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2" r:id="rId2"/>
    <p:sldId id="313" r:id="rId3"/>
    <p:sldId id="314" r:id="rId4"/>
    <p:sldId id="326" r:id="rId5"/>
    <p:sldId id="327" r:id="rId6"/>
    <p:sldId id="328" r:id="rId7"/>
    <p:sldId id="334" r:id="rId8"/>
    <p:sldId id="333" r:id="rId9"/>
    <p:sldId id="319" r:id="rId10"/>
    <p:sldId id="329" r:id="rId11"/>
    <p:sldId id="323" r:id="rId12"/>
    <p:sldId id="331" r:id="rId13"/>
    <p:sldId id="325" r:id="rId14"/>
    <p:sldId id="330" r:id="rId15"/>
    <p:sldId id="320" r:id="rId16"/>
    <p:sldId id="342" r:id="rId17"/>
    <p:sldId id="337" r:id="rId18"/>
    <p:sldId id="339" r:id="rId19"/>
    <p:sldId id="341" r:id="rId20"/>
    <p:sldId id="321" r:id="rId21"/>
    <p:sldId id="324" r:id="rId22"/>
    <p:sldId id="332" r:id="rId23"/>
    <p:sldId id="335" r:id="rId24"/>
    <p:sldId id="336" r:id="rId25"/>
    <p:sldId id="322" r:id="rId2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9C"/>
    <a:srgbClr val="008F8F"/>
    <a:srgbClr val="C8002D"/>
    <a:srgbClr val="FE9A08"/>
    <a:srgbClr val="FF1935"/>
    <a:srgbClr val="821683"/>
    <a:srgbClr val="001B9C"/>
    <a:srgbClr val="2CA4F0"/>
    <a:srgbClr val="5F001E"/>
    <a:srgbClr val="350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61" autoAdjust="0"/>
    <p:restoredTop sz="94963" autoAdjust="0"/>
  </p:normalViewPr>
  <p:slideViewPr>
    <p:cSldViewPr>
      <p:cViewPr varScale="1">
        <p:scale>
          <a:sx n="142" d="100"/>
          <a:sy n="142" d="100"/>
        </p:scale>
        <p:origin x="168" y="1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9D2-45C4-B315-CF9D56B71E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9D2-45C4-B315-CF9D56B71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3324000"/>
        <c:axId val="513324392"/>
      </c:lineChart>
      <c:catAx>
        <c:axId val="51332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513324392"/>
        <c:crosses val="autoZero"/>
        <c:auto val="1"/>
        <c:lblAlgn val="ctr"/>
        <c:lblOffset val="100"/>
        <c:noMultiLvlLbl val="0"/>
      </c:catAx>
      <c:valAx>
        <c:axId val="513324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513324000"/>
        <c:crosses val="autoZero"/>
        <c:crossBetween val="between"/>
        <c:majorUnit val="1"/>
      </c:valAx>
      <c:spPr>
        <a:solidFill>
          <a:schemeClr val="bg1">
            <a:lumMod val="85000"/>
          </a:schemeClr>
        </a:solidFill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85000"/>
      </a:schemeClr>
    </a:solidFill>
    <a:ln>
      <a:noFill/>
    </a:ln>
    <a:effectLst>
      <a:outerShdw blurRad="50800" dist="38100" dir="8100000" algn="tr" rotWithShape="0">
        <a:prstClr val="black">
          <a:alpha val="40000"/>
        </a:prstClr>
      </a:outerShdw>
    </a:effectLst>
  </c:spPr>
  <c:txPr>
    <a:bodyPr/>
    <a:lstStyle/>
    <a:p>
      <a:pPr>
        <a:defRPr sz="2000">
          <a:solidFill>
            <a:srgbClr val="0070C0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C8BF1-99E8-4848-B983-4C5DD8CF6738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FAFCE-DEB1-4518-9829-2403446EAE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108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FAFCE-DEB1-4518-9829-2403446EAE5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981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13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129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533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306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621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978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078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120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27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805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74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214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747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70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098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351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73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52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3FAFCE-DEB1-4518-9829-2403446EAE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202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4" y="4601226"/>
            <a:ext cx="9143244" cy="5485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6" y="-11016"/>
            <a:ext cx="9143245" cy="1092200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/>
        </p:nvGrpSpPr>
        <p:grpSpPr>
          <a:xfrm>
            <a:off x="8171950" y="109076"/>
            <a:ext cx="803553" cy="544619"/>
            <a:chOff x="235091" y="185120"/>
            <a:chExt cx="803553" cy="605132"/>
          </a:xfrm>
        </p:grpSpPr>
        <p:sp>
          <p:nvSpPr>
            <p:cNvPr id="14" name="矩形 13"/>
            <p:cNvSpPr/>
            <p:nvPr/>
          </p:nvSpPr>
          <p:spPr>
            <a:xfrm>
              <a:off x="235091" y="185120"/>
              <a:ext cx="803553" cy="5129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0" dirty="0">
                  <a:solidFill>
                    <a:schemeClr val="bg1"/>
                  </a:solidFill>
                  <a:latin typeface="Impact" pitchFamily="34" charset="0"/>
                </a:rPr>
                <a:t>LOGO</a:t>
              </a:r>
              <a:endParaRPr lang="zh-CN" altLang="en-US" sz="2400" b="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5542" y="499574"/>
              <a:ext cx="740908" cy="2906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b="0" dirty="0" smtClean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TEXT HERE</a:t>
              </a:r>
              <a:endParaRPr lang="zh-CN" altLang="en-US" sz="1100" b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sp>
        <p:nvSpPr>
          <p:cNvPr id="4" name="TextBox 3"/>
          <p:cNvSpPr txBox="1"/>
          <p:nvPr userDrawn="1"/>
        </p:nvSpPr>
        <p:spPr>
          <a:xfrm rot="21279622">
            <a:off x="107504" y="9429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E41E-BF40-4BAF-99D3-420F55510F06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3706-336D-434F-B229-F821C503BD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31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8" r:id="rId8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6.jpeg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10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354" y="467808"/>
            <a:ext cx="3469422" cy="251313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907704" y="2355726"/>
            <a:ext cx="1198104" cy="1183346"/>
            <a:chOff x="1959768" y="4081636"/>
            <a:chExt cx="1198104" cy="1183346"/>
          </a:xfrm>
        </p:grpSpPr>
        <p:grpSp>
          <p:nvGrpSpPr>
            <p:cNvPr id="11" name="组合 10"/>
            <p:cNvGrpSpPr/>
            <p:nvPr/>
          </p:nvGrpSpPr>
          <p:grpSpPr>
            <a:xfrm>
              <a:off x="1959768" y="4081636"/>
              <a:ext cx="1198104" cy="1183346"/>
              <a:chOff x="2555776" y="3700884"/>
              <a:chExt cx="910072" cy="898862"/>
            </a:xfrm>
          </p:grpSpPr>
          <p:sp>
            <p:nvSpPr>
              <p:cNvPr id="12" name="椭圆 11"/>
              <p:cNvSpPr/>
              <p:nvPr/>
            </p:nvSpPr>
            <p:spPr bwMode="auto">
              <a:xfrm>
                <a:off x="2643121" y="3787145"/>
                <a:ext cx="735468" cy="726341"/>
              </a:xfrm>
              <a:prstGeom prst="ellipse">
                <a:avLst/>
              </a:prstGeom>
              <a:solidFill>
                <a:srgbClr val="00B0F0"/>
              </a:solidFill>
              <a:ln w="158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15" name="组合 156"/>
              <p:cNvGrpSpPr>
                <a:grpSpLocks/>
              </p:cNvGrpSpPr>
              <p:nvPr/>
            </p:nvGrpSpPr>
            <p:grpSpPr bwMode="auto">
              <a:xfrm>
                <a:off x="2555776" y="3700884"/>
                <a:ext cx="910072" cy="898862"/>
                <a:chOff x="3733576" y="3930057"/>
                <a:chExt cx="1800000" cy="1800000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1" name="任意多边形 20"/>
                <p:cNvSpPr/>
                <p:nvPr/>
              </p:nvSpPr>
              <p:spPr>
                <a:xfrm>
                  <a:off x="3733576" y="3930057"/>
                  <a:ext cx="180017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 w="15875" cap="flat" cmpd="sng" algn="ctr">
                  <a:noFill/>
                  <a:prstDash val="solid"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" name="TextBox 3"/>
            <p:cNvSpPr txBox="1"/>
            <p:nvPr/>
          </p:nvSpPr>
          <p:spPr>
            <a:xfrm>
              <a:off x="2187822" y="4318039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团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43176" y="2355726"/>
            <a:ext cx="1198104" cy="1183346"/>
            <a:chOff x="3295240" y="4081636"/>
            <a:chExt cx="1198104" cy="1183346"/>
          </a:xfrm>
        </p:grpSpPr>
        <p:grpSp>
          <p:nvGrpSpPr>
            <p:cNvPr id="23" name="组合 22"/>
            <p:cNvGrpSpPr/>
            <p:nvPr/>
          </p:nvGrpSpPr>
          <p:grpSpPr>
            <a:xfrm>
              <a:off x="3295240" y="4081636"/>
              <a:ext cx="1198104" cy="1183346"/>
              <a:chOff x="2555776" y="3700884"/>
              <a:chExt cx="910072" cy="898862"/>
            </a:xfrm>
          </p:grpSpPr>
          <p:sp>
            <p:nvSpPr>
              <p:cNvPr id="24" name="椭圆 23"/>
              <p:cNvSpPr/>
              <p:nvPr/>
            </p:nvSpPr>
            <p:spPr bwMode="auto">
              <a:xfrm>
                <a:off x="2643121" y="3787145"/>
                <a:ext cx="735468" cy="726341"/>
              </a:xfrm>
              <a:prstGeom prst="ellipse">
                <a:avLst/>
              </a:prstGeom>
              <a:solidFill>
                <a:srgbClr val="00B0F0"/>
              </a:solidFill>
              <a:ln w="158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25" name="组合 156"/>
              <p:cNvGrpSpPr>
                <a:grpSpLocks/>
              </p:cNvGrpSpPr>
              <p:nvPr/>
            </p:nvGrpSpPr>
            <p:grpSpPr bwMode="auto">
              <a:xfrm>
                <a:off x="2555776" y="3700884"/>
                <a:ext cx="910072" cy="898862"/>
                <a:chOff x="3733576" y="3930057"/>
                <a:chExt cx="1800000" cy="1800000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7" name="任意多边形 26"/>
                <p:cNvSpPr/>
                <p:nvPr/>
              </p:nvSpPr>
              <p:spPr>
                <a:xfrm>
                  <a:off x="3733576" y="3930057"/>
                  <a:ext cx="180017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 w="15875" cap="flat" cmpd="sng" algn="ctr">
                  <a:noFill/>
                  <a:prstDash val="solid"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1" name="TextBox 40"/>
            <p:cNvSpPr txBox="1"/>
            <p:nvPr/>
          </p:nvSpPr>
          <p:spPr>
            <a:xfrm>
              <a:off x="3525416" y="4318039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队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78648" y="2355726"/>
            <a:ext cx="1198104" cy="1183346"/>
            <a:chOff x="4630712" y="4081636"/>
            <a:chExt cx="1198104" cy="1183346"/>
          </a:xfrm>
        </p:grpSpPr>
        <p:grpSp>
          <p:nvGrpSpPr>
            <p:cNvPr id="29" name="组合 28"/>
            <p:cNvGrpSpPr/>
            <p:nvPr/>
          </p:nvGrpSpPr>
          <p:grpSpPr>
            <a:xfrm>
              <a:off x="4630712" y="4081636"/>
              <a:ext cx="1198104" cy="1183346"/>
              <a:chOff x="2555776" y="3700884"/>
              <a:chExt cx="910072" cy="898862"/>
            </a:xfrm>
          </p:grpSpPr>
          <p:sp>
            <p:nvSpPr>
              <p:cNvPr id="30" name="椭圆 29"/>
              <p:cNvSpPr/>
              <p:nvPr/>
            </p:nvSpPr>
            <p:spPr bwMode="auto">
              <a:xfrm>
                <a:off x="2643121" y="3787145"/>
                <a:ext cx="735468" cy="726341"/>
              </a:xfrm>
              <a:prstGeom prst="ellipse">
                <a:avLst/>
              </a:prstGeom>
              <a:solidFill>
                <a:srgbClr val="00B0F0"/>
              </a:solidFill>
              <a:ln w="158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31" name="组合 156"/>
              <p:cNvGrpSpPr>
                <a:grpSpLocks/>
              </p:cNvGrpSpPr>
              <p:nvPr/>
            </p:nvGrpSpPr>
            <p:grpSpPr bwMode="auto">
              <a:xfrm>
                <a:off x="2555776" y="3700884"/>
                <a:ext cx="910072" cy="898862"/>
                <a:chOff x="3733576" y="3930057"/>
                <a:chExt cx="1800000" cy="180000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" name="任意多边形 32"/>
                <p:cNvSpPr/>
                <p:nvPr/>
              </p:nvSpPr>
              <p:spPr>
                <a:xfrm>
                  <a:off x="3733576" y="3930057"/>
                  <a:ext cx="180017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 w="15875" cap="flat" cmpd="sng" algn="ctr">
                  <a:noFill/>
                  <a:prstDash val="solid"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2" name="TextBox 41"/>
            <p:cNvSpPr txBox="1"/>
            <p:nvPr/>
          </p:nvSpPr>
          <p:spPr>
            <a:xfrm>
              <a:off x="4855302" y="4318039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建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14120" y="2355726"/>
            <a:ext cx="1198104" cy="1183346"/>
            <a:chOff x="5966184" y="4081636"/>
            <a:chExt cx="1198104" cy="1183346"/>
          </a:xfrm>
        </p:grpSpPr>
        <p:grpSp>
          <p:nvGrpSpPr>
            <p:cNvPr id="35" name="组合 34"/>
            <p:cNvGrpSpPr/>
            <p:nvPr/>
          </p:nvGrpSpPr>
          <p:grpSpPr>
            <a:xfrm>
              <a:off x="5966184" y="4081636"/>
              <a:ext cx="1198104" cy="1183346"/>
              <a:chOff x="2555776" y="3700884"/>
              <a:chExt cx="910072" cy="898862"/>
            </a:xfrm>
          </p:grpSpPr>
          <p:sp>
            <p:nvSpPr>
              <p:cNvPr id="36" name="椭圆 35"/>
              <p:cNvSpPr/>
              <p:nvPr/>
            </p:nvSpPr>
            <p:spPr bwMode="auto">
              <a:xfrm>
                <a:off x="2643121" y="3787145"/>
                <a:ext cx="735468" cy="726341"/>
              </a:xfrm>
              <a:prstGeom prst="ellipse">
                <a:avLst/>
              </a:prstGeom>
              <a:solidFill>
                <a:srgbClr val="00B0F0"/>
              </a:solidFill>
              <a:ln w="158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FFFFFF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37" name="组合 156"/>
              <p:cNvGrpSpPr>
                <a:grpSpLocks/>
              </p:cNvGrpSpPr>
              <p:nvPr/>
            </p:nvGrpSpPr>
            <p:grpSpPr bwMode="auto">
              <a:xfrm>
                <a:off x="2555776" y="3700884"/>
                <a:ext cx="910072" cy="898862"/>
                <a:chOff x="3733576" y="3930057"/>
                <a:chExt cx="1800000" cy="1800000"/>
              </a:xfrm>
            </p:grpSpPr>
            <p:sp>
              <p:nvSpPr>
                <p:cNvPr id="38" name="椭圆 37"/>
                <p:cNvSpPr/>
                <p:nvPr/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9" name="任意多边形 38"/>
                <p:cNvSpPr/>
                <p:nvPr/>
              </p:nvSpPr>
              <p:spPr>
                <a:xfrm>
                  <a:off x="3733576" y="3930057"/>
                  <a:ext cx="180017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 w="15875" cap="flat" cmpd="sng" algn="ctr">
                  <a:noFill/>
                  <a:prstDash val="solid"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>
                    <a:defRPr/>
                  </a:pPr>
                  <a:endParaRPr lang="zh-CN" altLang="en-US" kern="0">
                    <a:solidFill>
                      <a:srgbClr val="FFFFFF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43" name="TextBox 42"/>
            <p:cNvSpPr txBox="1"/>
            <p:nvPr/>
          </p:nvSpPr>
          <p:spPr>
            <a:xfrm>
              <a:off x="6190830" y="4318039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087420" y="3652634"/>
            <a:ext cx="4772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职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场文化建设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7" name="温馨的梦 纯音乐版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544" y="-9054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9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8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0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8" presetID="2" presetClass="entr" presetSubtype="1" decel="32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7"/>
                    </p:tgtEl>
                  </p:cMediaNode>
                </p:audio>
              </p:childTnLst>
            </p:cTn>
          </p:par>
        </p:tnLst>
        <p:bldLst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8" presetID="2" presetClass="entr" presetSubtype="1" decel="32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7"/>
                    </p:tgtEl>
                  </p:cMediaNode>
                </p:audio>
              </p:childTnLst>
            </p:cTn>
          </p:par>
        </p:tnLst>
        <p:bldLst>
          <p:bldP spid="46" grpId="0"/>
        </p:bldLst>
      </p:timing>
    </mc:Fallback>
  </mc:AlternateContent>
  <p:extLst mod="1">
    <p:ext uri="{E180D4A7-C9FB-4DFB-919C-405C955672EB}">
      <p14:showEvtLst xmlns:p14="http://schemas.microsoft.com/office/powerpoint/2010/main">
        <p14:playEvt time="0" objId="4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932040" cy="514105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11560" y="529903"/>
            <a:ext cx="2264229" cy="849086"/>
            <a:chOff x="1132114" y="2365829"/>
            <a:chExt cx="3018972" cy="1132114"/>
          </a:xfrm>
        </p:grpSpPr>
        <p:sp>
          <p:nvSpPr>
            <p:cNvPr id="2" name="圆角矩形 1"/>
            <p:cNvSpPr/>
            <p:nvPr/>
          </p:nvSpPr>
          <p:spPr>
            <a:xfrm>
              <a:off x="1132114" y="2365829"/>
              <a:ext cx="3018972" cy="113211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715027" y="2468764"/>
              <a:ext cx="21481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</a:p>
          </p:txBody>
        </p:sp>
      </p:grpSp>
      <p:sp>
        <p:nvSpPr>
          <p:cNvPr id="55" name="TextBox 11"/>
          <p:cNvSpPr txBox="1">
            <a:spLocks noChangeArrowheads="1"/>
          </p:cNvSpPr>
          <p:nvPr/>
        </p:nvSpPr>
        <p:spPr bwMode="auto">
          <a:xfrm>
            <a:off x="5534022" y="1368161"/>
            <a:ext cx="4411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0070C0"/>
                </a:solidFill>
                <a:latin typeface="Arial" charset="0"/>
                <a:cs typeface="Arial" charset="0"/>
              </a:rPr>
              <a:t>1</a:t>
            </a:r>
            <a:endParaRPr lang="zh-CN" altLang="en-US" sz="3600" b="1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955505" y="1531931"/>
            <a:ext cx="2636044" cy="31968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</a:rPr>
              <a:t>请在此处输入您的文本</a:t>
            </a:r>
          </a:p>
        </p:txBody>
      </p:sp>
      <p:sp>
        <p:nvSpPr>
          <p:cNvPr id="60" name="TextBox 19"/>
          <p:cNvSpPr txBox="1">
            <a:spLocks noChangeArrowheads="1"/>
          </p:cNvSpPr>
          <p:nvPr/>
        </p:nvSpPr>
        <p:spPr bwMode="auto">
          <a:xfrm>
            <a:off x="5534022" y="1983417"/>
            <a:ext cx="4411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0070C0"/>
                </a:solidFill>
                <a:latin typeface="Arial" charset="0"/>
                <a:cs typeface="Arial" charset="0"/>
              </a:rPr>
              <a:t>2</a:t>
            </a:r>
            <a:endParaRPr lang="zh-CN" altLang="en-US" sz="3600" b="1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955505" y="2146293"/>
            <a:ext cx="2636044" cy="31968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</a:rPr>
              <a:t>请在此处输入您的文本</a:t>
            </a:r>
          </a:p>
        </p:txBody>
      </p:sp>
      <p:sp>
        <p:nvSpPr>
          <p:cNvPr id="62" name="TextBox 27"/>
          <p:cNvSpPr txBox="1">
            <a:spLocks noChangeArrowheads="1"/>
          </p:cNvSpPr>
          <p:nvPr/>
        </p:nvSpPr>
        <p:spPr bwMode="auto">
          <a:xfrm>
            <a:off x="5534022" y="2578332"/>
            <a:ext cx="4411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0070C0"/>
                </a:solidFill>
                <a:latin typeface="Arial" charset="0"/>
                <a:cs typeface="Arial" charset="0"/>
              </a:rPr>
              <a:t>3</a:t>
            </a:r>
            <a:endParaRPr lang="zh-CN" altLang="en-US" sz="3600" b="1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955505" y="2741656"/>
            <a:ext cx="2636044" cy="31968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</a:rPr>
              <a:t>请在此处输入您的文本</a:t>
            </a:r>
          </a:p>
        </p:txBody>
      </p:sp>
      <p:sp>
        <p:nvSpPr>
          <p:cNvPr id="64" name="TextBox 34"/>
          <p:cNvSpPr txBox="1">
            <a:spLocks noChangeArrowheads="1"/>
          </p:cNvSpPr>
          <p:nvPr/>
        </p:nvSpPr>
        <p:spPr bwMode="auto">
          <a:xfrm>
            <a:off x="5534022" y="3193141"/>
            <a:ext cx="4411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70C0"/>
                </a:solidFill>
                <a:latin typeface="Arial" charset="0"/>
                <a:cs typeface="Arial" charset="0"/>
              </a:rPr>
              <a:t>4</a:t>
            </a:r>
            <a:endParaRPr lang="zh-CN" altLang="en-US" sz="3600" b="1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955505" y="3356911"/>
            <a:ext cx="2636044" cy="31968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</a:rPr>
              <a:t>请在此处输入您的文本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02" y="2172490"/>
            <a:ext cx="3469422" cy="251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 animBg="1"/>
      <p:bldP spid="60" grpId="0"/>
      <p:bldP spid="61" grpId="0" animBg="1"/>
      <p:bldP spid="62" grpId="0"/>
      <p:bldP spid="63" grpId="0" animBg="1"/>
      <p:bldP spid="64" grpId="0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10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1" y="1845270"/>
            <a:ext cx="3469422" cy="251313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891031" y="10295"/>
            <a:ext cx="2264229" cy="849086"/>
            <a:chOff x="1132114" y="2365829"/>
            <a:chExt cx="3018972" cy="1132114"/>
          </a:xfrm>
        </p:grpSpPr>
        <p:sp>
          <p:nvSpPr>
            <p:cNvPr id="2" name="圆角矩形 1"/>
            <p:cNvSpPr/>
            <p:nvPr/>
          </p:nvSpPr>
          <p:spPr>
            <a:xfrm>
              <a:off x="1132114" y="2365829"/>
              <a:ext cx="3018972" cy="113211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600551" y="2470221"/>
              <a:ext cx="25505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过渡页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078090" y="2283718"/>
            <a:ext cx="249299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4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923928" y="301900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033206" y="3721416"/>
            <a:ext cx="2582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defTabSz="51435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337877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6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3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组合 98"/>
          <p:cNvGrpSpPr/>
          <p:nvPr/>
        </p:nvGrpSpPr>
        <p:grpSpPr>
          <a:xfrm>
            <a:off x="3600145" y="1682588"/>
            <a:ext cx="1904389" cy="1904389"/>
            <a:chOff x="3724323" y="1908536"/>
            <a:chExt cx="1329153" cy="1329153"/>
          </a:xfrm>
        </p:grpSpPr>
        <p:sp>
          <p:nvSpPr>
            <p:cNvPr id="100" name="椭圆 9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102" name="Freeform 174"/>
          <p:cNvSpPr>
            <a:spLocks noEditPoints="1"/>
          </p:cNvSpPr>
          <p:nvPr/>
        </p:nvSpPr>
        <p:spPr bwMode="auto">
          <a:xfrm>
            <a:off x="4385128" y="1969304"/>
            <a:ext cx="373745" cy="373745"/>
          </a:xfrm>
          <a:custGeom>
            <a:avLst/>
            <a:gdLst>
              <a:gd name="T0" fmla="*/ 99 w 197"/>
              <a:gd name="T1" fmla="*/ 0 h 197"/>
              <a:gd name="T2" fmla="*/ 158 w 197"/>
              <a:gd name="T3" fmla="*/ 159 h 197"/>
              <a:gd name="T4" fmla="*/ 159 w 197"/>
              <a:gd name="T5" fmla="*/ 122 h 197"/>
              <a:gd name="T6" fmla="*/ 154 w 197"/>
              <a:gd name="T7" fmla="*/ 131 h 197"/>
              <a:gd name="T8" fmla="*/ 150 w 197"/>
              <a:gd name="T9" fmla="*/ 137 h 197"/>
              <a:gd name="T10" fmla="*/ 99 w 197"/>
              <a:gd name="T11" fmla="*/ 183 h 197"/>
              <a:gd name="T12" fmla="*/ 104 w 197"/>
              <a:gd name="T13" fmla="*/ 162 h 197"/>
              <a:gd name="T14" fmla="*/ 86 w 197"/>
              <a:gd name="T15" fmla="*/ 161 h 197"/>
              <a:gd name="T16" fmla="*/ 99 w 197"/>
              <a:gd name="T17" fmla="*/ 183 h 197"/>
              <a:gd name="T18" fmla="*/ 48 w 197"/>
              <a:gd name="T19" fmla="*/ 139 h 197"/>
              <a:gd name="T20" fmla="*/ 39 w 197"/>
              <a:gd name="T21" fmla="*/ 122 h 197"/>
              <a:gd name="T22" fmla="*/ 38 w 197"/>
              <a:gd name="T23" fmla="*/ 39 h 197"/>
              <a:gd name="T24" fmla="*/ 41 w 197"/>
              <a:gd name="T25" fmla="*/ 71 h 197"/>
              <a:gd name="T26" fmla="*/ 44 w 197"/>
              <a:gd name="T27" fmla="*/ 65 h 197"/>
              <a:gd name="T28" fmla="*/ 38 w 197"/>
              <a:gd name="T29" fmla="*/ 39 h 197"/>
              <a:gd name="T30" fmla="*/ 86 w 197"/>
              <a:gd name="T31" fmla="*/ 35 h 197"/>
              <a:gd name="T32" fmla="*/ 99 w 197"/>
              <a:gd name="T33" fmla="*/ 34 h 197"/>
              <a:gd name="T34" fmla="*/ 109 w 197"/>
              <a:gd name="T35" fmla="*/ 35 h 197"/>
              <a:gd name="T36" fmla="*/ 130 w 197"/>
              <a:gd name="T37" fmla="*/ 52 h 197"/>
              <a:gd name="T38" fmla="*/ 99 w 197"/>
              <a:gd name="T39" fmla="*/ 43 h 197"/>
              <a:gd name="T40" fmla="*/ 68 w 197"/>
              <a:gd name="T41" fmla="*/ 52 h 197"/>
              <a:gd name="T42" fmla="*/ 45 w 197"/>
              <a:gd name="T43" fmla="*/ 109 h 197"/>
              <a:gd name="T44" fmla="*/ 82 w 197"/>
              <a:gd name="T45" fmla="*/ 151 h 197"/>
              <a:gd name="T46" fmla="*/ 125 w 197"/>
              <a:gd name="T47" fmla="*/ 147 h 197"/>
              <a:gd name="T48" fmla="*/ 154 w 197"/>
              <a:gd name="T49" fmla="*/ 98 h 197"/>
              <a:gd name="T50" fmla="*/ 158 w 197"/>
              <a:gd name="T51" fmla="*/ 38 h 197"/>
              <a:gd name="T52" fmla="*/ 151 w 197"/>
              <a:gd name="T53" fmla="*/ 60 h 197"/>
              <a:gd name="T54" fmla="*/ 154 w 197"/>
              <a:gd name="T55" fmla="*/ 65 h 197"/>
              <a:gd name="T56" fmla="*/ 159 w 197"/>
              <a:gd name="T57" fmla="*/ 75 h 197"/>
              <a:gd name="T58" fmla="*/ 158 w 197"/>
              <a:gd name="T59" fmla="*/ 38 h 197"/>
              <a:gd name="T60" fmla="*/ 123 w 197"/>
              <a:gd name="T61" fmla="*/ 96 h 197"/>
              <a:gd name="T62" fmla="*/ 104 w 197"/>
              <a:gd name="T63" fmla="*/ 131 h 197"/>
              <a:gd name="T64" fmla="*/ 99 w 197"/>
              <a:gd name="T65" fmla="*/ 131 h 197"/>
              <a:gd name="T66" fmla="*/ 75 w 197"/>
              <a:gd name="T67" fmla="*/ 109 h 197"/>
              <a:gd name="T68" fmla="*/ 90 w 197"/>
              <a:gd name="T69" fmla="*/ 114 h 197"/>
              <a:gd name="T70" fmla="*/ 92 w 197"/>
              <a:gd name="T71" fmla="*/ 125 h 197"/>
              <a:gd name="T72" fmla="*/ 97 w 197"/>
              <a:gd name="T73" fmla="*/ 103 h 197"/>
              <a:gd name="T74" fmla="*/ 75 w 197"/>
              <a:gd name="T75" fmla="*/ 84 h 197"/>
              <a:gd name="T76" fmla="*/ 87 w 197"/>
              <a:gd name="T77" fmla="*/ 66 h 197"/>
              <a:gd name="T78" fmla="*/ 104 w 197"/>
              <a:gd name="T79" fmla="*/ 52 h 197"/>
              <a:gd name="T80" fmla="*/ 127 w 197"/>
              <a:gd name="T81" fmla="*/ 77 h 197"/>
              <a:gd name="T82" fmla="*/ 113 w 197"/>
              <a:gd name="T83" fmla="*/ 84 h 197"/>
              <a:gd name="T84" fmla="*/ 113 w 197"/>
              <a:gd name="T85" fmla="*/ 69 h 197"/>
              <a:gd name="T86" fmla="*/ 104 w 197"/>
              <a:gd name="T87" fmla="*/ 88 h 197"/>
              <a:gd name="T88" fmla="*/ 114 w 197"/>
              <a:gd name="T89" fmla="*/ 122 h 197"/>
              <a:gd name="T90" fmla="*/ 106 w 197"/>
              <a:gd name="T91" fmla="*/ 104 h 197"/>
              <a:gd name="T92" fmla="*/ 104 w 197"/>
              <a:gd name="T93" fmla="*/ 126 h 197"/>
              <a:gd name="T94" fmla="*/ 87 w 197"/>
              <a:gd name="T95" fmla="*/ 78 h 197"/>
              <a:gd name="T96" fmla="*/ 98 w 197"/>
              <a:gd name="T97" fmla="*/ 8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7" h="197">
                <a:moveTo>
                  <a:pt x="99" y="197"/>
                </a:moveTo>
                <a:cubicBezTo>
                  <a:pt x="44" y="197"/>
                  <a:pt x="0" y="153"/>
                  <a:pt x="0" y="98"/>
                </a:cubicBezTo>
                <a:cubicBezTo>
                  <a:pt x="0" y="44"/>
                  <a:pt x="44" y="0"/>
                  <a:pt x="99" y="0"/>
                </a:cubicBezTo>
                <a:cubicBezTo>
                  <a:pt x="153" y="0"/>
                  <a:pt x="197" y="44"/>
                  <a:pt x="197" y="98"/>
                </a:cubicBezTo>
                <a:cubicBezTo>
                  <a:pt x="197" y="153"/>
                  <a:pt x="153" y="197"/>
                  <a:pt x="99" y="197"/>
                </a:cubicBezTo>
                <a:close/>
                <a:moveTo>
                  <a:pt x="158" y="159"/>
                </a:moveTo>
                <a:cubicBezTo>
                  <a:pt x="168" y="149"/>
                  <a:pt x="176" y="136"/>
                  <a:pt x="180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8" y="124"/>
                  <a:pt x="157" y="125"/>
                  <a:pt x="157" y="127"/>
                </a:cubicBezTo>
                <a:cubicBezTo>
                  <a:pt x="156" y="127"/>
                  <a:pt x="156" y="127"/>
                  <a:pt x="156" y="127"/>
                </a:cubicBezTo>
                <a:cubicBezTo>
                  <a:pt x="156" y="129"/>
                  <a:pt x="155" y="130"/>
                  <a:pt x="154" y="131"/>
                </a:cubicBezTo>
                <a:cubicBezTo>
                  <a:pt x="154" y="132"/>
                  <a:pt x="154" y="132"/>
                  <a:pt x="153" y="132"/>
                </a:cubicBezTo>
                <a:cubicBezTo>
                  <a:pt x="153" y="134"/>
                  <a:pt x="152" y="135"/>
                  <a:pt x="151" y="136"/>
                </a:cubicBezTo>
                <a:cubicBezTo>
                  <a:pt x="151" y="136"/>
                  <a:pt x="151" y="137"/>
                  <a:pt x="150" y="137"/>
                </a:cubicBezTo>
                <a:cubicBezTo>
                  <a:pt x="149" y="138"/>
                  <a:pt x="148" y="139"/>
                  <a:pt x="147" y="141"/>
                </a:cubicBezTo>
                <a:lnTo>
                  <a:pt x="158" y="159"/>
                </a:lnTo>
                <a:close/>
                <a:moveTo>
                  <a:pt x="99" y="183"/>
                </a:moveTo>
                <a:cubicBezTo>
                  <a:pt x="106" y="183"/>
                  <a:pt x="113" y="182"/>
                  <a:pt x="119" y="180"/>
                </a:cubicBezTo>
                <a:cubicBezTo>
                  <a:pt x="109" y="162"/>
                  <a:pt x="109" y="162"/>
                  <a:pt x="109" y="162"/>
                </a:cubicBezTo>
                <a:cubicBezTo>
                  <a:pt x="107" y="162"/>
                  <a:pt x="106" y="162"/>
                  <a:pt x="104" y="162"/>
                </a:cubicBezTo>
                <a:cubicBezTo>
                  <a:pt x="102" y="163"/>
                  <a:pt x="101" y="163"/>
                  <a:pt x="99" y="163"/>
                </a:cubicBezTo>
                <a:cubicBezTo>
                  <a:pt x="97" y="163"/>
                  <a:pt x="94" y="163"/>
                  <a:pt x="92" y="162"/>
                </a:cubicBezTo>
                <a:cubicBezTo>
                  <a:pt x="90" y="162"/>
                  <a:pt x="88" y="162"/>
                  <a:pt x="86" y="161"/>
                </a:cubicBezTo>
                <a:cubicBezTo>
                  <a:pt x="86" y="161"/>
                  <a:pt x="86" y="161"/>
                  <a:pt x="86" y="161"/>
                </a:cubicBezTo>
                <a:cubicBezTo>
                  <a:pt x="76" y="179"/>
                  <a:pt x="76" y="179"/>
                  <a:pt x="76" y="179"/>
                </a:cubicBezTo>
                <a:cubicBezTo>
                  <a:pt x="83" y="182"/>
                  <a:pt x="91" y="183"/>
                  <a:pt x="99" y="183"/>
                </a:cubicBezTo>
                <a:close/>
                <a:moveTo>
                  <a:pt x="38" y="157"/>
                </a:moveTo>
                <a:cubicBezTo>
                  <a:pt x="48" y="139"/>
                  <a:pt x="48" y="139"/>
                  <a:pt x="48" y="139"/>
                </a:cubicBezTo>
                <a:cubicBezTo>
                  <a:pt x="48" y="139"/>
                  <a:pt x="48" y="139"/>
                  <a:pt x="48" y="139"/>
                </a:cubicBezTo>
                <a:cubicBezTo>
                  <a:pt x="47" y="136"/>
                  <a:pt x="45" y="134"/>
                  <a:pt x="43" y="131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41" y="128"/>
                  <a:pt x="40" y="125"/>
                  <a:pt x="39" y="122"/>
                </a:cubicBezTo>
                <a:cubicBezTo>
                  <a:pt x="18" y="122"/>
                  <a:pt x="18" y="122"/>
                  <a:pt x="18" y="122"/>
                </a:cubicBezTo>
                <a:cubicBezTo>
                  <a:pt x="22" y="135"/>
                  <a:pt x="29" y="147"/>
                  <a:pt x="38" y="157"/>
                </a:cubicBezTo>
                <a:close/>
                <a:moveTo>
                  <a:pt x="38" y="39"/>
                </a:moveTo>
                <a:cubicBezTo>
                  <a:pt x="29" y="49"/>
                  <a:pt x="21" y="61"/>
                  <a:pt x="18" y="75"/>
                </a:cubicBezTo>
                <a:cubicBezTo>
                  <a:pt x="39" y="75"/>
                  <a:pt x="39" y="75"/>
                  <a:pt x="39" y="75"/>
                </a:cubicBezTo>
                <a:cubicBezTo>
                  <a:pt x="39" y="73"/>
                  <a:pt x="40" y="72"/>
                  <a:pt x="41" y="71"/>
                </a:cubicBezTo>
                <a:cubicBezTo>
                  <a:pt x="41" y="70"/>
                  <a:pt x="41" y="70"/>
                  <a:pt x="41" y="70"/>
                </a:cubicBezTo>
                <a:cubicBezTo>
                  <a:pt x="42" y="69"/>
                  <a:pt x="42" y="67"/>
                  <a:pt x="43" y="66"/>
                </a:cubicBezTo>
                <a:cubicBezTo>
                  <a:pt x="43" y="66"/>
                  <a:pt x="43" y="65"/>
                  <a:pt x="44" y="65"/>
                </a:cubicBezTo>
                <a:cubicBezTo>
                  <a:pt x="45" y="62"/>
                  <a:pt x="47" y="60"/>
                  <a:pt x="49" y="58"/>
                </a:cubicBezTo>
                <a:cubicBezTo>
                  <a:pt x="49" y="58"/>
                  <a:pt x="49" y="58"/>
                  <a:pt x="49" y="58"/>
                </a:cubicBezTo>
                <a:lnTo>
                  <a:pt x="38" y="39"/>
                </a:lnTo>
                <a:close/>
                <a:moveTo>
                  <a:pt x="99" y="14"/>
                </a:moveTo>
                <a:cubicBezTo>
                  <a:pt x="91" y="14"/>
                  <a:pt x="83" y="15"/>
                  <a:pt x="76" y="17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8" y="35"/>
                  <a:pt x="90" y="34"/>
                  <a:pt x="92" y="34"/>
                </a:cubicBezTo>
                <a:cubicBezTo>
                  <a:pt x="95" y="34"/>
                  <a:pt x="97" y="34"/>
                  <a:pt x="99" y="34"/>
                </a:cubicBezTo>
                <a:cubicBezTo>
                  <a:pt x="101" y="34"/>
                  <a:pt x="102" y="34"/>
                  <a:pt x="104" y="34"/>
                </a:cubicBezTo>
                <a:cubicBezTo>
                  <a:pt x="106" y="34"/>
                  <a:pt x="107" y="34"/>
                  <a:pt x="109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3" y="15"/>
                  <a:pt x="106" y="14"/>
                  <a:pt x="99" y="14"/>
                </a:cubicBezTo>
                <a:close/>
                <a:moveTo>
                  <a:pt x="130" y="52"/>
                </a:moveTo>
                <a:cubicBezTo>
                  <a:pt x="128" y="51"/>
                  <a:pt x="127" y="50"/>
                  <a:pt x="125" y="50"/>
                </a:cubicBezTo>
                <a:cubicBezTo>
                  <a:pt x="122" y="48"/>
                  <a:pt x="119" y="46"/>
                  <a:pt x="115" y="45"/>
                </a:cubicBezTo>
                <a:cubicBezTo>
                  <a:pt x="110" y="44"/>
                  <a:pt x="105" y="43"/>
                  <a:pt x="99" y="43"/>
                </a:cubicBezTo>
                <a:cubicBezTo>
                  <a:pt x="93" y="43"/>
                  <a:pt x="88" y="44"/>
                  <a:pt x="82" y="45"/>
                </a:cubicBezTo>
                <a:cubicBezTo>
                  <a:pt x="79" y="46"/>
                  <a:pt x="76" y="48"/>
                  <a:pt x="72" y="50"/>
                </a:cubicBezTo>
                <a:cubicBezTo>
                  <a:pt x="71" y="50"/>
                  <a:pt x="69" y="51"/>
                  <a:pt x="68" y="52"/>
                </a:cubicBezTo>
                <a:cubicBezTo>
                  <a:pt x="56" y="60"/>
                  <a:pt x="47" y="73"/>
                  <a:pt x="45" y="87"/>
                </a:cubicBezTo>
                <a:cubicBezTo>
                  <a:pt x="44" y="91"/>
                  <a:pt x="43" y="94"/>
                  <a:pt x="43" y="98"/>
                </a:cubicBezTo>
                <a:cubicBezTo>
                  <a:pt x="43" y="102"/>
                  <a:pt x="44" y="106"/>
                  <a:pt x="45" y="109"/>
                </a:cubicBezTo>
                <a:cubicBezTo>
                  <a:pt x="47" y="124"/>
                  <a:pt x="56" y="136"/>
                  <a:pt x="68" y="144"/>
                </a:cubicBezTo>
                <a:cubicBezTo>
                  <a:pt x="69" y="145"/>
                  <a:pt x="71" y="146"/>
                  <a:pt x="72" y="147"/>
                </a:cubicBezTo>
                <a:cubicBezTo>
                  <a:pt x="76" y="149"/>
                  <a:pt x="79" y="150"/>
                  <a:pt x="82" y="151"/>
                </a:cubicBezTo>
                <a:cubicBezTo>
                  <a:pt x="88" y="153"/>
                  <a:pt x="93" y="154"/>
                  <a:pt x="99" y="154"/>
                </a:cubicBezTo>
                <a:cubicBezTo>
                  <a:pt x="105" y="154"/>
                  <a:pt x="110" y="153"/>
                  <a:pt x="115" y="151"/>
                </a:cubicBezTo>
                <a:cubicBezTo>
                  <a:pt x="119" y="150"/>
                  <a:pt x="122" y="149"/>
                  <a:pt x="125" y="147"/>
                </a:cubicBezTo>
                <a:cubicBezTo>
                  <a:pt x="127" y="146"/>
                  <a:pt x="128" y="145"/>
                  <a:pt x="130" y="144"/>
                </a:cubicBezTo>
                <a:cubicBezTo>
                  <a:pt x="142" y="136"/>
                  <a:pt x="150" y="124"/>
                  <a:pt x="153" y="109"/>
                </a:cubicBezTo>
                <a:cubicBezTo>
                  <a:pt x="154" y="106"/>
                  <a:pt x="154" y="102"/>
                  <a:pt x="154" y="98"/>
                </a:cubicBezTo>
                <a:cubicBezTo>
                  <a:pt x="154" y="94"/>
                  <a:pt x="154" y="91"/>
                  <a:pt x="153" y="87"/>
                </a:cubicBezTo>
                <a:cubicBezTo>
                  <a:pt x="150" y="73"/>
                  <a:pt x="142" y="60"/>
                  <a:pt x="130" y="52"/>
                </a:cubicBezTo>
                <a:close/>
                <a:moveTo>
                  <a:pt x="158" y="38"/>
                </a:moveTo>
                <a:cubicBezTo>
                  <a:pt x="147" y="56"/>
                  <a:pt x="147" y="56"/>
                  <a:pt x="147" y="56"/>
                </a:cubicBezTo>
                <a:cubicBezTo>
                  <a:pt x="147" y="56"/>
                  <a:pt x="147" y="56"/>
                  <a:pt x="147" y="56"/>
                </a:cubicBezTo>
                <a:cubicBezTo>
                  <a:pt x="148" y="57"/>
                  <a:pt x="149" y="58"/>
                  <a:pt x="151" y="60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52" y="62"/>
                  <a:pt x="153" y="63"/>
                  <a:pt x="154" y="65"/>
                </a:cubicBezTo>
                <a:cubicBezTo>
                  <a:pt x="154" y="65"/>
                  <a:pt x="154" y="65"/>
                  <a:pt x="154" y="65"/>
                </a:cubicBezTo>
                <a:cubicBezTo>
                  <a:pt x="155" y="66"/>
                  <a:pt x="156" y="68"/>
                  <a:pt x="156" y="70"/>
                </a:cubicBezTo>
                <a:cubicBezTo>
                  <a:pt x="157" y="70"/>
                  <a:pt x="157" y="70"/>
                  <a:pt x="157" y="70"/>
                </a:cubicBezTo>
                <a:cubicBezTo>
                  <a:pt x="157" y="71"/>
                  <a:pt x="158" y="73"/>
                  <a:pt x="159" y="75"/>
                </a:cubicBezTo>
                <a:cubicBezTo>
                  <a:pt x="159" y="75"/>
                  <a:pt x="159" y="75"/>
                  <a:pt x="159" y="75"/>
                </a:cubicBezTo>
                <a:cubicBezTo>
                  <a:pt x="180" y="75"/>
                  <a:pt x="180" y="75"/>
                  <a:pt x="180" y="75"/>
                </a:cubicBezTo>
                <a:cubicBezTo>
                  <a:pt x="176" y="60"/>
                  <a:pt x="168" y="48"/>
                  <a:pt x="158" y="38"/>
                </a:cubicBezTo>
                <a:close/>
                <a:moveTo>
                  <a:pt x="105" y="89"/>
                </a:moveTo>
                <a:cubicBezTo>
                  <a:pt x="106" y="89"/>
                  <a:pt x="107" y="89"/>
                  <a:pt x="107" y="89"/>
                </a:cubicBezTo>
                <a:cubicBezTo>
                  <a:pt x="114" y="90"/>
                  <a:pt x="120" y="92"/>
                  <a:pt x="123" y="96"/>
                </a:cubicBezTo>
                <a:cubicBezTo>
                  <a:pt x="127" y="99"/>
                  <a:pt x="129" y="103"/>
                  <a:pt x="129" y="109"/>
                </a:cubicBezTo>
                <a:cubicBezTo>
                  <a:pt x="129" y="115"/>
                  <a:pt x="126" y="120"/>
                  <a:pt x="121" y="124"/>
                </a:cubicBezTo>
                <a:cubicBezTo>
                  <a:pt x="117" y="128"/>
                  <a:pt x="111" y="130"/>
                  <a:pt x="104" y="131"/>
                </a:cubicBezTo>
                <a:cubicBezTo>
                  <a:pt x="104" y="145"/>
                  <a:pt x="104" y="145"/>
                  <a:pt x="104" y="145"/>
                </a:cubicBezTo>
                <a:cubicBezTo>
                  <a:pt x="99" y="145"/>
                  <a:pt x="99" y="145"/>
                  <a:pt x="99" y="145"/>
                </a:cubicBezTo>
                <a:cubicBezTo>
                  <a:pt x="99" y="131"/>
                  <a:pt x="99" y="131"/>
                  <a:pt x="99" y="131"/>
                </a:cubicBezTo>
                <a:cubicBezTo>
                  <a:pt x="91" y="130"/>
                  <a:pt x="85" y="129"/>
                  <a:pt x="80" y="126"/>
                </a:cubicBezTo>
                <a:cubicBezTo>
                  <a:pt x="75" y="123"/>
                  <a:pt x="73" y="119"/>
                  <a:pt x="73" y="115"/>
                </a:cubicBezTo>
                <a:cubicBezTo>
                  <a:pt x="73" y="112"/>
                  <a:pt x="73" y="110"/>
                  <a:pt x="75" y="109"/>
                </a:cubicBezTo>
                <a:cubicBezTo>
                  <a:pt x="76" y="107"/>
                  <a:pt x="78" y="106"/>
                  <a:pt x="81" y="106"/>
                </a:cubicBezTo>
                <a:cubicBezTo>
                  <a:pt x="84" y="106"/>
                  <a:pt x="86" y="107"/>
                  <a:pt x="87" y="108"/>
                </a:cubicBezTo>
                <a:cubicBezTo>
                  <a:pt x="89" y="110"/>
                  <a:pt x="90" y="112"/>
                  <a:pt x="90" y="114"/>
                </a:cubicBezTo>
                <a:cubicBezTo>
                  <a:pt x="90" y="116"/>
                  <a:pt x="89" y="118"/>
                  <a:pt x="89" y="119"/>
                </a:cubicBezTo>
                <a:cubicBezTo>
                  <a:pt x="88" y="121"/>
                  <a:pt x="88" y="122"/>
                  <a:pt x="87" y="123"/>
                </a:cubicBezTo>
                <a:cubicBezTo>
                  <a:pt x="88" y="124"/>
                  <a:pt x="90" y="124"/>
                  <a:pt x="92" y="125"/>
                </a:cubicBezTo>
                <a:cubicBezTo>
                  <a:pt x="94" y="126"/>
                  <a:pt x="96" y="126"/>
                  <a:pt x="99" y="126"/>
                </a:cubicBezTo>
                <a:cubicBezTo>
                  <a:pt x="99" y="103"/>
                  <a:pt x="99" y="103"/>
                  <a:pt x="99" y="103"/>
                </a:cubicBezTo>
                <a:cubicBezTo>
                  <a:pt x="98" y="103"/>
                  <a:pt x="98" y="103"/>
                  <a:pt x="97" y="103"/>
                </a:cubicBezTo>
                <a:cubicBezTo>
                  <a:pt x="97" y="103"/>
                  <a:pt x="96" y="103"/>
                  <a:pt x="96" y="103"/>
                </a:cubicBezTo>
                <a:cubicBezTo>
                  <a:pt x="89" y="103"/>
                  <a:pt x="84" y="101"/>
                  <a:pt x="80" y="97"/>
                </a:cubicBezTo>
                <a:cubicBezTo>
                  <a:pt x="76" y="94"/>
                  <a:pt x="75" y="90"/>
                  <a:pt x="75" y="84"/>
                </a:cubicBezTo>
                <a:cubicBezTo>
                  <a:pt x="75" y="82"/>
                  <a:pt x="75" y="80"/>
                  <a:pt x="76" y="77"/>
                </a:cubicBezTo>
                <a:cubicBezTo>
                  <a:pt x="77" y="75"/>
                  <a:pt x="78" y="73"/>
                  <a:pt x="80" y="71"/>
                </a:cubicBezTo>
                <a:cubicBezTo>
                  <a:pt x="82" y="69"/>
                  <a:pt x="84" y="67"/>
                  <a:pt x="87" y="66"/>
                </a:cubicBezTo>
                <a:cubicBezTo>
                  <a:pt x="90" y="64"/>
                  <a:pt x="94" y="64"/>
                  <a:pt x="99" y="63"/>
                </a:cubicBezTo>
                <a:cubicBezTo>
                  <a:pt x="99" y="52"/>
                  <a:pt x="99" y="52"/>
                  <a:pt x="99" y="52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10" y="64"/>
                  <a:pt x="116" y="65"/>
                  <a:pt x="120" y="68"/>
                </a:cubicBezTo>
                <a:cubicBezTo>
                  <a:pt x="125" y="70"/>
                  <a:pt x="127" y="74"/>
                  <a:pt x="127" y="77"/>
                </a:cubicBezTo>
                <a:cubicBezTo>
                  <a:pt x="127" y="80"/>
                  <a:pt x="126" y="82"/>
                  <a:pt x="125" y="83"/>
                </a:cubicBezTo>
                <a:cubicBezTo>
                  <a:pt x="123" y="85"/>
                  <a:pt x="121" y="86"/>
                  <a:pt x="119" y="86"/>
                </a:cubicBezTo>
                <a:cubicBezTo>
                  <a:pt x="116" y="86"/>
                  <a:pt x="114" y="85"/>
                  <a:pt x="113" y="84"/>
                </a:cubicBezTo>
                <a:cubicBezTo>
                  <a:pt x="111" y="82"/>
                  <a:pt x="111" y="81"/>
                  <a:pt x="111" y="78"/>
                </a:cubicBezTo>
                <a:cubicBezTo>
                  <a:pt x="111" y="77"/>
                  <a:pt x="111" y="75"/>
                  <a:pt x="111" y="74"/>
                </a:cubicBezTo>
                <a:cubicBezTo>
                  <a:pt x="112" y="72"/>
                  <a:pt x="112" y="71"/>
                  <a:pt x="113" y="69"/>
                </a:cubicBezTo>
                <a:cubicBezTo>
                  <a:pt x="112" y="69"/>
                  <a:pt x="111" y="69"/>
                  <a:pt x="109" y="68"/>
                </a:cubicBezTo>
                <a:cubicBezTo>
                  <a:pt x="107" y="68"/>
                  <a:pt x="105" y="68"/>
                  <a:pt x="104" y="6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4" y="88"/>
                  <a:pt x="105" y="89"/>
                  <a:pt x="105" y="89"/>
                </a:cubicBezTo>
                <a:close/>
                <a:moveTo>
                  <a:pt x="104" y="126"/>
                </a:moveTo>
                <a:cubicBezTo>
                  <a:pt x="108" y="126"/>
                  <a:pt x="111" y="125"/>
                  <a:pt x="114" y="122"/>
                </a:cubicBezTo>
                <a:cubicBezTo>
                  <a:pt x="116" y="120"/>
                  <a:pt x="117" y="118"/>
                  <a:pt x="117" y="115"/>
                </a:cubicBezTo>
                <a:cubicBezTo>
                  <a:pt x="117" y="112"/>
                  <a:pt x="116" y="110"/>
                  <a:pt x="114" y="108"/>
                </a:cubicBezTo>
                <a:cubicBezTo>
                  <a:pt x="113" y="106"/>
                  <a:pt x="110" y="105"/>
                  <a:pt x="106" y="104"/>
                </a:cubicBezTo>
                <a:cubicBezTo>
                  <a:pt x="106" y="104"/>
                  <a:pt x="106" y="104"/>
                  <a:pt x="105" y="104"/>
                </a:cubicBezTo>
                <a:cubicBezTo>
                  <a:pt x="104" y="104"/>
                  <a:pt x="104" y="104"/>
                  <a:pt x="104" y="104"/>
                </a:cubicBezTo>
                <a:lnTo>
                  <a:pt x="104" y="126"/>
                </a:lnTo>
                <a:close/>
                <a:moveTo>
                  <a:pt x="99" y="68"/>
                </a:moveTo>
                <a:cubicBezTo>
                  <a:pt x="95" y="68"/>
                  <a:pt x="92" y="69"/>
                  <a:pt x="90" y="71"/>
                </a:cubicBezTo>
                <a:cubicBezTo>
                  <a:pt x="88" y="73"/>
                  <a:pt x="87" y="75"/>
                  <a:pt x="87" y="78"/>
                </a:cubicBezTo>
                <a:cubicBezTo>
                  <a:pt x="87" y="81"/>
                  <a:pt x="87" y="83"/>
                  <a:pt x="89" y="85"/>
                </a:cubicBezTo>
                <a:cubicBezTo>
                  <a:pt x="91" y="86"/>
                  <a:pt x="93" y="87"/>
                  <a:pt x="96" y="88"/>
                </a:cubicBezTo>
                <a:cubicBezTo>
                  <a:pt x="97" y="88"/>
                  <a:pt x="97" y="88"/>
                  <a:pt x="98" y="88"/>
                </a:cubicBezTo>
                <a:cubicBezTo>
                  <a:pt x="98" y="88"/>
                  <a:pt x="98" y="88"/>
                  <a:pt x="99" y="88"/>
                </a:cubicBezTo>
                <a:lnTo>
                  <a:pt x="99" y="6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3858967" y="2625742"/>
            <a:ext cx="1522912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在此录入上述图表的描述明在此录入。</a:t>
            </a:r>
          </a:p>
        </p:txBody>
      </p:sp>
      <p:sp>
        <p:nvSpPr>
          <p:cNvPr id="104" name="矩形 103"/>
          <p:cNvSpPr/>
          <p:nvPr/>
        </p:nvSpPr>
        <p:spPr>
          <a:xfrm>
            <a:off x="4140064" y="2397041"/>
            <a:ext cx="1079839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5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5922314" y="1275944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5921799" y="1555807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07" name="矩形 106"/>
          <p:cNvSpPr/>
          <p:nvPr/>
        </p:nvSpPr>
        <p:spPr>
          <a:xfrm>
            <a:off x="6354250" y="2258364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6353734" y="2538228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23" name="矩形 122"/>
          <p:cNvSpPr/>
          <p:nvPr/>
        </p:nvSpPr>
        <p:spPr>
          <a:xfrm>
            <a:off x="5922314" y="3265111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5921799" y="3544975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25" name="矩形 124"/>
          <p:cNvSpPr/>
          <p:nvPr/>
        </p:nvSpPr>
        <p:spPr>
          <a:xfrm>
            <a:off x="1872404" y="1275944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6" name="矩形 47"/>
          <p:cNvSpPr>
            <a:spLocks noChangeArrowheads="1"/>
          </p:cNvSpPr>
          <p:nvPr/>
        </p:nvSpPr>
        <p:spPr bwMode="auto">
          <a:xfrm>
            <a:off x="875933" y="1555807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sp>
        <p:nvSpPr>
          <p:cNvPr id="127" name="矩形 126"/>
          <p:cNvSpPr/>
          <p:nvPr/>
        </p:nvSpPr>
        <p:spPr>
          <a:xfrm>
            <a:off x="1818412" y="3345461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8" name="矩形 47"/>
          <p:cNvSpPr>
            <a:spLocks noChangeArrowheads="1"/>
          </p:cNvSpPr>
          <p:nvPr/>
        </p:nvSpPr>
        <p:spPr bwMode="auto">
          <a:xfrm>
            <a:off x="846556" y="3572609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grpSp>
        <p:nvGrpSpPr>
          <p:cNvPr id="129" name="组合 128"/>
          <p:cNvGrpSpPr/>
          <p:nvPr/>
        </p:nvGrpSpPr>
        <p:grpSpPr>
          <a:xfrm>
            <a:off x="5327887" y="1343398"/>
            <a:ext cx="564535" cy="564535"/>
            <a:chOff x="7936966" y="508940"/>
            <a:chExt cx="752909" cy="752909"/>
          </a:xfrm>
        </p:grpSpPr>
        <p:grpSp>
          <p:nvGrpSpPr>
            <p:cNvPr id="130" name="组合 129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32" name="椭圆 13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1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5735208" y="2368091"/>
            <a:ext cx="564535" cy="564535"/>
            <a:chOff x="7936966" y="508940"/>
            <a:chExt cx="752909" cy="752909"/>
          </a:xfrm>
        </p:grpSpPr>
        <p:grpSp>
          <p:nvGrpSpPr>
            <p:cNvPr id="135" name="组合 134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37" name="椭圆 13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38" name="椭圆 13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6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2</a:t>
              </a: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5327887" y="3428830"/>
            <a:ext cx="564535" cy="564535"/>
            <a:chOff x="7936966" y="508940"/>
            <a:chExt cx="752909" cy="752909"/>
          </a:xfrm>
        </p:grpSpPr>
        <p:grpSp>
          <p:nvGrpSpPr>
            <p:cNvPr id="140" name="组合 139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1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3</a:t>
              </a: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3197586" y="1350778"/>
            <a:ext cx="564535" cy="564535"/>
            <a:chOff x="7936966" y="508940"/>
            <a:chExt cx="752909" cy="752909"/>
          </a:xfrm>
        </p:grpSpPr>
        <p:grpSp>
          <p:nvGrpSpPr>
            <p:cNvPr id="145" name="组合 144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47" name="椭圆 14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48" name="椭圆 14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6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4</a:t>
              </a: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2819643" y="2314099"/>
            <a:ext cx="564535" cy="564535"/>
            <a:chOff x="7936966" y="508940"/>
            <a:chExt cx="752909" cy="752909"/>
          </a:xfrm>
        </p:grpSpPr>
        <p:grpSp>
          <p:nvGrpSpPr>
            <p:cNvPr id="150" name="组合 149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52" name="椭圆 15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53" name="椭圆 15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51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5</a:t>
              </a: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3222197" y="3381455"/>
            <a:ext cx="564535" cy="564535"/>
            <a:chOff x="7936966" y="508940"/>
            <a:chExt cx="752909" cy="752909"/>
          </a:xfrm>
        </p:grpSpPr>
        <p:grpSp>
          <p:nvGrpSpPr>
            <p:cNvPr id="155" name="组合 154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58" name="椭圆 15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56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6</a:t>
              </a:r>
            </a:p>
          </p:txBody>
        </p:sp>
      </p:grpSp>
      <p:sp>
        <p:nvSpPr>
          <p:cNvPr id="159" name="矩形 158"/>
          <p:cNvSpPr/>
          <p:nvPr/>
        </p:nvSpPr>
        <p:spPr>
          <a:xfrm>
            <a:off x="1440468" y="2258364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60" name="矩形 47"/>
          <p:cNvSpPr>
            <a:spLocks noChangeArrowheads="1"/>
          </p:cNvSpPr>
          <p:nvPr/>
        </p:nvSpPr>
        <p:spPr bwMode="auto">
          <a:xfrm>
            <a:off x="468613" y="2538228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72393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4" grpId="0"/>
      <p:bldP spid="105" grpId="0"/>
      <p:bldP spid="106" grpId="0"/>
      <p:bldP spid="107" grpId="0"/>
      <p:bldP spid="108" grpId="0"/>
      <p:bldP spid="123" grpId="0"/>
      <p:bldP spid="124" grpId="0"/>
      <p:bldP spid="125" grpId="0"/>
      <p:bldP spid="126" grpId="0"/>
      <p:bldP spid="127" grpId="0"/>
      <p:bldP spid="128" grpId="0"/>
      <p:bldP spid="159" grpId="0"/>
      <p:bldP spid="160" grpId="0"/>
      <p:bldP spid="1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2912701" y="3202914"/>
            <a:ext cx="1435521" cy="1458136"/>
            <a:chOff x="3884613" y="4270771"/>
            <a:chExt cx="1914526" cy="1944688"/>
          </a:xfrm>
          <a:solidFill>
            <a:srgbClr val="0070C0"/>
          </a:solidFill>
        </p:grpSpPr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4241801" y="4270771"/>
              <a:ext cx="1557338" cy="1463675"/>
            </a:xfrm>
            <a:custGeom>
              <a:avLst/>
              <a:gdLst>
                <a:gd name="T0" fmla="*/ 778 w 823"/>
                <a:gd name="T1" fmla="*/ 203 h 774"/>
                <a:gd name="T2" fmla="*/ 581 w 823"/>
                <a:gd name="T3" fmla="*/ 131 h 774"/>
                <a:gd name="T4" fmla="*/ 292 w 823"/>
                <a:gd name="T5" fmla="*/ 131 h 774"/>
                <a:gd name="T6" fmla="*/ 147 w 823"/>
                <a:gd name="T7" fmla="*/ 0 h 774"/>
                <a:gd name="T8" fmla="*/ 0 w 823"/>
                <a:gd name="T9" fmla="*/ 147 h 774"/>
                <a:gd name="T10" fmla="*/ 147 w 823"/>
                <a:gd name="T11" fmla="*/ 293 h 774"/>
                <a:gd name="T12" fmla="*/ 289 w 823"/>
                <a:gd name="T13" fmla="*/ 180 h 774"/>
                <a:gd name="T14" fmla="*/ 581 w 823"/>
                <a:gd name="T15" fmla="*/ 180 h 774"/>
                <a:gd name="T16" fmla="*/ 774 w 823"/>
                <a:gd name="T17" fmla="*/ 330 h 774"/>
                <a:gd name="T18" fmla="*/ 774 w 823"/>
                <a:gd name="T19" fmla="*/ 774 h 774"/>
                <a:gd name="T20" fmla="*/ 823 w 823"/>
                <a:gd name="T21" fmla="*/ 774 h 774"/>
                <a:gd name="T22" fmla="*/ 823 w 823"/>
                <a:gd name="T23" fmla="*/ 330 h 774"/>
                <a:gd name="T24" fmla="*/ 778 w 823"/>
                <a:gd name="T25" fmla="*/ 203 h 774"/>
                <a:gd name="T26" fmla="*/ 147 w 823"/>
                <a:gd name="T27" fmla="*/ 233 h 774"/>
                <a:gd name="T28" fmla="*/ 61 w 823"/>
                <a:gd name="T29" fmla="*/ 147 h 774"/>
                <a:gd name="T30" fmla="*/ 147 w 823"/>
                <a:gd name="T31" fmla="*/ 60 h 774"/>
                <a:gd name="T32" fmla="*/ 233 w 823"/>
                <a:gd name="T33" fmla="*/ 147 h 774"/>
                <a:gd name="T34" fmla="*/ 147 w 823"/>
                <a:gd name="T35" fmla="*/ 233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3" h="774">
                  <a:moveTo>
                    <a:pt x="778" y="203"/>
                  </a:moveTo>
                  <a:cubicBezTo>
                    <a:pt x="737" y="155"/>
                    <a:pt x="671" y="131"/>
                    <a:pt x="581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85" y="58"/>
                    <a:pt x="222" y="0"/>
                    <a:pt x="147" y="0"/>
                  </a:cubicBezTo>
                  <a:cubicBezTo>
                    <a:pt x="66" y="0"/>
                    <a:pt x="0" y="66"/>
                    <a:pt x="0" y="147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16" y="293"/>
                    <a:pt x="274" y="245"/>
                    <a:pt x="289" y="180"/>
                  </a:cubicBezTo>
                  <a:cubicBezTo>
                    <a:pt x="581" y="180"/>
                    <a:pt x="581" y="180"/>
                    <a:pt x="581" y="180"/>
                  </a:cubicBezTo>
                  <a:cubicBezTo>
                    <a:pt x="653" y="180"/>
                    <a:pt x="774" y="200"/>
                    <a:pt x="774" y="330"/>
                  </a:cubicBezTo>
                  <a:cubicBezTo>
                    <a:pt x="774" y="774"/>
                    <a:pt x="774" y="774"/>
                    <a:pt x="774" y="774"/>
                  </a:cubicBezTo>
                  <a:cubicBezTo>
                    <a:pt x="823" y="774"/>
                    <a:pt x="823" y="774"/>
                    <a:pt x="823" y="774"/>
                  </a:cubicBezTo>
                  <a:cubicBezTo>
                    <a:pt x="823" y="330"/>
                    <a:pt x="823" y="330"/>
                    <a:pt x="823" y="330"/>
                  </a:cubicBezTo>
                  <a:cubicBezTo>
                    <a:pt x="823" y="295"/>
                    <a:pt x="815" y="245"/>
                    <a:pt x="778" y="203"/>
                  </a:cubicBezTo>
                  <a:close/>
                  <a:moveTo>
                    <a:pt x="147" y="233"/>
                  </a:moveTo>
                  <a:cubicBezTo>
                    <a:pt x="99" y="233"/>
                    <a:pt x="61" y="194"/>
                    <a:pt x="61" y="147"/>
                  </a:cubicBezTo>
                  <a:cubicBezTo>
                    <a:pt x="61" y="99"/>
                    <a:pt x="99" y="60"/>
                    <a:pt x="147" y="60"/>
                  </a:cubicBezTo>
                  <a:cubicBezTo>
                    <a:pt x="194" y="60"/>
                    <a:pt x="233" y="99"/>
                    <a:pt x="233" y="147"/>
                  </a:cubicBezTo>
                  <a:cubicBezTo>
                    <a:pt x="233" y="194"/>
                    <a:pt x="194" y="233"/>
                    <a:pt x="147" y="233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72" name="Freeform 12"/>
            <p:cNvSpPr>
              <a:spLocks/>
            </p:cNvSpPr>
            <p:nvPr/>
          </p:nvSpPr>
          <p:spPr bwMode="auto">
            <a:xfrm>
              <a:off x="3884613" y="5734446"/>
              <a:ext cx="1914525" cy="481013"/>
            </a:xfrm>
            <a:custGeom>
              <a:avLst/>
              <a:gdLst>
                <a:gd name="T0" fmla="*/ 1148 w 1206"/>
                <a:gd name="T1" fmla="*/ 0 h 303"/>
                <a:gd name="T2" fmla="*/ 0 w 1206"/>
                <a:gd name="T3" fmla="*/ 303 h 303"/>
                <a:gd name="T4" fmla="*/ 354 w 1206"/>
                <a:gd name="T5" fmla="*/ 303 h 303"/>
                <a:gd name="T6" fmla="*/ 1206 w 1206"/>
                <a:gd name="T7" fmla="*/ 0 h 303"/>
                <a:gd name="T8" fmla="*/ 1148 w 1206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6" h="303">
                  <a:moveTo>
                    <a:pt x="1148" y="0"/>
                  </a:moveTo>
                  <a:lnTo>
                    <a:pt x="0" y="303"/>
                  </a:lnTo>
                  <a:lnTo>
                    <a:pt x="354" y="303"/>
                  </a:lnTo>
                  <a:lnTo>
                    <a:pt x="1206" y="0"/>
                  </a:lnTo>
                  <a:lnTo>
                    <a:pt x="114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180523" y="2139963"/>
            <a:ext cx="1295063" cy="2528229"/>
            <a:chOff x="4241801" y="2853134"/>
            <a:chExt cx="1727200" cy="3371850"/>
          </a:xfrm>
          <a:solidFill>
            <a:srgbClr val="0070C0"/>
          </a:solidFill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4241801" y="2853134"/>
              <a:ext cx="1727200" cy="2876550"/>
            </a:xfrm>
            <a:custGeom>
              <a:avLst/>
              <a:gdLst>
                <a:gd name="T0" fmla="*/ 673 w 912"/>
                <a:gd name="T1" fmla="*/ 125 h 1520"/>
                <a:gd name="T2" fmla="*/ 292 w 912"/>
                <a:gd name="T3" fmla="*/ 125 h 1520"/>
                <a:gd name="T4" fmla="*/ 147 w 912"/>
                <a:gd name="T5" fmla="*/ 0 h 1520"/>
                <a:gd name="T6" fmla="*/ 0 w 912"/>
                <a:gd name="T7" fmla="*/ 146 h 1520"/>
                <a:gd name="T8" fmla="*/ 147 w 912"/>
                <a:gd name="T9" fmla="*/ 292 h 1520"/>
                <a:gd name="T10" fmla="*/ 290 w 912"/>
                <a:gd name="T11" fmla="*/ 174 h 1520"/>
                <a:gd name="T12" fmla="*/ 673 w 912"/>
                <a:gd name="T13" fmla="*/ 174 h 1520"/>
                <a:gd name="T14" fmla="*/ 862 w 912"/>
                <a:gd name="T15" fmla="*/ 317 h 1520"/>
                <a:gd name="T16" fmla="*/ 862 w 912"/>
                <a:gd name="T17" fmla="*/ 1520 h 1520"/>
                <a:gd name="T18" fmla="*/ 912 w 912"/>
                <a:gd name="T19" fmla="*/ 1520 h 1520"/>
                <a:gd name="T20" fmla="*/ 912 w 912"/>
                <a:gd name="T21" fmla="*/ 317 h 1520"/>
                <a:gd name="T22" fmla="*/ 673 w 912"/>
                <a:gd name="T23" fmla="*/ 125 h 1520"/>
                <a:gd name="T24" fmla="*/ 147 w 912"/>
                <a:gd name="T25" fmla="*/ 232 h 1520"/>
                <a:gd name="T26" fmla="*/ 61 w 912"/>
                <a:gd name="T27" fmla="*/ 146 h 1520"/>
                <a:gd name="T28" fmla="*/ 147 w 912"/>
                <a:gd name="T29" fmla="*/ 60 h 1520"/>
                <a:gd name="T30" fmla="*/ 233 w 912"/>
                <a:gd name="T31" fmla="*/ 146 h 1520"/>
                <a:gd name="T32" fmla="*/ 147 w 912"/>
                <a:gd name="T33" fmla="*/ 232 h 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2" h="1520">
                  <a:moveTo>
                    <a:pt x="673" y="125"/>
                  </a:moveTo>
                  <a:cubicBezTo>
                    <a:pt x="292" y="125"/>
                    <a:pt x="292" y="125"/>
                    <a:pt x="292" y="125"/>
                  </a:cubicBezTo>
                  <a:cubicBezTo>
                    <a:pt x="281" y="54"/>
                    <a:pt x="220" y="0"/>
                    <a:pt x="147" y="0"/>
                  </a:cubicBezTo>
                  <a:cubicBezTo>
                    <a:pt x="66" y="0"/>
                    <a:pt x="0" y="65"/>
                    <a:pt x="0" y="146"/>
                  </a:cubicBezTo>
                  <a:cubicBezTo>
                    <a:pt x="0" y="227"/>
                    <a:pt x="66" y="292"/>
                    <a:pt x="147" y="292"/>
                  </a:cubicBezTo>
                  <a:cubicBezTo>
                    <a:pt x="218" y="292"/>
                    <a:pt x="277" y="241"/>
                    <a:pt x="290" y="174"/>
                  </a:cubicBezTo>
                  <a:cubicBezTo>
                    <a:pt x="673" y="174"/>
                    <a:pt x="673" y="174"/>
                    <a:pt x="673" y="174"/>
                  </a:cubicBezTo>
                  <a:cubicBezTo>
                    <a:pt x="844" y="174"/>
                    <a:pt x="862" y="274"/>
                    <a:pt x="862" y="317"/>
                  </a:cubicBezTo>
                  <a:cubicBezTo>
                    <a:pt x="862" y="1520"/>
                    <a:pt x="862" y="1520"/>
                    <a:pt x="862" y="1520"/>
                  </a:cubicBezTo>
                  <a:cubicBezTo>
                    <a:pt x="912" y="1520"/>
                    <a:pt x="912" y="1520"/>
                    <a:pt x="912" y="1520"/>
                  </a:cubicBezTo>
                  <a:cubicBezTo>
                    <a:pt x="912" y="317"/>
                    <a:pt x="912" y="317"/>
                    <a:pt x="912" y="317"/>
                  </a:cubicBezTo>
                  <a:cubicBezTo>
                    <a:pt x="912" y="199"/>
                    <a:pt x="820" y="125"/>
                    <a:pt x="673" y="125"/>
                  </a:cubicBezTo>
                  <a:close/>
                  <a:moveTo>
                    <a:pt x="147" y="232"/>
                  </a:moveTo>
                  <a:cubicBezTo>
                    <a:pt x="99" y="232"/>
                    <a:pt x="61" y="194"/>
                    <a:pt x="61" y="146"/>
                  </a:cubicBezTo>
                  <a:cubicBezTo>
                    <a:pt x="61" y="99"/>
                    <a:pt x="99" y="60"/>
                    <a:pt x="147" y="60"/>
                  </a:cubicBezTo>
                  <a:cubicBezTo>
                    <a:pt x="194" y="60"/>
                    <a:pt x="233" y="99"/>
                    <a:pt x="233" y="146"/>
                  </a:cubicBezTo>
                  <a:cubicBezTo>
                    <a:pt x="233" y="194"/>
                    <a:pt x="194" y="232"/>
                    <a:pt x="147" y="23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73" name="Freeform 13"/>
            <p:cNvSpPr>
              <a:spLocks/>
            </p:cNvSpPr>
            <p:nvPr/>
          </p:nvSpPr>
          <p:spPr bwMode="auto">
            <a:xfrm>
              <a:off x="4848226" y="5729684"/>
              <a:ext cx="1120775" cy="495300"/>
            </a:xfrm>
            <a:custGeom>
              <a:avLst/>
              <a:gdLst>
                <a:gd name="T0" fmla="*/ 646 w 706"/>
                <a:gd name="T1" fmla="*/ 0 h 312"/>
                <a:gd name="T2" fmla="*/ 0 w 706"/>
                <a:gd name="T3" fmla="*/ 312 h 312"/>
                <a:gd name="T4" fmla="*/ 363 w 706"/>
                <a:gd name="T5" fmla="*/ 312 h 312"/>
                <a:gd name="T6" fmla="*/ 706 w 706"/>
                <a:gd name="T7" fmla="*/ 0 h 312"/>
                <a:gd name="T8" fmla="*/ 646 w 706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6" h="312">
                  <a:moveTo>
                    <a:pt x="646" y="0"/>
                  </a:moveTo>
                  <a:lnTo>
                    <a:pt x="0" y="312"/>
                  </a:lnTo>
                  <a:lnTo>
                    <a:pt x="363" y="312"/>
                  </a:lnTo>
                  <a:lnTo>
                    <a:pt x="706" y="0"/>
                  </a:lnTo>
                  <a:lnTo>
                    <a:pt x="64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80523" y="1057966"/>
            <a:ext cx="1603354" cy="3610226"/>
            <a:chOff x="4241801" y="1410096"/>
            <a:chExt cx="2138362" cy="4814888"/>
          </a:xfrm>
          <a:solidFill>
            <a:srgbClr val="0070C0"/>
          </a:solidFill>
        </p:grpSpPr>
        <p:sp>
          <p:nvSpPr>
            <p:cNvPr id="67" name="Freeform 7"/>
            <p:cNvSpPr>
              <a:spLocks noEditPoints="1"/>
            </p:cNvSpPr>
            <p:nvPr/>
          </p:nvSpPr>
          <p:spPr bwMode="auto">
            <a:xfrm>
              <a:off x="4241801" y="1410096"/>
              <a:ext cx="1906588" cy="4330700"/>
            </a:xfrm>
            <a:custGeom>
              <a:avLst/>
              <a:gdLst>
                <a:gd name="T0" fmla="*/ 914 w 1007"/>
                <a:gd name="T1" fmla="*/ 170 h 2288"/>
                <a:gd name="T2" fmla="*/ 728 w 1007"/>
                <a:gd name="T3" fmla="*/ 122 h 2288"/>
                <a:gd name="T4" fmla="*/ 291 w 1007"/>
                <a:gd name="T5" fmla="*/ 122 h 2288"/>
                <a:gd name="T6" fmla="*/ 147 w 1007"/>
                <a:gd name="T7" fmla="*/ 0 h 2288"/>
                <a:gd name="T8" fmla="*/ 0 w 1007"/>
                <a:gd name="T9" fmla="*/ 146 h 2288"/>
                <a:gd name="T10" fmla="*/ 147 w 1007"/>
                <a:gd name="T11" fmla="*/ 293 h 2288"/>
                <a:gd name="T12" fmla="*/ 291 w 1007"/>
                <a:gd name="T13" fmla="*/ 171 h 2288"/>
                <a:gd name="T14" fmla="*/ 728 w 1007"/>
                <a:gd name="T15" fmla="*/ 171 h 2288"/>
                <a:gd name="T16" fmla="*/ 957 w 1007"/>
                <a:gd name="T17" fmla="*/ 351 h 2288"/>
                <a:gd name="T18" fmla="*/ 957 w 1007"/>
                <a:gd name="T19" fmla="*/ 2288 h 2288"/>
                <a:gd name="T20" fmla="*/ 1007 w 1007"/>
                <a:gd name="T21" fmla="*/ 2288 h 2288"/>
                <a:gd name="T22" fmla="*/ 1007 w 1007"/>
                <a:gd name="T23" fmla="*/ 351 h 2288"/>
                <a:gd name="T24" fmla="*/ 914 w 1007"/>
                <a:gd name="T25" fmla="*/ 170 h 2288"/>
                <a:gd name="T26" fmla="*/ 147 w 1007"/>
                <a:gd name="T27" fmla="*/ 233 h 2288"/>
                <a:gd name="T28" fmla="*/ 61 w 1007"/>
                <a:gd name="T29" fmla="*/ 146 h 2288"/>
                <a:gd name="T30" fmla="*/ 147 w 1007"/>
                <a:gd name="T31" fmla="*/ 60 h 2288"/>
                <a:gd name="T32" fmla="*/ 233 w 1007"/>
                <a:gd name="T33" fmla="*/ 146 h 2288"/>
                <a:gd name="T34" fmla="*/ 147 w 1007"/>
                <a:gd name="T35" fmla="*/ 233 h 2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7" h="2288">
                  <a:moveTo>
                    <a:pt x="914" y="170"/>
                  </a:moveTo>
                  <a:cubicBezTo>
                    <a:pt x="854" y="130"/>
                    <a:pt x="780" y="122"/>
                    <a:pt x="728" y="122"/>
                  </a:cubicBezTo>
                  <a:cubicBezTo>
                    <a:pt x="291" y="122"/>
                    <a:pt x="291" y="122"/>
                    <a:pt x="291" y="122"/>
                  </a:cubicBezTo>
                  <a:cubicBezTo>
                    <a:pt x="279" y="53"/>
                    <a:pt x="219" y="0"/>
                    <a:pt x="147" y="0"/>
                  </a:cubicBezTo>
                  <a:cubicBezTo>
                    <a:pt x="66" y="0"/>
                    <a:pt x="0" y="66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19" y="293"/>
                    <a:pt x="279" y="240"/>
                    <a:pt x="291" y="171"/>
                  </a:cubicBezTo>
                  <a:cubicBezTo>
                    <a:pt x="728" y="171"/>
                    <a:pt x="728" y="171"/>
                    <a:pt x="728" y="171"/>
                  </a:cubicBezTo>
                  <a:cubicBezTo>
                    <a:pt x="797" y="171"/>
                    <a:pt x="957" y="189"/>
                    <a:pt x="957" y="351"/>
                  </a:cubicBezTo>
                  <a:cubicBezTo>
                    <a:pt x="957" y="2288"/>
                    <a:pt x="957" y="2288"/>
                    <a:pt x="957" y="2288"/>
                  </a:cubicBezTo>
                  <a:cubicBezTo>
                    <a:pt x="1007" y="2288"/>
                    <a:pt x="1007" y="2288"/>
                    <a:pt x="1007" y="2288"/>
                  </a:cubicBezTo>
                  <a:cubicBezTo>
                    <a:pt x="1007" y="351"/>
                    <a:pt x="1007" y="351"/>
                    <a:pt x="1007" y="351"/>
                  </a:cubicBezTo>
                  <a:cubicBezTo>
                    <a:pt x="1007" y="272"/>
                    <a:pt x="975" y="210"/>
                    <a:pt x="914" y="170"/>
                  </a:cubicBezTo>
                  <a:close/>
                  <a:moveTo>
                    <a:pt x="147" y="233"/>
                  </a:moveTo>
                  <a:cubicBezTo>
                    <a:pt x="99" y="233"/>
                    <a:pt x="61" y="194"/>
                    <a:pt x="61" y="146"/>
                  </a:cubicBezTo>
                  <a:cubicBezTo>
                    <a:pt x="61" y="99"/>
                    <a:pt x="99" y="60"/>
                    <a:pt x="147" y="60"/>
                  </a:cubicBezTo>
                  <a:cubicBezTo>
                    <a:pt x="194" y="60"/>
                    <a:pt x="233" y="99"/>
                    <a:pt x="233" y="146"/>
                  </a:cubicBezTo>
                  <a:cubicBezTo>
                    <a:pt x="233" y="194"/>
                    <a:pt x="194" y="233"/>
                    <a:pt x="147" y="233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74" name="Freeform 14"/>
            <p:cNvSpPr>
              <a:spLocks/>
            </p:cNvSpPr>
            <p:nvPr/>
          </p:nvSpPr>
          <p:spPr bwMode="auto">
            <a:xfrm>
              <a:off x="5811838" y="5740796"/>
              <a:ext cx="568325" cy="484188"/>
            </a:xfrm>
            <a:custGeom>
              <a:avLst/>
              <a:gdLst>
                <a:gd name="T0" fmla="*/ 152 w 358"/>
                <a:gd name="T1" fmla="*/ 0 h 305"/>
                <a:gd name="T2" fmla="*/ 0 w 358"/>
                <a:gd name="T3" fmla="*/ 305 h 305"/>
                <a:gd name="T4" fmla="*/ 358 w 358"/>
                <a:gd name="T5" fmla="*/ 305 h 305"/>
                <a:gd name="T6" fmla="*/ 212 w 358"/>
                <a:gd name="T7" fmla="*/ 0 h 305"/>
                <a:gd name="T8" fmla="*/ 152 w 358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305">
                  <a:moveTo>
                    <a:pt x="152" y="0"/>
                  </a:moveTo>
                  <a:lnTo>
                    <a:pt x="0" y="305"/>
                  </a:lnTo>
                  <a:lnTo>
                    <a:pt x="358" y="305"/>
                  </a:lnTo>
                  <a:lnTo>
                    <a:pt x="212" y="0"/>
                  </a:lnTo>
                  <a:lnTo>
                    <a:pt x="152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63656" y="1615034"/>
            <a:ext cx="1306966" cy="3055539"/>
            <a:chOff x="6219826" y="2153046"/>
            <a:chExt cx="1743075" cy="4075113"/>
          </a:xfrm>
          <a:solidFill>
            <a:srgbClr val="0070C0"/>
          </a:solidFill>
        </p:grpSpPr>
        <p:sp>
          <p:nvSpPr>
            <p:cNvPr id="70" name="Freeform 10"/>
            <p:cNvSpPr>
              <a:spLocks noEditPoints="1"/>
            </p:cNvSpPr>
            <p:nvPr/>
          </p:nvSpPr>
          <p:spPr bwMode="auto">
            <a:xfrm>
              <a:off x="6219826" y="2153046"/>
              <a:ext cx="1743075" cy="3576638"/>
            </a:xfrm>
            <a:custGeom>
              <a:avLst/>
              <a:gdLst>
                <a:gd name="T0" fmla="*/ 775 w 921"/>
                <a:gd name="T1" fmla="*/ 0 h 1890"/>
                <a:gd name="T2" fmla="*/ 632 w 921"/>
                <a:gd name="T3" fmla="*/ 115 h 1890"/>
                <a:gd name="T4" fmla="*/ 252 w 921"/>
                <a:gd name="T5" fmla="*/ 115 h 1890"/>
                <a:gd name="T6" fmla="*/ 7 w 921"/>
                <a:gd name="T7" fmla="*/ 294 h 1890"/>
                <a:gd name="T8" fmla="*/ 7 w 921"/>
                <a:gd name="T9" fmla="*/ 1890 h 1890"/>
                <a:gd name="T10" fmla="*/ 56 w 921"/>
                <a:gd name="T11" fmla="*/ 1890 h 1890"/>
                <a:gd name="T12" fmla="*/ 56 w 921"/>
                <a:gd name="T13" fmla="*/ 298 h 1890"/>
                <a:gd name="T14" fmla="*/ 252 w 921"/>
                <a:gd name="T15" fmla="*/ 165 h 1890"/>
                <a:gd name="T16" fmla="*/ 630 w 921"/>
                <a:gd name="T17" fmla="*/ 165 h 1890"/>
                <a:gd name="T18" fmla="*/ 775 w 921"/>
                <a:gd name="T19" fmla="*/ 292 h 1890"/>
                <a:gd name="T20" fmla="*/ 921 w 921"/>
                <a:gd name="T21" fmla="*/ 146 h 1890"/>
                <a:gd name="T22" fmla="*/ 775 w 921"/>
                <a:gd name="T23" fmla="*/ 0 h 1890"/>
                <a:gd name="T24" fmla="*/ 775 w 921"/>
                <a:gd name="T25" fmla="*/ 232 h 1890"/>
                <a:gd name="T26" fmla="*/ 689 w 921"/>
                <a:gd name="T27" fmla="*/ 146 h 1890"/>
                <a:gd name="T28" fmla="*/ 775 w 921"/>
                <a:gd name="T29" fmla="*/ 60 h 1890"/>
                <a:gd name="T30" fmla="*/ 861 w 921"/>
                <a:gd name="T31" fmla="*/ 146 h 1890"/>
                <a:gd name="T32" fmla="*/ 775 w 921"/>
                <a:gd name="T33" fmla="*/ 232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1" h="1890">
                  <a:moveTo>
                    <a:pt x="775" y="0"/>
                  </a:moveTo>
                  <a:cubicBezTo>
                    <a:pt x="705" y="0"/>
                    <a:pt x="646" y="49"/>
                    <a:pt x="632" y="115"/>
                  </a:cubicBezTo>
                  <a:cubicBezTo>
                    <a:pt x="252" y="115"/>
                    <a:pt x="252" y="115"/>
                    <a:pt x="252" y="115"/>
                  </a:cubicBezTo>
                  <a:cubicBezTo>
                    <a:pt x="87" y="115"/>
                    <a:pt x="16" y="167"/>
                    <a:pt x="7" y="294"/>
                  </a:cubicBezTo>
                  <a:cubicBezTo>
                    <a:pt x="0" y="394"/>
                    <a:pt x="7" y="1829"/>
                    <a:pt x="7" y="1890"/>
                  </a:cubicBezTo>
                  <a:cubicBezTo>
                    <a:pt x="56" y="1890"/>
                    <a:pt x="56" y="1890"/>
                    <a:pt x="56" y="1890"/>
                  </a:cubicBezTo>
                  <a:cubicBezTo>
                    <a:pt x="56" y="1875"/>
                    <a:pt x="50" y="395"/>
                    <a:pt x="56" y="298"/>
                  </a:cubicBezTo>
                  <a:cubicBezTo>
                    <a:pt x="61" y="227"/>
                    <a:pt x="80" y="165"/>
                    <a:pt x="252" y="165"/>
                  </a:cubicBezTo>
                  <a:cubicBezTo>
                    <a:pt x="630" y="165"/>
                    <a:pt x="630" y="165"/>
                    <a:pt x="630" y="165"/>
                  </a:cubicBezTo>
                  <a:cubicBezTo>
                    <a:pt x="639" y="236"/>
                    <a:pt x="701" y="292"/>
                    <a:pt x="775" y="292"/>
                  </a:cubicBezTo>
                  <a:cubicBezTo>
                    <a:pt x="856" y="292"/>
                    <a:pt x="921" y="227"/>
                    <a:pt x="921" y="146"/>
                  </a:cubicBezTo>
                  <a:cubicBezTo>
                    <a:pt x="921" y="65"/>
                    <a:pt x="856" y="0"/>
                    <a:pt x="775" y="0"/>
                  </a:cubicBezTo>
                  <a:close/>
                  <a:moveTo>
                    <a:pt x="775" y="232"/>
                  </a:moveTo>
                  <a:cubicBezTo>
                    <a:pt x="728" y="232"/>
                    <a:pt x="689" y="194"/>
                    <a:pt x="689" y="146"/>
                  </a:cubicBezTo>
                  <a:cubicBezTo>
                    <a:pt x="689" y="99"/>
                    <a:pt x="728" y="60"/>
                    <a:pt x="775" y="60"/>
                  </a:cubicBezTo>
                  <a:cubicBezTo>
                    <a:pt x="823" y="60"/>
                    <a:pt x="861" y="99"/>
                    <a:pt x="861" y="146"/>
                  </a:cubicBezTo>
                  <a:cubicBezTo>
                    <a:pt x="861" y="194"/>
                    <a:pt x="823" y="232"/>
                    <a:pt x="775" y="23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75" name="Freeform 15"/>
            <p:cNvSpPr>
              <a:spLocks/>
            </p:cNvSpPr>
            <p:nvPr/>
          </p:nvSpPr>
          <p:spPr bwMode="auto">
            <a:xfrm>
              <a:off x="6232526" y="5729684"/>
              <a:ext cx="1120775" cy="498475"/>
            </a:xfrm>
            <a:custGeom>
              <a:avLst/>
              <a:gdLst>
                <a:gd name="T0" fmla="*/ 0 w 706"/>
                <a:gd name="T1" fmla="*/ 0 h 314"/>
                <a:gd name="T2" fmla="*/ 347 w 706"/>
                <a:gd name="T3" fmla="*/ 314 h 314"/>
                <a:gd name="T4" fmla="*/ 706 w 706"/>
                <a:gd name="T5" fmla="*/ 314 h 314"/>
                <a:gd name="T6" fmla="*/ 59 w 706"/>
                <a:gd name="T7" fmla="*/ 0 h 314"/>
                <a:gd name="T8" fmla="*/ 0 w 706"/>
                <a:gd name="T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6" h="314">
                  <a:moveTo>
                    <a:pt x="0" y="0"/>
                  </a:moveTo>
                  <a:lnTo>
                    <a:pt x="347" y="314"/>
                  </a:lnTo>
                  <a:lnTo>
                    <a:pt x="706" y="314"/>
                  </a:lnTo>
                  <a:lnTo>
                    <a:pt x="5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95780" y="2681556"/>
            <a:ext cx="1442662" cy="1992588"/>
            <a:chOff x="6396038" y="3575446"/>
            <a:chExt cx="1924050" cy="2657476"/>
          </a:xfrm>
          <a:solidFill>
            <a:srgbClr val="0070C0"/>
          </a:solidFill>
        </p:grpSpPr>
        <p:sp>
          <p:nvSpPr>
            <p:cNvPr id="71" name="Freeform 11"/>
            <p:cNvSpPr>
              <a:spLocks noEditPoints="1"/>
            </p:cNvSpPr>
            <p:nvPr/>
          </p:nvSpPr>
          <p:spPr bwMode="auto">
            <a:xfrm>
              <a:off x="6396038" y="3575446"/>
              <a:ext cx="1555750" cy="2147888"/>
            </a:xfrm>
            <a:custGeom>
              <a:avLst/>
              <a:gdLst>
                <a:gd name="T0" fmla="*/ 676 w 822"/>
                <a:gd name="T1" fmla="*/ 0 h 1135"/>
                <a:gd name="T2" fmla="*/ 532 w 822"/>
                <a:gd name="T3" fmla="*/ 122 h 1135"/>
                <a:gd name="T4" fmla="*/ 202 w 822"/>
                <a:gd name="T5" fmla="*/ 119 h 1135"/>
                <a:gd name="T6" fmla="*/ 0 w 822"/>
                <a:gd name="T7" fmla="*/ 333 h 1135"/>
                <a:gd name="T8" fmla="*/ 0 w 822"/>
                <a:gd name="T9" fmla="*/ 1135 h 1135"/>
                <a:gd name="T10" fmla="*/ 49 w 822"/>
                <a:gd name="T11" fmla="*/ 1135 h 1135"/>
                <a:gd name="T12" fmla="*/ 49 w 822"/>
                <a:gd name="T13" fmla="*/ 333 h 1135"/>
                <a:gd name="T14" fmla="*/ 202 w 822"/>
                <a:gd name="T15" fmla="*/ 168 h 1135"/>
                <a:gd name="T16" fmla="*/ 532 w 822"/>
                <a:gd name="T17" fmla="*/ 171 h 1135"/>
                <a:gd name="T18" fmla="*/ 676 w 822"/>
                <a:gd name="T19" fmla="*/ 293 h 1135"/>
                <a:gd name="T20" fmla="*/ 822 w 822"/>
                <a:gd name="T21" fmla="*/ 147 h 1135"/>
                <a:gd name="T22" fmla="*/ 676 w 822"/>
                <a:gd name="T23" fmla="*/ 0 h 1135"/>
                <a:gd name="T24" fmla="*/ 676 w 822"/>
                <a:gd name="T25" fmla="*/ 233 h 1135"/>
                <a:gd name="T26" fmla="*/ 590 w 822"/>
                <a:gd name="T27" fmla="*/ 147 h 1135"/>
                <a:gd name="T28" fmla="*/ 676 w 822"/>
                <a:gd name="T29" fmla="*/ 60 h 1135"/>
                <a:gd name="T30" fmla="*/ 762 w 822"/>
                <a:gd name="T31" fmla="*/ 147 h 1135"/>
                <a:gd name="T32" fmla="*/ 676 w 822"/>
                <a:gd name="T33" fmla="*/ 2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2" h="1135">
                  <a:moveTo>
                    <a:pt x="676" y="0"/>
                  </a:moveTo>
                  <a:cubicBezTo>
                    <a:pt x="604" y="0"/>
                    <a:pt x="544" y="53"/>
                    <a:pt x="532" y="122"/>
                  </a:cubicBezTo>
                  <a:cubicBezTo>
                    <a:pt x="462" y="121"/>
                    <a:pt x="282" y="119"/>
                    <a:pt x="202" y="119"/>
                  </a:cubicBezTo>
                  <a:cubicBezTo>
                    <a:pt x="90" y="119"/>
                    <a:pt x="0" y="236"/>
                    <a:pt x="0" y="333"/>
                  </a:cubicBezTo>
                  <a:cubicBezTo>
                    <a:pt x="0" y="1135"/>
                    <a:pt x="0" y="1135"/>
                    <a:pt x="0" y="1135"/>
                  </a:cubicBezTo>
                  <a:cubicBezTo>
                    <a:pt x="49" y="1135"/>
                    <a:pt x="49" y="1135"/>
                    <a:pt x="49" y="1135"/>
                  </a:cubicBezTo>
                  <a:cubicBezTo>
                    <a:pt x="49" y="333"/>
                    <a:pt x="49" y="333"/>
                    <a:pt x="49" y="333"/>
                  </a:cubicBezTo>
                  <a:cubicBezTo>
                    <a:pt x="49" y="268"/>
                    <a:pt x="115" y="168"/>
                    <a:pt x="202" y="168"/>
                  </a:cubicBezTo>
                  <a:cubicBezTo>
                    <a:pt x="282" y="168"/>
                    <a:pt x="462" y="170"/>
                    <a:pt x="532" y="171"/>
                  </a:cubicBezTo>
                  <a:cubicBezTo>
                    <a:pt x="543" y="240"/>
                    <a:pt x="604" y="293"/>
                    <a:pt x="676" y="293"/>
                  </a:cubicBezTo>
                  <a:cubicBezTo>
                    <a:pt x="757" y="293"/>
                    <a:pt x="822" y="227"/>
                    <a:pt x="822" y="147"/>
                  </a:cubicBezTo>
                  <a:cubicBezTo>
                    <a:pt x="822" y="66"/>
                    <a:pt x="757" y="0"/>
                    <a:pt x="676" y="0"/>
                  </a:cubicBezTo>
                  <a:close/>
                  <a:moveTo>
                    <a:pt x="676" y="233"/>
                  </a:moveTo>
                  <a:cubicBezTo>
                    <a:pt x="628" y="233"/>
                    <a:pt x="590" y="194"/>
                    <a:pt x="590" y="147"/>
                  </a:cubicBezTo>
                  <a:cubicBezTo>
                    <a:pt x="590" y="99"/>
                    <a:pt x="628" y="60"/>
                    <a:pt x="676" y="60"/>
                  </a:cubicBezTo>
                  <a:cubicBezTo>
                    <a:pt x="723" y="60"/>
                    <a:pt x="762" y="99"/>
                    <a:pt x="762" y="147"/>
                  </a:cubicBezTo>
                  <a:cubicBezTo>
                    <a:pt x="762" y="194"/>
                    <a:pt x="723" y="233"/>
                    <a:pt x="676" y="233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76" name="Freeform 16"/>
            <p:cNvSpPr>
              <a:spLocks/>
            </p:cNvSpPr>
            <p:nvPr/>
          </p:nvSpPr>
          <p:spPr bwMode="auto">
            <a:xfrm>
              <a:off x="6396038" y="5723334"/>
              <a:ext cx="1924050" cy="509588"/>
            </a:xfrm>
            <a:custGeom>
              <a:avLst/>
              <a:gdLst>
                <a:gd name="T0" fmla="*/ 0 w 1212"/>
                <a:gd name="T1" fmla="*/ 0 h 321"/>
                <a:gd name="T2" fmla="*/ 849 w 1212"/>
                <a:gd name="T3" fmla="*/ 321 h 321"/>
                <a:gd name="T4" fmla="*/ 1212 w 1212"/>
                <a:gd name="T5" fmla="*/ 321 h 321"/>
                <a:gd name="T6" fmla="*/ 58 w 1212"/>
                <a:gd name="T7" fmla="*/ 0 h 321"/>
                <a:gd name="T8" fmla="*/ 0 w 1212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2" h="321">
                  <a:moveTo>
                    <a:pt x="0" y="0"/>
                  </a:moveTo>
                  <a:lnTo>
                    <a:pt x="849" y="321"/>
                  </a:lnTo>
                  <a:lnTo>
                    <a:pt x="1212" y="321"/>
                  </a:lnTo>
                  <a:lnTo>
                    <a:pt x="5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889815" y="1992364"/>
            <a:ext cx="272583" cy="273772"/>
            <a:chOff x="6521451" y="2630488"/>
            <a:chExt cx="363538" cy="365125"/>
          </a:xfrm>
          <a:solidFill>
            <a:srgbClr val="0070C0"/>
          </a:solidFill>
        </p:grpSpPr>
        <p:sp>
          <p:nvSpPr>
            <p:cNvPr id="88" name="Freeform 27"/>
            <p:cNvSpPr>
              <a:spLocks noEditPoints="1"/>
            </p:cNvSpPr>
            <p:nvPr/>
          </p:nvSpPr>
          <p:spPr bwMode="auto">
            <a:xfrm>
              <a:off x="6521451" y="2630488"/>
              <a:ext cx="363538" cy="260350"/>
            </a:xfrm>
            <a:custGeom>
              <a:avLst/>
              <a:gdLst>
                <a:gd name="T0" fmla="*/ 192 w 192"/>
                <a:gd name="T1" fmla="*/ 129 h 138"/>
                <a:gd name="T2" fmla="*/ 188 w 192"/>
                <a:gd name="T3" fmla="*/ 137 h 138"/>
                <a:gd name="T4" fmla="*/ 181 w 192"/>
                <a:gd name="T5" fmla="*/ 138 h 138"/>
                <a:gd name="T6" fmla="*/ 62 w 192"/>
                <a:gd name="T7" fmla="*/ 138 h 138"/>
                <a:gd name="T8" fmla="*/ 13 w 192"/>
                <a:gd name="T9" fmla="*/ 138 h 138"/>
                <a:gd name="T10" fmla="*/ 0 w 192"/>
                <a:gd name="T11" fmla="*/ 130 h 138"/>
                <a:gd name="T12" fmla="*/ 0 w 192"/>
                <a:gd name="T13" fmla="*/ 129 h 138"/>
                <a:gd name="T14" fmla="*/ 0 w 192"/>
                <a:gd name="T15" fmla="*/ 10 h 138"/>
                <a:gd name="T16" fmla="*/ 1 w 192"/>
                <a:gd name="T17" fmla="*/ 7 h 138"/>
                <a:gd name="T18" fmla="*/ 9 w 192"/>
                <a:gd name="T19" fmla="*/ 0 h 138"/>
                <a:gd name="T20" fmla="*/ 184 w 192"/>
                <a:gd name="T21" fmla="*/ 0 h 138"/>
                <a:gd name="T22" fmla="*/ 188 w 192"/>
                <a:gd name="T23" fmla="*/ 3 h 138"/>
                <a:gd name="T24" fmla="*/ 192 w 192"/>
                <a:gd name="T25" fmla="*/ 10 h 138"/>
                <a:gd name="T26" fmla="*/ 192 w 192"/>
                <a:gd name="T27" fmla="*/ 129 h 138"/>
                <a:gd name="T28" fmla="*/ 180 w 192"/>
                <a:gd name="T29" fmla="*/ 12 h 138"/>
                <a:gd name="T30" fmla="*/ 12 w 192"/>
                <a:gd name="T31" fmla="*/ 12 h 138"/>
                <a:gd name="T32" fmla="*/ 12 w 192"/>
                <a:gd name="T33" fmla="*/ 126 h 138"/>
                <a:gd name="T34" fmla="*/ 180 w 192"/>
                <a:gd name="T35" fmla="*/ 126 h 138"/>
                <a:gd name="T36" fmla="*/ 180 w 192"/>
                <a:gd name="T37" fmla="*/ 1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2" h="138">
                  <a:moveTo>
                    <a:pt x="192" y="129"/>
                  </a:moveTo>
                  <a:cubicBezTo>
                    <a:pt x="192" y="132"/>
                    <a:pt x="190" y="135"/>
                    <a:pt x="188" y="137"/>
                  </a:cubicBezTo>
                  <a:cubicBezTo>
                    <a:pt x="186" y="138"/>
                    <a:pt x="183" y="138"/>
                    <a:pt x="181" y="138"/>
                  </a:cubicBezTo>
                  <a:cubicBezTo>
                    <a:pt x="141" y="138"/>
                    <a:pt x="102" y="138"/>
                    <a:pt x="62" y="138"/>
                  </a:cubicBezTo>
                  <a:cubicBezTo>
                    <a:pt x="46" y="138"/>
                    <a:pt x="29" y="138"/>
                    <a:pt x="13" y="138"/>
                  </a:cubicBezTo>
                  <a:cubicBezTo>
                    <a:pt x="6" y="138"/>
                    <a:pt x="3" y="136"/>
                    <a:pt x="0" y="130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89"/>
                    <a:pt x="0" y="49"/>
                    <a:pt x="0" y="10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3" y="3"/>
                    <a:pt x="5" y="1"/>
                    <a:pt x="9" y="0"/>
                  </a:cubicBezTo>
                  <a:cubicBezTo>
                    <a:pt x="67" y="0"/>
                    <a:pt x="125" y="0"/>
                    <a:pt x="184" y="0"/>
                  </a:cubicBezTo>
                  <a:cubicBezTo>
                    <a:pt x="185" y="1"/>
                    <a:pt x="187" y="2"/>
                    <a:pt x="188" y="3"/>
                  </a:cubicBezTo>
                  <a:cubicBezTo>
                    <a:pt x="191" y="4"/>
                    <a:pt x="192" y="7"/>
                    <a:pt x="192" y="10"/>
                  </a:cubicBezTo>
                  <a:cubicBezTo>
                    <a:pt x="192" y="49"/>
                    <a:pt x="192" y="89"/>
                    <a:pt x="192" y="129"/>
                  </a:cubicBezTo>
                  <a:close/>
                  <a:moveTo>
                    <a:pt x="180" y="12"/>
                  </a:moveTo>
                  <a:cubicBezTo>
                    <a:pt x="124" y="12"/>
                    <a:pt x="68" y="12"/>
                    <a:pt x="12" y="12"/>
                  </a:cubicBezTo>
                  <a:cubicBezTo>
                    <a:pt x="12" y="50"/>
                    <a:pt x="12" y="88"/>
                    <a:pt x="12" y="126"/>
                  </a:cubicBezTo>
                  <a:cubicBezTo>
                    <a:pt x="68" y="126"/>
                    <a:pt x="124" y="126"/>
                    <a:pt x="180" y="126"/>
                  </a:cubicBezTo>
                  <a:cubicBezTo>
                    <a:pt x="180" y="88"/>
                    <a:pt x="180" y="50"/>
                    <a:pt x="18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89" name="Freeform 28"/>
            <p:cNvSpPr>
              <a:spLocks/>
            </p:cNvSpPr>
            <p:nvPr/>
          </p:nvSpPr>
          <p:spPr bwMode="auto">
            <a:xfrm>
              <a:off x="6611938" y="2916238"/>
              <a:ext cx="182563" cy="79375"/>
            </a:xfrm>
            <a:custGeom>
              <a:avLst/>
              <a:gdLst>
                <a:gd name="T0" fmla="*/ 5 w 97"/>
                <a:gd name="T1" fmla="*/ 42 h 42"/>
                <a:gd name="T2" fmla="*/ 4 w 97"/>
                <a:gd name="T3" fmla="*/ 41 h 42"/>
                <a:gd name="T4" fmla="*/ 0 w 97"/>
                <a:gd name="T5" fmla="*/ 34 h 42"/>
                <a:gd name="T6" fmla="*/ 7 w 97"/>
                <a:gd name="T7" fmla="*/ 30 h 42"/>
                <a:gd name="T8" fmla="*/ 17 w 97"/>
                <a:gd name="T9" fmla="*/ 30 h 42"/>
                <a:gd name="T10" fmla="*/ 30 w 97"/>
                <a:gd name="T11" fmla="*/ 17 h 42"/>
                <a:gd name="T12" fmla="*/ 30 w 97"/>
                <a:gd name="T13" fmla="*/ 0 h 42"/>
                <a:gd name="T14" fmla="*/ 66 w 97"/>
                <a:gd name="T15" fmla="*/ 0 h 42"/>
                <a:gd name="T16" fmla="*/ 66 w 97"/>
                <a:gd name="T17" fmla="*/ 1 h 42"/>
                <a:gd name="T18" fmla="*/ 66 w 97"/>
                <a:gd name="T19" fmla="*/ 17 h 42"/>
                <a:gd name="T20" fmla="*/ 79 w 97"/>
                <a:gd name="T21" fmla="*/ 29 h 42"/>
                <a:gd name="T22" fmla="*/ 90 w 97"/>
                <a:gd name="T23" fmla="*/ 30 h 42"/>
                <a:gd name="T24" fmla="*/ 96 w 97"/>
                <a:gd name="T25" fmla="*/ 34 h 42"/>
                <a:gd name="T26" fmla="*/ 92 w 97"/>
                <a:gd name="T27" fmla="*/ 41 h 42"/>
                <a:gd name="T28" fmla="*/ 92 w 97"/>
                <a:gd name="T29" fmla="*/ 42 h 42"/>
                <a:gd name="T30" fmla="*/ 5 w 97"/>
                <a:gd name="T3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42">
                  <a:moveTo>
                    <a:pt x="5" y="42"/>
                  </a:moveTo>
                  <a:cubicBezTo>
                    <a:pt x="5" y="41"/>
                    <a:pt x="5" y="41"/>
                    <a:pt x="4" y="41"/>
                  </a:cubicBezTo>
                  <a:cubicBezTo>
                    <a:pt x="1" y="40"/>
                    <a:pt x="0" y="37"/>
                    <a:pt x="0" y="34"/>
                  </a:cubicBezTo>
                  <a:cubicBezTo>
                    <a:pt x="1" y="31"/>
                    <a:pt x="3" y="30"/>
                    <a:pt x="7" y="30"/>
                  </a:cubicBezTo>
                  <a:cubicBezTo>
                    <a:pt x="10" y="29"/>
                    <a:pt x="14" y="30"/>
                    <a:pt x="17" y="30"/>
                  </a:cubicBezTo>
                  <a:cubicBezTo>
                    <a:pt x="25" y="29"/>
                    <a:pt x="30" y="24"/>
                    <a:pt x="30" y="17"/>
                  </a:cubicBezTo>
                  <a:cubicBezTo>
                    <a:pt x="30" y="11"/>
                    <a:pt x="30" y="5"/>
                    <a:pt x="30" y="0"/>
                  </a:cubicBezTo>
                  <a:cubicBezTo>
                    <a:pt x="42" y="0"/>
                    <a:pt x="54" y="0"/>
                    <a:pt x="66" y="0"/>
                  </a:cubicBezTo>
                  <a:cubicBezTo>
                    <a:pt x="66" y="0"/>
                    <a:pt x="66" y="1"/>
                    <a:pt x="66" y="1"/>
                  </a:cubicBezTo>
                  <a:cubicBezTo>
                    <a:pt x="66" y="7"/>
                    <a:pt x="66" y="12"/>
                    <a:pt x="66" y="17"/>
                  </a:cubicBezTo>
                  <a:cubicBezTo>
                    <a:pt x="66" y="24"/>
                    <a:pt x="71" y="29"/>
                    <a:pt x="79" y="29"/>
                  </a:cubicBezTo>
                  <a:cubicBezTo>
                    <a:pt x="82" y="30"/>
                    <a:pt x="86" y="29"/>
                    <a:pt x="90" y="30"/>
                  </a:cubicBezTo>
                  <a:cubicBezTo>
                    <a:pt x="93" y="30"/>
                    <a:pt x="96" y="31"/>
                    <a:pt x="96" y="34"/>
                  </a:cubicBezTo>
                  <a:cubicBezTo>
                    <a:pt x="97" y="37"/>
                    <a:pt x="95" y="40"/>
                    <a:pt x="92" y="41"/>
                  </a:cubicBezTo>
                  <a:cubicBezTo>
                    <a:pt x="92" y="41"/>
                    <a:pt x="92" y="41"/>
                    <a:pt x="92" y="42"/>
                  </a:cubicBezTo>
                  <a:cubicBezTo>
                    <a:pt x="63" y="42"/>
                    <a:pt x="34" y="42"/>
                    <a:pt x="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83836" y="4665812"/>
            <a:ext cx="423752" cy="497552"/>
            <a:chOff x="6780213" y="6221809"/>
            <a:chExt cx="565150" cy="663575"/>
          </a:xfrm>
        </p:grpSpPr>
        <p:sp>
          <p:nvSpPr>
            <p:cNvPr id="80" name="Rectangle 20"/>
            <p:cNvSpPr>
              <a:spLocks noChangeArrowheads="1"/>
            </p:cNvSpPr>
            <p:nvPr/>
          </p:nvSpPr>
          <p:spPr bwMode="auto">
            <a:xfrm>
              <a:off x="6780213" y="6221809"/>
              <a:ext cx="565150" cy="66357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6858001" y="6383734"/>
              <a:ext cx="365125" cy="363537"/>
              <a:chOff x="6858001" y="6357938"/>
              <a:chExt cx="365125" cy="363537"/>
            </a:xfrm>
          </p:grpSpPr>
          <p:sp>
            <p:nvSpPr>
              <p:cNvPr id="91" name="Freeform 29"/>
              <p:cNvSpPr>
                <a:spLocks noEditPoints="1"/>
              </p:cNvSpPr>
              <p:nvPr/>
            </p:nvSpPr>
            <p:spPr bwMode="auto">
              <a:xfrm>
                <a:off x="6858001" y="6357938"/>
                <a:ext cx="365125" cy="261938"/>
              </a:xfrm>
              <a:custGeom>
                <a:avLst/>
                <a:gdLst>
                  <a:gd name="T0" fmla="*/ 193 w 193"/>
                  <a:gd name="T1" fmla="*/ 129 h 138"/>
                  <a:gd name="T2" fmla="*/ 188 w 193"/>
                  <a:gd name="T3" fmla="*/ 136 h 138"/>
                  <a:gd name="T4" fmla="*/ 181 w 193"/>
                  <a:gd name="T5" fmla="*/ 138 h 138"/>
                  <a:gd name="T6" fmla="*/ 62 w 193"/>
                  <a:gd name="T7" fmla="*/ 138 h 138"/>
                  <a:gd name="T8" fmla="*/ 13 w 193"/>
                  <a:gd name="T9" fmla="*/ 138 h 138"/>
                  <a:gd name="T10" fmla="*/ 0 w 193"/>
                  <a:gd name="T11" fmla="*/ 129 h 138"/>
                  <a:gd name="T12" fmla="*/ 0 w 193"/>
                  <a:gd name="T13" fmla="*/ 129 h 138"/>
                  <a:gd name="T14" fmla="*/ 0 w 193"/>
                  <a:gd name="T15" fmla="*/ 9 h 138"/>
                  <a:gd name="T16" fmla="*/ 1 w 193"/>
                  <a:gd name="T17" fmla="*/ 6 h 138"/>
                  <a:gd name="T18" fmla="*/ 9 w 193"/>
                  <a:gd name="T19" fmla="*/ 0 h 138"/>
                  <a:gd name="T20" fmla="*/ 184 w 193"/>
                  <a:gd name="T21" fmla="*/ 0 h 138"/>
                  <a:gd name="T22" fmla="*/ 188 w 193"/>
                  <a:gd name="T23" fmla="*/ 2 h 138"/>
                  <a:gd name="T24" fmla="*/ 193 w 193"/>
                  <a:gd name="T25" fmla="*/ 9 h 138"/>
                  <a:gd name="T26" fmla="*/ 193 w 193"/>
                  <a:gd name="T27" fmla="*/ 129 h 138"/>
                  <a:gd name="T28" fmla="*/ 180 w 193"/>
                  <a:gd name="T29" fmla="*/ 12 h 138"/>
                  <a:gd name="T30" fmla="*/ 12 w 193"/>
                  <a:gd name="T31" fmla="*/ 12 h 138"/>
                  <a:gd name="T32" fmla="*/ 12 w 193"/>
                  <a:gd name="T33" fmla="*/ 126 h 138"/>
                  <a:gd name="T34" fmla="*/ 180 w 193"/>
                  <a:gd name="T35" fmla="*/ 126 h 138"/>
                  <a:gd name="T36" fmla="*/ 180 w 193"/>
                  <a:gd name="T37" fmla="*/ 1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3" h="138">
                    <a:moveTo>
                      <a:pt x="193" y="129"/>
                    </a:moveTo>
                    <a:cubicBezTo>
                      <a:pt x="192" y="132"/>
                      <a:pt x="190" y="135"/>
                      <a:pt x="188" y="136"/>
                    </a:cubicBezTo>
                    <a:cubicBezTo>
                      <a:pt x="186" y="138"/>
                      <a:pt x="183" y="138"/>
                      <a:pt x="181" y="138"/>
                    </a:cubicBezTo>
                    <a:cubicBezTo>
                      <a:pt x="141" y="138"/>
                      <a:pt x="102" y="138"/>
                      <a:pt x="62" y="138"/>
                    </a:cubicBezTo>
                    <a:cubicBezTo>
                      <a:pt x="46" y="138"/>
                      <a:pt x="29" y="138"/>
                      <a:pt x="13" y="138"/>
                    </a:cubicBezTo>
                    <a:cubicBezTo>
                      <a:pt x="6" y="138"/>
                      <a:pt x="3" y="136"/>
                      <a:pt x="0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89"/>
                      <a:pt x="0" y="49"/>
                      <a:pt x="0" y="9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3" y="3"/>
                      <a:pt x="5" y="1"/>
                      <a:pt x="9" y="0"/>
                    </a:cubicBezTo>
                    <a:cubicBezTo>
                      <a:pt x="67" y="0"/>
                      <a:pt x="125" y="0"/>
                      <a:pt x="184" y="0"/>
                    </a:cubicBezTo>
                    <a:cubicBezTo>
                      <a:pt x="185" y="1"/>
                      <a:pt x="187" y="1"/>
                      <a:pt x="188" y="2"/>
                    </a:cubicBezTo>
                    <a:cubicBezTo>
                      <a:pt x="191" y="4"/>
                      <a:pt x="192" y="7"/>
                      <a:pt x="193" y="9"/>
                    </a:cubicBezTo>
                    <a:cubicBezTo>
                      <a:pt x="193" y="49"/>
                      <a:pt x="193" y="89"/>
                      <a:pt x="193" y="129"/>
                    </a:cubicBezTo>
                    <a:close/>
                    <a:moveTo>
                      <a:pt x="180" y="12"/>
                    </a:moveTo>
                    <a:cubicBezTo>
                      <a:pt x="124" y="12"/>
                      <a:pt x="68" y="12"/>
                      <a:pt x="12" y="12"/>
                    </a:cubicBezTo>
                    <a:cubicBezTo>
                      <a:pt x="12" y="50"/>
                      <a:pt x="12" y="88"/>
                      <a:pt x="12" y="126"/>
                    </a:cubicBezTo>
                    <a:cubicBezTo>
                      <a:pt x="68" y="126"/>
                      <a:pt x="124" y="126"/>
                      <a:pt x="180" y="126"/>
                    </a:cubicBezTo>
                    <a:cubicBezTo>
                      <a:pt x="180" y="88"/>
                      <a:pt x="180" y="50"/>
                      <a:pt x="180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30"/>
              <p:cNvSpPr>
                <a:spLocks/>
              </p:cNvSpPr>
              <p:nvPr/>
            </p:nvSpPr>
            <p:spPr bwMode="auto">
              <a:xfrm>
                <a:off x="6948488" y="6642100"/>
                <a:ext cx="184150" cy="79375"/>
              </a:xfrm>
              <a:custGeom>
                <a:avLst/>
                <a:gdLst>
                  <a:gd name="T0" fmla="*/ 5 w 97"/>
                  <a:gd name="T1" fmla="*/ 42 h 42"/>
                  <a:gd name="T2" fmla="*/ 4 w 97"/>
                  <a:gd name="T3" fmla="*/ 42 h 42"/>
                  <a:gd name="T4" fmla="*/ 0 w 97"/>
                  <a:gd name="T5" fmla="*/ 35 h 42"/>
                  <a:gd name="T6" fmla="*/ 7 w 97"/>
                  <a:gd name="T7" fmla="*/ 30 h 42"/>
                  <a:gd name="T8" fmla="*/ 17 w 97"/>
                  <a:gd name="T9" fmla="*/ 30 h 42"/>
                  <a:gd name="T10" fmla="*/ 30 w 97"/>
                  <a:gd name="T11" fmla="*/ 18 h 42"/>
                  <a:gd name="T12" fmla="*/ 30 w 97"/>
                  <a:gd name="T13" fmla="*/ 0 h 42"/>
                  <a:gd name="T14" fmla="*/ 66 w 97"/>
                  <a:gd name="T15" fmla="*/ 0 h 42"/>
                  <a:gd name="T16" fmla="*/ 66 w 97"/>
                  <a:gd name="T17" fmla="*/ 2 h 42"/>
                  <a:gd name="T18" fmla="*/ 66 w 97"/>
                  <a:gd name="T19" fmla="*/ 18 h 42"/>
                  <a:gd name="T20" fmla="*/ 79 w 97"/>
                  <a:gd name="T21" fmla="*/ 30 h 42"/>
                  <a:gd name="T22" fmla="*/ 90 w 97"/>
                  <a:gd name="T23" fmla="*/ 30 h 42"/>
                  <a:gd name="T24" fmla="*/ 96 w 97"/>
                  <a:gd name="T25" fmla="*/ 35 h 42"/>
                  <a:gd name="T26" fmla="*/ 92 w 97"/>
                  <a:gd name="T27" fmla="*/ 42 h 42"/>
                  <a:gd name="T28" fmla="*/ 92 w 97"/>
                  <a:gd name="T29" fmla="*/ 42 h 42"/>
                  <a:gd name="T30" fmla="*/ 5 w 97"/>
                  <a:gd name="T3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42">
                    <a:moveTo>
                      <a:pt x="5" y="42"/>
                    </a:moveTo>
                    <a:cubicBezTo>
                      <a:pt x="5" y="42"/>
                      <a:pt x="5" y="42"/>
                      <a:pt x="4" y="42"/>
                    </a:cubicBezTo>
                    <a:cubicBezTo>
                      <a:pt x="1" y="41"/>
                      <a:pt x="0" y="38"/>
                      <a:pt x="0" y="35"/>
                    </a:cubicBezTo>
                    <a:cubicBezTo>
                      <a:pt x="1" y="32"/>
                      <a:pt x="3" y="30"/>
                      <a:pt x="7" y="30"/>
                    </a:cubicBezTo>
                    <a:cubicBezTo>
                      <a:pt x="10" y="30"/>
                      <a:pt x="14" y="30"/>
                      <a:pt x="17" y="30"/>
                    </a:cubicBezTo>
                    <a:cubicBezTo>
                      <a:pt x="25" y="30"/>
                      <a:pt x="30" y="25"/>
                      <a:pt x="30" y="18"/>
                    </a:cubicBezTo>
                    <a:cubicBezTo>
                      <a:pt x="30" y="12"/>
                      <a:pt x="30" y="6"/>
                      <a:pt x="30" y="0"/>
                    </a:cubicBezTo>
                    <a:cubicBezTo>
                      <a:pt x="42" y="0"/>
                      <a:pt x="54" y="0"/>
                      <a:pt x="66" y="0"/>
                    </a:cubicBezTo>
                    <a:cubicBezTo>
                      <a:pt x="66" y="1"/>
                      <a:pt x="66" y="2"/>
                      <a:pt x="66" y="2"/>
                    </a:cubicBezTo>
                    <a:cubicBezTo>
                      <a:pt x="66" y="7"/>
                      <a:pt x="66" y="13"/>
                      <a:pt x="66" y="18"/>
                    </a:cubicBezTo>
                    <a:cubicBezTo>
                      <a:pt x="66" y="25"/>
                      <a:pt x="72" y="30"/>
                      <a:pt x="79" y="30"/>
                    </a:cubicBezTo>
                    <a:cubicBezTo>
                      <a:pt x="82" y="30"/>
                      <a:pt x="86" y="30"/>
                      <a:pt x="90" y="30"/>
                    </a:cubicBezTo>
                    <a:cubicBezTo>
                      <a:pt x="93" y="30"/>
                      <a:pt x="96" y="32"/>
                      <a:pt x="96" y="35"/>
                    </a:cubicBezTo>
                    <a:cubicBezTo>
                      <a:pt x="97" y="38"/>
                      <a:pt x="95" y="41"/>
                      <a:pt x="92" y="42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63" y="42"/>
                      <a:pt x="34" y="42"/>
                      <a:pt x="5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93" name="Freeform 31"/>
          <p:cNvSpPr>
            <a:spLocks noEditPoints="1"/>
          </p:cNvSpPr>
          <p:nvPr/>
        </p:nvSpPr>
        <p:spPr bwMode="auto">
          <a:xfrm>
            <a:off x="3992318" y="3550486"/>
            <a:ext cx="192831" cy="307101"/>
          </a:xfrm>
          <a:custGeom>
            <a:avLst/>
            <a:gdLst>
              <a:gd name="T0" fmla="*/ 124 w 136"/>
              <a:gd name="T1" fmla="*/ 217 h 217"/>
              <a:gd name="T2" fmla="*/ 11 w 136"/>
              <a:gd name="T3" fmla="*/ 217 h 217"/>
              <a:gd name="T4" fmla="*/ 0 w 136"/>
              <a:gd name="T5" fmla="*/ 200 h 217"/>
              <a:gd name="T6" fmla="*/ 0 w 136"/>
              <a:gd name="T7" fmla="*/ 122 h 217"/>
              <a:gd name="T8" fmla="*/ 0 w 136"/>
              <a:gd name="T9" fmla="*/ 15 h 217"/>
              <a:gd name="T10" fmla="*/ 1 w 136"/>
              <a:gd name="T11" fmla="*/ 7 h 217"/>
              <a:gd name="T12" fmla="*/ 11 w 136"/>
              <a:gd name="T13" fmla="*/ 0 h 217"/>
              <a:gd name="T14" fmla="*/ 124 w 136"/>
              <a:gd name="T15" fmla="*/ 0 h 217"/>
              <a:gd name="T16" fmla="*/ 136 w 136"/>
              <a:gd name="T17" fmla="*/ 16 h 217"/>
              <a:gd name="T18" fmla="*/ 136 w 136"/>
              <a:gd name="T19" fmla="*/ 94 h 217"/>
              <a:gd name="T20" fmla="*/ 135 w 136"/>
              <a:gd name="T21" fmla="*/ 202 h 217"/>
              <a:gd name="T22" fmla="*/ 134 w 136"/>
              <a:gd name="T23" fmla="*/ 209 h 217"/>
              <a:gd name="T24" fmla="*/ 124 w 136"/>
              <a:gd name="T25" fmla="*/ 217 h 217"/>
              <a:gd name="T26" fmla="*/ 13 w 136"/>
              <a:gd name="T27" fmla="*/ 34 h 217"/>
              <a:gd name="T28" fmla="*/ 13 w 136"/>
              <a:gd name="T29" fmla="*/ 183 h 217"/>
              <a:gd name="T30" fmla="*/ 122 w 136"/>
              <a:gd name="T31" fmla="*/ 183 h 217"/>
              <a:gd name="T32" fmla="*/ 122 w 136"/>
              <a:gd name="T33" fmla="*/ 34 h 217"/>
              <a:gd name="T34" fmla="*/ 13 w 136"/>
              <a:gd name="T35" fmla="*/ 34 h 217"/>
              <a:gd name="T36" fmla="*/ 68 w 136"/>
              <a:gd name="T37" fmla="*/ 13 h 217"/>
              <a:gd name="T38" fmla="*/ 46 w 136"/>
              <a:gd name="T39" fmla="*/ 13 h 217"/>
              <a:gd name="T40" fmla="*/ 44 w 136"/>
              <a:gd name="T41" fmla="*/ 13 h 217"/>
              <a:gd name="T42" fmla="*/ 41 w 136"/>
              <a:gd name="T43" fmla="*/ 17 h 217"/>
              <a:gd name="T44" fmla="*/ 44 w 136"/>
              <a:gd name="T45" fmla="*/ 20 h 217"/>
              <a:gd name="T46" fmla="*/ 45 w 136"/>
              <a:gd name="T47" fmla="*/ 20 h 217"/>
              <a:gd name="T48" fmla="*/ 90 w 136"/>
              <a:gd name="T49" fmla="*/ 20 h 217"/>
              <a:gd name="T50" fmla="*/ 92 w 136"/>
              <a:gd name="T51" fmla="*/ 20 h 217"/>
              <a:gd name="T52" fmla="*/ 95 w 136"/>
              <a:gd name="T53" fmla="*/ 17 h 217"/>
              <a:gd name="T54" fmla="*/ 92 w 136"/>
              <a:gd name="T55" fmla="*/ 13 h 217"/>
              <a:gd name="T56" fmla="*/ 90 w 136"/>
              <a:gd name="T57" fmla="*/ 13 h 217"/>
              <a:gd name="T58" fmla="*/ 68 w 136"/>
              <a:gd name="T59" fmla="*/ 13 h 217"/>
              <a:gd name="T60" fmla="*/ 68 w 136"/>
              <a:gd name="T61" fmla="*/ 210 h 217"/>
              <a:gd name="T62" fmla="*/ 78 w 136"/>
              <a:gd name="T63" fmla="*/ 200 h 217"/>
              <a:gd name="T64" fmla="*/ 68 w 136"/>
              <a:gd name="T65" fmla="*/ 190 h 217"/>
              <a:gd name="T66" fmla="*/ 57 w 136"/>
              <a:gd name="T67" fmla="*/ 200 h 217"/>
              <a:gd name="T68" fmla="*/ 68 w 136"/>
              <a:gd name="T69" fmla="*/ 21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6" h="217">
                <a:moveTo>
                  <a:pt x="124" y="217"/>
                </a:moveTo>
                <a:cubicBezTo>
                  <a:pt x="86" y="217"/>
                  <a:pt x="49" y="217"/>
                  <a:pt x="11" y="217"/>
                </a:cubicBezTo>
                <a:cubicBezTo>
                  <a:pt x="2" y="213"/>
                  <a:pt x="0" y="210"/>
                  <a:pt x="0" y="200"/>
                </a:cubicBezTo>
                <a:cubicBezTo>
                  <a:pt x="0" y="174"/>
                  <a:pt x="0" y="148"/>
                  <a:pt x="0" y="122"/>
                </a:cubicBezTo>
                <a:cubicBezTo>
                  <a:pt x="0" y="86"/>
                  <a:pt x="0" y="51"/>
                  <a:pt x="0" y="15"/>
                </a:cubicBezTo>
                <a:cubicBezTo>
                  <a:pt x="0" y="12"/>
                  <a:pt x="0" y="10"/>
                  <a:pt x="1" y="7"/>
                </a:cubicBezTo>
                <a:cubicBezTo>
                  <a:pt x="3" y="3"/>
                  <a:pt x="7" y="1"/>
                  <a:pt x="11" y="0"/>
                </a:cubicBezTo>
                <a:cubicBezTo>
                  <a:pt x="49" y="0"/>
                  <a:pt x="86" y="0"/>
                  <a:pt x="124" y="0"/>
                </a:cubicBezTo>
                <a:cubicBezTo>
                  <a:pt x="133" y="3"/>
                  <a:pt x="136" y="6"/>
                  <a:pt x="136" y="16"/>
                </a:cubicBezTo>
                <a:cubicBezTo>
                  <a:pt x="136" y="42"/>
                  <a:pt x="136" y="68"/>
                  <a:pt x="136" y="94"/>
                </a:cubicBezTo>
                <a:cubicBezTo>
                  <a:pt x="136" y="130"/>
                  <a:pt x="136" y="166"/>
                  <a:pt x="135" y="202"/>
                </a:cubicBezTo>
                <a:cubicBezTo>
                  <a:pt x="135" y="204"/>
                  <a:pt x="135" y="207"/>
                  <a:pt x="134" y="209"/>
                </a:cubicBezTo>
                <a:cubicBezTo>
                  <a:pt x="132" y="214"/>
                  <a:pt x="128" y="216"/>
                  <a:pt x="124" y="217"/>
                </a:cubicBezTo>
                <a:close/>
                <a:moveTo>
                  <a:pt x="13" y="34"/>
                </a:moveTo>
                <a:cubicBezTo>
                  <a:pt x="13" y="84"/>
                  <a:pt x="13" y="133"/>
                  <a:pt x="13" y="183"/>
                </a:cubicBezTo>
                <a:cubicBezTo>
                  <a:pt x="50" y="183"/>
                  <a:pt x="86" y="183"/>
                  <a:pt x="122" y="183"/>
                </a:cubicBezTo>
                <a:cubicBezTo>
                  <a:pt x="122" y="133"/>
                  <a:pt x="122" y="83"/>
                  <a:pt x="122" y="34"/>
                </a:cubicBezTo>
                <a:cubicBezTo>
                  <a:pt x="86" y="34"/>
                  <a:pt x="50" y="34"/>
                  <a:pt x="13" y="34"/>
                </a:cubicBezTo>
                <a:close/>
                <a:moveTo>
                  <a:pt x="68" y="13"/>
                </a:moveTo>
                <a:cubicBezTo>
                  <a:pt x="60" y="13"/>
                  <a:pt x="53" y="13"/>
                  <a:pt x="46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2" y="13"/>
                  <a:pt x="40" y="15"/>
                  <a:pt x="41" y="17"/>
                </a:cubicBezTo>
                <a:cubicBezTo>
                  <a:pt x="41" y="18"/>
                  <a:pt x="42" y="20"/>
                  <a:pt x="44" y="20"/>
                </a:cubicBezTo>
                <a:cubicBezTo>
                  <a:pt x="44" y="20"/>
                  <a:pt x="45" y="20"/>
                  <a:pt x="45" y="20"/>
                </a:cubicBezTo>
                <a:cubicBezTo>
                  <a:pt x="60" y="20"/>
                  <a:pt x="75" y="20"/>
                  <a:pt x="90" y="20"/>
                </a:cubicBezTo>
                <a:cubicBezTo>
                  <a:pt x="91" y="20"/>
                  <a:pt x="91" y="20"/>
                  <a:pt x="92" y="20"/>
                </a:cubicBezTo>
                <a:cubicBezTo>
                  <a:pt x="94" y="19"/>
                  <a:pt x="95" y="18"/>
                  <a:pt x="95" y="17"/>
                </a:cubicBezTo>
                <a:cubicBezTo>
                  <a:pt x="95" y="15"/>
                  <a:pt x="94" y="14"/>
                  <a:pt x="92" y="13"/>
                </a:cubicBezTo>
                <a:cubicBezTo>
                  <a:pt x="91" y="13"/>
                  <a:pt x="91" y="13"/>
                  <a:pt x="90" y="13"/>
                </a:cubicBezTo>
                <a:cubicBezTo>
                  <a:pt x="82" y="13"/>
                  <a:pt x="75" y="13"/>
                  <a:pt x="68" y="13"/>
                </a:cubicBezTo>
                <a:close/>
                <a:moveTo>
                  <a:pt x="68" y="210"/>
                </a:moveTo>
                <a:cubicBezTo>
                  <a:pt x="73" y="210"/>
                  <a:pt x="78" y="205"/>
                  <a:pt x="78" y="200"/>
                </a:cubicBezTo>
                <a:cubicBezTo>
                  <a:pt x="78" y="194"/>
                  <a:pt x="73" y="190"/>
                  <a:pt x="68" y="190"/>
                </a:cubicBezTo>
                <a:cubicBezTo>
                  <a:pt x="62" y="190"/>
                  <a:pt x="57" y="194"/>
                  <a:pt x="57" y="200"/>
                </a:cubicBezTo>
                <a:cubicBezTo>
                  <a:pt x="58" y="206"/>
                  <a:pt x="62" y="210"/>
                  <a:pt x="68" y="21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912702" y="4661050"/>
            <a:ext cx="418991" cy="499932"/>
            <a:chOff x="3884613" y="6215459"/>
            <a:chExt cx="558800" cy="666750"/>
          </a:xfrm>
        </p:grpSpPr>
        <p:sp>
          <p:nvSpPr>
            <p:cNvPr id="77" name="Rectangle 17"/>
            <p:cNvSpPr>
              <a:spLocks noChangeArrowheads="1"/>
            </p:cNvSpPr>
            <p:nvPr/>
          </p:nvSpPr>
          <p:spPr bwMode="auto">
            <a:xfrm>
              <a:off x="3884613" y="6215459"/>
              <a:ext cx="558800" cy="66675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4025901" y="6323409"/>
              <a:ext cx="258763" cy="411163"/>
            </a:xfrm>
            <a:custGeom>
              <a:avLst/>
              <a:gdLst>
                <a:gd name="T0" fmla="*/ 124 w 136"/>
                <a:gd name="T1" fmla="*/ 217 h 217"/>
                <a:gd name="T2" fmla="*/ 11 w 136"/>
                <a:gd name="T3" fmla="*/ 217 h 217"/>
                <a:gd name="T4" fmla="*/ 0 w 136"/>
                <a:gd name="T5" fmla="*/ 201 h 217"/>
                <a:gd name="T6" fmla="*/ 0 w 136"/>
                <a:gd name="T7" fmla="*/ 123 h 217"/>
                <a:gd name="T8" fmla="*/ 0 w 136"/>
                <a:gd name="T9" fmla="*/ 15 h 217"/>
                <a:gd name="T10" fmla="*/ 1 w 136"/>
                <a:gd name="T11" fmla="*/ 8 h 217"/>
                <a:gd name="T12" fmla="*/ 11 w 136"/>
                <a:gd name="T13" fmla="*/ 0 h 217"/>
                <a:gd name="T14" fmla="*/ 124 w 136"/>
                <a:gd name="T15" fmla="*/ 0 h 217"/>
                <a:gd name="T16" fmla="*/ 136 w 136"/>
                <a:gd name="T17" fmla="*/ 17 h 217"/>
                <a:gd name="T18" fmla="*/ 136 w 136"/>
                <a:gd name="T19" fmla="*/ 95 h 217"/>
                <a:gd name="T20" fmla="*/ 136 w 136"/>
                <a:gd name="T21" fmla="*/ 202 h 217"/>
                <a:gd name="T22" fmla="*/ 134 w 136"/>
                <a:gd name="T23" fmla="*/ 210 h 217"/>
                <a:gd name="T24" fmla="*/ 124 w 136"/>
                <a:gd name="T25" fmla="*/ 217 h 217"/>
                <a:gd name="T26" fmla="*/ 14 w 136"/>
                <a:gd name="T27" fmla="*/ 34 h 217"/>
                <a:gd name="T28" fmla="*/ 14 w 136"/>
                <a:gd name="T29" fmla="*/ 183 h 217"/>
                <a:gd name="T30" fmla="*/ 122 w 136"/>
                <a:gd name="T31" fmla="*/ 183 h 217"/>
                <a:gd name="T32" fmla="*/ 122 w 136"/>
                <a:gd name="T33" fmla="*/ 34 h 217"/>
                <a:gd name="T34" fmla="*/ 14 w 136"/>
                <a:gd name="T35" fmla="*/ 34 h 217"/>
                <a:gd name="T36" fmla="*/ 68 w 136"/>
                <a:gd name="T37" fmla="*/ 14 h 217"/>
                <a:gd name="T38" fmla="*/ 46 w 136"/>
                <a:gd name="T39" fmla="*/ 14 h 217"/>
                <a:gd name="T40" fmla="*/ 44 w 136"/>
                <a:gd name="T41" fmla="*/ 14 h 217"/>
                <a:gd name="T42" fmla="*/ 41 w 136"/>
                <a:gd name="T43" fmla="*/ 17 h 217"/>
                <a:gd name="T44" fmla="*/ 44 w 136"/>
                <a:gd name="T45" fmla="*/ 20 h 217"/>
                <a:gd name="T46" fmla="*/ 46 w 136"/>
                <a:gd name="T47" fmla="*/ 21 h 217"/>
                <a:gd name="T48" fmla="*/ 90 w 136"/>
                <a:gd name="T49" fmla="*/ 20 h 217"/>
                <a:gd name="T50" fmla="*/ 92 w 136"/>
                <a:gd name="T51" fmla="*/ 20 h 217"/>
                <a:gd name="T52" fmla="*/ 95 w 136"/>
                <a:gd name="T53" fmla="*/ 17 h 217"/>
                <a:gd name="T54" fmla="*/ 92 w 136"/>
                <a:gd name="T55" fmla="*/ 14 h 217"/>
                <a:gd name="T56" fmla="*/ 90 w 136"/>
                <a:gd name="T57" fmla="*/ 14 h 217"/>
                <a:gd name="T58" fmla="*/ 68 w 136"/>
                <a:gd name="T59" fmla="*/ 14 h 217"/>
                <a:gd name="T60" fmla="*/ 68 w 136"/>
                <a:gd name="T61" fmla="*/ 211 h 217"/>
                <a:gd name="T62" fmla="*/ 78 w 136"/>
                <a:gd name="T63" fmla="*/ 200 h 217"/>
                <a:gd name="T64" fmla="*/ 68 w 136"/>
                <a:gd name="T65" fmla="*/ 190 h 217"/>
                <a:gd name="T66" fmla="*/ 58 w 136"/>
                <a:gd name="T67" fmla="*/ 200 h 217"/>
                <a:gd name="T68" fmla="*/ 68 w 136"/>
                <a:gd name="T69" fmla="*/ 21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217">
                  <a:moveTo>
                    <a:pt x="124" y="217"/>
                  </a:moveTo>
                  <a:cubicBezTo>
                    <a:pt x="87" y="217"/>
                    <a:pt x="49" y="217"/>
                    <a:pt x="11" y="217"/>
                  </a:cubicBezTo>
                  <a:cubicBezTo>
                    <a:pt x="2" y="214"/>
                    <a:pt x="0" y="211"/>
                    <a:pt x="0" y="201"/>
                  </a:cubicBezTo>
                  <a:cubicBezTo>
                    <a:pt x="0" y="175"/>
                    <a:pt x="0" y="149"/>
                    <a:pt x="0" y="123"/>
                  </a:cubicBezTo>
                  <a:cubicBezTo>
                    <a:pt x="0" y="87"/>
                    <a:pt x="0" y="51"/>
                    <a:pt x="0" y="15"/>
                  </a:cubicBezTo>
                  <a:cubicBezTo>
                    <a:pt x="0" y="13"/>
                    <a:pt x="1" y="10"/>
                    <a:pt x="1" y="8"/>
                  </a:cubicBezTo>
                  <a:cubicBezTo>
                    <a:pt x="3" y="3"/>
                    <a:pt x="7" y="1"/>
                    <a:pt x="11" y="0"/>
                  </a:cubicBezTo>
                  <a:cubicBezTo>
                    <a:pt x="49" y="0"/>
                    <a:pt x="87" y="0"/>
                    <a:pt x="124" y="0"/>
                  </a:cubicBezTo>
                  <a:cubicBezTo>
                    <a:pt x="133" y="4"/>
                    <a:pt x="136" y="7"/>
                    <a:pt x="136" y="17"/>
                  </a:cubicBezTo>
                  <a:cubicBezTo>
                    <a:pt x="136" y="43"/>
                    <a:pt x="136" y="69"/>
                    <a:pt x="136" y="95"/>
                  </a:cubicBezTo>
                  <a:cubicBezTo>
                    <a:pt x="136" y="131"/>
                    <a:pt x="136" y="166"/>
                    <a:pt x="136" y="202"/>
                  </a:cubicBezTo>
                  <a:cubicBezTo>
                    <a:pt x="136" y="205"/>
                    <a:pt x="135" y="207"/>
                    <a:pt x="134" y="210"/>
                  </a:cubicBezTo>
                  <a:cubicBezTo>
                    <a:pt x="132" y="214"/>
                    <a:pt x="129" y="216"/>
                    <a:pt x="124" y="217"/>
                  </a:cubicBezTo>
                  <a:close/>
                  <a:moveTo>
                    <a:pt x="14" y="34"/>
                  </a:moveTo>
                  <a:cubicBezTo>
                    <a:pt x="14" y="84"/>
                    <a:pt x="14" y="134"/>
                    <a:pt x="14" y="183"/>
                  </a:cubicBezTo>
                  <a:cubicBezTo>
                    <a:pt x="50" y="183"/>
                    <a:pt x="86" y="183"/>
                    <a:pt x="122" y="183"/>
                  </a:cubicBezTo>
                  <a:cubicBezTo>
                    <a:pt x="122" y="133"/>
                    <a:pt x="122" y="84"/>
                    <a:pt x="122" y="34"/>
                  </a:cubicBezTo>
                  <a:cubicBezTo>
                    <a:pt x="86" y="34"/>
                    <a:pt x="50" y="34"/>
                    <a:pt x="14" y="34"/>
                  </a:cubicBezTo>
                  <a:close/>
                  <a:moveTo>
                    <a:pt x="68" y="14"/>
                  </a:moveTo>
                  <a:cubicBezTo>
                    <a:pt x="61" y="14"/>
                    <a:pt x="54" y="14"/>
                    <a:pt x="46" y="14"/>
                  </a:cubicBezTo>
                  <a:cubicBezTo>
                    <a:pt x="46" y="14"/>
                    <a:pt x="45" y="14"/>
                    <a:pt x="44" y="14"/>
                  </a:cubicBezTo>
                  <a:cubicBezTo>
                    <a:pt x="42" y="14"/>
                    <a:pt x="41" y="15"/>
                    <a:pt x="41" y="17"/>
                  </a:cubicBezTo>
                  <a:cubicBezTo>
                    <a:pt x="41" y="19"/>
                    <a:pt x="42" y="20"/>
                    <a:pt x="44" y="20"/>
                  </a:cubicBezTo>
                  <a:cubicBezTo>
                    <a:pt x="45" y="21"/>
                    <a:pt x="45" y="21"/>
                    <a:pt x="46" y="21"/>
                  </a:cubicBezTo>
                  <a:cubicBezTo>
                    <a:pt x="60" y="21"/>
                    <a:pt x="75" y="21"/>
                    <a:pt x="90" y="20"/>
                  </a:cubicBezTo>
                  <a:cubicBezTo>
                    <a:pt x="91" y="20"/>
                    <a:pt x="91" y="21"/>
                    <a:pt x="92" y="20"/>
                  </a:cubicBezTo>
                  <a:cubicBezTo>
                    <a:pt x="94" y="20"/>
                    <a:pt x="95" y="19"/>
                    <a:pt x="95" y="17"/>
                  </a:cubicBezTo>
                  <a:cubicBezTo>
                    <a:pt x="95" y="15"/>
                    <a:pt x="94" y="14"/>
                    <a:pt x="92" y="14"/>
                  </a:cubicBezTo>
                  <a:cubicBezTo>
                    <a:pt x="91" y="14"/>
                    <a:pt x="91" y="14"/>
                    <a:pt x="90" y="14"/>
                  </a:cubicBezTo>
                  <a:cubicBezTo>
                    <a:pt x="83" y="14"/>
                    <a:pt x="75" y="14"/>
                    <a:pt x="68" y="14"/>
                  </a:cubicBezTo>
                  <a:close/>
                  <a:moveTo>
                    <a:pt x="68" y="211"/>
                  </a:moveTo>
                  <a:cubicBezTo>
                    <a:pt x="73" y="211"/>
                    <a:pt x="78" y="206"/>
                    <a:pt x="78" y="200"/>
                  </a:cubicBezTo>
                  <a:cubicBezTo>
                    <a:pt x="78" y="195"/>
                    <a:pt x="73" y="190"/>
                    <a:pt x="68" y="190"/>
                  </a:cubicBezTo>
                  <a:cubicBezTo>
                    <a:pt x="62" y="190"/>
                    <a:pt x="58" y="195"/>
                    <a:pt x="58" y="200"/>
                  </a:cubicBezTo>
                  <a:cubicBezTo>
                    <a:pt x="58" y="206"/>
                    <a:pt x="62" y="211"/>
                    <a:pt x="68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95" name="Freeform 33"/>
          <p:cNvSpPr>
            <a:spLocks noEditPoints="1"/>
          </p:cNvSpPr>
          <p:nvPr/>
        </p:nvSpPr>
        <p:spPr bwMode="auto">
          <a:xfrm>
            <a:off x="4935047" y="3099357"/>
            <a:ext cx="257108" cy="297579"/>
          </a:xfrm>
          <a:custGeom>
            <a:avLst/>
            <a:gdLst>
              <a:gd name="T0" fmla="*/ 97 w 181"/>
              <a:gd name="T1" fmla="*/ 0 h 210"/>
              <a:gd name="T2" fmla="*/ 140 w 181"/>
              <a:gd name="T3" fmla="*/ 10 h 210"/>
              <a:gd name="T4" fmla="*/ 147 w 181"/>
              <a:gd name="T5" fmla="*/ 19 h 210"/>
              <a:gd name="T6" fmla="*/ 159 w 181"/>
              <a:gd name="T7" fmla="*/ 43 h 210"/>
              <a:gd name="T8" fmla="*/ 172 w 181"/>
              <a:gd name="T9" fmla="*/ 76 h 210"/>
              <a:gd name="T10" fmla="*/ 171 w 181"/>
              <a:gd name="T11" fmla="*/ 87 h 210"/>
              <a:gd name="T12" fmla="*/ 181 w 181"/>
              <a:gd name="T13" fmla="*/ 117 h 210"/>
              <a:gd name="T14" fmla="*/ 175 w 181"/>
              <a:gd name="T15" fmla="*/ 124 h 210"/>
              <a:gd name="T16" fmla="*/ 175 w 181"/>
              <a:gd name="T17" fmla="*/ 136 h 210"/>
              <a:gd name="T18" fmla="*/ 170 w 181"/>
              <a:gd name="T19" fmla="*/ 144 h 210"/>
              <a:gd name="T20" fmla="*/ 173 w 181"/>
              <a:gd name="T21" fmla="*/ 156 h 210"/>
              <a:gd name="T22" fmla="*/ 172 w 181"/>
              <a:gd name="T23" fmla="*/ 168 h 210"/>
              <a:gd name="T24" fmla="*/ 146 w 181"/>
              <a:gd name="T25" fmla="*/ 173 h 210"/>
              <a:gd name="T26" fmla="*/ 138 w 181"/>
              <a:gd name="T27" fmla="*/ 207 h 210"/>
              <a:gd name="T28" fmla="*/ 47 w 181"/>
              <a:gd name="T29" fmla="*/ 210 h 210"/>
              <a:gd name="T30" fmla="*/ 46 w 181"/>
              <a:gd name="T31" fmla="*/ 188 h 210"/>
              <a:gd name="T32" fmla="*/ 27 w 181"/>
              <a:gd name="T33" fmla="*/ 140 h 210"/>
              <a:gd name="T34" fmla="*/ 8 w 181"/>
              <a:gd name="T35" fmla="*/ 112 h 210"/>
              <a:gd name="T36" fmla="*/ 0 w 181"/>
              <a:gd name="T37" fmla="*/ 82 h 210"/>
              <a:gd name="T38" fmla="*/ 0 w 181"/>
              <a:gd name="T39" fmla="*/ 73 h 210"/>
              <a:gd name="T40" fmla="*/ 33 w 181"/>
              <a:gd name="T41" fmla="*/ 16 h 210"/>
              <a:gd name="T42" fmla="*/ 88 w 181"/>
              <a:gd name="T43" fmla="*/ 0 h 210"/>
              <a:gd name="T44" fmla="*/ 93 w 181"/>
              <a:gd name="T45" fmla="*/ 91 h 210"/>
              <a:gd name="T46" fmla="*/ 103 w 181"/>
              <a:gd name="T47" fmla="*/ 69 h 210"/>
              <a:gd name="T48" fmla="*/ 96 w 181"/>
              <a:gd name="T49" fmla="*/ 31 h 210"/>
              <a:gd name="T50" fmla="*/ 67 w 181"/>
              <a:gd name="T51" fmla="*/ 35 h 210"/>
              <a:gd name="T52" fmla="*/ 70 w 181"/>
              <a:gd name="T53" fmla="*/ 47 h 210"/>
              <a:gd name="T54" fmla="*/ 88 w 181"/>
              <a:gd name="T55" fmla="*/ 44 h 210"/>
              <a:gd name="T56" fmla="*/ 93 w 181"/>
              <a:gd name="T57" fmla="*/ 58 h 210"/>
              <a:gd name="T58" fmla="*/ 81 w 181"/>
              <a:gd name="T59" fmla="*/ 77 h 210"/>
              <a:gd name="T60" fmla="*/ 80 w 181"/>
              <a:gd name="T61" fmla="*/ 95 h 210"/>
              <a:gd name="T62" fmla="*/ 95 w 181"/>
              <a:gd name="T63" fmla="*/ 113 h 210"/>
              <a:gd name="T64" fmla="*/ 75 w 181"/>
              <a:gd name="T65" fmla="*/ 114 h 210"/>
              <a:gd name="T66" fmla="*/ 95 w 181"/>
              <a:gd name="T67" fmla="*/ 11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1" h="210">
                <a:moveTo>
                  <a:pt x="88" y="0"/>
                </a:moveTo>
                <a:cubicBezTo>
                  <a:pt x="91" y="0"/>
                  <a:pt x="94" y="0"/>
                  <a:pt x="97" y="0"/>
                </a:cubicBezTo>
                <a:cubicBezTo>
                  <a:pt x="98" y="0"/>
                  <a:pt x="99" y="0"/>
                  <a:pt x="99" y="0"/>
                </a:cubicBezTo>
                <a:cubicBezTo>
                  <a:pt x="114" y="1"/>
                  <a:pt x="127" y="4"/>
                  <a:pt x="140" y="10"/>
                </a:cubicBezTo>
                <a:cubicBezTo>
                  <a:pt x="144" y="12"/>
                  <a:pt x="148" y="15"/>
                  <a:pt x="152" y="17"/>
                </a:cubicBezTo>
                <a:cubicBezTo>
                  <a:pt x="150" y="18"/>
                  <a:pt x="149" y="19"/>
                  <a:pt x="147" y="19"/>
                </a:cubicBezTo>
                <a:cubicBezTo>
                  <a:pt x="154" y="25"/>
                  <a:pt x="160" y="32"/>
                  <a:pt x="164" y="40"/>
                </a:cubicBezTo>
                <a:cubicBezTo>
                  <a:pt x="162" y="41"/>
                  <a:pt x="161" y="42"/>
                  <a:pt x="159" y="43"/>
                </a:cubicBezTo>
                <a:cubicBezTo>
                  <a:pt x="160" y="44"/>
                  <a:pt x="160" y="44"/>
                  <a:pt x="160" y="45"/>
                </a:cubicBezTo>
                <a:cubicBezTo>
                  <a:pt x="166" y="55"/>
                  <a:pt x="169" y="65"/>
                  <a:pt x="172" y="76"/>
                </a:cubicBezTo>
                <a:cubicBezTo>
                  <a:pt x="172" y="78"/>
                  <a:pt x="172" y="81"/>
                  <a:pt x="171" y="83"/>
                </a:cubicBezTo>
                <a:cubicBezTo>
                  <a:pt x="170" y="84"/>
                  <a:pt x="170" y="86"/>
                  <a:pt x="171" y="87"/>
                </a:cubicBezTo>
                <a:cubicBezTo>
                  <a:pt x="172" y="92"/>
                  <a:pt x="174" y="97"/>
                  <a:pt x="175" y="101"/>
                </a:cubicBezTo>
                <a:cubicBezTo>
                  <a:pt x="177" y="107"/>
                  <a:pt x="179" y="112"/>
                  <a:pt x="181" y="117"/>
                </a:cubicBezTo>
                <a:cubicBezTo>
                  <a:pt x="181" y="118"/>
                  <a:pt x="181" y="118"/>
                  <a:pt x="181" y="119"/>
                </a:cubicBezTo>
                <a:cubicBezTo>
                  <a:pt x="180" y="122"/>
                  <a:pt x="177" y="123"/>
                  <a:pt x="175" y="124"/>
                </a:cubicBezTo>
                <a:cubicBezTo>
                  <a:pt x="174" y="124"/>
                  <a:pt x="173" y="125"/>
                  <a:pt x="174" y="126"/>
                </a:cubicBezTo>
                <a:cubicBezTo>
                  <a:pt x="174" y="129"/>
                  <a:pt x="175" y="133"/>
                  <a:pt x="175" y="136"/>
                </a:cubicBezTo>
                <a:cubicBezTo>
                  <a:pt x="176" y="139"/>
                  <a:pt x="176" y="141"/>
                  <a:pt x="173" y="143"/>
                </a:cubicBezTo>
                <a:cubicBezTo>
                  <a:pt x="172" y="143"/>
                  <a:pt x="171" y="144"/>
                  <a:pt x="170" y="144"/>
                </a:cubicBezTo>
                <a:cubicBezTo>
                  <a:pt x="171" y="145"/>
                  <a:pt x="171" y="145"/>
                  <a:pt x="171" y="145"/>
                </a:cubicBezTo>
                <a:cubicBezTo>
                  <a:pt x="176" y="148"/>
                  <a:pt x="176" y="152"/>
                  <a:pt x="173" y="156"/>
                </a:cubicBezTo>
                <a:cubicBezTo>
                  <a:pt x="171" y="158"/>
                  <a:pt x="171" y="161"/>
                  <a:pt x="172" y="163"/>
                </a:cubicBezTo>
                <a:cubicBezTo>
                  <a:pt x="172" y="165"/>
                  <a:pt x="172" y="166"/>
                  <a:pt x="172" y="168"/>
                </a:cubicBezTo>
                <a:cubicBezTo>
                  <a:pt x="171" y="172"/>
                  <a:pt x="165" y="176"/>
                  <a:pt x="160" y="174"/>
                </a:cubicBezTo>
                <a:cubicBezTo>
                  <a:pt x="155" y="173"/>
                  <a:pt x="151" y="173"/>
                  <a:pt x="146" y="173"/>
                </a:cubicBezTo>
                <a:cubicBezTo>
                  <a:pt x="141" y="174"/>
                  <a:pt x="139" y="176"/>
                  <a:pt x="139" y="181"/>
                </a:cubicBezTo>
                <a:cubicBezTo>
                  <a:pt x="138" y="190"/>
                  <a:pt x="138" y="198"/>
                  <a:pt x="138" y="207"/>
                </a:cubicBezTo>
                <a:cubicBezTo>
                  <a:pt x="137" y="208"/>
                  <a:pt x="137" y="209"/>
                  <a:pt x="137" y="210"/>
                </a:cubicBezTo>
                <a:cubicBezTo>
                  <a:pt x="107" y="210"/>
                  <a:pt x="77" y="210"/>
                  <a:pt x="47" y="210"/>
                </a:cubicBezTo>
                <a:cubicBezTo>
                  <a:pt x="47" y="209"/>
                  <a:pt x="47" y="208"/>
                  <a:pt x="47" y="207"/>
                </a:cubicBezTo>
                <a:cubicBezTo>
                  <a:pt x="47" y="200"/>
                  <a:pt x="47" y="194"/>
                  <a:pt x="46" y="188"/>
                </a:cubicBezTo>
                <a:cubicBezTo>
                  <a:pt x="46" y="184"/>
                  <a:pt x="46" y="181"/>
                  <a:pt x="45" y="177"/>
                </a:cubicBezTo>
                <a:cubicBezTo>
                  <a:pt x="42" y="163"/>
                  <a:pt x="36" y="151"/>
                  <a:pt x="27" y="140"/>
                </a:cubicBezTo>
                <a:cubicBezTo>
                  <a:pt x="21" y="134"/>
                  <a:pt x="17" y="126"/>
                  <a:pt x="12" y="119"/>
                </a:cubicBezTo>
                <a:cubicBezTo>
                  <a:pt x="11" y="117"/>
                  <a:pt x="9" y="114"/>
                  <a:pt x="8" y="112"/>
                </a:cubicBezTo>
                <a:cubicBezTo>
                  <a:pt x="4" y="107"/>
                  <a:pt x="3" y="101"/>
                  <a:pt x="2" y="95"/>
                </a:cubicBezTo>
                <a:cubicBezTo>
                  <a:pt x="1" y="91"/>
                  <a:pt x="0" y="87"/>
                  <a:pt x="0" y="82"/>
                </a:cubicBezTo>
                <a:cubicBezTo>
                  <a:pt x="0" y="80"/>
                  <a:pt x="0" y="77"/>
                  <a:pt x="0" y="74"/>
                </a:cubicBezTo>
                <a:cubicBezTo>
                  <a:pt x="0" y="74"/>
                  <a:pt x="0" y="73"/>
                  <a:pt x="0" y="73"/>
                </a:cubicBezTo>
                <a:cubicBezTo>
                  <a:pt x="1" y="64"/>
                  <a:pt x="3" y="55"/>
                  <a:pt x="7" y="47"/>
                </a:cubicBezTo>
                <a:cubicBezTo>
                  <a:pt x="13" y="34"/>
                  <a:pt x="21" y="23"/>
                  <a:pt x="33" y="16"/>
                </a:cubicBezTo>
                <a:cubicBezTo>
                  <a:pt x="47" y="6"/>
                  <a:pt x="63" y="2"/>
                  <a:pt x="80" y="0"/>
                </a:cubicBezTo>
                <a:cubicBezTo>
                  <a:pt x="83" y="0"/>
                  <a:pt x="85" y="0"/>
                  <a:pt x="88" y="0"/>
                </a:cubicBezTo>
                <a:close/>
                <a:moveTo>
                  <a:pt x="93" y="95"/>
                </a:moveTo>
                <a:cubicBezTo>
                  <a:pt x="93" y="93"/>
                  <a:pt x="93" y="92"/>
                  <a:pt x="93" y="91"/>
                </a:cubicBezTo>
                <a:cubicBezTo>
                  <a:pt x="93" y="86"/>
                  <a:pt x="94" y="81"/>
                  <a:pt x="97" y="77"/>
                </a:cubicBezTo>
                <a:cubicBezTo>
                  <a:pt x="99" y="75"/>
                  <a:pt x="101" y="72"/>
                  <a:pt x="103" y="69"/>
                </a:cubicBezTo>
                <a:cubicBezTo>
                  <a:pt x="106" y="66"/>
                  <a:pt x="109" y="62"/>
                  <a:pt x="110" y="58"/>
                </a:cubicBezTo>
                <a:cubicBezTo>
                  <a:pt x="114" y="46"/>
                  <a:pt x="108" y="35"/>
                  <a:pt x="96" y="31"/>
                </a:cubicBezTo>
                <a:cubicBezTo>
                  <a:pt x="91" y="30"/>
                  <a:pt x="86" y="30"/>
                  <a:pt x="81" y="30"/>
                </a:cubicBezTo>
                <a:cubicBezTo>
                  <a:pt x="76" y="31"/>
                  <a:pt x="71" y="32"/>
                  <a:pt x="67" y="35"/>
                </a:cubicBezTo>
                <a:cubicBezTo>
                  <a:pt x="67" y="35"/>
                  <a:pt x="66" y="36"/>
                  <a:pt x="66" y="36"/>
                </a:cubicBezTo>
                <a:cubicBezTo>
                  <a:pt x="67" y="40"/>
                  <a:pt x="68" y="44"/>
                  <a:pt x="70" y="47"/>
                </a:cubicBezTo>
                <a:cubicBezTo>
                  <a:pt x="71" y="47"/>
                  <a:pt x="71" y="47"/>
                  <a:pt x="72" y="46"/>
                </a:cubicBezTo>
                <a:cubicBezTo>
                  <a:pt x="77" y="44"/>
                  <a:pt x="82" y="43"/>
                  <a:pt x="88" y="44"/>
                </a:cubicBezTo>
                <a:cubicBezTo>
                  <a:pt x="92" y="45"/>
                  <a:pt x="94" y="48"/>
                  <a:pt x="94" y="52"/>
                </a:cubicBezTo>
                <a:cubicBezTo>
                  <a:pt x="94" y="54"/>
                  <a:pt x="94" y="56"/>
                  <a:pt x="93" y="58"/>
                </a:cubicBezTo>
                <a:cubicBezTo>
                  <a:pt x="92" y="61"/>
                  <a:pt x="89" y="64"/>
                  <a:pt x="87" y="67"/>
                </a:cubicBezTo>
                <a:cubicBezTo>
                  <a:pt x="85" y="70"/>
                  <a:pt x="83" y="73"/>
                  <a:pt x="81" y="77"/>
                </a:cubicBezTo>
                <a:cubicBezTo>
                  <a:pt x="78" y="82"/>
                  <a:pt x="77" y="88"/>
                  <a:pt x="78" y="95"/>
                </a:cubicBezTo>
                <a:cubicBezTo>
                  <a:pt x="79" y="95"/>
                  <a:pt x="79" y="95"/>
                  <a:pt x="80" y="95"/>
                </a:cubicBezTo>
                <a:cubicBezTo>
                  <a:pt x="84" y="95"/>
                  <a:pt x="88" y="95"/>
                  <a:pt x="93" y="95"/>
                </a:cubicBezTo>
                <a:close/>
                <a:moveTo>
                  <a:pt x="95" y="113"/>
                </a:moveTo>
                <a:cubicBezTo>
                  <a:pt x="95" y="107"/>
                  <a:pt x="91" y="103"/>
                  <a:pt x="85" y="103"/>
                </a:cubicBezTo>
                <a:cubicBezTo>
                  <a:pt x="79" y="103"/>
                  <a:pt x="75" y="107"/>
                  <a:pt x="75" y="114"/>
                </a:cubicBezTo>
                <a:cubicBezTo>
                  <a:pt x="75" y="119"/>
                  <a:pt x="79" y="124"/>
                  <a:pt x="85" y="124"/>
                </a:cubicBezTo>
                <a:cubicBezTo>
                  <a:pt x="91" y="124"/>
                  <a:pt x="95" y="120"/>
                  <a:pt x="95" y="11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806358" y="4674143"/>
            <a:ext cx="435655" cy="486839"/>
            <a:chOff x="7743826" y="6232921"/>
            <a:chExt cx="581025" cy="649288"/>
          </a:xfrm>
        </p:grpSpPr>
        <p:sp>
          <p:nvSpPr>
            <p:cNvPr id="81" name="Rectangle 21"/>
            <p:cNvSpPr>
              <a:spLocks noChangeArrowheads="1"/>
            </p:cNvSpPr>
            <p:nvPr/>
          </p:nvSpPr>
          <p:spPr bwMode="auto">
            <a:xfrm>
              <a:off x="7743826" y="6232921"/>
              <a:ext cx="581025" cy="64928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851776" y="6351984"/>
              <a:ext cx="341313" cy="396875"/>
            </a:xfrm>
            <a:custGeom>
              <a:avLst/>
              <a:gdLst>
                <a:gd name="T0" fmla="*/ 97 w 181"/>
                <a:gd name="T1" fmla="*/ 0 h 210"/>
                <a:gd name="T2" fmla="*/ 140 w 181"/>
                <a:gd name="T3" fmla="*/ 11 h 210"/>
                <a:gd name="T4" fmla="*/ 148 w 181"/>
                <a:gd name="T5" fmla="*/ 20 h 210"/>
                <a:gd name="T6" fmla="*/ 160 w 181"/>
                <a:gd name="T7" fmla="*/ 43 h 210"/>
                <a:gd name="T8" fmla="*/ 172 w 181"/>
                <a:gd name="T9" fmla="*/ 76 h 210"/>
                <a:gd name="T10" fmla="*/ 171 w 181"/>
                <a:gd name="T11" fmla="*/ 87 h 210"/>
                <a:gd name="T12" fmla="*/ 181 w 181"/>
                <a:gd name="T13" fmla="*/ 118 h 210"/>
                <a:gd name="T14" fmla="*/ 175 w 181"/>
                <a:gd name="T15" fmla="*/ 124 h 210"/>
                <a:gd name="T16" fmla="*/ 176 w 181"/>
                <a:gd name="T17" fmla="*/ 136 h 210"/>
                <a:gd name="T18" fmla="*/ 171 w 181"/>
                <a:gd name="T19" fmla="*/ 145 h 210"/>
                <a:gd name="T20" fmla="*/ 173 w 181"/>
                <a:gd name="T21" fmla="*/ 156 h 210"/>
                <a:gd name="T22" fmla="*/ 172 w 181"/>
                <a:gd name="T23" fmla="*/ 168 h 210"/>
                <a:gd name="T24" fmla="*/ 146 w 181"/>
                <a:gd name="T25" fmla="*/ 174 h 210"/>
                <a:gd name="T26" fmla="*/ 138 w 181"/>
                <a:gd name="T27" fmla="*/ 207 h 210"/>
                <a:gd name="T28" fmla="*/ 47 w 181"/>
                <a:gd name="T29" fmla="*/ 210 h 210"/>
                <a:gd name="T30" fmla="*/ 47 w 181"/>
                <a:gd name="T31" fmla="*/ 188 h 210"/>
                <a:gd name="T32" fmla="*/ 27 w 181"/>
                <a:gd name="T33" fmla="*/ 140 h 210"/>
                <a:gd name="T34" fmla="*/ 8 w 181"/>
                <a:gd name="T35" fmla="*/ 112 h 210"/>
                <a:gd name="T36" fmla="*/ 0 w 181"/>
                <a:gd name="T37" fmla="*/ 83 h 210"/>
                <a:gd name="T38" fmla="*/ 0 w 181"/>
                <a:gd name="T39" fmla="*/ 73 h 210"/>
                <a:gd name="T40" fmla="*/ 33 w 181"/>
                <a:gd name="T41" fmla="*/ 16 h 210"/>
                <a:gd name="T42" fmla="*/ 88 w 181"/>
                <a:gd name="T43" fmla="*/ 0 h 210"/>
                <a:gd name="T44" fmla="*/ 93 w 181"/>
                <a:gd name="T45" fmla="*/ 91 h 210"/>
                <a:gd name="T46" fmla="*/ 104 w 181"/>
                <a:gd name="T47" fmla="*/ 69 h 210"/>
                <a:gd name="T48" fmla="*/ 97 w 181"/>
                <a:gd name="T49" fmla="*/ 31 h 210"/>
                <a:gd name="T50" fmla="*/ 67 w 181"/>
                <a:gd name="T51" fmla="*/ 35 h 210"/>
                <a:gd name="T52" fmla="*/ 70 w 181"/>
                <a:gd name="T53" fmla="*/ 48 h 210"/>
                <a:gd name="T54" fmla="*/ 88 w 181"/>
                <a:gd name="T55" fmla="*/ 44 h 210"/>
                <a:gd name="T56" fmla="*/ 94 w 181"/>
                <a:gd name="T57" fmla="*/ 58 h 210"/>
                <a:gd name="T58" fmla="*/ 81 w 181"/>
                <a:gd name="T59" fmla="*/ 77 h 210"/>
                <a:gd name="T60" fmla="*/ 80 w 181"/>
                <a:gd name="T61" fmla="*/ 95 h 210"/>
                <a:gd name="T62" fmla="*/ 95 w 181"/>
                <a:gd name="T63" fmla="*/ 114 h 210"/>
                <a:gd name="T64" fmla="*/ 75 w 181"/>
                <a:gd name="T65" fmla="*/ 114 h 210"/>
                <a:gd name="T66" fmla="*/ 95 w 181"/>
                <a:gd name="T67" fmla="*/ 11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1" h="210">
                  <a:moveTo>
                    <a:pt x="88" y="0"/>
                  </a:moveTo>
                  <a:cubicBezTo>
                    <a:pt x="91" y="0"/>
                    <a:pt x="94" y="0"/>
                    <a:pt x="97" y="0"/>
                  </a:cubicBezTo>
                  <a:cubicBezTo>
                    <a:pt x="98" y="0"/>
                    <a:pt x="99" y="0"/>
                    <a:pt x="100" y="0"/>
                  </a:cubicBezTo>
                  <a:cubicBezTo>
                    <a:pt x="114" y="1"/>
                    <a:pt x="127" y="4"/>
                    <a:pt x="140" y="11"/>
                  </a:cubicBezTo>
                  <a:cubicBezTo>
                    <a:pt x="144" y="13"/>
                    <a:pt x="148" y="15"/>
                    <a:pt x="152" y="18"/>
                  </a:cubicBezTo>
                  <a:cubicBezTo>
                    <a:pt x="150" y="18"/>
                    <a:pt x="149" y="19"/>
                    <a:pt x="148" y="20"/>
                  </a:cubicBezTo>
                  <a:cubicBezTo>
                    <a:pt x="155" y="25"/>
                    <a:pt x="160" y="32"/>
                    <a:pt x="164" y="40"/>
                  </a:cubicBezTo>
                  <a:cubicBezTo>
                    <a:pt x="163" y="41"/>
                    <a:pt x="161" y="42"/>
                    <a:pt x="160" y="43"/>
                  </a:cubicBezTo>
                  <a:cubicBezTo>
                    <a:pt x="160" y="44"/>
                    <a:pt x="160" y="45"/>
                    <a:pt x="161" y="45"/>
                  </a:cubicBezTo>
                  <a:cubicBezTo>
                    <a:pt x="166" y="55"/>
                    <a:pt x="169" y="65"/>
                    <a:pt x="172" y="76"/>
                  </a:cubicBezTo>
                  <a:cubicBezTo>
                    <a:pt x="173" y="79"/>
                    <a:pt x="173" y="81"/>
                    <a:pt x="171" y="84"/>
                  </a:cubicBezTo>
                  <a:cubicBezTo>
                    <a:pt x="171" y="85"/>
                    <a:pt x="171" y="86"/>
                    <a:pt x="171" y="87"/>
                  </a:cubicBezTo>
                  <a:cubicBezTo>
                    <a:pt x="172" y="92"/>
                    <a:pt x="174" y="97"/>
                    <a:pt x="176" y="101"/>
                  </a:cubicBezTo>
                  <a:cubicBezTo>
                    <a:pt x="177" y="107"/>
                    <a:pt x="179" y="112"/>
                    <a:pt x="181" y="118"/>
                  </a:cubicBezTo>
                  <a:cubicBezTo>
                    <a:pt x="181" y="118"/>
                    <a:pt x="181" y="119"/>
                    <a:pt x="181" y="119"/>
                  </a:cubicBezTo>
                  <a:cubicBezTo>
                    <a:pt x="180" y="122"/>
                    <a:pt x="178" y="123"/>
                    <a:pt x="175" y="124"/>
                  </a:cubicBezTo>
                  <a:cubicBezTo>
                    <a:pt x="174" y="124"/>
                    <a:pt x="174" y="125"/>
                    <a:pt x="174" y="126"/>
                  </a:cubicBezTo>
                  <a:cubicBezTo>
                    <a:pt x="174" y="129"/>
                    <a:pt x="175" y="133"/>
                    <a:pt x="176" y="136"/>
                  </a:cubicBezTo>
                  <a:cubicBezTo>
                    <a:pt x="176" y="139"/>
                    <a:pt x="176" y="141"/>
                    <a:pt x="174" y="143"/>
                  </a:cubicBezTo>
                  <a:cubicBezTo>
                    <a:pt x="173" y="143"/>
                    <a:pt x="172" y="144"/>
                    <a:pt x="171" y="145"/>
                  </a:cubicBezTo>
                  <a:cubicBezTo>
                    <a:pt x="171" y="145"/>
                    <a:pt x="171" y="145"/>
                    <a:pt x="171" y="145"/>
                  </a:cubicBezTo>
                  <a:cubicBezTo>
                    <a:pt x="176" y="149"/>
                    <a:pt x="176" y="152"/>
                    <a:pt x="173" y="156"/>
                  </a:cubicBezTo>
                  <a:cubicBezTo>
                    <a:pt x="172" y="159"/>
                    <a:pt x="171" y="161"/>
                    <a:pt x="172" y="164"/>
                  </a:cubicBezTo>
                  <a:cubicBezTo>
                    <a:pt x="172" y="165"/>
                    <a:pt x="172" y="166"/>
                    <a:pt x="172" y="168"/>
                  </a:cubicBezTo>
                  <a:cubicBezTo>
                    <a:pt x="171" y="172"/>
                    <a:pt x="165" y="176"/>
                    <a:pt x="160" y="175"/>
                  </a:cubicBezTo>
                  <a:cubicBezTo>
                    <a:pt x="156" y="173"/>
                    <a:pt x="151" y="173"/>
                    <a:pt x="146" y="174"/>
                  </a:cubicBezTo>
                  <a:cubicBezTo>
                    <a:pt x="141" y="174"/>
                    <a:pt x="139" y="176"/>
                    <a:pt x="139" y="181"/>
                  </a:cubicBezTo>
                  <a:cubicBezTo>
                    <a:pt x="138" y="190"/>
                    <a:pt x="138" y="198"/>
                    <a:pt x="138" y="207"/>
                  </a:cubicBezTo>
                  <a:cubicBezTo>
                    <a:pt x="138" y="208"/>
                    <a:pt x="138" y="209"/>
                    <a:pt x="137" y="210"/>
                  </a:cubicBezTo>
                  <a:cubicBezTo>
                    <a:pt x="107" y="210"/>
                    <a:pt x="77" y="210"/>
                    <a:pt x="47" y="210"/>
                  </a:cubicBezTo>
                  <a:cubicBezTo>
                    <a:pt x="47" y="209"/>
                    <a:pt x="47" y="208"/>
                    <a:pt x="47" y="207"/>
                  </a:cubicBezTo>
                  <a:cubicBezTo>
                    <a:pt x="47" y="201"/>
                    <a:pt x="47" y="194"/>
                    <a:pt x="47" y="188"/>
                  </a:cubicBezTo>
                  <a:cubicBezTo>
                    <a:pt x="47" y="185"/>
                    <a:pt x="46" y="181"/>
                    <a:pt x="45" y="177"/>
                  </a:cubicBezTo>
                  <a:cubicBezTo>
                    <a:pt x="43" y="163"/>
                    <a:pt x="37" y="151"/>
                    <a:pt x="27" y="140"/>
                  </a:cubicBezTo>
                  <a:cubicBezTo>
                    <a:pt x="22" y="134"/>
                    <a:pt x="17" y="126"/>
                    <a:pt x="13" y="119"/>
                  </a:cubicBezTo>
                  <a:cubicBezTo>
                    <a:pt x="11" y="117"/>
                    <a:pt x="10" y="114"/>
                    <a:pt x="8" y="112"/>
                  </a:cubicBezTo>
                  <a:cubicBezTo>
                    <a:pt x="5" y="107"/>
                    <a:pt x="3" y="101"/>
                    <a:pt x="2" y="95"/>
                  </a:cubicBezTo>
                  <a:cubicBezTo>
                    <a:pt x="1" y="91"/>
                    <a:pt x="1" y="87"/>
                    <a:pt x="0" y="83"/>
                  </a:cubicBezTo>
                  <a:cubicBezTo>
                    <a:pt x="0" y="80"/>
                    <a:pt x="0" y="77"/>
                    <a:pt x="0" y="74"/>
                  </a:cubicBezTo>
                  <a:cubicBezTo>
                    <a:pt x="0" y="74"/>
                    <a:pt x="0" y="73"/>
                    <a:pt x="0" y="73"/>
                  </a:cubicBezTo>
                  <a:cubicBezTo>
                    <a:pt x="1" y="64"/>
                    <a:pt x="3" y="55"/>
                    <a:pt x="7" y="47"/>
                  </a:cubicBezTo>
                  <a:cubicBezTo>
                    <a:pt x="13" y="34"/>
                    <a:pt x="21" y="24"/>
                    <a:pt x="33" y="16"/>
                  </a:cubicBezTo>
                  <a:cubicBezTo>
                    <a:pt x="48" y="7"/>
                    <a:pt x="64" y="2"/>
                    <a:pt x="80" y="0"/>
                  </a:cubicBezTo>
                  <a:cubicBezTo>
                    <a:pt x="83" y="0"/>
                    <a:pt x="86" y="0"/>
                    <a:pt x="88" y="0"/>
                  </a:cubicBezTo>
                  <a:close/>
                  <a:moveTo>
                    <a:pt x="93" y="95"/>
                  </a:moveTo>
                  <a:cubicBezTo>
                    <a:pt x="93" y="94"/>
                    <a:pt x="93" y="92"/>
                    <a:pt x="93" y="91"/>
                  </a:cubicBezTo>
                  <a:cubicBezTo>
                    <a:pt x="93" y="86"/>
                    <a:pt x="94" y="82"/>
                    <a:pt x="97" y="78"/>
                  </a:cubicBezTo>
                  <a:cubicBezTo>
                    <a:pt x="99" y="75"/>
                    <a:pt x="101" y="72"/>
                    <a:pt x="104" y="69"/>
                  </a:cubicBezTo>
                  <a:cubicBezTo>
                    <a:pt x="106" y="66"/>
                    <a:pt x="109" y="62"/>
                    <a:pt x="110" y="58"/>
                  </a:cubicBezTo>
                  <a:cubicBezTo>
                    <a:pt x="114" y="46"/>
                    <a:pt x="109" y="35"/>
                    <a:pt x="97" y="31"/>
                  </a:cubicBezTo>
                  <a:cubicBezTo>
                    <a:pt x="91" y="30"/>
                    <a:pt x="86" y="30"/>
                    <a:pt x="81" y="31"/>
                  </a:cubicBezTo>
                  <a:cubicBezTo>
                    <a:pt x="76" y="31"/>
                    <a:pt x="71" y="33"/>
                    <a:pt x="67" y="35"/>
                  </a:cubicBezTo>
                  <a:cubicBezTo>
                    <a:pt x="67" y="35"/>
                    <a:pt x="66" y="36"/>
                    <a:pt x="66" y="36"/>
                  </a:cubicBezTo>
                  <a:cubicBezTo>
                    <a:pt x="67" y="40"/>
                    <a:pt x="69" y="44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7" y="44"/>
                    <a:pt x="83" y="43"/>
                    <a:pt x="88" y="44"/>
                  </a:cubicBezTo>
                  <a:cubicBezTo>
                    <a:pt x="92" y="45"/>
                    <a:pt x="95" y="49"/>
                    <a:pt x="94" y="53"/>
                  </a:cubicBezTo>
                  <a:cubicBezTo>
                    <a:pt x="94" y="54"/>
                    <a:pt x="94" y="56"/>
                    <a:pt x="94" y="58"/>
                  </a:cubicBezTo>
                  <a:cubicBezTo>
                    <a:pt x="92" y="61"/>
                    <a:pt x="90" y="64"/>
                    <a:pt x="88" y="67"/>
                  </a:cubicBezTo>
                  <a:cubicBezTo>
                    <a:pt x="85" y="71"/>
                    <a:pt x="83" y="74"/>
                    <a:pt x="81" y="77"/>
                  </a:cubicBezTo>
                  <a:cubicBezTo>
                    <a:pt x="78" y="83"/>
                    <a:pt x="77" y="89"/>
                    <a:pt x="78" y="95"/>
                  </a:cubicBezTo>
                  <a:cubicBezTo>
                    <a:pt x="79" y="95"/>
                    <a:pt x="79" y="95"/>
                    <a:pt x="80" y="95"/>
                  </a:cubicBezTo>
                  <a:cubicBezTo>
                    <a:pt x="84" y="95"/>
                    <a:pt x="88" y="95"/>
                    <a:pt x="93" y="95"/>
                  </a:cubicBezTo>
                  <a:close/>
                  <a:moveTo>
                    <a:pt x="95" y="114"/>
                  </a:moveTo>
                  <a:cubicBezTo>
                    <a:pt x="95" y="108"/>
                    <a:pt x="91" y="103"/>
                    <a:pt x="85" y="103"/>
                  </a:cubicBezTo>
                  <a:cubicBezTo>
                    <a:pt x="79" y="103"/>
                    <a:pt x="75" y="108"/>
                    <a:pt x="75" y="114"/>
                  </a:cubicBezTo>
                  <a:cubicBezTo>
                    <a:pt x="75" y="120"/>
                    <a:pt x="79" y="124"/>
                    <a:pt x="85" y="124"/>
                  </a:cubicBezTo>
                  <a:cubicBezTo>
                    <a:pt x="91" y="124"/>
                    <a:pt x="95" y="120"/>
                    <a:pt x="95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4032081" y="1380542"/>
            <a:ext cx="192831" cy="257108"/>
            <a:chOff x="5468938" y="1814513"/>
            <a:chExt cx="257175" cy="342900"/>
          </a:xfrm>
          <a:solidFill>
            <a:srgbClr val="0070C0"/>
          </a:solidFill>
        </p:grpSpPr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5468938" y="1814513"/>
              <a:ext cx="257175" cy="342900"/>
            </a:xfrm>
            <a:custGeom>
              <a:avLst/>
              <a:gdLst>
                <a:gd name="T0" fmla="*/ 136 w 136"/>
                <a:gd name="T1" fmla="*/ 119 h 181"/>
                <a:gd name="T2" fmla="*/ 124 w 136"/>
                <a:gd name="T3" fmla="*/ 129 h 181"/>
                <a:gd name="T4" fmla="*/ 106 w 136"/>
                <a:gd name="T5" fmla="*/ 129 h 181"/>
                <a:gd name="T6" fmla="*/ 106 w 136"/>
                <a:gd name="T7" fmla="*/ 168 h 181"/>
                <a:gd name="T8" fmla="*/ 95 w 136"/>
                <a:gd name="T9" fmla="*/ 181 h 181"/>
                <a:gd name="T10" fmla="*/ 11 w 136"/>
                <a:gd name="T11" fmla="*/ 180 h 181"/>
                <a:gd name="T12" fmla="*/ 0 w 136"/>
                <a:gd name="T13" fmla="*/ 170 h 181"/>
                <a:gd name="T14" fmla="*/ 1 w 136"/>
                <a:gd name="T15" fmla="*/ 10 h 181"/>
                <a:gd name="T16" fmla="*/ 11 w 136"/>
                <a:gd name="T17" fmla="*/ 0 h 181"/>
                <a:gd name="T18" fmla="*/ 95 w 136"/>
                <a:gd name="T19" fmla="*/ 0 h 181"/>
                <a:gd name="T20" fmla="*/ 106 w 136"/>
                <a:gd name="T21" fmla="*/ 13 h 181"/>
                <a:gd name="T22" fmla="*/ 106 w 136"/>
                <a:gd name="T23" fmla="*/ 46 h 181"/>
                <a:gd name="T24" fmla="*/ 124 w 136"/>
                <a:gd name="T25" fmla="*/ 46 h 181"/>
                <a:gd name="T26" fmla="*/ 136 w 136"/>
                <a:gd name="T27" fmla="*/ 57 h 181"/>
                <a:gd name="T28" fmla="*/ 97 w 136"/>
                <a:gd name="T29" fmla="*/ 129 h 181"/>
                <a:gd name="T30" fmla="*/ 73 w 136"/>
                <a:gd name="T31" fmla="*/ 130 h 181"/>
                <a:gd name="T32" fmla="*/ 54 w 136"/>
                <a:gd name="T33" fmla="*/ 149 h 181"/>
                <a:gd name="T34" fmla="*/ 47 w 136"/>
                <a:gd name="T35" fmla="*/ 129 h 181"/>
                <a:gd name="T36" fmla="*/ 35 w 136"/>
                <a:gd name="T37" fmla="*/ 58 h 181"/>
                <a:gd name="T38" fmla="*/ 48 w 136"/>
                <a:gd name="T39" fmla="*/ 46 h 181"/>
                <a:gd name="T40" fmla="*/ 97 w 136"/>
                <a:gd name="T41" fmla="*/ 46 h 181"/>
                <a:gd name="T42" fmla="*/ 9 w 136"/>
                <a:gd name="T43" fmla="*/ 19 h 181"/>
                <a:gd name="T44" fmla="*/ 97 w 136"/>
                <a:gd name="T45" fmla="*/ 158 h 181"/>
                <a:gd name="T46" fmla="*/ 60 w 136"/>
                <a:gd name="T47" fmla="*/ 135 h 181"/>
                <a:gd name="T48" fmla="*/ 73 w 136"/>
                <a:gd name="T49" fmla="*/ 124 h 181"/>
                <a:gd name="T50" fmla="*/ 131 w 136"/>
                <a:gd name="T51" fmla="*/ 117 h 181"/>
                <a:gd name="T52" fmla="*/ 124 w 136"/>
                <a:gd name="T53" fmla="*/ 52 h 181"/>
                <a:gd name="T54" fmla="*/ 40 w 136"/>
                <a:gd name="T55" fmla="*/ 59 h 181"/>
                <a:gd name="T56" fmla="*/ 47 w 136"/>
                <a:gd name="T57" fmla="*/ 124 h 181"/>
                <a:gd name="T58" fmla="*/ 59 w 136"/>
                <a:gd name="T59" fmla="*/ 124 h 181"/>
                <a:gd name="T60" fmla="*/ 53 w 136"/>
                <a:gd name="T61" fmla="*/ 174 h 181"/>
                <a:gd name="T62" fmla="*/ 53 w 136"/>
                <a:gd name="T63" fmla="*/ 162 h 181"/>
                <a:gd name="T64" fmla="*/ 53 w 136"/>
                <a:gd name="T65" fmla="*/ 174 h 181"/>
                <a:gd name="T66" fmla="*/ 66 w 136"/>
                <a:gd name="T67" fmla="*/ 12 h 181"/>
                <a:gd name="T68" fmla="*/ 66 w 136"/>
                <a:gd name="T69" fmla="*/ 9 h 181"/>
                <a:gd name="T70" fmla="*/ 41 w 136"/>
                <a:gd name="T71" fmla="*/ 9 h 181"/>
                <a:gd name="T72" fmla="*/ 39 w 136"/>
                <a:gd name="T73" fmla="*/ 10 h 181"/>
                <a:gd name="T74" fmla="*/ 41 w 136"/>
                <a:gd name="T75" fmla="*/ 1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81">
                  <a:moveTo>
                    <a:pt x="136" y="57"/>
                  </a:moveTo>
                  <a:cubicBezTo>
                    <a:pt x="136" y="77"/>
                    <a:pt x="136" y="98"/>
                    <a:pt x="136" y="119"/>
                  </a:cubicBezTo>
                  <a:cubicBezTo>
                    <a:pt x="136" y="119"/>
                    <a:pt x="136" y="119"/>
                    <a:pt x="136" y="119"/>
                  </a:cubicBezTo>
                  <a:cubicBezTo>
                    <a:pt x="135" y="125"/>
                    <a:pt x="130" y="129"/>
                    <a:pt x="124" y="129"/>
                  </a:cubicBezTo>
                  <a:cubicBezTo>
                    <a:pt x="118" y="129"/>
                    <a:pt x="113" y="129"/>
                    <a:pt x="107" y="129"/>
                  </a:cubicBezTo>
                  <a:cubicBezTo>
                    <a:pt x="107" y="129"/>
                    <a:pt x="106" y="129"/>
                    <a:pt x="106" y="129"/>
                  </a:cubicBezTo>
                  <a:cubicBezTo>
                    <a:pt x="106" y="130"/>
                    <a:pt x="106" y="130"/>
                    <a:pt x="106" y="131"/>
                  </a:cubicBezTo>
                  <a:cubicBezTo>
                    <a:pt x="106" y="143"/>
                    <a:pt x="106" y="155"/>
                    <a:pt x="106" y="168"/>
                  </a:cubicBezTo>
                  <a:cubicBezTo>
                    <a:pt x="106" y="172"/>
                    <a:pt x="104" y="176"/>
                    <a:pt x="100" y="178"/>
                  </a:cubicBezTo>
                  <a:cubicBezTo>
                    <a:pt x="99" y="179"/>
                    <a:pt x="97" y="180"/>
                    <a:pt x="95" y="181"/>
                  </a:cubicBezTo>
                  <a:cubicBezTo>
                    <a:pt x="67" y="181"/>
                    <a:pt x="39" y="181"/>
                    <a:pt x="11" y="181"/>
                  </a:cubicBezTo>
                  <a:cubicBezTo>
                    <a:pt x="11" y="180"/>
                    <a:pt x="11" y="180"/>
                    <a:pt x="11" y="180"/>
                  </a:cubicBezTo>
                  <a:cubicBezTo>
                    <a:pt x="8" y="180"/>
                    <a:pt x="5" y="178"/>
                    <a:pt x="3" y="176"/>
                  </a:cubicBezTo>
                  <a:cubicBezTo>
                    <a:pt x="2" y="174"/>
                    <a:pt x="1" y="172"/>
                    <a:pt x="0" y="170"/>
                  </a:cubicBezTo>
                  <a:cubicBezTo>
                    <a:pt x="0" y="117"/>
                    <a:pt x="0" y="64"/>
                    <a:pt x="0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7"/>
                    <a:pt x="3" y="5"/>
                    <a:pt x="5" y="3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39" y="0"/>
                    <a:pt x="67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8" y="0"/>
                    <a:pt x="101" y="2"/>
                    <a:pt x="103" y="4"/>
                  </a:cubicBezTo>
                  <a:cubicBezTo>
                    <a:pt x="105" y="7"/>
                    <a:pt x="106" y="10"/>
                    <a:pt x="106" y="13"/>
                  </a:cubicBezTo>
                  <a:cubicBezTo>
                    <a:pt x="106" y="24"/>
                    <a:pt x="106" y="34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6" y="46"/>
                    <a:pt x="107" y="46"/>
                    <a:pt x="107" y="46"/>
                  </a:cubicBezTo>
                  <a:cubicBezTo>
                    <a:pt x="113" y="46"/>
                    <a:pt x="118" y="46"/>
                    <a:pt x="124" y="46"/>
                  </a:cubicBezTo>
                  <a:cubicBezTo>
                    <a:pt x="128" y="46"/>
                    <a:pt x="132" y="48"/>
                    <a:pt x="134" y="51"/>
                  </a:cubicBezTo>
                  <a:cubicBezTo>
                    <a:pt x="135" y="53"/>
                    <a:pt x="136" y="55"/>
                    <a:pt x="136" y="57"/>
                  </a:cubicBezTo>
                  <a:close/>
                  <a:moveTo>
                    <a:pt x="97" y="158"/>
                  </a:moveTo>
                  <a:cubicBezTo>
                    <a:pt x="97" y="148"/>
                    <a:pt x="97" y="139"/>
                    <a:pt x="97" y="129"/>
                  </a:cubicBezTo>
                  <a:cubicBezTo>
                    <a:pt x="89" y="129"/>
                    <a:pt x="82" y="129"/>
                    <a:pt x="74" y="129"/>
                  </a:cubicBezTo>
                  <a:cubicBezTo>
                    <a:pt x="74" y="129"/>
                    <a:pt x="73" y="130"/>
                    <a:pt x="73" y="130"/>
                  </a:cubicBezTo>
                  <a:cubicBezTo>
                    <a:pt x="67" y="136"/>
                    <a:pt x="61" y="142"/>
                    <a:pt x="55" y="148"/>
                  </a:cubicBezTo>
                  <a:cubicBezTo>
                    <a:pt x="55" y="148"/>
                    <a:pt x="54" y="148"/>
                    <a:pt x="54" y="149"/>
                  </a:cubicBezTo>
                  <a:cubicBezTo>
                    <a:pt x="54" y="142"/>
                    <a:pt x="54" y="136"/>
                    <a:pt x="54" y="129"/>
                  </a:cubicBezTo>
                  <a:cubicBezTo>
                    <a:pt x="51" y="129"/>
                    <a:pt x="49" y="129"/>
                    <a:pt x="47" y="129"/>
                  </a:cubicBezTo>
                  <a:cubicBezTo>
                    <a:pt x="40" y="129"/>
                    <a:pt x="35" y="124"/>
                    <a:pt x="35" y="117"/>
                  </a:cubicBezTo>
                  <a:cubicBezTo>
                    <a:pt x="35" y="97"/>
                    <a:pt x="35" y="78"/>
                    <a:pt x="35" y="58"/>
                  </a:cubicBezTo>
                  <a:cubicBezTo>
                    <a:pt x="35" y="54"/>
                    <a:pt x="37" y="51"/>
                    <a:pt x="40" y="49"/>
                  </a:cubicBezTo>
                  <a:cubicBezTo>
                    <a:pt x="42" y="47"/>
                    <a:pt x="45" y="46"/>
                    <a:pt x="48" y="46"/>
                  </a:cubicBezTo>
                  <a:cubicBezTo>
                    <a:pt x="64" y="46"/>
                    <a:pt x="79" y="46"/>
                    <a:pt x="95" y="46"/>
                  </a:cubicBezTo>
                  <a:cubicBezTo>
                    <a:pt x="96" y="46"/>
                    <a:pt x="96" y="46"/>
                    <a:pt x="97" y="46"/>
                  </a:cubicBezTo>
                  <a:cubicBezTo>
                    <a:pt x="97" y="37"/>
                    <a:pt x="97" y="28"/>
                    <a:pt x="97" y="19"/>
                  </a:cubicBezTo>
                  <a:cubicBezTo>
                    <a:pt x="68" y="19"/>
                    <a:pt x="38" y="19"/>
                    <a:pt x="9" y="19"/>
                  </a:cubicBezTo>
                  <a:cubicBezTo>
                    <a:pt x="9" y="66"/>
                    <a:pt x="9" y="112"/>
                    <a:pt x="9" y="158"/>
                  </a:cubicBezTo>
                  <a:cubicBezTo>
                    <a:pt x="38" y="158"/>
                    <a:pt x="68" y="158"/>
                    <a:pt x="97" y="158"/>
                  </a:cubicBezTo>
                  <a:close/>
                  <a:moveTo>
                    <a:pt x="59" y="136"/>
                  </a:moveTo>
                  <a:cubicBezTo>
                    <a:pt x="59" y="136"/>
                    <a:pt x="60" y="136"/>
                    <a:pt x="60" y="135"/>
                  </a:cubicBezTo>
                  <a:cubicBezTo>
                    <a:pt x="64" y="132"/>
                    <a:pt x="67" y="129"/>
                    <a:pt x="70" y="125"/>
                  </a:cubicBezTo>
                  <a:cubicBezTo>
                    <a:pt x="71" y="124"/>
                    <a:pt x="72" y="124"/>
                    <a:pt x="73" y="124"/>
                  </a:cubicBezTo>
                  <a:cubicBezTo>
                    <a:pt x="90" y="124"/>
                    <a:pt x="107" y="124"/>
                    <a:pt x="124" y="124"/>
                  </a:cubicBezTo>
                  <a:cubicBezTo>
                    <a:pt x="129" y="124"/>
                    <a:pt x="131" y="121"/>
                    <a:pt x="131" y="117"/>
                  </a:cubicBezTo>
                  <a:cubicBezTo>
                    <a:pt x="131" y="97"/>
                    <a:pt x="131" y="78"/>
                    <a:pt x="131" y="59"/>
                  </a:cubicBezTo>
                  <a:cubicBezTo>
                    <a:pt x="131" y="54"/>
                    <a:pt x="129" y="52"/>
                    <a:pt x="124" y="52"/>
                  </a:cubicBezTo>
                  <a:cubicBezTo>
                    <a:pt x="98" y="52"/>
                    <a:pt x="73" y="52"/>
                    <a:pt x="47" y="52"/>
                  </a:cubicBezTo>
                  <a:cubicBezTo>
                    <a:pt x="43" y="52"/>
                    <a:pt x="40" y="54"/>
                    <a:pt x="40" y="59"/>
                  </a:cubicBezTo>
                  <a:cubicBezTo>
                    <a:pt x="40" y="78"/>
                    <a:pt x="40" y="97"/>
                    <a:pt x="40" y="117"/>
                  </a:cubicBezTo>
                  <a:cubicBezTo>
                    <a:pt x="40" y="121"/>
                    <a:pt x="43" y="124"/>
                    <a:pt x="47" y="124"/>
                  </a:cubicBezTo>
                  <a:cubicBezTo>
                    <a:pt x="51" y="124"/>
                    <a:pt x="54" y="124"/>
                    <a:pt x="57" y="124"/>
                  </a:cubicBezTo>
                  <a:cubicBezTo>
                    <a:pt x="58" y="124"/>
                    <a:pt x="58" y="124"/>
                    <a:pt x="59" y="124"/>
                  </a:cubicBezTo>
                  <a:cubicBezTo>
                    <a:pt x="59" y="128"/>
                    <a:pt x="59" y="132"/>
                    <a:pt x="59" y="136"/>
                  </a:cubicBezTo>
                  <a:close/>
                  <a:moveTo>
                    <a:pt x="53" y="174"/>
                  </a:moveTo>
                  <a:cubicBezTo>
                    <a:pt x="56" y="174"/>
                    <a:pt x="59" y="172"/>
                    <a:pt x="59" y="168"/>
                  </a:cubicBezTo>
                  <a:cubicBezTo>
                    <a:pt x="59" y="165"/>
                    <a:pt x="56" y="162"/>
                    <a:pt x="53" y="162"/>
                  </a:cubicBezTo>
                  <a:cubicBezTo>
                    <a:pt x="50" y="162"/>
                    <a:pt x="47" y="165"/>
                    <a:pt x="47" y="168"/>
                  </a:cubicBezTo>
                  <a:cubicBezTo>
                    <a:pt x="47" y="172"/>
                    <a:pt x="50" y="174"/>
                    <a:pt x="53" y="174"/>
                  </a:cubicBezTo>
                  <a:close/>
                  <a:moveTo>
                    <a:pt x="53" y="12"/>
                  </a:moveTo>
                  <a:cubicBezTo>
                    <a:pt x="57" y="12"/>
                    <a:pt x="61" y="12"/>
                    <a:pt x="66" y="12"/>
                  </a:cubicBezTo>
                  <a:cubicBezTo>
                    <a:pt x="67" y="12"/>
                    <a:pt x="67" y="11"/>
                    <a:pt x="67" y="10"/>
                  </a:cubicBezTo>
                  <a:cubicBezTo>
                    <a:pt x="67" y="9"/>
                    <a:pt x="67" y="9"/>
                    <a:pt x="66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7" y="9"/>
                    <a:pt x="49" y="9"/>
                    <a:pt x="41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10"/>
                    <a:pt x="39" y="10"/>
                  </a:cubicBezTo>
                  <a:cubicBezTo>
                    <a:pt x="39" y="11"/>
                    <a:pt x="39" y="11"/>
                    <a:pt x="40" y="11"/>
                  </a:cubicBezTo>
                  <a:cubicBezTo>
                    <a:pt x="40" y="12"/>
                    <a:pt x="41" y="12"/>
                    <a:pt x="41" y="12"/>
                  </a:cubicBezTo>
                  <a:cubicBezTo>
                    <a:pt x="45" y="12"/>
                    <a:pt x="49" y="12"/>
                    <a:pt x="5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00" name="Freeform 36"/>
            <p:cNvSpPr>
              <a:spLocks/>
            </p:cNvSpPr>
            <p:nvPr/>
          </p:nvSpPr>
          <p:spPr bwMode="auto">
            <a:xfrm>
              <a:off x="5568951" y="1941513"/>
              <a:ext cx="122238" cy="11113"/>
            </a:xfrm>
            <a:custGeom>
              <a:avLst/>
              <a:gdLst>
                <a:gd name="T0" fmla="*/ 33 w 65"/>
                <a:gd name="T1" fmla="*/ 6 h 6"/>
                <a:gd name="T2" fmla="*/ 4 w 65"/>
                <a:gd name="T3" fmla="*/ 6 h 6"/>
                <a:gd name="T4" fmla="*/ 2 w 65"/>
                <a:gd name="T5" fmla="*/ 6 h 6"/>
                <a:gd name="T6" fmla="*/ 0 w 65"/>
                <a:gd name="T7" fmla="*/ 3 h 6"/>
                <a:gd name="T8" fmla="*/ 3 w 65"/>
                <a:gd name="T9" fmla="*/ 0 h 6"/>
                <a:gd name="T10" fmla="*/ 4 w 65"/>
                <a:gd name="T11" fmla="*/ 0 h 6"/>
                <a:gd name="T12" fmla="*/ 61 w 65"/>
                <a:gd name="T13" fmla="*/ 0 h 6"/>
                <a:gd name="T14" fmla="*/ 65 w 65"/>
                <a:gd name="T15" fmla="*/ 2 h 6"/>
                <a:gd name="T16" fmla="*/ 63 w 65"/>
                <a:gd name="T17" fmla="*/ 6 h 6"/>
                <a:gd name="T18" fmla="*/ 61 w 65"/>
                <a:gd name="T19" fmla="*/ 6 h 6"/>
                <a:gd name="T20" fmla="*/ 33 w 65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6">
                  <a:moveTo>
                    <a:pt x="33" y="6"/>
                  </a:moveTo>
                  <a:cubicBezTo>
                    <a:pt x="23" y="6"/>
                    <a:pt x="14" y="6"/>
                    <a:pt x="4" y="6"/>
                  </a:cubicBezTo>
                  <a:cubicBezTo>
                    <a:pt x="4" y="6"/>
                    <a:pt x="3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23" y="0"/>
                    <a:pt x="42" y="0"/>
                    <a:pt x="61" y="0"/>
                  </a:cubicBezTo>
                  <a:cubicBezTo>
                    <a:pt x="64" y="0"/>
                    <a:pt x="65" y="1"/>
                    <a:pt x="65" y="2"/>
                  </a:cubicBezTo>
                  <a:cubicBezTo>
                    <a:pt x="65" y="4"/>
                    <a:pt x="64" y="6"/>
                    <a:pt x="63" y="6"/>
                  </a:cubicBezTo>
                  <a:cubicBezTo>
                    <a:pt x="62" y="6"/>
                    <a:pt x="62" y="6"/>
                    <a:pt x="61" y="6"/>
                  </a:cubicBezTo>
                  <a:cubicBezTo>
                    <a:pt x="52" y="6"/>
                    <a:pt x="42" y="6"/>
                    <a:pt x="3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01" name="Freeform 37"/>
            <p:cNvSpPr>
              <a:spLocks/>
            </p:cNvSpPr>
            <p:nvPr/>
          </p:nvSpPr>
          <p:spPr bwMode="auto">
            <a:xfrm>
              <a:off x="5568951" y="1973263"/>
              <a:ext cx="125413" cy="12700"/>
            </a:xfrm>
            <a:custGeom>
              <a:avLst/>
              <a:gdLst>
                <a:gd name="T0" fmla="*/ 33 w 66"/>
                <a:gd name="T1" fmla="*/ 0 h 7"/>
                <a:gd name="T2" fmla="*/ 62 w 66"/>
                <a:gd name="T3" fmla="*/ 0 h 7"/>
                <a:gd name="T4" fmla="*/ 65 w 66"/>
                <a:gd name="T5" fmla="*/ 4 h 7"/>
                <a:gd name="T6" fmla="*/ 63 w 66"/>
                <a:gd name="T7" fmla="*/ 6 h 7"/>
                <a:gd name="T8" fmla="*/ 61 w 66"/>
                <a:gd name="T9" fmla="*/ 7 h 7"/>
                <a:gd name="T10" fmla="*/ 4 w 66"/>
                <a:gd name="T11" fmla="*/ 7 h 7"/>
                <a:gd name="T12" fmla="*/ 2 w 66"/>
                <a:gd name="T13" fmla="*/ 6 h 7"/>
                <a:gd name="T14" fmla="*/ 0 w 66"/>
                <a:gd name="T15" fmla="*/ 3 h 7"/>
                <a:gd name="T16" fmla="*/ 3 w 66"/>
                <a:gd name="T17" fmla="*/ 0 h 7"/>
                <a:gd name="T18" fmla="*/ 4 w 66"/>
                <a:gd name="T19" fmla="*/ 0 h 7"/>
                <a:gd name="T20" fmla="*/ 33 w 66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7">
                  <a:moveTo>
                    <a:pt x="33" y="0"/>
                  </a:moveTo>
                  <a:cubicBezTo>
                    <a:pt x="42" y="0"/>
                    <a:pt x="52" y="0"/>
                    <a:pt x="62" y="0"/>
                  </a:cubicBezTo>
                  <a:cubicBezTo>
                    <a:pt x="64" y="0"/>
                    <a:pt x="66" y="2"/>
                    <a:pt x="65" y="4"/>
                  </a:cubicBezTo>
                  <a:cubicBezTo>
                    <a:pt x="65" y="5"/>
                    <a:pt x="64" y="6"/>
                    <a:pt x="63" y="6"/>
                  </a:cubicBezTo>
                  <a:cubicBezTo>
                    <a:pt x="62" y="6"/>
                    <a:pt x="62" y="7"/>
                    <a:pt x="61" y="7"/>
                  </a:cubicBezTo>
                  <a:cubicBezTo>
                    <a:pt x="42" y="7"/>
                    <a:pt x="23" y="7"/>
                    <a:pt x="4" y="7"/>
                  </a:cubicBezTo>
                  <a:cubicBezTo>
                    <a:pt x="4" y="7"/>
                    <a:pt x="3" y="6"/>
                    <a:pt x="2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14" y="0"/>
                    <a:pt x="23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02" name="Freeform 38"/>
            <p:cNvSpPr>
              <a:spLocks/>
            </p:cNvSpPr>
            <p:nvPr/>
          </p:nvSpPr>
          <p:spPr bwMode="auto">
            <a:xfrm>
              <a:off x="5568951" y="2005013"/>
              <a:ext cx="125413" cy="14288"/>
            </a:xfrm>
            <a:custGeom>
              <a:avLst/>
              <a:gdLst>
                <a:gd name="T0" fmla="*/ 33 w 66"/>
                <a:gd name="T1" fmla="*/ 0 h 7"/>
                <a:gd name="T2" fmla="*/ 62 w 66"/>
                <a:gd name="T3" fmla="*/ 0 h 7"/>
                <a:gd name="T4" fmla="*/ 65 w 66"/>
                <a:gd name="T5" fmla="*/ 5 h 7"/>
                <a:gd name="T6" fmla="*/ 63 w 66"/>
                <a:gd name="T7" fmla="*/ 7 h 7"/>
                <a:gd name="T8" fmla="*/ 61 w 66"/>
                <a:gd name="T9" fmla="*/ 7 h 7"/>
                <a:gd name="T10" fmla="*/ 4 w 66"/>
                <a:gd name="T11" fmla="*/ 7 h 7"/>
                <a:gd name="T12" fmla="*/ 1 w 66"/>
                <a:gd name="T13" fmla="*/ 6 h 7"/>
                <a:gd name="T14" fmla="*/ 1 w 66"/>
                <a:gd name="T15" fmla="*/ 2 h 7"/>
                <a:gd name="T16" fmla="*/ 3 w 66"/>
                <a:gd name="T17" fmla="*/ 0 h 7"/>
                <a:gd name="T18" fmla="*/ 4 w 66"/>
                <a:gd name="T19" fmla="*/ 0 h 7"/>
                <a:gd name="T20" fmla="*/ 33 w 66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7">
                  <a:moveTo>
                    <a:pt x="33" y="0"/>
                  </a:moveTo>
                  <a:cubicBezTo>
                    <a:pt x="42" y="0"/>
                    <a:pt x="5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4" y="6"/>
                    <a:pt x="63" y="7"/>
                  </a:cubicBezTo>
                  <a:cubicBezTo>
                    <a:pt x="63" y="7"/>
                    <a:pt x="62" y="7"/>
                    <a:pt x="61" y="7"/>
                  </a:cubicBezTo>
                  <a:cubicBezTo>
                    <a:pt x="42" y="7"/>
                    <a:pt x="23" y="7"/>
                    <a:pt x="4" y="7"/>
                  </a:cubicBezTo>
                  <a:cubicBezTo>
                    <a:pt x="3" y="7"/>
                    <a:pt x="2" y="6"/>
                    <a:pt x="1" y="6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4" y="0"/>
                    <a:pt x="23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57744" y="4668192"/>
            <a:ext cx="426133" cy="495171"/>
            <a:chOff x="5811838" y="6224984"/>
            <a:chExt cx="568325" cy="660400"/>
          </a:xfrm>
        </p:grpSpPr>
        <p:sp>
          <p:nvSpPr>
            <p:cNvPr id="79" name="Rectangle 19"/>
            <p:cNvSpPr>
              <a:spLocks noChangeArrowheads="1"/>
            </p:cNvSpPr>
            <p:nvPr/>
          </p:nvSpPr>
          <p:spPr bwMode="auto">
            <a:xfrm>
              <a:off x="5811838" y="6224984"/>
              <a:ext cx="568325" cy="6604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6002338" y="6383734"/>
              <a:ext cx="257175" cy="342900"/>
              <a:chOff x="6002338" y="6357938"/>
              <a:chExt cx="257175" cy="342900"/>
            </a:xfrm>
          </p:grpSpPr>
          <p:sp>
            <p:nvSpPr>
              <p:cNvPr id="104" name="Freeform 39"/>
              <p:cNvSpPr>
                <a:spLocks noEditPoints="1"/>
              </p:cNvSpPr>
              <p:nvPr/>
            </p:nvSpPr>
            <p:spPr bwMode="auto">
              <a:xfrm>
                <a:off x="6002338" y="6357938"/>
                <a:ext cx="257175" cy="342900"/>
              </a:xfrm>
              <a:custGeom>
                <a:avLst/>
                <a:gdLst>
                  <a:gd name="T0" fmla="*/ 136 w 136"/>
                  <a:gd name="T1" fmla="*/ 119 h 181"/>
                  <a:gd name="T2" fmla="*/ 123 w 136"/>
                  <a:gd name="T3" fmla="*/ 130 h 181"/>
                  <a:gd name="T4" fmla="*/ 105 w 136"/>
                  <a:gd name="T5" fmla="*/ 130 h 181"/>
                  <a:gd name="T6" fmla="*/ 105 w 136"/>
                  <a:gd name="T7" fmla="*/ 168 h 181"/>
                  <a:gd name="T8" fmla="*/ 94 w 136"/>
                  <a:gd name="T9" fmla="*/ 181 h 181"/>
                  <a:gd name="T10" fmla="*/ 10 w 136"/>
                  <a:gd name="T11" fmla="*/ 181 h 181"/>
                  <a:gd name="T12" fmla="*/ 0 w 136"/>
                  <a:gd name="T13" fmla="*/ 170 h 181"/>
                  <a:gd name="T14" fmla="*/ 0 w 136"/>
                  <a:gd name="T15" fmla="*/ 11 h 181"/>
                  <a:gd name="T16" fmla="*/ 11 w 136"/>
                  <a:gd name="T17" fmla="*/ 0 h 181"/>
                  <a:gd name="T18" fmla="*/ 95 w 136"/>
                  <a:gd name="T19" fmla="*/ 1 h 181"/>
                  <a:gd name="T20" fmla="*/ 105 w 136"/>
                  <a:gd name="T21" fmla="*/ 13 h 181"/>
                  <a:gd name="T22" fmla="*/ 105 w 136"/>
                  <a:gd name="T23" fmla="*/ 47 h 181"/>
                  <a:gd name="T24" fmla="*/ 124 w 136"/>
                  <a:gd name="T25" fmla="*/ 47 h 181"/>
                  <a:gd name="T26" fmla="*/ 136 w 136"/>
                  <a:gd name="T27" fmla="*/ 57 h 181"/>
                  <a:gd name="T28" fmla="*/ 96 w 136"/>
                  <a:gd name="T29" fmla="*/ 130 h 181"/>
                  <a:gd name="T30" fmla="*/ 72 w 136"/>
                  <a:gd name="T31" fmla="*/ 131 h 181"/>
                  <a:gd name="T32" fmla="*/ 53 w 136"/>
                  <a:gd name="T33" fmla="*/ 149 h 181"/>
                  <a:gd name="T34" fmla="*/ 47 w 136"/>
                  <a:gd name="T35" fmla="*/ 130 h 181"/>
                  <a:gd name="T36" fmla="*/ 35 w 136"/>
                  <a:gd name="T37" fmla="*/ 59 h 181"/>
                  <a:gd name="T38" fmla="*/ 47 w 136"/>
                  <a:gd name="T39" fmla="*/ 47 h 181"/>
                  <a:gd name="T40" fmla="*/ 97 w 136"/>
                  <a:gd name="T41" fmla="*/ 47 h 181"/>
                  <a:gd name="T42" fmla="*/ 9 w 136"/>
                  <a:gd name="T43" fmla="*/ 20 h 181"/>
                  <a:gd name="T44" fmla="*/ 96 w 136"/>
                  <a:gd name="T45" fmla="*/ 158 h 181"/>
                  <a:gd name="T46" fmla="*/ 60 w 136"/>
                  <a:gd name="T47" fmla="*/ 136 h 181"/>
                  <a:gd name="T48" fmla="*/ 73 w 136"/>
                  <a:gd name="T49" fmla="*/ 124 h 181"/>
                  <a:gd name="T50" fmla="*/ 131 w 136"/>
                  <a:gd name="T51" fmla="*/ 117 h 181"/>
                  <a:gd name="T52" fmla="*/ 123 w 136"/>
                  <a:gd name="T53" fmla="*/ 52 h 181"/>
                  <a:gd name="T54" fmla="*/ 40 w 136"/>
                  <a:gd name="T55" fmla="*/ 59 h 181"/>
                  <a:gd name="T56" fmla="*/ 47 w 136"/>
                  <a:gd name="T57" fmla="*/ 125 h 181"/>
                  <a:gd name="T58" fmla="*/ 58 w 136"/>
                  <a:gd name="T59" fmla="*/ 125 h 181"/>
                  <a:gd name="T60" fmla="*/ 53 w 136"/>
                  <a:gd name="T61" fmla="*/ 175 h 181"/>
                  <a:gd name="T62" fmla="*/ 53 w 136"/>
                  <a:gd name="T63" fmla="*/ 163 h 181"/>
                  <a:gd name="T64" fmla="*/ 53 w 136"/>
                  <a:gd name="T65" fmla="*/ 175 h 181"/>
                  <a:gd name="T66" fmla="*/ 65 w 136"/>
                  <a:gd name="T67" fmla="*/ 12 h 181"/>
                  <a:gd name="T68" fmla="*/ 65 w 136"/>
                  <a:gd name="T69" fmla="*/ 9 h 181"/>
                  <a:gd name="T70" fmla="*/ 40 w 136"/>
                  <a:gd name="T71" fmla="*/ 9 h 181"/>
                  <a:gd name="T72" fmla="*/ 38 w 136"/>
                  <a:gd name="T73" fmla="*/ 11 h 181"/>
                  <a:gd name="T74" fmla="*/ 41 w 136"/>
                  <a:gd name="T75" fmla="*/ 12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81">
                    <a:moveTo>
                      <a:pt x="136" y="57"/>
                    </a:moveTo>
                    <a:cubicBezTo>
                      <a:pt x="136" y="78"/>
                      <a:pt x="136" y="99"/>
                      <a:pt x="136" y="119"/>
                    </a:cubicBezTo>
                    <a:cubicBezTo>
                      <a:pt x="136" y="119"/>
                      <a:pt x="136" y="120"/>
                      <a:pt x="136" y="120"/>
                    </a:cubicBezTo>
                    <a:cubicBezTo>
                      <a:pt x="135" y="126"/>
                      <a:pt x="130" y="130"/>
                      <a:pt x="123" y="130"/>
                    </a:cubicBezTo>
                    <a:cubicBezTo>
                      <a:pt x="118" y="129"/>
                      <a:pt x="112" y="130"/>
                      <a:pt x="107" y="130"/>
                    </a:cubicBezTo>
                    <a:cubicBezTo>
                      <a:pt x="106" y="130"/>
                      <a:pt x="106" y="130"/>
                      <a:pt x="105" y="130"/>
                    </a:cubicBezTo>
                    <a:cubicBezTo>
                      <a:pt x="105" y="130"/>
                      <a:pt x="105" y="131"/>
                      <a:pt x="105" y="131"/>
                    </a:cubicBezTo>
                    <a:cubicBezTo>
                      <a:pt x="105" y="144"/>
                      <a:pt x="105" y="156"/>
                      <a:pt x="105" y="168"/>
                    </a:cubicBezTo>
                    <a:cubicBezTo>
                      <a:pt x="105" y="172"/>
                      <a:pt x="104" y="176"/>
                      <a:pt x="100" y="179"/>
                    </a:cubicBezTo>
                    <a:cubicBezTo>
                      <a:pt x="98" y="180"/>
                      <a:pt x="96" y="180"/>
                      <a:pt x="94" y="181"/>
                    </a:cubicBezTo>
                    <a:cubicBezTo>
                      <a:pt x="66" y="181"/>
                      <a:pt x="39" y="181"/>
                      <a:pt x="11" y="181"/>
                    </a:cubicBezTo>
                    <a:cubicBezTo>
                      <a:pt x="11" y="181"/>
                      <a:pt x="11" y="181"/>
                      <a:pt x="10" y="181"/>
                    </a:cubicBezTo>
                    <a:cubicBezTo>
                      <a:pt x="7" y="180"/>
                      <a:pt x="5" y="179"/>
                      <a:pt x="3" y="177"/>
                    </a:cubicBezTo>
                    <a:cubicBezTo>
                      <a:pt x="1" y="175"/>
                      <a:pt x="1" y="173"/>
                      <a:pt x="0" y="170"/>
                    </a:cubicBezTo>
                    <a:cubicBezTo>
                      <a:pt x="0" y="117"/>
                      <a:pt x="0" y="64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8"/>
                      <a:pt x="2" y="5"/>
                      <a:pt x="5" y="3"/>
                    </a:cubicBezTo>
                    <a:cubicBezTo>
                      <a:pt x="6" y="2"/>
                      <a:pt x="9" y="1"/>
                      <a:pt x="11" y="0"/>
                    </a:cubicBezTo>
                    <a:cubicBezTo>
                      <a:pt x="39" y="0"/>
                      <a:pt x="66" y="0"/>
                      <a:pt x="94" y="0"/>
                    </a:cubicBezTo>
                    <a:cubicBezTo>
                      <a:pt x="94" y="0"/>
                      <a:pt x="95" y="1"/>
                      <a:pt x="95" y="1"/>
                    </a:cubicBezTo>
                    <a:cubicBezTo>
                      <a:pt x="98" y="1"/>
                      <a:pt x="100" y="3"/>
                      <a:pt x="102" y="5"/>
                    </a:cubicBezTo>
                    <a:cubicBezTo>
                      <a:pt x="104" y="7"/>
                      <a:pt x="105" y="10"/>
                      <a:pt x="105" y="13"/>
                    </a:cubicBezTo>
                    <a:cubicBezTo>
                      <a:pt x="105" y="24"/>
                      <a:pt x="105" y="35"/>
                      <a:pt x="105" y="45"/>
                    </a:cubicBezTo>
                    <a:cubicBezTo>
                      <a:pt x="105" y="46"/>
                      <a:pt x="105" y="46"/>
                      <a:pt x="105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12" y="47"/>
                      <a:pt x="118" y="47"/>
                      <a:pt x="124" y="47"/>
                    </a:cubicBezTo>
                    <a:cubicBezTo>
                      <a:pt x="128" y="47"/>
                      <a:pt x="131" y="48"/>
                      <a:pt x="134" y="52"/>
                    </a:cubicBezTo>
                    <a:cubicBezTo>
                      <a:pt x="135" y="53"/>
                      <a:pt x="135" y="55"/>
                      <a:pt x="136" y="57"/>
                    </a:cubicBezTo>
                    <a:close/>
                    <a:moveTo>
                      <a:pt x="96" y="158"/>
                    </a:moveTo>
                    <a:cubicBezTo>
                      <a:pt x="96" y="149"/>
                      <a:pt x="96" y="139"/>
                      <a:pt x="96" y="130"/>
                    </a:cubicBezTo>
                    <a:cubicBezTo>
                      <a:pt x="89" y="130"/>
                      <a:pt x="81" y="130"/>
                      <a:pt x="74" y="130"/>
                    </a:cubicBezTo>
                    <a:cubicBezTo>
                      <a:pt x="73" y="130"/>
                      <a:pt x="73" y="130"/>
                      <a:pt x="72" y="131"/>
                    </a:cubicBezTo>
                    <a:cubicBezTo>
                      <a:pt x="66" y="136"/>
                      <a:pt x="61" y="142"/>
                      <a:pt x="55" y="148"/>
                    </a:cubicBezTo>
                    <a:cubicBezTo>
                      <a:pt x="54" y="149"/>
                      <a:pt x="54" y="149"/>
                      <a:pt x="53" y="149"/>
                    </a:cubicBezTo>
                    <a:cubicBezTo>
                      <a:pt x="53" y="143"/>
                      <a:pt x="53" y="136"/>
                      <a:pt x="53" y="130"/>
                    </a:cubicBezTo>
                    <a:cubicBezTo>
                      <a:pt x="51" y="130"/>
                      <a:pt x="49" y="130"/>
                      <a:pt x="47" y="130"/>
                    </a:cubicBezTo>
                    <a:cubicBezTo>
                      <a:pt x="40" y="130"/>
                      <a:pt x="35" y="125"/>
                      <a:pt x="35" y="118"/>
                    </a:cubicBezTo>
                    <a:cubicBezTo>
                      <a:pt x="35" y="98"/>
                      <a:pt x="35" y="79"/>
                      <a:pt x="35" y="59"/>
                    </a:cubicBezTo>
                    <a:cubicBezTo>
                      <a:pt x="35" y="55"/>
                      <a:pt x="36" y="52"/>
                      <a:pt x="39" y="49"/>
                    </a:cubicBezTo>
                    <a:cubicBezTo>
                      <a:pt x="42" y="48"/>
                      <a:pt x="44" y="47"/>
                      <a:pt x="47" y="47"/>
                    </a:cubicBezTo>
                    <a:cubicBezTo>
                      <a:pt x="63" y="47"/>
                      <a:pt x="79" y="47"/>
                      <a:pt x="95" y="47"/>
                    </a:cubicBezTo>
                    <a:cubicBezTo>
                      <a:pt x="95" y="47"/>
                      <a:pt x="96" y="47"/>
                      <a:pt x="97" y="47"/>
                    </a:cubicBezTo>
                    <a:cubicBezTo>
                      <a:pt x="97" y="38"/>
                      <a:pt x="97" y="29"/>
                      <a:pt x="97" y="20"/>
                    </a:cubicBezTo>
                    <a:cubicBezTo>
                      <a:pt x="67" y="20"/>
                      <a:pt x="38" y="20"/>
                      <a:pt x="9" y="20"/>
                    </a:cubicBezTo>
                    <a:cubicBezTo>
                      <a:pt x="9" y="66"/>
                      <a:pt x="9" y="112"/>
                      <a:pt x="9" y="158"/>
                    </a:cubicBezTo>
                    <a:cubicBezTo>
                      <a:pt x="38" y="158"/>
                      <a:pt x="67" y="158"/>
                      <a:pt x="96" y="158"/>
                    </a:cubicBezTo>
                    <a:close/>
                    <a:moveTo>
                      <a:pt x="58" y="137"/>
                    </a:moveTo>
                    <a:cubicBezTo>
                      <a:pt x="59" y="137"/>
                      <a:pt x="59" y="136"/>
                      <a:pt x="60" y="136"/>
                    </a:cubicBezTo>
                    <a:cubicBezTo>
                      <a:pt x="63" y="133"/>
                      <a:pt x="67" y="129"/>
                      <a:pt x="70" y="126"/>
                    </a:cubicBezTo>
                    <a:cubicBezTo>
                      <a:pt x="71" y="125"/>
                      <a:pt x="72" y="124"/>
                      <a:pt x="73" y="124"/>
                    </a:cubicBezTo>
                    <a:cubicBezTo>
                      <a:pt x="90" y="125"/>
                      <a:pt x="107" y="125"/>
                      <a:pt x="123" y="125"/>
                    </a:cubicBezTo>
                    <a:cubicBezTo>
                      <a:pt x="128" y="125"/>
                      <a:pt x="131" y="122"/>
                      <a:pt x="131" y="117"/>
                    </a:cubicBezTo>
                    <a:cubicBezTo>
                      <a:pt x="131" y="98"/>
                      <a:pt x="131" y="79"/>
                      <a:pt x="131" y="59"/>
                    </a:cubicBezTo>
                    <a:cubicBezTo>
                      <a:pt x="131" y="55"/>
                      <a:pt x="128" y="52"/>
                      <a:pt x="123" y="52"/>
                    </a:cubicBezTo>
                    <a:cubicBezTo>
                      <a:pt x="98" y="52"/>
                      <a:pt x="72" y="52"/>
                      <a:pt x="47" y="52"/>
                    </a:cubicBezTo>
                    <a:cubicBezTo>
                      <a:pt x="42" y="52"/>
                      <a:pt x="40" y="55"/>
                      <a:pt x="40" y="59"/>
                    </a:cubicBezTo>
                    <a:cubicBezTo>
                      <a:pt x="40" y="79"/>
                      <a:pt x="40" y="98"/>
                      <a:pt x="40" y="117"/>
                    </a:cubicBezTo>
                    <a:cubicBezTo>
                      <a:pt x="40" y="122"/>
                      <a:pt x="42" y="124"/>
                      <a:pt x="47" y="125"/>
                    </a:cubicBezTo>
                    <a:cubicBezTo>
                      <a:pt x="50" y="125"/>
                      <a:pt x="54" y="125"/>
                      <a:pt x="57" y="125"/>
                    </a:cubicBezTo>
                    <a:cubicBezTo>
                      <a:pt x="57" y="125"/>
                      <a:pt x="58" y="125"/>
                      <a:pt x="58" y="125"/>
                    </a:cubicBezTo>
                    <a:cubicBezTo>
                      <a:pt x="58" y="129"/>
                      <a:pt x="58" y="133"/>
                      <a:pt x="58" y="137"/>
                    </a:cubicBezTo>
                    <a:close/>
                    <a:moveTo>
                      <a:pt x="53" y="175"/>
                    </a:moveTo>
                    <a:cubicBezTo>
                      <a:pt x="56" y="175"/>
                      <a:pt x="59" y="172"/>
                      <a:pt x="59" y="169"/>
                    </a:cubicBezTo>
                    <a:cubicBezTo>
                      <a:pt x="59" y="166"/>
                      <a:pt x="56" y="163"/>
                      <a:pt x="53" y="163"/>
                    </a:cubicBezTo>
                    <a:cubicBezTo>
                      <a:pt x="49" y="163"/>
                      <a:pt x="46" y="166"/>
                      <a:pt x="46" y="169"/>
                    </a:cubicBezTo>
                    <a:cubicBezTo>
                      <a:pt x="46" y="172"/>
                      <a:pt x="49" y="175"/>
                      <a:pt x="53" y="175"/>
                    </a:cubicBezTo>
                    <a:close/>
                    <a:moveTo>
                      <a:pt x="53" y="12"/>
                    </a:moveTo>
                    <a:cubicBezTo>
                      <a:pt x="57" y="12"/>
                      <a:pt x="61" y="12"/>
                      <a:pt x="65" y="12"/>
                    </a:cubicBezTo>
                    <a:cubicBezTo>
                      <a:pt x="66" y="12"/>
                      <a:pt x="67" y="12"/>
                      <a:pt x="67" y="11"/>
                    </a:cubicBezTo>
                    <a:cubicBezTo>
                      <a:pt x="67" y="10"/>
                      <a:pt x="66" y="9"/>
                      <a:pt x="65" y="9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57" y="9"/>
                      <a:pt x="49" y="9"/>
                      <a:pt x="40" y="9"/>
                    </a:cubicBezTo>
                    <a:cubicBezTo>
                      <a:pt x="40" y="9"/>
                      <a:pt x="39" y="9"/>
                      <a:pt x="39" y="9"/>
                    </a:cubicBezTo>
                    <a:cubicBezTo>
                      <a:pt x="39" y="10"/>
                      <a:pt x="38" y="10"/>
                      <a:pt x="38" y="11"/>
                    </a:cubicBezTo>
                    <a:cubicBezTo>
                      <a:pt x="38" y="11"/>
                      <a:pt x="39" y="12"/>
                      <a:pt x="39" y="12"/>
                    </a:cubicBezTo>
                    <a:cubicBezTo>
                      <a:pt x="40" y="12"/>
                      <a:pt x="40" y="12"/>
                      <a:pt x="41" y="12"/>
                    </a:cubicBezTo>
                    <a:cubicBezTo>
                      <a:pt x="45" y="12"/>
                      <a:pt x="49" y="12"/>
                      <a:pt x="53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40"/>
              <p:cNvSpPr>
                <a:spLocks/>
              </p:cNvSpPr>
              <p:nvPr/>
            </p:nvSpPr>
            <p:spPr bwMode="auto">
              <a:xfrm>
                <a:off x="6102351" y="6484938"/>
                <a:ext cx="123825" cy="12700"/>
              </a:xfrm>
              <a:custGeom>
                <a:avLst/>
                <a:gdLst>
                  <a:gd name="T0" fmla="*/ 32 w 65"/>
                  <a:gd name="T1" fmla="*/ 7 h 7"/>
                  <a:gd name="T2" fmla="*/ 4 w 65"/>
                  <a:gd name="T3" fmla="*/ 7 h 7"/>
                  <a:gd name="T4" fmla="*/ 2 w 65"/>
                  <a:gd name="T5" fmla="*/ 6 h 7"/>
                  <a:gd name="T6" fmla="*/ 0 w 65"/>
                  <a:gd name="T7" fmla="*/ 3 h 7"/>
                  <a:gd name="T8" fmla="*/ 2 w 65"/>
                  <a:gd name="T9" fmla="*/ 1 h 7"/>
                  <a:gd name="T10" fmla="*/ 4 w 65"/>
                  <a:gd name="T11" fmla="*/ 0 h 7"/>
                  <a:gd name="T12" fmla="*/ 61 w 65"/>
                  <a:gd name="T13" fmla="*/ 0 h 7"/>
                  <a:gd name="T14" fmla="*/ 65 w 65"/>
                  <a:gd name="T15" fmla="*/ 3 h 7"/>
                  <a:gd name="T16" fmla="*/ 62 w 65"/>
                  <a:gd name="T17" fmla="*/ 7 h 7"/>
                  <a:gd name="T18" fmla="*/ 61 w 65"/>
                  <a:gd name="T19" fmla="*/ 7 h 7"/>
                  <a:gd name="T20" fmla="*/ 32 w 65"/>
                  <a:gd name="T2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7">
                    <a:moveTo>
                      <a:pt x="32" y="7"/>
                    </a:moveTo>
                    <a:cubicBezTo>
                      <a:pt x="23" y="7"/>
                      <a:pt x="13" y="7"/>
                      <a:pt x="4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0" y="6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23" y="0"/>
                      <a:pt x="42" y="0"/>
                      <a:pt x="61" y="0"/>
                    </a:cubicBezTo>
                    <a:cubicBezTo>
                      <a:pt x="63" y="0"/>
                      <a:pt x="64" y="1"/>
                      <a:pt x="65" y="3"/>
                    </a:cubicBezTo>
                    <a:cubicBezTo>
                      <a:pt x="65" y="5"/>
                      <a:pt x="64" y="6"/>
                      <a:pt x="62" y="7"/>
                    </a:cubicBezTo>
                    <a:cubicBezTo>
                      <a:pt x="62" y="7"/>
                      <a:pt x="61" y="7"/>
                      <a:pt x="61" y="7"/>
                    </a:cubicBezTo>
                    <a:cubicBezTo>
                      <a:pt x="51" y="7"/>
                      <a:pt x="42" y="7"/>
                      <a:pt x="32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41"/>
              <p:cNvSpPr>
                <a:spLocks/>
              </p:cNvSpPr>
              <p:nvPr/>
            </p:nvSpPr>
            <p:spPr bwMode="auto">
              <a:xfrm>
                <a:off x="6102351" y="6519863"/>
                <a:ext cx="123825" cy="11113"/>
              </a:xfrm>
              <a:custGeom>
                <a:avLst/>
                <a:gdLst>
                  <a:gd name="T0" fmla="*/ 32 w 65"/>
                  <a:gd name="T1" fmla="*/ 0 h 6"/>
                  <a:gd name="T2" fmla="*/ 61 w 65"/>
                  <a:gd name="T3" fmla="*/ 0 h 6"/>
                  <a:gd name="T4" fmla="*/ 65 w 65"/>
                  <a:gd name="T5" fmla="*/ 4 h 6"/>
                  <a:gd name="T6" fmla="*/ 62 w 65"/>
                  <a:gd name="T7" fmla="*/ 6 h 6"/>
                  <a:gd name="T8" fmla="*/ 61 w 65"/>
                  <a:gd name="T9" fmla="*/ 6 h 6"/>
                  <a:gd name="T10" fmla="*/ 4 w 65"/>
                  <a:gd name="T11" fmla="*/ 6 h 6"/>
                  <a:gd name="T12" fmla="*/ 2 w 65"/>
                  <a:gd name="T13" fmla="*/ 6 h 6"/>
                  <a:gd name="T14" fmla="*/ 0 w 65"/>
                  <a:gd name="T15" fmla="*/ 3 h 6"/>
                  <a:gd name="T16" fmla="*/ 2 w 65"/>
                  <a:gd name="T17" fmla="*/ 0 h 6"/>
                  <a:gd name="T18" fmla="*/ 4 w 65"/>
                  <a:gd name="T19" fmla="*/ 0 h 6"/>
                  <a:gd name="T20" fmla="*/ 32 w 65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">
                    <a:moveTo>
                      <a:pt x="32" y="0"/>
                    </a:moveTo>
                    <a:cubicBezTo>
                      <a:pt x="42" y="0"/>
                      <a:pt x="52" y="0"/>
                      <a:pt x="61" y="0"/>
                    </a:cubicBezTo>
                    <a:cubicBezTo>
                      <a:pt x="64" y="0"/>
                      <a:pt x="65" y="1"/>
                      <a:pt x="65" y="4"/>
                    </a:cubicBezTo>
                    <a:cubicBezTo>
                      <a:pt x="64" y="5"/>
                      <a:pt x="64" y="6"/>
                      <a:pt x="62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42" y="6"/>
                      <a:pt x="23" y="6"/>
                      <a:pt x="4" y="6"/>
                    </a:cubicBezTo>
                    <a:cubicBezTo>
                      <a:pt x="3" y="6"/>
                      <a:pt x="2" y="6"/>
                      <a:pt x="2" y="6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13" y="0"/>
                      <a:pt x="23" y="0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42"/>
              <p:cNvSpPr>
                <a:spLocks/>
              </p:cNvSpPr>
              <p:nvPr/>
            </p:nvSpPr>
            <p:spPr bwMode="auto">
              <a:xfrm>
                <a:off x="6102351" y="6551613"/>
                <a:ext cx="123825" cy="11113"/>
              </a:xfrm>
              <a:custGeom>
                <a:avLst/>
                <a:gdLst>
                  <a:gd name="T0" fmla="*/ 32 w 65"/>
                  <a:gd name="T1" fmla="*/ 0 h 6"/>
                  <a:gd name="T2" fmla="*/ 61 w 65"/>
                  <a:gd name="T3" fmla="*/ 0 h 6"/>
                  <a:gd name="T4" fmla="*/ 65 w 65"/>
                  <a:gd name="T5" fmla="*/ 4 h 6"/>
                  <a:gd name="T6" fmla="*/ 63 w 65"/>
                  <a:gd name="T7" fmla="*/ 6 h 6"/>
                  <a:gd name="T8" fmla="*/ 61 w 65"/>
                  <a:gd name="T9" fmla="*/ 6 h 6"/>
                  <a:gd name="T10" fmla="*/ 4 w 65"/>
                  <a:gd name="T11" fmla="*/ 6 h 6"/>
                  <a:gd name="T12" fmla="*/ 1 w 65"/>
                  <a:gd name="T13" fmla="*/ 5 h 6"/>
                  <a:gd name="T14" fmla="*/ 0 w 65"/>
                  <a:gd name="T15" fmla="*/ 2 h 6"/>
                  <a:gd name="T16" fmla="*/ 3 w 65"/>
                  <a:gd name="T17" fmla="*/ 0 h 6"/>
                  <a:gd name="T18" fmla="*/ 4 w 65"/>
                  <a:gd name="T19" fmla="*/ 0 h 6"/>
                  <a:gd name="T20" fmla="*/ 32 w 65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">
                    <a:moveTo>
                      <a:pt x="32" y="0"/>
                    </a:moveTo>
                    <a:cubicBezTo>
                      <a:pt x="42" y="0"/>
                      <a:pt x="52" y="0"/>
                      <a:pt x="61" y="0"/>
                    </a:cubicBezTo>
                    <a:cubicBezTo>
                      <a:pt x="64" y="0"/>
                      <a:pt x="65" y="2"/>
                      <a:pt x="65" y="4"/>
                    </a:cubicBezTo>
                    <a:cubicBezTo>
                      <a:pt x="64" y="5"/>
                      <a:pt x="63" y="6"/>
                      <a:pt x="63" y="6"/>
                    </a:cubicBezTo>
                    <a:cubicBezTo>
                      <a:pt x="62" y="6"/>
                      <a:pt x="62" y="6"/>
                      <a:pt x="61" y="6"/>
                    </a:cubicBezTo>
                    <a:cubicBezTo>
                      <a:pt x="42" y="6"/>
                      <a:pt x="23" y="6"/>
                      <a:pt x="4" y="6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5"/>
                      <a:pt x="0" y="3"/>
                      <a:pt x="0" y="2"/>
                    </a:cubicBezTo>
                    <a:cubicBezTo>
                      <a:pt x="1" y="1"/>
                      <a:pt x="1" y="0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13" y="0"/>
                      <a:pt x="23" y="0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4018504" y="2542290"/>
            <a:ext cx="272583" cy="203544"/>
            <a:chOff x="5359401" y="3363913"/>
            <a:chExt cx="363538" cy="271463"/>
          </a:xfrm>
          <a:solidFill>
            <a:srgbClr val="0070C0"/>
          </a:solidFill>
        </p:grpSpPr>
        <p:sp>
          <p:nvSpPr>
            <p:cNvPr id="109" name="Freeform 43"/>
            <p:cNvSpPr>
              <a:spLocks noEditPoints="1"/>
            </p:cNvSpPr>
            <p:nvPr/>
          </p:nvSpPr>
          <p:spPr bwMode="auto">
            <a:xfrm>
              <a:off x="5359401" y="3363913"/>
              <a:ext cx="363538" cy="271463"/>
            </a:xfrm>
            <a:custGeom>
              <a:avLst/>
              <a:gdLst>
                <a:gd name="T0" fmla="*/ 0 w 192"/>
                <a:gd name="T1" fmla="*/ 133 h 143"/>
                <a:gd name="T2" fmla="*/ 0 w 192"/>
                <a:gd name="T3" fmla="*/ 10 h 143"/>
                <a:gd name="T4" fmla="*/ 15 w 192"/>
                <a:gd name="T5" fmla="*/ 0 h 143"/>
                <a:gd name="T6" fmla="*/ 178 w 192"/>
                <a:gd name="T7" fmla="*/ 0 h 143"/>
                <a:gd name="T8" fmla="*/ 192 w 192"/>
                <a:gd name="T9" fmla="*/ 13 h 143"/>
                <a:gd name="T10" fmla="*/ 192 w 192"/>
                <a:gd name="T11" fmla="*/ 130 h 143"/>
                <a:gd name="T12" fmla="*/ 178 w 192"/>
                <a:gd name="T13" fmla="*/ 143 h 143"/>
                <a:gd name="T14" fmla="*/ 123 w 192"/>
                <a:gd name="T15" fmla="*/ 143 h 143"/>
                <a:gd name="T16" fmla="*/ 14 w 192"/>
                <a:gd name="T17" fmla="*/ 143 h 143"/>
                <a:gd name="T18" fmla="*/ 7 w 192"/>
                <a:gd name="T19" fmla="*/ 142 h 143"/>
                <a:gd name="T20" fmla="*/ 0 w 192"/>
                <a:gd name="T21" fmla="*/ 133 h 143"/>
                <a:gd name="T22" fmla="*/ 13 w 192"/>
                <a:gd name="T23" fmla="*/ 48 h 143"/>
                <a:gd name="T24" fmla="*/ 13 w 192"/>
                <a:gd name="T25" fmla="*/ 131 h 143"/>
                <a:gd name="T26" fmla="*/ 179 w 192"/>
                <a:gd name="T27" fmla="*/ 131 h 143"/>
                <a:gd name="T28" fmla="*/ 179 w 192"/>
                <a:gd name="T29" fmla="*/ 48 h 143"/>
                <a:gd name="T30" fmla="*/ 13 w 192"/>
                <a:gd name="T31" fmla="*/ 48 h 143"/>
                <a:gd name="T32" fmla="*/ 179 w 192"/>
                <a:gd name="T33" fmla="*/ 12 h 143"/>
                <a:gd name="T34" fmla="*/ 13 w 192"/>
                <a:gd name="T35" fmla="*/ 12 h 143"/>
                <a:gd name="T36" fmla="*/ 13 w 192"/>
                <a:gd name="T37" fmla="*/ 24 h 143"/>
                <a:gd name="T38" fmla="*/ 179 w 192"/>
                <a:gd name="T39" fmla="*/ 24 h 143"/>
                <a:gd name="T40" fmla="*/ 179 w 192"/>
                <a:gd name="T41" fmla="*/ 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43">
                  <a:moveTo>
                    <a:pt x="0" y="133"/>
                  </a:moveTo>
                  <a:cubicBezTo>
                    <a:pt x="0" y="92"/>
                    <a:pt x="0" y="51"/>
                    <a:pt x="0" y="10"/>
                  </a:cubicBezTo>
                  <a:cubicBezTo>
                    <a:pt x="4" y="2"/>
                    <a:pt x="6" y="0"/>
                    <a:pt x="15" y="0"/>
                  </a:cubicBezTo>
                  <a:cubicBezTo>
                    <a:pt x="70" y="0"/>
                    <a:pt x="124" y="0"/>
                    <a:pt x="178" y="0"/>
                  </a:cubicBezTo>
                  <a:cubicBezTo>
                    <a:pt x="187" y="0"/>
                    <a:pt x="192" y="5"/>
                    <a:pt x="192" y="13"/>
                  </a:cubicBezTo>
                  <a:cubicBezTo>
                    <a:pt x="192" y="52"/>
                    <a:pt x="192" y="91"/>
                    <a:pt x="192" y="130"/>
                  </a:cubicBezTo>
                  <a:cubicBezTo>
                    <a:pt x="192" y="138"/>
                    <a:pt x="187" y="143"/>
                    <a:pt x="178" y="143"/>
                  </a:cubicBezTo>
                  <a:cubicBezTo>
                    <a:pt x="160" y="143"/>
                    <a:pt x="141" y="143"/>
                    <a:pt x="123" y="143"/>
                  </a:cubicBezTo>
                  <a:cubicBezTo>
                    <a:pt x="86" y="143"/>
                    <a:pt x="50" y="143"/>
                    <a:pt x="14" y="143"/>
                  </a:cubicBezTo>
                  <a:cubicBezTo>
                    <a:pt x="12" y="143"/>
                    <a:pt x="9" y="143"/>
                    <a:pt x="7" y="142"/>
                  </a:cubicBezTo>
                  <a:cubicBezTo>
                    <a:pt x="3" y="140"/>
                    <a:pt x="2" y="137"/>
                    <a:pt x="0" y="133"/>
                  </a:cubicBezTo>
                  <a:close/>
                  <a:moveTo>
                    <a:pt x="13" y="48"/>
                  </a:moveTo>
                  <a:cubicBezTo>
                    <a:pt x="13" y="76"/>
                    <a:pt x="13" y="103"/>
                    <a:pt x="13" y="131"/>
                  </a:cubicBezTo>
                  <a:cubicBezTo>
                    <a:pt x="68" y="131"/>
                    <a:pt x="124" y="131"/>
                    <a:pt x="179" y="131"/>
                  </a:cubicBezTo>
                  <a:cubicBezTo>
                    <a:pt x="179" y="103"/>
                    <a:pt x="179" y="75"/>
                    <a:pt x="179" y="48"/>
                  </a:cubicBezTo>
                  <a:cubicBezTo>
                    <a:pt x="124" y="48"/>
                    <a:pt x="68" y="48"/>
                    <a:pt x="13" y="48"/>
                  </a:cubicBezTo>
                  <a:close/>
                  <a:moveTo>
                    <a:pt x="179" y="12"/>
                  </a:moveTo>
                  <a:cubicBezTo>
                    <a:pt x="124" y="12"/>
                    <a:pt x="68" y="12"/>
                    <a:pt x="13" y="12"/>
                  </a:cubicBezTo>
                  <a:cubicBezTo>
                    <a:pt x="13" y="16"/>
                    <a:pt x="13" y="20"/>
                    <a:pt x="13" y="24"/>
                  </a:cubicBezTo>
                  <a:cubicBezTo>
                    <a:pt x="68" y="24"/>
                    <a:pt x="124" y="24"/>
                    <a:pt x="179" y="24"/>
                  </a:cubicBezTo>
                  <a:cubicBezTo>
                    <a:pt x="179" y="20"/>
                    <a:pt x="179" y="16"/>
                    <a:pt x="17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10" name="Freeform 44"/>
            <p:cNvSpPr>
              <a:spLocks/>
            </p:cNvSpPr>
            <p:nvPr/>
          </p:nvSpPr>
          <p:spPr bwMode="auto">
            <a:xfrm>
              <a:off x="5403851" y="3478213"/>
              <a:ext cx="68263" cy="66675"/>
            </a:xfrm>
            <a:custGeom>
              <a:avLst/>
              <a:gdLst>
                <a:gd name="T0" fmla="*/ 0 w 36"/>
                <a:gd name="T1" fmla="*/ 0 h 35"/>
                <a:gd name="T2" fmla="*/ 36 w 36"/>
                <a:gd name="T3" fmla="*/ 0 h 35"/>
                <a:gd name="T4" fmla="*/ 36 w 36"/>
                <a:gd name="T5" fmla="*/ 35 h 35"/>
                <a:gd name="T6" fmla="*/ 0 w 36"/>
                <a:gd name="T7" fmla="*/ 35 h 35"/>
                <a:gd name="T8" fmla="*/ 0 w 36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0" y="0"/>
                  </a:moveTo>
                  <a:cubicBezTo>
                    <a:pt x="12" y="0"/>
                    <a:pt x="24" y="0"/>
                    <a:pt x="36" y="0"/>
                  </a:cubicBezTo>
                  <a:cubicBezTo>
                    <a:pt x="36" y="12"/>
                    <a:pt x="36" y="23"/>
                    <a:pt x="36" y="35"/>
                  </a:cubicBezTo>
                  <a:cubicBezTo>
                    <a:pt x="24" y="35"/>
                    <a:pt x="12" y="35"/>
                    <a:pt x="0" y="35"/>
                  </a:cubicBezTo>
                  <a:cubicBezTo>
                    <a:pt x="0" y="23"/>
                    <a:pt x="0" y="1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11" name="Freeform 45"/>
            <p:cNvSpPr>
              <a:spLocks/>
            </p:cNvSpPr>
            <p:nvPr/>
          </p:nvSpPr>
          <p:spPr bwMode="auto">
            <a:xfrm>
              <a:off x="5405438" y="3567113"/>
              <a:ext cx="44450" cy="22225"/>
            </a:xfrm>
            <a:custGeom>
              <a:avLst/>
              <a:gdLst>
                <a:gd name="T0" fmla="*/ 23 w 23"/>
                <a:gd name="T1" fmla="*/ 0 h 12"/>
                <a:gd name="T2" fmla="*/ 23 w 23"/>
                <a:gd name="T3" fmla="*/ 12 h 12"/>
                <a:gd name="T4" fmla="*/ 0 w 23"/>
                <a:gd name="T5" fmla="*/ 12 h 12"/>
                <a:gd name="T6" fmla="*/ 0 w 23"/>
                <a:gd name="T7" fmla="*/ 0 h 12"/>
                <a:gd name="T8" fmla="*/ 23 w 2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2">
                  <a:moveTo>
                    <a:pt x="23" y="0"/>
                  </a:moveTo>
                  <a:cubicBezTo>
                    <a:pt x="23" y="4"/>
                    <a:pt x="23" y="8"/>
                    <a:pt x="23" y="12"/>
                  </a:cubicBezTo>
                  <a:cubicBezTo>
                    <a:pt x="15" y="12"/>
                    <a:pt x="7" y="12"/>
                    <a:pt x="0" y="12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7" y="0"/>
                    <a:pt x="15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12" name="Freeform 46"/>
            <p:cNvSpPr>
              <a:spLocks/>
            </p:cNvSpPr>
            <p:nvPr/>
          </p:nvSpPr>
          <p:spPr bwMode="auto">
            <a:xfrm>
              <a:off x="5472113" y="3567113"/>
              <a:ext cx="46038" cy="22225"/>
            </a:xfrm>
            <a:custGeom>
              <a:avLst/>
              <a:gdLst>
                <a:gd name="T0" fmla="*/ 0 w 24"/>
                <a:gd name="T1" fmla="*/ 0 h 12"/>
                <a:gd name="T2" fmla="*/ 24 w 24"/>
                <a:gd name="T3" fmla="*/ 0 h 12"/>
                <a:gd name="T4" fmla="*/ 24 w 24"/>
                <a:gd name="T5" fmla="*/ 12 h 12"/>
                <a:gd name="T6" fmla="*/ 0 w 24"/>
                <a:gd name="T7" fmla="*/ 12 h 12"/>
                <a:gd name="T8" fmla="*/ 0 w 2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0" y="0"/>
                  </a:moveTo>
                  <a:cubicBezTo>
                    <a:pt x="8" y="0"/>
                    <a:pt x="16" y="0"/>
                    <a:pt x="24" y="0"/>
                  </a:cubicBezTo>
                  <a:cubicBezTo>
                    <a:pt x="24" y="4"/>
                    <a:pt x="24" y="8"/>
                    <a:pt x="24" y="12"/>
                  </a:cubicBezTo>
                  <a:cubicBezTo>
                    <a:pt x="16" y="12"/>
                    <a:pt x="8" y="12"/>
                    <a:pt x="0" y="12"/>
                  </a:cubicBezTo>
                  <a:cubicBezTo>
                    <a:pt x="0" y="8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13" name="Freeform 47"/>
            <p:cNvSpPr>
              <a:spLocks/>
            </p:cNvSpPr>
            <p:nvPr/>
          </p:nvSpPr>
          <p:spPr bwMode="auto">
            <a:xfrm>
              <a:off x="5540376" y="3567113"/>
              <a:ext cx="46038" cy="22225"/>
            </a:xfrm>
            <a:custGeom>
              <a:avLst/>
              <a:gdLst>
                <a:gd name="T0" fmla="*/ 0 w 24"/>
                <a:gd name="T1" fmla="*/ 0 h 12"/>
                <a:gd name="T2" fmla="*/ 24 w 24"/>
                <a:gd name="T3" fmla="*/ 0 h 12"/>
                <a:gd name="T4" fmla="*/ 24 w 24"/>
                <a:gd name="T5" fmla="*/ 12 h 12"/>
                <a:gd name="T6" fmla="*/ 0 w 24"/>
                <a:gd name="T7" fmla="*/ 12 h 12"/>
                <a:gd name="T8" fmla="*/ 0 w 2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0" y="0"/>
                  </a:moveTo>
                  <a:cubicBezTo>
                    <a:pt x="8" y="0"/>
                    <a:pt x="16" y="0"/>
                    <a:pt x="24" y="0"/>
                  </a:cubicBezTo>
                  <a:cubicBezTo>
                    <a:pt x="24" y="4"/>
                    <a:pt x="24" y="8"/>
                    <a:pt x="24" y="12"/>
                  </a:cubicBezTo>
                  <a:cubicBezTo>
                    <a:pt x="16" y="12"/>
                    <a:pt x="8" y="12"/>
                    <a:pt x="0" y="12"/>
                  </a:cubicBezTo>
                  <a:cubicBezTo>
                    <a:pt x="0" y="8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14" name="Freeform 48"/>
            <p:cNvSpPr>
              <a:spLocks/>
            </p:cNvSpPr>
            <p:nvPr/>
          </p:nvSpPr>
          <p:spPr bwMode="auto">
            <a:xfrm>
              <a:off x="5608638" y="3567113"/>
              <a:ext cx="22225" cy="22225"/>
            </a:xfrm>
            <a:custGeom>
              <a:avLst/>
              <a:gdLst>
                <a:gd name="T0" fmla="*/ 12 w 12"/>
                <a:gd name="T1" fmla="*/ 12 h 12"/>
                <a:gd name="T2" fmla="*/ 0 w 12"/>
                <a:gd name="T3" fmla="*/ 12 h 12"/>
                <a:gd name="T4" fmla="*/ 0 w 12"/>
                <a:gd name="T5" fmla="*/ 0 h 12"/>
                <a:gd name="T6" fmla="*/ 12 w 12"/>
                <a:gd name="T7" fmla="*/ 0 h 12"/>
                <a:gd name="T8" fmla="*/ 12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cubicBezTo>
                    <a:pt x="8" y="12"/>
                    <a:pt x="4" y="12"/>
                    <a:pt x="0" y="12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ubicBezTo>
                    <a:pt x="12" y="4"/>
                    <a:pt x="12" y="8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15" name="Freeform 49"/>
            <p:cNvSpPr>
              <a:spLocks/>
            </p:cNvSpPr>
            <p:nvPr/>
          </p:nvSpPr>
          <p:spPr bwMode="auto">
            <a:xfrm>
              <a:off x="5654676" y="3567113"/>
              <a:ext cx="20638" cy="22225"/>
            </a:xfrm>
            <a:custGeom>
              <a:avLst/>
              <a:gdLst>
                <a:gd name="T0" fmla="*/ 0 w 11"/>
                <a:gd name="T1" fmla="*/ 12 h 12"/>
                <a:gd name="T2" fmla="*/ 0 w 11"/>
                <a:gd name="T3" fmla="*/ 0 h 12"/>
                <a:gd name="T4" fmla="*/ 11 w 11"/>
                <a:gd name="T5" fmla="*/ 0 h 12"/>
                <a:gd name="T6" fmla="*/ 11 w 11"/>
                <a:gd name="T7" fmla="*/ 12 h 12"/>
                <a:gd name="T8" fmla="*/ 0 w 11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0" y="12"/>
                  </a:moveTo>
                  <a:cubicBezTo>
                    <a:pt x="0" y="8"/>
                    <a:pt x="0" y="4"/>
                    <a:pt x="0" y="0"/>
                  </a:cubicBezTo>
                  <a:cubicBezTo>
                    <a:pt x="4" y="0"/>
                    <a:pt x="8" y="0"/>
                    <a:pt x="11" y="0"/>
                  </a:cubicBezTo>
                  <a:cubicBezTo>
                    <a:pt x="11" y="4"/>
                    <a:pt x="11" y="8"/>
                    <a:pt x="11" y="12"/>
                  </a:cubicBezTo>
                  <a:cubicBezTo>
                    <a:pt x="8" y="12"/>
                    <a:pt x="4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35223" y="4668193"/>
            <a:ext cx="429704" cy="492790"/>
            <a:chOff x="4848226" y="6224984"/>
            <a:chExt cx="573088" cy="657225"/>
          </a:xfrm>
        </p:grpSpPr>
        <p:sp>
          <p:nvSpPr>
            <p:cNvPr id="78" name="Rectangle 18"/>
            <p:cNvSpPr>
              <a:spLocks noChangeArrowheads="1"/>
            </p:cNvSpPr>
            <p:nvPr/>
          </p:nvSpPr>
          <p:spPr bwMode="auto">
            <a:xfrm>
              <a:off x="4848226" y="6224984"/>
              <a:ext cx="573088" cy="65722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4946651" y="6432946"/>
              <a:ext cx="360363" cy="271463"/>
              <a:chOff x="4946651" y="6407150"/>
              <a:chExt cx="360363" cy="271463"/>
            </a:xfrm>
          </p:grpSpPr>
          <p:sp>
            <p:nvSpPr>
              <p:cNvPr id="117" name="Freeform 50"/>
              <p:cNvSpPr>
                <a:spLocks noEditPoints="1"/>
              </p:cNvSpPr>
              <p:nvPr/>
            </p:nvSpPr>
            <p:spPr bwMode="auto">
              <a:xfrm>
                <a:off x="4946651" y="6407150"/>
                <a:ext cx="360363" cy="271463"/>
              </a:xfrm>
              <a:custGeom>
                <a:avLst/>
                <a:gdLst>
                  <a:gd name="T0" fmla="*/ 0 w 191"/>
                  <a:gd name="T1" fmla="*/ 133 h 143"/>
                  <a:gd name="T2" fmla="*/ 0 w 191"/>
                  <a:gd name="T3" fmla="*/ 10 h 143"/>
                  <a:gd name="T4" fmla="*/ 14 w 191"/>
                  <a:gd name="T5" fmla="*/ 0 h 143"/>
                  <a:gd name="T6" fmla="*/ 177 w 191"/>
                  <a:gd name="T7" fmla="*/ 0 h 143"/>
                  <a:gd name="T8" fmla="*/ 191 w 191"/>
                  <a:gd name="T9" fmla="*/ 13 h 143"/>
                  <a:gd name="T10" fmla="*/ 191 w 191"/>
                  <a:gd name="T11" fmla="*/ 130 h 143"/>
                  <a:gd name="T12" fmla="*/ 177 w 191"/>
                  <a:gd name="T13" fmla="*/ 143 h 143"/>
                  <a:gd name="T14" fmla="*/ 122 w 191"/>
                  <a:gd name="T15" fmla="*/ 143 h 143"/>
                  <a:gd name="T16" fmla="*/ 13 w 191"/>
                  <a:gd name="T17" fmla="*/ 143 h 143"/>
                  <a:gd name="T18" fmla="*/ 6 w 191"/>
                  <a:gd name="T19" fmla="*/ 142 h 143"/>
                  <a:gd name="T20" fmla="*/ 0 w 191"/>
                  <a:gd name="T21" fmla="*/ 133 h 143"/>
                  <a:gd name="T22" fmla="*/ 12 w 191"/>
                  <a:gd name="T23" fmla="*/ 48 h 143"/>
                  <a:gd name="T24" fmla="*/ 12 w 191"/>
                  <a:gd name="T25" fmla="*/ 131 h 143"/>
                  <a:gd name="T26" fmla="*/ 179 w 191"/>
                  <a:gd name="T27" fmla="*/ 131 h 143"/>
                  <a:gd name="T28" fmla="*/ 179 w 191"/>
                  <a:gd name="T29" fmla="*/ 48 h 143"/>
                  <a:gd name="T30" fmla="*/ 12 w 191"/>
                  <a:gd name="T31" fmla="*/ 48 h 143"/>
                  <a:gd name="T32" fmla="*/ 179 w 191"/>
                  <a:gd name="T33" fmla="*/ 12 h 143"/>
                  <a:gd name="T34" fmla="*/ 12 w 191"/>
                  <a:gd name="T35" fmla="*/ 12 h 143"/>
                  <a:gd name="T36" fmla="*/ 12 w 191"/>
                  <a:gd name="T37" fmla="*/ 24 h 143"/>
                  <a:gd name="T38" fmla="*/ 179 w 191"/>
                  <a:gd name="T39" fmla="*/ 24 h 143"/>
                  <a:gd name="T40" fmla="*/ 179 w 191"/>
                  <a:gd name="T41" fmla="*/ 1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1" h="143">
                    <a:moveTo>
                      <a:pt x="0" y="133"/>
                    </a:moveTo>
                    <a:cubicBezTo>
                      <a:pt x="0" y="92"/>
                      <a:pt x="0" y="51"/>
                      <a:pt x="0" y="10"/>
                    </a:cubicBezTo>
                    <a:cubicBezTo>
                      <a:pt x="3" y="2"/>
                      <a:pt x="6" y="0"/>
                      <a:pt x="14" y="0"/>
                    </a:cubicBezTo>
                    <a:cubicBezTo>
                      <a:pt x="69" y="0"/>
                      <a:pt x="123" y="0"/>
                      <a:pt x="177" y="0"/>
                    </a:cubicBezTo>
                    <a:cubicBezTo>
                      <a:pt x="186" y="0"/>
                      <a:pt x="191" y="5"/>
                      <a:pt x="191" y="13"/>
                    </a:cubicBezTo>
                    <a:cubicBezTo>
                      <a:pt x="191" y="52"/>
                      <a:pt x="191" y="91"/>
                      <a:pt x="191" y="130"/>
                    </a:cubicBezTo>
                    <a:cubicBezTo>
                      <a:pt x="191" y="138"/>
                      <a:pt x="186" y="143"/>
                      <a:pt x="177" y="143"/>
                    </a:cubicBezTo>
                    <a:cubicBezTo>
                      <a:pt x="159" y="143"/>
                      <a:pt x="140" y="143"/>
                      <a:pt x="122" y="143"/>
                    </a:cubicBezTo>
                    <a:cubicBezTo>
                      <a:pt x="86" y="143"/>
                      <a:pt x="49" y="143"/>
                      <a:pt x="13" y="143"/>
                    </a:cubicBezTo>
                    <a:cubicBezTo>
                      <a:pt x="11" y="143"/>
                      <a:pt x="8" y="143"/>
                      <a:pt x="6" y="142"/>
                    </a:cubicBezTo>
                    <a:cubicBezTo>
                      <a:pt x="2" y="140"/>
                      <a:pt x="1" y="137"/>
                      <a:pt x="0" y="133"/>
                    </a:cubicBezTo>
                    <a:close/>
                    <a:moveTo>
                      <a:pt x="12" y="48"/>
                    </a:moveTo>
                    <a:cubicBezTo>
                      <a:pt x="12" y="76"/>
                      <a:pt x="12" y="103"/>
                      <a:pt x="12" y="131"/>
                    </a:cubicBezTo>
                    <a:cubicBezTo>
                      <a:pt x="67" y="131"/>
                      <a:pt x="123" y="131"/>
                      <a:pt x="179" y="131"/>
                    </a:cubicBezTo>
                    <a:cubicBezTo>
                      <a:pt x="179" y="103"/>
                      <a:pt x="179" y="75"/>
                      <a:pt x="179" y="48"/>
                    </a:cubicBezTo>
                    <a:cubicBezTo>
                      <a:pt x="123" y="48"/>
                      <a:pt x="67" y="48"/>
                      <a:pt x="12" y="48"/>
                    </a:cubicBezTo>
                    <a:close/>
                    <a:moveTo>
                      <a:pt x="179" y="12"/>
                    </a:moveTo>
                    <a:cubicBezTo>
                      <a:pt x="123" y="12"/>
                      <a:pt x="67" y="12"/>
                      <a:pt x="12" y="12"/>
                    </a:cubicBezTo>
                    <a:cubicBezTo>
                      <a:pt x="12" y="16"/>
                      <a:pt x="12" y="20"/>
                      <a:pt x="12" y="24"/>
                    </a:cubicBezTo>
                    <a:cubicBezTo>
                      <a:pt x="67" y="24"/>
                      <a:pt x="123" y="24"/>
                      <a:pt x="179" y="24"/>
                    </a:cubicBezTo>
                    <a:cubicBezTo>
                      <a:pt x="179" y="20"/>
                      <a:pt x="179" y="16"/>
                      <a:pt x="179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51"/>
              <p:cNvSpPr>
                <a:spLocks/>
              </p:cNvSpPr>
              <p:nvPr/>
            </p:nvSpPr>
            <p:spPr bwMode="auto">
              <a:xfrm>
                <a:off x="4991101" y="6521450"/>
                <a:ext cx="66675" cy="65088"/>
              </a:xfrm>
              <a:custGeom>
                <a:avLst/>
                <a:gdLst>
                  <a:gd name="T0" fmla="*/ 0 w 35"/>
                  <a:gd name="T1" fmla="*/ 0 h 35"/>
                  <a:gd name="T2" fmla="*/ 35 w 35"/>
                  <a:gd name="T3" fmla="*/ 0 h 35"/>
                  <a:gd name="T4" fmla="*/ 35 w 35"/>
                  <a:gd name="T5" fmla="*/ 35 h 35"/>
                  <a:gd name="T6" fmla="*/ 0 w 35"/>
                  <a:gd name="T7" fmla="*/ 35 h 35"/>
                  <a:gd name="T8" fmla="*/ 0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0" y="0"/>
                    </a:moveTo>
                    <a:cubicBezTo>
                      <a:pt x="12" y="0"/>
                      <a:pt x="23" y="0"/>
                      <a:pt x="35" y="0"/>
                    </a:cubicBezTo>
                    <a:cubicBezTo>
                      <a:pt x="35" y="12"/>
                      <a:pt x="35" y="23"/>
                      <a:pt x="35" y="35"/>
                    </a:cubicBezTo>
                    <a:cubicBezTo>
                      <a:pt x="23" y="35"/>
                      <a:pt x="12" y="35"/>
                      <a:pt x="0" y="35"/>
                    </a:cubicBezTo>
                    <a:cubicBezTo>
                      <a:pt x="0" y="24"/>
                      <a:pt x="0" y="12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52"/>
              <p:cNvSpPr>
                <a:spLocks/>
              </p:cNvSpPr>
              <p:nvPr/>
            </p:nvSpPr>
            <p:spPr bwMode="auto">
              <a:xfrm>
                <a:off x="4991101" y="6610350"/>
                <a:ext cx="44450" cy="22225"/>
              </a:xfrm>
              <a:custGeom>
                <a:avLst/>
                <a:gdLst>
                  <a:gd name="T0" fmla="*/ 23 w 23"/>
                  <a:gd name="T1" fmla="*/ 0 h 12"/>
                  <a:gd name="T2" fmla="*/ 23 w 23"/>
                  <a:gd name="T3" fmla="*/ 12 h 12"/>
                  <a:gd name="T4" fmla="*/ 0 w 23"/>
                  <a:gd name="T5" fmla="*/ 12 h 12"/>
                  <a:gd name="T6" fmla="*/ 0 w 23"/>
                  <a:gd name="T7" fmla="*/ 0 h 12"/>
                  <a:gd name="T8" fmla="*/ 23 w 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23" y="0"/>
                    </a:moveTo>
                    <a:cubicBezTo>
                      <a:pt x="23" y="4"/>
                      <a:pt x="23" y="8"/>
                      <a:pt x="23" y="12"/>
                    </a:cubicBezTo>
                    <a:cubicBezTo>
                      <a:pt x="15" y="12"/>
                      <a:pt x="8" y="12"/>
                      <a:pt x="0" y="12"/>
                    </a:cubicBezTo>
                    <a:cubicBezTo>
                      <a:pt x="0" y="8"/>
                      <a:pt x="0" y="5"/>
                      <a:pt x="0" y="0"/>
                    </a:cubicBezTo>
                    <a:cubicBezTo>
                      <a:pt x="7" y="0"/>
                      <a:pt x="15" y="0"/>
                      <a:pt x="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53"/>
              <p:cNvSpPr>
                <a:spLocks/>
              </p:cNvSpPr>
              <p:nvPr/>
            </p:nvSpPr>
            <p:spPr bwMode="auto">
              <a:xfrm>
                <a:off x="5057776" y="6610350"/>
                <a:ext cx="46038" cy="22225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0 h 12"/>
                  <a:gd name="T4" fmla="*/ 24 w 24"/>
                  <a:gd name="T5" fmla="*/ 12 h 12"/>
                  <a:gd name="T6" fmla="*/ 0 w 24"/>
                  <a:gd name="T7" fmla="*/ 12 h 12"/>
                  <a:gd name="T8" fmla="*/ 0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cubicBezTo>
                      <a:pt x="8" y="0"/>
                      <a:pt x="16" y="0"/>
                      <a:pt x="24" y="0"/>
                    </a:cubicBezTo>
                    <a:cubicBezTo>
                      <a:pt x="24" y="4"/>
                      <a:pt x="24" y="8"/>
                      <a:pt x="24" y="12"/>
                    </a:cubicBezTo>
                    <a:cubicBezTo>
                      <a:pt x="16" y="12"/>
                      <a:pt x="8" y="12"/>
                      <a:pt x="0" y="12"/>
                    </a:cubicBezTo>
                    <a:cubicBezTo>
                      <a:pt x="0" y="8"/>
                      <a:pt x="0" y="5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54"/>
              <p:cNvSpPr>
                <a:spLocks/>
              </p:cNvSpPr>
              <p:nvPr/>
            </p:nvSpPr>
            <p:spPr bwMode="auto">
              <a:xfrm>
                <a:off x="5126038" y="6610350"/>
                <a:ext cx="46038" cy="22225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0 h 12"/>
                  <a:gd name="T4" fmla="*/ 24 w 24"/>
                  <a:gd name="T5" fmla="*/ 12 h 12"/>
                  <a:gd name="T6" fmla="*/ 0 w 24"/>
                  <a:gd name="T7" fmla="*/ 12 h 12"/>
                  <a:gd name="T8" fmla="*/ 0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cubicBezTo>
                      <a:pt x="8" y="0"/>
                      <a:pt x="16" y="0"/>
                      <a:pt x="24" y="0"/>
                    </a:cubicBezTo>
                    <a:cubicBezTo>
                      <a:pt x="24" y="4"/>
                      <a:pt x="24" y="8"/>
                      <a:pt x="24" y="12"/>
                    </a:cubicBezTo>
                    <a:cubicBezTo>
                      <a:pt x="16" y="12"/>
                      <a:pt x="8" y="12"/>
                      <a:pt x="0" y="12"/>
                    </a:cubicBezTo>
                    <a:cubicBezTo>
                      <a:pt x="0" y="8"/>
                      <a:pt x="0" y="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55"/>
              <p:cNvSpPr>
                <a:spLocks/>
              </p:cNvSpPr>
              <p:nvPr/>
            </p:nvSpPr>
            <p:spPr bwMode="auto">
              <a:xfrm>
                <a:off x="5194301" y="6611938"/>
                <a:ext cx="22225" cy="20638"/>
              </a:xfrm>
              <a:custGeom>
                <a:avLst/>
                <a:gdLst>
                  <a:gd name="T0" fmla="*/ 12 w 12"/>
                  <a:gd name="T1" fmla="*/ 11 h 11"/>
                  <a:gd name="T2" fmla="*/ 0 w 12"/>
                  <a:gd name="T3" fmla="*/ 11 h 11"/>
                  <a:gd name="T4" fmla="*/ 0 w 12"/>
                  <a:gd name="T5" fmla="*/ 0 h 11"/>
                  <a:gd name="T6" fmla="*/ 12 w 12"/>
                  <a:gd name="T7" fmla="*/ 0 h 11"/>
                  <a:gd name="T8" fmla="*/ 12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12" y="11"/>
                    </a:moveTo>
                    <a:cubicBezTo>
                      <a:pt x="8" y="11"/>
                      <a:pt x="4" y="11"/>
                      <a:pt x="0" y="11"/>
                    </a:cubicBezTo>
                    <a:cubicBezTo>
                      <a:pt x="0" y="7"/>
                      <a:pt x="0" y="3"/>
                      <a:pt x="0" y="0"/>
                    </a:cubicBezTo>
                    <a:cubicBezTo>
                      <a:pt x="4" y="0"/>
                      <a:pt x="8" y="0"/>
                      <a:pt x="12" y="0"/>
                    </a:cubicBezTo>
                    <a:cubicBezTo>
                      <a:pt x="12" y="3"/>
                      <a:pt x="12" y="7"/>
                      <a:pt x="12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56"/>
              <p:cNvSpPr>
                <a:spLocks/>
              </p:cNvSpPr>
              <p:nvPr/>
            </p:nvSpPr>
            <p:spPr bwMode="auto">
              <a:xfrm>
                <a:off x="5240338" y="6610350"/>
                <a:ext cx="22225" cy="22225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0 h 12"/>
                  <a:gd name="T4" fmla="*/ 12 w 12"/>
                  <a:gd name="T5" fmla="*/ 0 h 12"/>
                  <a:gd name="T6" fmla="*/ 12 w 12"/>
                  <a:gd name="T7" fmla="*/ 12 h 12"/>
                  <a:gd name="T8" fmla="*/ 0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cubicBezTo>
                      <a:pt x="0" y="8"/>
                      <a:pt x="0" y="4"/>
                      <a:pt x="0" y="0"/>
                    </a:cubicBezTo>
                    <a:cubicBezTo>
                      <a:pt x="4" y="0"/>
                      <a:pt x="8" y="0"/>
                      <a:pt x="12" y="0"/>
                    </a:cubicBezTo>
                    <a:cubicBezTo>
                      <a:pt x="12" y="4"/>
                      <a:pt x="12" y="8"/>
                      <a:pt x="12" y="12"/>
                    </a:cubicBezTo>
                    <a:cubicBezTo>
                      <a:pt x="8" y="12"/>
                      <a:pt x="4" y="12"/>
                      <a:pt x="0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62" tIns="34281" rIns="68562" bIns="34281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24" name="TextBox 7"/>
          <p:cNvSpPr>
            <a:spLocks noChangeArrowheads="1"/>
          </p:cNvSpPr>
          <p:nvPr/>
        </p:nvSpPr>
        <p:spPr bwMode="auto">
          <a:xfrm>
            <a:off x="1602443" y="3296773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5" name="圆角矩形 124"/>
          <p:cNvSpPr/>
          <p:nvPr/>
        </p:nvSpPr>
        <p:spPr>
          <a:xfrm>
            <a:off x="1181112" y="3237063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26" name="TextBox 7"/>
          <p:cNvSpPr>
            <a:spLocks noChangeArrowheads="1"/>
          </p:cNvSpPr>
          <p:nvPr/>
        </p:nvSpPr>
        <p:spPr bwMode="auto">
          <a:xfrm>
            <a:off x="954540" y="3766641"/>
            <a:ext cx="2159678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</a:p>
        </p:txBody>
      </p:sp>
      <p:grpSp>
        <p:nvGrpSpPr>
          <p:cNvPr id="127" name="组合 126"/>
          <p:cNvGrpSpPr/>
          <p:nvPr/>
        </p:nvGrpSpPr>
        <p:grpSpPr>
          <a:xfrm>
            <a:off x="954540" y="3165662"/>
            <a:ext cx="492996" cy="492996"/>
            <a:chOff x="4369395" y="2045476"/>
            <a:chExt cx="657499" cy="657499"/>
          </a:xfrm>
        </p:grpSpPr>
        <p:grpSp>
          <p:nvGrpSpPr>
            <p:cNvPr id="128" name="组合 127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30" name="椭圆 12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29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40" name="TextBox 7"/>
          <p:cNvSpPr>
            <a:spLocks noChangeArrowheads="1"/>
          </p:cNvSpPr>
          <p:nvPr/>
        </p:nvSpPr>
        <p:spPr bwMode="auto">
          <a:xfrm>
            <a:off x="1602443" y="2216934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1" name="圆角矩形 140"/>
          <p:cNvSpPr/>
          <p:nvPr/>
        </p:nvSpPr>
        <p:spPr>
          <a:xfrm>
            <a:off x="1181112" y="2157224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42" name="TextBox 7"/>
          <p:cNvSpPr>
            <a:spLocks noChangeArrowheads="1"/>
          </p:cNvSpPr>
          <p:nvPr/>
        </p:nvSpPr>
        <p:spPr bwMode="auto">
          <a:xfrm>
            <a:off x="954540" y="2686802"/>
            <a:ext cx="2159678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</a:p>
        </p:txBody>
      </p:sp>
      <p:grpSp>
        <p:nvGrpSpPr>
          <p:cNvPr id="143" name="组合 142"/>
          <p:cNvGrpSpPr/>
          <p:nvPr/>
        </p:nvGrpSpPr>
        <p:grpSpPr>
          <a:xfrm>
            <a:off x="954540" y="2085823"/>
            <a:ext cx="492996" cy="492996"/>
            <a:chOff x="4369395" y="2045476"/>
            <a:chExt cx="657499" cy="657499"/>
          </a:xfrm>
        </p:grpSpPr>
        <p:grpSp>
          <p:nvGrpSpPr>
            <p:cNvPr id="144" name="组合 143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46" name="椭圆 14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5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48" name="TextBox 7"/>
          <p:cNvSpPr>
            <a:spLocks noChangeArrowheads="1"/>
          </p:cNvSpPr>
          <p:nvPr/>
        </p:nvSpPr>
        <p:spPr bwMode="auto">
          <a:xfrm>
            <a:off x="1602443" y="1137095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9" name="圆角矩形 148"/>
          <p:cNvSpPr/>
          <p:nvPr/>
        </p:nvSpPr>
        <p:spPr>
          <a:xfrm>
            <a:off x="1181112" y="1077386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50" name="TextBox 7"/>
          <p:cNvSpPr>
            <a:spLocks noChangeArrowheads="1"/>
          </p:cNvSpPr>
          <p:nvPr/>
        </p:nvSpPr>
        <p:spPr bwMode="auto">
          <a:xfrm>
            <a:off x="954540" y="1606964"/>
            <a:ext cx="2159678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</a:p>
        </p:txBody>
      </p:sp>
      <p:grpSp>
        <p:nvGrpSpPr>
          <p:cNvPr id="151" name="组合 150"/>
          <p:cNvGrpSpPr/>
          <p:nvPr/>
        </p:nvGrpSpPr>
        <p:grpSpPr>
          <a:xfrm>
            <a:off x="954540" y="1005984"/>
            <a:ext cx="492996" cy="492996"/>
            <a:chOff x="4369395" y="2045476"/>
            <a:chExt cx="657499" cy="657499"/>
          </a:xfrm>
        </p:grpSpPr>
        <p:grpSp>
          <p:nvGrpSpPr>
            <p:cNvPr id="152" name="组合 151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54" name="椭圆 15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55" name="椭圆 15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53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56" name="TextBox 7"/>
          <p:cNvSpPr>
            <a:spLocks noChangeArrowheads="1"/>
          </p:cNvSpPr>
          <p:nvPr/>
        </p:nvSpPr>
        <p:spPr bwMode="auto">
          <a:xfrm>
            <a:off x="6731677" y="1724809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7" name="圆角矩形 156"/>
          <p:cNvSpPr/>
          <p:nvPr/>
        </p:nvSpPr>
        <p:spPr>
          <a:xfrm>
            <a:off x="6310346" y="1665099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58" name="TextBox 7"/>
          <p:cNvSpPr>
            <a:spLocks noChangeArrowheads="1"/>
          </p:cNvSpPr>
          <p:nvPr/>
        </p:nvSpPr>
        <p:spPr bwMode="auto">
          <a:xfrm>
            <a:off x="6083774" y="2194677"/>
            <a:ext cx="2159678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</a:p>
        </p:txBody>
      </p:sp>
      <p:grpSp>
        <p:nvGrpSpPr>
          <p:cNvPr id="159" name="组合 158"/>
          <p:cNvGrpSpPr/>
          <p:nvPr/>
        </p:nvGrpSpPr>
        <p:grpSpPr>
          <a:xfrm>
            <a:off x="6083775" y="1593698"/>
            <a:ext cx="492996" cy="492996"/>
            <a:chOff x="4369395" y="2045476"/>
            <a:chExt cx="657499" cy="657499"/>
          </a:xfrm>
        </p:grpSpPr>
        <p:grpSp>
          <p:nvGrpSpPr>
            <p:cNvPr id="160" name="组合 159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62" name="椭圆 16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1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64" name="TextBox 7"/>
          <p:cNvSpPr>
            <a:spLocks noChangeArrowheads="1"/>
          </p:cNvSpPr>
          <p:nvPr/>
        </p:nvSpPr>
        <p:spPr bwMode="auto">
          <a:xfrm>
            <a:off x="6731677" y="2804648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5" name="圆角矩形 164"/>
          <p:cNvSpPr/>
          <p:nvPr/>
        </p:nvSpPr>
        <p:spPr>
          <a:xfrm>
            <a:off x="6310346" y="2744938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66" name="TextBox 7"/>
          <p:cNvSpPr>
            <a:spLocks noChangeArrowheads="1"/>
          </p:cNvSpPr>
          <p:nvPr/>
        </p:nvSpPr>
        <p:spPr bwMode="auto">
          <a:xfrm>
            <a:off x="6083774" y="3274516"/>
            <a:ext cx="2159678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</a:p>
        </p:txBody>
      </p:sp>
      <p:grpSp>
        <p:nvGrpSpPr>
          <p:cNvPr id="167" name="组合 166"/>
          <p:cNvGrpSpPr/>
          <p:nvPr/>
        </p:nvGrpSpPr>
        <p:grpSpPr>
          <a:xfrm>
            <a:off x="6083775" y="2673536"/>
            <a:ext cx="492996" cy="492996"/>
            <a:chOff x="4369395" y="2045476"/>
            <a:chExt cx="657499" cy="657499"/>
          </a:xfrm>
        </p:grpSpPr>
        <p:grpSp>
          <p:nvGrpSpPr>
            <p:cNvPr id="168" name="组合 167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70" name="椭圆 16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71" name="椭圆 17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9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5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72" name="TextBox 171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21206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2500"/>
                            </p:stCondLst>
                            <p:childTnLst>
                              <p:par>
                                <p:cTn id="1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5" grpId="0" animBg="1"/>
      <p:bldP spid="124" grpId="0"/>
      <p:bldP spid="125" grpId="0" animBg="1"/>
      <p:bldP spid="126" grpId="0"/>
      <p:bldP spid="140" grpId="0"/>
      <p:bldP spid="141" grpId="0" animBg="1"/>
      <p:bldP spid="142" grpId="0"/>
      <p:bldP spid="148" grpId="0"/>
      <p:bldP spid="149" grpId="0" animBg="1"/>
      <p:bldP spid="150" grpId="0"/>
      <p:bldP spid="156" grpId="0"/>
      <p:bldP spid="157" grpId="0" animBg="1"/>
      <p:bldP spid="158" grpId="0"/>
      <p:bldP spid="164" grpId="0"/>
      <p:bldP spid="165" grpId="0" animBg="1"/>
      <p:bldP spid="166" grpId="0"/>
      <p:bldP spid="1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1609785" y="1275943"/>
            <a:ext cx="806148" cy="806148"/>
            <a:chOff x="2881155" y="2670285"/>
            <a:chExt cx="1075144" cy="1075144"/>
          </a:xfrm>
        </p:grpSpPr>
        <p:grpSp>
          <p:nvGrpSpPr>
            <p:cNvPr id="72" name="组合 71"/>
            <p:cNvGrpSpPr/>
            <p:nvPr/>
          </p:nvGrpSpPr>
          <p:grpSpPr>
            <a:xfrm>
              <a:off x="2881155" y="2670285"/>
              <a:ext cx="1075144" cy="1075144"/>
              <a:chOff x="3724323" y="1908536"/>
              <a:chExt cx="1329153" cy="1329153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/>
              </a:p>
            </p:txBody>
          </p:sp>
        </p:grpSp>
        <p:sp>
          <p:nvSpPr>
            <p:cNvPr id="73" name="Freeform 240"/>
            <p:cNvSpPr>
              <a:spLocks noEditPoints="1"/>
            </p:cNvSpPr>
            <p:nvPr/>
          </p:nvSpPr>
          <p:spPr bwMode="auto">
            <a:xfrm>
              <a:off x="3239674" y="3028805"/>
              <a:ext cx="358104" cy="358104"/>
            </a:xfrm>
            <a:custGeom>
              <a:avLst/>
              <a:gdLst>
                <a:gd name="T0" fmla="*/ 20 w 41"/>
                <a:gd name="T1" fmla="*/ 41 h 41"/>
                <a:gd name="T2" fmla="*/ 5 w 41"/>
                <a:gd name="T3" fmla="*/ 33 h 41"/>
                <a:gd name="T4" fmla="*/ 5 w 41"/>
                <a:gd name="T5" fmla="*/ 32 h 41"/>
                <a:gd name="T6" fmla="*/ 8 w 41"/>
                <a:gd name="T7" fmla="*/ 29 h 41"/>
                <a:gd name="T8" fmla="*/ 9 w 41"/>
                <a:gd name="T9" fmla="*/ 28 h 41"/>
                <a:gd name="T10" fmla="*/ 10 w 41"/>
                <a:gd name="T11" fmla="*/ 29 h 41"/>
                <a:gd name="T12" fmla="*/ 20 w 41"/>
                <a:gd name="T13" fmla="*/ 34 h 41"/>
                <a:gd name="T14" fmla="*/ 34 w 41"/>
                <a:gd name="T15" fmla="*/ 20 h 41"/>
                <a:gd name="T16" fmla="*/ 20 w 41"/>
                <a:gd name="T17" fmla="*/ 7 h 41"/>
                <a:gd name="T18" fmla="*/ 11 w 41"/>
                <a:gd name="T19" fmla="*/ 10 h 41"/>
                <a:gd name="T20" fmla="*/ 15 w 41"/>
                <a:gd name="T21" fmla="*/ 14 h 41"/>
                <a:gd name="T22" fmla="*/ 15 w 41"/>
                <a:gd name="T23" fmla="*/ 16 h 41"/>
                <a:gd name="T24" fmla="*/ 14 w 41"/>
                <a:gd name="T25" fmla="*/ 17 h 41"/>
                <a:gd name="T26" fmla="*/ 2 w 41"/>
                <a:gd name="T27" fmla="*/ 17 h 41"/>
                <a:gd name="T28" fmla="*/ 0 w 41"/>
                <a:gd name="T29" fmla="*/ 15 h 41"/>
                <a:gd name="T30" fmla="*/ 0 w 41"/>
                <a:gd name="T31" fmla="*/ 3 h 41"/>
                <a:gd name="T32" fmla="*/ 1 w 41"/>
                <a:gd name="T33" fmla="*/ 2 h 41"/>
                <a:gd name="T34" fmla="*/ 3 w 41"/>
                <a:gd name="T35" fmla="*/ 2 h 41"/>
                <a:gd name="T36" fmla="*/ 6 w 41"/>
                <a:gd name="T37" fmla="*/ 5 h 41"/>
                <a:gd name="T38" fmla="*/ 20 w 41"/>
                <a:gd name="T39" fmla="*/ 0 h 41"/>
                <a:gd name="T40" fmla="*/ 41 w 41"/>
                <a:gd name="T41" fmla="*/ 20 h 41"/>
                <a:gd name="T42" fmla="*/ 20 w 41"/>
                <a:gd name="T43" fmla="*/ 41 h 41"/>
                <a:gd name="T44" fmla="*/ 24 w 41"/>
                <a:gd name="T45" fmla="*/ 25 h 41"/>
                <a:gd name="T46" fmla="*/ 23 w 41"/>
                <a:gd name="T47" fmla="*/ 25 h 41"/>
                <a:gd name="T48" fmla="*/ 14 w 41"/>
                <a:gd name="T49" fmla="*/ 25 h 41"/>
                <a:gd name="T50" fmla="*/ 14 w 41"/>
                <a:gd name="T51" fmla="*/ 25 h 41"/>
                <a:gd name="T52" fmla="*/ 14 w 41"/>
                <a:gd name="T53" fmla="*/ 23 h 41"/>
                <a:gd name="T54" fmla="*/ 14 w 41"/>
                <a:gd name="T55" fmla="*/ 22 h 41"/>
                <a:gd name="T56" fmla="*/ 20 w 41"/>
                <a:gd name="T57" fmla="*/ 22 h 41"/>
                <a:gd name="T58" fmla="*/ 20 w 41"/>
                <a:gd name="T59" fmla="*/ 13 h 41"/>
                <a:gd name="T60" fmla="*/ 21 w 41"/>
                <a:gd name="T61" fmla="*/ 12 h 41"/>
                <a:gd name="T62" fmla="*/ 23 w 41"/>
                <a:gd name="T63" fmla="*/ 12 h 41"/>
                <a:gd name="T64" fmla="*/ 24 w 41"/>
                <a:gd name="T65" fmla="*/ 13 h 41"/>
                <a:gd name="T66" fmla="*/ 24 w 41"/>
                <a:gd name="T67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41">
                  <a:moveTo>
                    <a:pt x="20" y="41"/>
                  </a:moveTo>
                  <a:cubicBezTo>
                    <a:pt x="14" y="41"/>
                    <a:pt x="8" y="38"/>
                    <a:pt x="5" y="33"/>
                  </a:cubicBezTo>
                  <a:cubicBezTo>
                    <a:pt x="4" y="33"/>
                    <a:pt x="4" y="33"/>
                    <a:pt x="5" y="32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28"/>
                    <a:pt x="9" y="28"/>
                    <a:pt x="10" y="29"/>
                  </a:cubicBezTo>
                  <a:cubicBezTo>
                    <a:pt x="12" y="32"/>
                    <a:pt x="16" y="34"/>
                    <a:pt x="20" y="34"/>
                  </a:cubicBezTo>
                  <a:cubicBezTo>
                    <a:pt x="28" y="34"/>
                    <a:pt x="34" y="28"/>
                    <a:pt x="34" y="20"/>
                  </a:cubicBezTo>
                  <a:cubicBezTo>
                    <a:pt x="34" y="13"/>
                    <a:pt x="28" y="7"/>
                    <a:pt x="20" y="7"/>
                  </a:cubicBezTo>
                  <a:cubicBezTo>
                    <a:pt x="17" y="7"/>
                    <a:pt x="14" y="8"/>
                    <a:pt x="11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5"/>
                    <a:pt x="15" y="16"/>
                  </a:cubicBezTo>
                  <a:cubicBezTo>
                    <a:pt x="15" y="16"/>
                    <a:pt x="14" y="17"/>
                    <a:pt x="1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0" y="2"/>
                    <a:pt x="15" y="0"/>
                    <a:pt x="20" y="0"/>
                  </a:cubicBezTo>
                  <a:cubicBezTo>
                    <a:pt x="32" y="0"/>
                    <a:pt x="41" y="9"/>
                    <a:pt x="41" y="20"/>
                  </a:cubicBezTo>
                  <a:cubicBezTo>
                    <a:pt x="41" y="32"/>
                    <a:pt x="32" y="41"/>
                    <a:pt x="20" y="41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3"/>
                  </a:cubicBezTo>
                  <a:lnTo>
                    <a:pt x="24" y="2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76" name="TextBox 7"/>
          <p:cNvSpPr>
            <a:spLocks noChangeArrowheads="1"/>
          </p:cNvSpPr>
          <p:nvPr/>
        </p:nvSpPr>
        <p:spPr bwMode="auto">
          <a:xfrm>
            <a:off x="1543499" y="2303777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77" name="圆角矩形 76"/>
          <p:cNvSpPr/>
          <p:nvPr/>
        </p:nvSpPr>
        <p:spPr>
          <a:xfrm>
            <a:off x="1385134" y="2244067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78" name="文本框 49"/>
          <p:cNvSpPr txBox="1"/>
          <p:nvPr/>
        </p:nvSpPr>
        <p:spPr>
          <a:xfrm>
            <a:off x="1311272" y="2648252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3268933" y="1275943"/>
            <a:ext cx="806148" cy="806148"/>
            <a:chOff x="4359712" y="3553658"/>
            <a:chExt cx="1075144" cy="1075144"/>
          </a:xfrm>
        </p:grpSpPr>
        <p:grpSp>
          <p:nvGrpSpPr>
            <p:cNvPr id="80" name="组合 79"/>
            <p:cNvGrpSpPr/>
            <p:nvPr/>
          </p:nvGrpSpPr>
          <p:grpSpPr>
            <a:xfrm>
              <a:off x="4359712" y="3553658"/>
              <a:ext cx="1075144" cy="1075144"/>
              <a:chOff x="3724322" y="1908536"/>
              <a:chExt cx="1329153" cy="1329153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/>
              </a:p>
            </p:txBody>
          </p:sp>
        </p:grpSp>
        <p:sp>
          <p:nvSpPr>
            <p:cNvPr id="81" name="Freeform 276"/>
            <p:cNvSpPr>
              <a:spLocks/>
            </p:cNvSpPr>
            <p:nvPr/>
          </p:nvSpPr>
          <p:spPr bwMode="auto">
            <a:xfrm>
              <a:off x="4698859" y="3930587"/>
              <a:ext cx="372891" cy="372891"/>
            </a:xfrm>
            <a:custGeom>
              <a:avLst/>
              <a:gdLst>
                <a:gd name="T0" fmla="*/ 20 w 38"/>
                <a:gd name="T1" fmla="*/ 37 h 38"/>
                <a:gd name="T2" fmla="*/ 19 w 38"/>
                <a:gd name="T3" fmla="*/ 38 h 38"/>
                <a:gd name="T4" fmla="*/ 18 w 38"/>
                <a:gd name="T5" fmla="*/ 38 h 38"/>
                <a:gd name="T6" fmla="*/ 17 w 38"/>
                <a:gd name="T7" fmla="*/ 36 h 38"/>
                <a:gd name="T8" fmla="*/ 17 w 38"/>
                <a:gd name="T9" fmla="*/ 20 h 38"/>
                <a:gd name="T10" fmla="*/ 1 w 38"/>
                <a:gd name="T11" fmla="*/ 20 h 38"/>
                <a:gd name="T12" fmla="*/ 0 w 38"/>
                <a:gd name="T13" fmla="*/ 19 h 38"/>
                <a:gd name="T14" fmla="*/ 1 w 38"/>
                <a:gd name="T15" fmla="*/ 17 h 38"/>
                <a:gd name="T16" fmla="*/ 35 w 38"/>
                <a:gd name="T17" fmla="*/ 0 h 38"/>
                <a:gd name="T18" fmla="*/ 36 w 38"/>
                <a:gd name="T19" fmla="*/ 0 h 38"/>
                <a:gd name="T20" fmla="*/ 37 w 38"/>
                <a:gd name="T21" fmla="*/ 0 h 38"/>
                <a:gd name="T22" fmla="*/ 37 w 38"/>
                <a:gd name="T23" fmla="*/ 2 h 38"/>
                <a:gd name="T24" fmla="*/ 20 w 38"/>
                <a:gd name="T2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8">
                  <a:moveTo>
                    <a:pt x="20" y="37"/>
                  </a:moveTo>
                  <a:cubicBezTo>
                    <a:pt x="20" y="37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8"/>
                    <a:pt x="0" y="18"/>
                    <a:pt x="1" y="17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6" y="0"/>
                  </a:cubicBezTo>
                  <a:cubicBezTo>
                    <a:pt x="36" y="0"/>
                    <a:pt x="37" y="0"/>
                    <a:pt x="37" y="0"/>
                  </a:cubicBezTo>
                  <a:cubicBezTo>
                    <a:pt x="37" y="1"/>
                    <a:pt x="38" y="2"/>
                    <a:pt x="37" y="2"/>
                  </a:cubicBezTo>
                  <a:lnTo>
                    <a:pt x="20" y="3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4947459" y="1275943"/>
            <a:ext cx="806148" cy="806148"/>
            <a:chOff x="6598329" y="3645022"/>
            <a:chExt cx="1075144" cy="1075144"/>
          </a:xfrm>
        </p:grpSpPr>
        <p:grpSp>
          <p:nvGrpSpPr>
            <p:cNvPr id="85" name="组合 84"/>
            <p:cNvGrpSpPr/>
            <p:nvPr/>
          </p:nvGrpSpPr>
          <p:grpSpPr>
            <a:xfrm>
              <a:off x="6598329" y="3645022"/>
              <a:ext cx="1075144" cy="1075144"/>
              <a:chOff x="3724322" y="1908536"/>
              <a:chExt cx="1329153" cy="1329153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sp>
          <p:nvSpPr>
            <p:cNvPr id="86" name="Freeform 325"/>
            <p:cNvSpPr>
              <a:spLocks/>
            </p:cNvSpPr>
            <p:nvPr/>
          </p:nvSpPr>
          <p:spPr bwMode="auto">
            <a:xfrm>
              <a:off x="6981294" y="3984436"/>
              <a:ext cx="365403" cy="406460"/>
            </a:xfrm>
            <a:custGeom>
              <a:avLst/>
              <a:gdLst>
                <a:gd name="T0" fmla="*/ 1 w 38"/>
                <a:gd name="T1" fmla="*/ 41 h 42"/>
                <a:gd name="T2" fmla="*/ 0 w 38"/>
                <a:gd name="T3" fmla="*/ 40 h 42"/>
                <a:gd name="T4" fmla="*/ 0 w 38"/>
                <a:gd name="T5" fmla="*/ 1 h 42"/>
                <a:gd name="T6" fmla="*/ 1 w 38"/>
                <a:gd name="T7" fmla="*/ 0 h 42"/>
                <a:gd name="T8" fmla="*/ 37 w 38"/>
                <a:gd name="T9" fmla="*/ 20 h 42"/>
                <a:gd name="T10" fmla="*/ 37 w 38"/>
                <a:gd name="T11" fmla="*/ 21 h 42"/>
                <a:gd name="T12" fmla="*/ 1 w 38"/>
                <a:gd name="T13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2">
                  <a:moveTo>
                    <a:pt x="1" y="41"/>
                  </a:moveTo>
                  <a:cubicBezTo>
                    <a:pt x="0" y="42"/>
                    <a:pt x="0" y="41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8" y="21"/>
                    <a:pt x="37" y="21"/>
                  </a:cubicBezTo>
                  <a:lnTo>
                    <a:pt x="1" y="41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573433" y="1275943"/>
            <a:ext cx="806148" cy="806148"/>
            <a:chOff x="8126097" y="2670285"/>
            <a:chExt cx="1075144" cy="1075144"/>
          </a:xfrm>
        </p:grpSpPr>
        <p:grpSp>
          <p:nvGrpSpPr>
            <p:cNvPr id="90" name="组合 89"/>
            <p:cNvGrpSpPr/>
            <p:nvPr/>
          </p:nvGrpSpPr>
          <p:grpSpPr>
            <a:xfrm>
              <a:off x="8126097" y="2670285"/>
              <a:ext cx="1075144" cy="1075144"/>
              <a:chOff x="3724322" y="1908536"/>
              <a:chExt cx="1329153" cy="1329153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sp>
          <p:nvSpPr>
            <p:cNvPr id="91" name="Freeform 136"/>
            <p:cNvSpPr>
              <a:spLocks noEditPoints="1"/>
            </p:cNvSpPr>
            <p:nvPr/>
          </p:nvSpPr>
          <p:spPr bwMode="auto">
            <a:xfrm>
              <a:off x="8450676" y="3026728"/>
              <a:ext cx="425986" cy="360182"/>
            </a:xfrm>
            <a:custGeom>
              <a:avLst/>
              <a:gdLst>
                <a:gd name="T0" fmla="*/ 52 w 52"/>
                <a:gd name="T1" fmla="*/ 33 h 44"/>
                <a:gd name="T2" fmla="*/ 47 w 52"/>
                <a:gd name="T3" fmla="*/ 38 h 44"/>
                <a:gd name="T4" fmla="*/ 33 w 52"/>
                <a:gd name="T5" fmla="*/ 38 h 44"/>
                <a:gd name="T6" fmla="*/ 35 w 52"/>
                <a:gd name="T7" fmla="*/ 43 h 44"/>
                <a:gd name="T8" fmla="*/ 33 w 52"/>
                <a:gd name="T9" fmla="*/ 44 h 44"/>
                <a:gd name="T10" fmla="*/ 19 w 52"/>
                <a:gd name="T11" fmla="*/ 44 h 44"/>
                <a:gd name="T12" fmla="*/ 17 w 52"/>
                <a:gd name="T13" fmla="*/ 43 h 44"/>
                <a:gd name="T14" fmla="*/ 19 w 52"/>
                <a:gd name="T15" fmla="*/ 38 h 44"/>
                <a:gd name="T16" fmla="*/ 5 w 52"/>
                <a:gd name="T17" fmla="*/ 38 h 44"/>
                <a:gd name="T18" fmla="*/ 0 w 52"/>
                <a:gd name="T19" fmla="*/ 33 h 44"/>
                <a:gd name="T20" fmla="*/ 0 w 52"/>
                <a:gd name="T21" fmla="*/ 4 h 44"/>
                <a:gd name="T22" fmla="*/ 5 w 52"/>
                <a:gd name="T23" fmla="*/ 0 h 44"/>
                <a:gd name="T24" fmla="*/ 47 w 52"/>
                <a:gd name="T25" fmla="*/ 0 h 44"/>
                <a:gd name="T26" fmla="*/ 52 w 52"/>
                <a:gd name="T27" fmla="*/ 4 h 44"/>
                <a:gd name="T28" fmla="*/ 52 w 52"/>
                <a:gd name="T29" fmla="*/ 33 h 44"/>
                <a:gd name="T30" fmla="*/ 48 w 52"/>
                <a:gd name="T31" fmla="*/ 4 h 44"/>
                <a:gd name="T32" fmla="*/ 47 w 52"/>
                <a:gd name="T33" fmla="*/ 3 h 44"/>
                <a:gd name="T34" fmla="*/ 5 w 52"/>
                <a:gd name="T35" fmla="*/ 3 h 44"/>
                <a:gd name="T36" fmla="*/ 4 w 52"/>
                <a:gd name="T37" fmla="*/ 4 h 44"/>
                <a:gd name="T38" fmla="*/ 4 w 52"/>
                <a:gd name="T39" fmla="*/ 26 h 44"/>
                <a:gd name="T40" fmla="*/ 5 w 52"/>
                <a:gd name="T41" fmla="*/ 27 h 44"/>
                <a:gd name="T42" fmla="*/ 47 w 52"/>
                <a:gd name="T43" fmla="*/ 27 h 44"/>
                <a:gd name="T44" fmla="*/ 48 w 52"/>
                <a:gd name="T45" fmla="*/ 26 h 44"/>
                <a:gd name="T46" fmla="*/ 48 w 52"/>
                <a:gd name="T4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4">
                  <a:moveTo>
                    <a:pt x="52" y="33"/>
                  </a:moveTo>
                  <a:cubicBezTo>
                    <a:pt x="52" y="36"/>
                    <a:pt x="50" y="38"/>
                    <a:pt x="47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40"/>
                    <a:pt x="35" y="42"/>
                    <a:pt x="35" y="43"/>
                  </a:cubicBezTo>
                  <a:cubicBezTo>
                    <a:pt x="35" y="44"/>
                    <a:pt x="34" y="44"/>
                    <a:pt x="33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3"/>
                  </a:cubicBezTo>
                  <a:cubicBezTo>
                    <a:pt x="17" y="42"/>
                    <a:pt x="19" y="40"/>
                    <a:pt x="19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36"/>
                    <a:pt x="0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2"/>
                    <a:pt x="52" y="4"/>
                  </a:cubicBezTo>
                  <a:lnTo>
                    <a:pt x="52" y="33"/>
                  </a:lnTo>
                  <a:close/>
                  <a:moveTo>
                    <a:pt x="48" y="4"/>
                  </a:moveTo>
                  <a:cubicBezTo>
                    <a:pt x="48" y="4"/>
                    <a:pt x="48" y="3"/>
                    <a:pt x="47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7"/>
                    <a:pt x="48" y="27"/>
                    <a:pt x="48" y="26"/>
                  </a:cubicBezTo>
                  <a:lnTo>
                    <a:pt x="48" y="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94" name="TextBox 7"/>
          <p:cNvSpPr>
            <a:spLocks noChangeArrowheads="1"/>
          </p:cNvSpPr>
          <p:nvPr/>
        </p:nvSpPr>
        <p:spPr bwMode="auto">
          <a:xfrm>
            <a:off x="3225813" y="2303777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5" name="圆角矩形 94"/>
          <p:cNvSpPr/>
          <p:nvPr/>
        </p:nvSpPr>
        <p:spPr>
          <a:xfrm>
            <a:off x="3067448" y="2244067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96" name="文本框 49"/>
          <p:cNvSpPr txBox="1"/>
          <p:nvPr/>
        </p:nvSpPr>
        <p:spPr>
          <a:xfrm>
            <a:off x="2993586" y="2648252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97" name="TextBox 7"/>
          <p:cNvSpPr>
            <a:spLocks noChangeArrowheads="1"/>
          </p:cNvSpPr>
          <p:nvPr/>
        </p:nvSpPr>
        <p:spPr bwMode="auto">
          <a:xfrm>
            <a:off x="4899563" y="2303777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9" name="圆角矩形 98"/>
          <p:cNvSpPr/>
          <p:nvPr/>
        </p:nvSpPr>
        <p:spPr>
          <a:xfrm>
            <a:off x="4741198" y="2244067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00" name="文本框 49"/>
          <p:cNvSpPr txBox="1"/>
          <p:nvPr/>
        </p:nvSpPr>
        <p:spPr>
          <a:xfrm>
            <a:off x="4667336" y="2648252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101" name="TextBox 7"/>
          <p:cNvSpPr>
            <a:spLocks noChangeArrowheads="1"/>
          </p:cNvSpPr>
          <p:nvPr/>
        </p:nvSpPr>
        <p:spPr bwMode="auto">
          <a:xfrm>
            <a:off x="6519321" y="2303777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02" name="圆角矩形 101"/>
          <p:cNvSpPr/>
          <p:nvPr/>
        </p:nvSpPr>
        <p:spPr>
          <a:xfrm>
            <a:off x="6360956" y="2244067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03" name="文本框 49"/>
          <p:cNvSpPr txBox="1"/>
          <p:nvPr/>
        </p:nvSpPr>
        <p:spPr>
          <a:xfrm>
            <a:off x="6287094" y="2648252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104" name="圆角矩形 103"/>
          <p:cNvSpPr/>
          <p:nvPr/>
        </p:nvSpPr>
        <p:spPr>
          <a:xfrm>
            <a:off x="1867451" y="3489613"/>
            <a:ext cx="6052050" cy="124181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1112583" y="3273645"/>
            <a:ext cx="1102349" cy="1102349"/>
            <a:chOff x="1483829" y="1628800"/>
            <a:chExt cx="1470181" cy="1470181"/>
          </a:xfrm>
          <a:effectLst/>
        </p:grpSpPr>
        <p:grpSp>
          <p:nvGrpSpPr>
            <p:cNvPr id="106" name="组合 105"/>
            <p:cNvGrpSpPr/>
            <p:nvPr/>
          </p:nvGrpSpPr>
          <p:grpSpPr>
            <a:xfrm>
              <a:off x="1483829" y="1628800"/>
              <a:ext cx="1470181" cy="1470181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08" name="椭圆 10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09" name="椭圆 10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7" name="TextBox 7"/>
            <p:cNvSpPr>
              <a:spLocks noChangeArrowheads="1"/>
            </p:cNvSpPr>
            <p:nvPr/>
          </p:nvSpPr>
          <p:spPr bwMode="auto">
            <a:xfrm>
              <a:off x="1628833" y="1916834"/>
              <a:ext cx="1183795" cy="861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2099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altLang="zh-CN" sz="20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ctr">
                <a:defRPr/>
              </a:pPr>
              <a:r>
                <a:rPr lang="zh-CN" altLang="en-US" sz="2099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en-US" altLang="zh-CN" sz="20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10" name="TextBox 7"/>
          <p:cNvSpPr>
            <a:spLocks noChangeArrowheads="1"/>
          </p:cNvSpPr>
          <p:nvPr/>
        </p:nvSpPr>
        <p:spPr bwMode="auto">
          <a:xfrm>
            <a:off x="2354468" y="3738671"/>
            <a:ext cx="529507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</a:t>
            </a:r>
            <a:endParaRPr lang="en-US" altLang="zh-CN" sz="1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defRPr/>
            </a:pPr>
            <a:r>
              <a:rPr lang="zh-CN" altLang="en-US" sz="1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在此输入章节详细文字介绍，表达主题的含义合图表的意义在此输入章节详细文字介绍信息。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40823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 animBg="1"/>
      <p:bldP spid="78" grpId="0"/>
      <p:bldP spid="94" grpId="0"/>
      <p:bldP spid="95" grpId="0" animBg="1"/>
      <p:bldP spid="96" grpId="0"/>
      <p:bldP spid="97" grpId="0"/>
      <p:bldP spid="99" grpId="0" animBg="1"/>
      <p:bldP spid="100" grpId="0"/>
      <p:bldP spid="101" grpId="0"/>
      <p:bldP spid="102" grpId="0" animBg="1"/>
      <p:bldP spid="103" grpId="0"/>
      <p:bldP spid="104" grpId="0" animBg="1"/>
      <p:bldP spid="110" grpId="0"/>
      <p:bldP spid="1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3370819" y="1223902"/>
            <a:ext cx="2399983" cy="3939461"/>
            <a:chOff x="4314216" y="800099"/>
            <a:chExt cx="3690569" cy="6057899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4216" y="800099"/>
              <a:ext cx="3690569" cy="6057899"/>
            </a:xfrm>
            <a:prstGeom prst="rect">
              <a:avLst/>
            </a:prstGeom>
          </p:spPr>
        </p:pic>
        <p:sp>
          <p:nvSpPr>
            <p:cNvPr id="53" name="Freeform 99"/>
            <p:cNvSpPr>
              <a:spLocks/>
            </p:cNvSpPr>
            <p:nvPr/>
          </p:nvSpPr>
          <p:spPr bwMode="auto">
            <a:xfrm>
              <a:off x="5689149" y="4824640"/>
              <a:ext cx="1673225" cy="1393825"/>
            </a:xfrm>
            <a:custGeom>
              <a:avLst/>
              <a:gdLst>
                <a:gd name="T0" fmla="*/ 773 w 1054"/>
                <a:gd name="T1" fmla="*/ 762 h 878"/>
                <a:gd name="T2" fmla="*/ 773 w 1054"/>
                <a:gd name="T3" fmla="*/ 667 h 878"/>
                <a:gd name="T4" fmla="*/ 678 w 1054"/>
                <a:gd name="T5" fmla="*/ 667 h 878"/>
                <a:gd name="T6" fmla="*/ 678 w 1054"/>
                <a:gd name="T7" fmla="*/ 571 h 878"/>
                <a:gd name="T8" fmla="*/ 583 w 1054"/>
                <a:gd name="T9" fmla="*/ 571 h 878"/>
                <a:gd name="T10" fmla="*/ 583 w 1054"/>
                <a:gd name="T11" fmla="*/ 476 h 878"/>
                <a:gd name="T12" fmla="*/ 487 w 1054"/>
                <a:gd name="T13" fmla="*/ 476 h 878"/>
                <a:gd name="T14" fmla="*/ 487 w 1054"/>
                <a:gd name="T15" fmla="*/ 381 h 878"/>
                <a:gd name="T16" fmla="*/ 392 w 1054"/>
                <a:gd name="T17" fmla="*/ 381 h 878"/>
                <a:gd name="T18" fmla="*/ 392 w 1054"/>
                <a:gd name="T19" fmla="*/ 286 h 878"/>
                <a:gd name="T20" fmla="*/ 297 w 1054"/>
                <a:gd name="T21" fmla="*/ 286 h 878"/>
                <a:gd name="T22" fmla="*/ 297 w 1054"/>
                <a:gd name="T23" fmla="*/ 191 h 878"/>
                <a:gd name="T24" fmla="*/ 201 w 1054"/>
                <a:gd name="T25" fmla="*/ 191 h 878"/>
                <a:gd name="T26" fmla="*/ 201 w 1054"/>
                <a:gd name="T27" fmla="*/ 95 h 878"/>
                <a:gd name="T28" fmla="*/ 106 w 1054"/>
                <a:gd name="T29" fmla="*/ 95 h 878"/>
                <a:gd name="T30" fmla="*/ 106 w 1054"/>
                <a:gd name="T31" fmla="*/ 0 h 878"/>
                <a:gd name="T32" fmla="*/ 0 w 1054"/>
                <a:gd name="T33" fmla="*/ 0 h 878"/>
                <a:gd name="T34" fmla="*/ 0 w 1054"/>
                <a:gd name="T35" fmla="*/ 117 h 878"/>
                <a:gd name="T36" fmla="*/ 95 w 1054"/>
                <a:gd name="T37" fmla="*/ 117 h 878"/>
                <a:gd name="T38" fmla="*/ 95 w 1054"/>
                <a:gd name="T39" fmla="*/ 212 h 878"/>
                <a:gd name="T40" fmla="*/ 191 w 1054"/>
                <a:gd name="T41" fmla="*/ 212 h 878"/>
                <a:gd name="T42" fmla="*/ 191 w 1054"/>
                <a:gd name="T43" fmla="*/ 307 h 878"/>
                <a:gd name="T44" fmla="*/ 286 w 1054"/>
                <a:gd name="T45" fmla="*/ 307 h 878"/>
                <a:gd name="T46" fmla="*/ 286 w 1054"/>
                <a:gd name="T47" fmla="*/ 402 h 878"/>
                <a:gd name="T48" fmla="*/ 381 w 1054"/>
                <a:gd name="T49" fmla="*/ 402 h 878"/>
                <a:gd name="T50" fmla="*/ 381 w 1054"/>
                <a:gd name="T51" fmla="*/ 497 h 878"/>
                <a:gd name="T52" fmla="*/ 477 w 1054"/>
                <a:gd name="T53" fmla="*/ 497 h 878"/>
                <a:gd name="T54" fmla="*/ 477 w 1054"/>
                <a:gd name="T55" fmla="*/ 593 h 878"/>
                <a:gd name="T56" fmla="*/ 572 w 1054"/>
                <a:gd name="T57" fmla="*/ 593 h 878"/>
                <a:gd name="T58" fmla="*/ 572 w 1054"/>
                <a:gd name="T59" fmla="*/ 688 h 878"/>
                <a:gd name="T60" fmla="*/ 667 w 1054"/>
                <a:gd name="T61" fmla="*/ 688 h 878"/>
                <a:gd name="T62" fmla="*/ 667 w 1054"/>
                <a:gd name="T63" fmla="*/ 783 h 878"/>
                <a:gd name="T64" fmla="*/ 763 w 1054"/>
                <a:gd name="T65" fmla="*/ 783 h 878"/>
                <a:gd name="T66" fmla="*/ 763 w 1054"/>
                <a:gd name="T67" fmla="*/ 762 h 878"/>
                <a:gd name="T68" fmla="*/ 763 w 1054"/>
                <a:gd name="T69" fmla="*/ 783 h 878"/>
                <a:gd name="T70" fmla="*/ 773 w 1054"/>
                <a:gd name="T71" fmla="*/ 783 h 878"/>
                <a:gd name="T72" fmla="*/ 763 w 1054"/>
                <a:gd name="T73" fmla="*/ 783 h 878"/>
                <a:gd name="T74" fmla="*/ 763 w 1054"/>
                <a:gd name="T75" fmla="*/ 878 h 878"/>
                <a:gd name="T76" fmla="*/ 1054 w 1054"/>
                <a:gd name="T77" fmla="*/ 878 h 878"/>
                <a:gd name="T78" fmla="*/ 1054 w 1054"/>
                <a:gd name="T79" fmla="*/ 762 h 878"/>
                <a:gd name="T80" fmla="*/ 773 w 1054"/>
                <a:gd name="T81" fmla="*/ 762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54" h="878">
                  <a:moveTo>
                    <a:pt x="773" y="762"/>
                  </a:moveTo>
                  <a:lnTo>
                    <a:pt x="773" y="667"/>
                  </a:lnTo>
                  <a:lnTo>
                    <a:pt x="678" y="667"/>
                  </a:lnTo>
                  <a:lnTo>
                    <a:pt x="678" y="571"/>
                  </a:lnTo>
                  <a:lnTo>
                    <a:pt x="583" y="571"/>
                  </a:lnTo>
                  <a:lnTo>
                    <a:pt x="583" y="476"/>
                  </a:lnTo>
                  <a:lnTo>
                    <a:pt x="487" y="476"/>
                  </a:lnTo>
                  <a:lnTo>
                    <a:pt x="487" y="381"/>
                  </a:lnTo>
                  <a:lnTo>
                    <a:pt x="392" y="381"/>
                  </a:lnTo>
                  <a:lnTo>
                    <a:pt x="392" y="286"/>
                  </a:lnTo>
                  <a:lnTo>
                    <a:pt x="297" y="286"/>
                  </a:lnTo>
                  <a:lnTo>
                    <a:pt x="297" y="191"/>
                  </a:lnTo>
                  <a:lnTo>
                    <a:pt x="201" y="191"/>
                  </a:lnTo>
                  <a:lnTo>
                    <a:pt x="201" y="95"/>
                  </a:lnTo>
                  <a:lnTo>
                    <a:pt x="106" y="95"/>
                  </a:lnTo>
                  <a:lnTo>
                    <a:pt x="106" y="0"/>
                  </a:lnTo>
                  <a:lnTo>
                    <a:pt x="0" y="0"/>
                  </a:lnTo>
                  <a:lnTo>
                    <a:pt x="0" y="117"/>
                  </a:lnTo>
                  <a:lnTo>
                    <a:pt x="95" y="117"/>
                  </a:lnTo>
                  <a:lnTo>
                    <a:pt x="95" y="212"/>
                  </a:lnTo>
                  <a:lnTo>
                    <a:pt x="191" y="212"/>
                  </a:lnTo>
                  <a:lnTo>
                    <a:pt x="191" y="307"/>
                  </a:lnTo>
                  <a:lnTo>
                    <a:pt x="286" y="307"/>
                  </a:lnTo>
                  <a:lnTo>
                    <a:pt x="286" y="402"/>
                  </a:lnTo>
                  <a:lnTo>
                    <a:pt x="381" y="402"/>
                  </a:lnTo>
                  <a:lnTo>
                    <a:pt x="381" y="497"/>
                  </a:lnTo>
                  <a:lnTo>
                    <a:pt x="477" y="497"/>
                  </a:lnTo>
                  <a:lnTo>
                    <a:pt x="477" y="593"/>
                  </a:lnTo>
                  <a:lnTo>
                    <a:pt x="572" y="593"/>
                  </a:lnTo>
                  <a:lnTo>
                    <a:pt x="572" y="688"/>
                  </a:lnTo>
                  <a:lnTo>
                    <a:pt x="667" y="688"/>
                  </a:lnTo>
                  <a:lnTo>
                    <a:pt x="667" y="783"/>
                  </a:lnTo>
                  <a:lnTo>
                    <a:pt x="763" y="783"/>
                  </a:lnTo>
                  <a:lnTo>
                    <a:pt x="763" y="762"/>
                  </a:lnTo>
                  <a:lnTo>
                    <a:pt x="763" y="783"/>
                  </a:lnTo>
                  <a:lnTo>
                    <a:pt x="773" y="783"/>
                  </a:lnTo>
                  <a:lnTo>
                    <a:pt x="763" y="783"/>
                  </a:lnTo>
                  <a:lnTo>
                    <a:pt x="763" y="878"/>
                  </a:lnTo>
                  <a:lnTo>
                    <a:pt x="1054" y="878"/>
                  </a:lnTo>
                  <a:lnTo>
                    <a:pt x="1054" y="762"/>
                  </a:lnTo>
                  <a:lnTo>
                    <a:pt x="773" y="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4" name="Freeform 100"/>
            <p:cNvSpPr>
              <a:spLocks/>
            </p:cNvSpPr>
            <p:nvPr/>
          </p:nvSpPr>
          <p:spPr bwMode="auto">
            <a:xfrm>
              <a:off x="6724199" y="5053240"/>
              <a:ext cx="433388" cy="947738"/>
            </a:xfrm>
            <a:custGeom>
              <a:avLst/>
              <a:gdLst>
                <a:gd name="T0" fmla="*/ 173 w 206"/>
                <a:gd name="T1" fmla="*/ 94 h 451"/>
                <a:gd name="T2" fmla="*/ 206 w 206"/>
                <a:gd name="T3" fmla="*/ 48 h 451"/>
                <a:gd name="T4" fmla="*/ 158 w 206"/>
                <a:gd name="T5" fmla="*/ 0 h 451"/>
                <a:gd name="T6" fmla="*/ 110 w 206"/>
                <a:gd name="T7" fmla="*/ 48 h 451"/>
                <a:gd name="T8" fmla="*/ 143 w 206"/>
                <a:gd name="T9" fmla="*/ 94 h 451"/>
                <a:gd name="T10" fmla="*/ 120 w 206"/>
                <a:gd name="T11" fmla="*/ 129 h 451"/>
                <a:gd name="T12" fmla="*/ 120 w 206"/>
                <a:gd name="T13" fmla="*/ 135 h 451"/>
                <a:gd name="T14" fmla="*/ 18 w 206"/>
                <a:gd name="T15" fmla="*/ 135 h 451"/>
                <a:gd name="T16" fmla="*/ 0 w 206"/>
                <a:gd name="T17" fmla="*/ 153 h 451"/>
                <a:gd name="T18" fmla="*/ 0 w 206"/>
                <a:gd name="T19" fmla="*/ 157 h 451"/>
                <a:gd name="T20" fmla="*/ 18 w 206"/>
                <a:gd name="T21" fmla="*/ 175 h 451"/>
                <a:gd name="T22" fmla="*/ 120 w 206"/>
                <a:gd name="T23" fmla="*/ 175 h 451"/>
                <a:gd name="T24" fmla="*/ 120 w 206"/>
                <a:gd name="T25" fmla="*/ 251 h 451"/>
                <a:gd name="T26" fmla="*/ 56 w 206"/>
                <a:gd name="T27" fmla="*/ 291 h 451"/>
                <a:gd name="T28" fmla="*/ 56 w 206"/>
                <a:gd name="T29" fmla="*/ 366 h 451"/>
                <a:gd name="T30" fmla="*/ 77 w 206"/>
                <a:gd name="T31" fmla="*/ 387 h 451"/>
                <a:gd name="T32" fmla="*/ 79 w 206"/>
                <a:gd name="T33" fmla="*/ 387 h 451"/>
                <a:gd name="T34" fmla="*/ 100 w 206"/>
                <a:gd name="T35" fmla="*/ 366 h 451"/>
                <a:gd name="T36" fmla="*/ 100 w 206"/>
                <a:gd name="T37" fmla="*/ 308 h 451"/>
                <a:gd name="T38" fmla="*/ 150 w 206"/>
                <a:gd name="T39" fmla="*/ 279 h 451"/>
                <a:gd name="T40" fmla="*/ 152 w 206"/>
                <a:gd name="T41" fmla="*/ 279 h 451"/>
                <a:gd name="T42" fmla="*/ 152 w 206"/>
                <a:gd name="T43" fmla="*/ 430 h 451"/>
                <a:gd name="T44" fmla="*/ 173 w 206"/>
                <a:gd name="T45" fmla="*/ 451 h 451"/>
                <a:gd name="T46" fmla="*/ 175 w 206"/>
                <a:gd name="T47" fmla="*/ 451 h 451"/>
                <a:gd name="T48" fmla="*/ 196 w 206"/>
                <a:gd name="T49" fmla="*/ 430 h 451"/>
                <a:gd name="T50" fmla="*/ 196 w 206"/>
                <a:gd name="T51" fmla="*/ 241 h 451"/>
                <a:gd name="T52" fmla="*/ 196 w 206"/>
                <a:gd name="T53" fmla="*/ 220 h 451"/>
                <a:gd name="T54" fmla="*/ 196 w 206"/>
                <a:gd name="T55" fmla="*/ 129 h 451"/>
                <a:gd name="T56" fmla="*/ 173 w 206"/>
                <a:gd name="T57" fmla="*/ 9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451">
                  <a:moveTo>
                    <a:pt x="173" y="94"/>
                  </a:moveTo>
                  <a:cubicBezTo>
                    <a:pt x="192" y="88"/>
                    <a:pt x="206" y="70"/>
                    <a:pt x="206" y="48"/>
                  </a:cubicBezTo>
                  <a:cubicBezTo>
                    <a:pt x="206" y="22"/>
                    <a:pt x="185" y="0"/>
                    <a:pt x="158" y="0"/>
                  </a:cubicBezTo>
                  <a:cubicBezTo>
                    <a:pt x="131" y="0"/>
                    <a:pt x="110" y="22"/>
                    <a:pt x="110" y="48"/>
                  </a:cubicBezTo>
                  <a:cubicBezTo>
                    <a:pt x="110" y="70"/>
                    <a:pt x="124" y="88"/>
                    <a:pt x="143" y="94"/>
                  </a:cubicBezTo>
                  <a:cubicBezTo>
                    <a:pt x="130" y="100"/>
                    <a:pt x="120" y="113"/>
                    <a:pt x="120" y="129"/>
                  </a:cubicBezTo>
                  <a:cubicBezTo>
                    <a:pt x="120" y="135"/>
                    <a:pt x="120" y="135"/>
                    <a:pt x="120" y="135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8" y="135"/>
                    <a:pt x="0" y="143"/>
                    <a:pt x="0" y="153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7"/>
                    <a:pt x="8" y="175"/>
                    <a:pt x="18" y="175"/>
                  </a:cubicBezTo>
                  <a:cubicBezTo>
                    <a:pt x="120" y="175"/>
                    <a:pt x="120" y="175"/>
                    <a:pt x="120" y="175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93" y="266"/>
                    <a:pt x="56" y="291"/>
                    <a:pt x="56" y="291"/>
                  </a:cubicBezTo>
                  <a:cubicBezTo>
                    <a:pt x="56" y="366"/>
                    <a:pt x="56" y="366"/>
                    <a:pt x="56" y="366"/>
                  </a:cubicBezTo>
                  <a:cubicBezTo>
                    <a:pt x="56" y="377"/>
                    <a:pt x="66" y="387"/>
                    <a:pt x="77" y="387"/>
                  </a:cubicBezTo>
                  <a:cubicBezTo>
                    <a:pt x="79" y="387"/>
                    <a:pt x="79" y="387"/>
                    <a:pt x="79" y="387"/>
                  </a:cubicBezTo>
                  <a:cubicBezTo>
                    <a:pt x="90" y="387"/>
                    <a:pt x="100" y="377"/>
                    <a:pt x="100" y="366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0" y="279"/>
                    <a:pt x="151" y="279"/>
                    <a:pt x="152" y="279"/>
                  </a:cubicBezTo>
                  <a:cubicBezTo>
                    <a:pt x="152" y="430"/>
                    <a:pt x="152" y="430"/>
                    <a:pt x="152" y="430"/>
                  </a:cubicBezTo>
                  <a:cubicBezTo>
                    <a:pt x="152" y="441"/>
                    <a:pt x="162" y="451"/>
                    <a:pt x="173" y="451"/>
                  </a:cubicBezTo>
                  <a:cubicBezTo>
                    <a:pt x="175" y="451"/>
                    <a:pt x="175" y="451"/>
                    <a:pt x="175" y="451"/>
                  </a:cubicBezTo>
                  <a:cubicBezTo>
                    <a:pt x="186" y="451"/>
                    <a:pt x="196" y="441"/>
                    <a:pt x="196" y="430"/>
                  </a:cubicBezTo>
                  <a:cubicBezTo>
                    <a:pt x="196" y="241"/>
                    <a:pt x="196" y="241"/>
                    <a:pt x="196" y="241"/>
                  </a:cubicBezTo>
                  <a:cubicBezTo>
                    <a:pt x="196" y="220"/>
                    <a:pt x="196" y="220"/>
                    <a:pt x="196" y="22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13"/>
                    <a:pt x="186" y="100"/>
                    <a:pt x="173" y="9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5" name="Freeform 101"/>
            <p:cNvSpPr>
              <a:spLocks noEditPoints="1"/>
            </p:cNvSpPr>
            <p:nvPr/>
          </p:nvSpPr>
          <p:spPr bwMode="auto">
            <a:xfrm>
              <a:off x="6436861" y="4975452"/>
              <a:ext cx="455613" cy="454025"/>
            </a:xfrm>
            <a:custGeom>
              <a:avLst/>
              <a:gdLst>
                <a:gd name="T0" fmla="*/ 198 w 216"/>
                <a:gd name="T1" fmla="*/ 107 h 216"/>
                <a:gd name="T2" fmla="*/ 194 w 216"/>
                <a:gd name="T3" fmla="*/ 80 h 216"/>
                <a:gd name="T4" fmla="*/ 211 w 216"/>
                <a:gd name="T5" fmla="*/ 74 h 216"/>
                <a:gd name="T6" fmla="*/ 184 w 216"/>
                <a:gd name="T7" fmla="*/ 31 h 216"/>
                <a:gd name="T8" fmla="*/ 172 w 216"/>
                <a:gd name="T9" fmla="*/ 44 h 216"/>
                <a:gd name="T10" fmla="*/ 150 w 216"/>
                <a:gd name="T11" fmla="*/ 28 h 216"/>
                <a:gd name="T12" fmla="*/ 158 w 216"/>
                <a:gd name="T13" fmla="*/ 12 h 216"/>
                <a:gd name="T14" fmla="*/ 109 w 216"/>
                <a:gd name="T15" fmla="*/ 0 h 216"/>
                <a:gd name="T16" fmla="*/ 109 w 216"/>
                <a:gd name="T17" fmla="*/ 0 h 216"/>
                <a:gd name="T18" fmla="*/ 109 w 216"/>
                <a:gd name="T19" fmla="*/ 18 h 216"/>
                <a:gd name="T20" fmla="*/ 82 w 216"/>
                <a:gd name="T21" fmla="*/ 22 h 216"/>
                <a:gd name="T22" fmla="*/ 77 w 216"/>
                <a:gd name="T23" fmla="*/ 5 h 216"/>
                <a:gd name="T24" fmla="*/ 33 w 216"/>
                <a:gd name="T25" fmla="*/ 32 h 216"/>
                <a:gd name="T26" fmla="*/ 46 w 216"/>
                <a:gd name="T27" fmla="*/ 44 h 216"/>
                <a:gd name="T28" fmla="*/ 30 w 216"/>
                <a:gd name="T29" fmla="*/ 66 h 216"/>
                <a:gd name="T30" fmla="*/ 13 w 216"/>
                <a:gd name="T31" fmla="*/ 58 h 216"/>
                <a:gd name="T32" fmla="*/ 0 w 216"/>
                <a:gd name="T33" fmla="*/ 107 h 216"/>
                <a:gd name="T34" fmla="*/ 0 w 216"/>
                <a:gd name="T35" fmla="*/ 107 h 216"/>
                <a:gd name="T36" fmla="*/ 20 w 216"/>
                <a:gd name="T37" fmla="*/ 107 h 216"/>
                <a:gd name="T38" fmla="*/ 24 w 216"/>
                <a:gd name="T39" fmla="*/ 134 h 216"/>
                <a:gd name="T40" fmla="*/ 7 w 216"/>
                <a:gd name="T41" fmla="*/ 139 h 216"/>
                <a:gd name="T42" fmla="*/ 33 w 216"/>
                <a:gd name="T43" fmla="*/ 183 h 216"/>
                <a:gd name="T44" fmla="*/ 46 w 216"/>
                <a:gd name="T45" fmla="*/ 170 h 216"/>
                <a:gd name="T46" fmla="*/ 68 w 216"/>
                <a:gd name="T47" fmla="*/ 186 h 216"/>
                <a:gd name="T48" fmla="*/ 60 w 216"/>
                <a:gd name="T49" fmla="*/ 203 h 216"/>
                <a:gd name="T50" fmla="*/ 109 w 216"/>
                <a:gd name="T51" fmla="*/ 216 h 216"/>
                <a:gd name="T52" fmla="*/ 109 w 216"/>
                <a:gd name="T53" fmla="*/ 216 h 216"/>
                <a:gd name="T54" fmla="*/ 109 w 216"/>
                <a:gd name="T55" fmla="*/ 196 h 216"/>
                <a:gd name="T56" fmla="*/ 136 w 216"/>
                <a:gd name="T57" fmla="*/ 192 h 216"/>
                <a:gd name="T58" fmla="*/ 141 w 216"/>
                <a:gd name="T59" fmla="*/ 209 h 216"/>
                <a:gd name="T60" fmla="*/ 185 w 216"/>
                <a:gd name="T61" fmla="*/ 183 h 216"/>
                <a:gd name="T62" fmla="*/ 172 w 216"/>
                <a:gd name="T63" fmla="*/ 170 h 216"/>
                <a:gd name="T64" fmla="*/ 188 w 216"/>
                <a:gd name="T65" fmla="*/ 148 h 216"/>
                <a:gd name="T66" fmla="*/ 204 w 216"/>
                <a:gd name="T67" fmla="*/ 156 h 216"/>
                <a:gd name="T68" fmla="*/ 216 w 216"/>
                <a:gd name="T69" fmla="*/ 107 h 216"/>
                <a:gd name="T70" fmla="*/ 216 w 216"/>
                <a:gd name="T71" fmla="*/ 107 h 216"/>
                <a:gd name="T72" fmla="*/ 198 w 216"/>
                <a:gd name="T73" fmla="*/ 107 h 216"/>
                <a:gd name="T74" fmla="*/ 160 w 216"/>
                <a:gd name="T75" fmla="*/ 107 h 216"/>
                <a:gd name="T76" fmla="*/ 109 w 216"/>
                <a:gd name="T77" fmla="*/ 158 h 216"/>
                <a:gd name="T78" fmla="*/ 58 w 216"/>
                <a:gd name="T79" fmla="*/ 107 h 216"/>
                <a:gd name="T80" fmla="*/ 109 w 216"/>
                <a:gd name="T81" fmla="*/ 56 h 216"/>
                <a:gd name="T82" fmla="*/ 160 w 216"/>
                <a:gd name="T83" fmla="*/ 10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216">
                  <a:moveTo>
                    <a:pt x="198" y="107"/>
                  </a:moveTo>
                  <a:cubicBezTo>
                    <a:pt x="198" y="97"/>
                    <a:pt x="196" y="88"/>
                    <a:pt x="194" y="80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06" y="58"/>
                    <a:pt x="197" y="43"/>
                    <a:pt x="184" y="31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65" y="37"/>
                    <a:pt x="158" y="32"/>
                    <a:pt x="150" y="28"/>
                  </a:cubicBezTo>
                  <a:cubicBezTo>
                    <a:pt x="158" y="12"/>
                    <a:pt x="158" y="12"/>
                    <a:pt x="158" y="12"/>
                  </a:cubicBezTo>
                  <a:cubicBezTo>
                    <a:pt x="143" y="4"/>
                    <a:pt x="126" y="0"/>
                    <a:pt x="10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99" y="18"/>
                    <a:pt x="90" y="19"/>
                    <a:pt x="82" y="22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60" y="10"/>
                    <a:pt x="45" y="19"/>
                    <a:pt x="33" y="3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9" y="51"/>
                    <a:pt x="34" y="58"/>
                    <a:pt x="30" y="66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5" y="73"/>
                    <a:pt x="0" y="90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0" y="116"/>
                    <a:pt x="21" y="125"/>
                    <a:pt x="24" y="134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12" y="156"/>
                    <a:pt x="21" y="171"/>
                    <a:pt x="33" y="183"/>
                  </a:cubicBezTo>
                  <a:cubicBezTo>
                    <a:pt x="46" y="170"/>
                    <a:pt x="46" y="170"/>
                    <a:pt x="46" y="170"/>
                  </a:cubicBezTo>
                  <a:cubicBezTo>
                    <a:pt x="53" y="176"/>
                    <a:pt x="60" y="182"/>
                    <a:pt x="68" y="186"/>
                  </a:cubicBezTo>
                  <a:cubicBezTo>
                    <a:pt x="60" y="203"/>
                    <a:pt x="60" y="203"/>
                    <a:pt x="60" y="203"/>
                  </a:cubicBezTo>
                  <a:cubicBezTo>
                    <a:pt x="75" y="211"/>
                    <a:pt x="92" y="216"/>
                    <a:pt x="109" y="216"/>
                  </a:cubicBezTo>
                  <a:cubicBezTo>
                    <a:pt x="109" y="216"/>
                    <a:pt x="109" y="216"/>
                    <a:pt x="109" y="21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18" y="196"/>
                    <a:pt x="127" y="195"/>
                    <a:pt x="136" y="192"/>
                  </a:cubicBezTo>
                  <a:cubicBezTo>
                    <a:pt x="141" y="209"/>
                    <a:pt x="141" y="209"/>
                    <a:pt x="141" y="209"/>
                  </a:cubicBezTo>
                  <a:cubicBezTo>
                    <a:pt x="158" y="204"/>
                    <a:pt x="173" y="195"/>
                    <a:pt x="185" y="183"/>
                  </a:cubicBezTo>
                  <a:cubicBezTo>
                    <a:pt x="172" y="170"/>
                    <a:pt x="172" y="170"/>
                    <a:pt x="172" y="170"/>
                  </a:cubicBezTo>
                  <a:cubicBezTo>
                    <a:pt x="178" y="164"/>
                    <a:pt x="184" y="156"/>
                    <a:pt x="188" y="148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12" y="141"/>
                    <a:pt x="216" y="124"/>
                    <a:pt x="216" y="107"/>
                  </a:cubicBezTo>
                  <a:cubicBezTo>
                    <a:pt x="216" y="107"/>
                    <a:pt x="216" y="107"/>
                    <a:pt x="216" y="107"/>
                  </a:cubicBezTo>
                  <a:lnTo>
                    <a:pt x="198" y="107"/>
                  </a:lnTo>
                  <a:close/>
                  <a:moveTo>
                    <a:pt x="160" y="107"/>
                  </a:moveTo>
                  <a:cubicBezTo>
                    <a:pt x="160" y="135"/>
                    <a:pt x="137" y="158"/>
                    <a:pt x="109" y="158"/>
                  </a:cubicBezTo>
                  <a:cubicBezTo>
                    <a:pt x="81" y="158"/>
                    <a:pt x="58" y="135"/>
                    <a:pt x="58" y="107"/>
                  </a:cubicBezTo>
                  <a:cubicBezTo>
                    <a:pt x="58" y="79"/>
                    <a:pt x="81" y="56"/>
                    <a:pt x="109" y="56"/>
                  </a:cubicBezTo>
                  <a:cubicBezTo>
                    <a:pt x="137" y="56"/>
                    <a:pt x="160" y="79"/>
                    <a:pt x="160" y="1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6" name="Freeform 103"/>
            <p:cNvSpPr>
              <a:spLocks noEditPoints="1"/>
            </p:cNvSpPr>
            <p:nvPr/>
          </p:nvSpPr>
          <p:spPr bwMode="auto">
            <a:xfrm>
              <a:off x="5012874" y="4900840"/>
              <a:ext cx="474663" cy="469900"/>
            </a:xfrm>
            <a:custGeom>
              <a:avLst/>
              <a:gdLst>
                <a:gd name="T0" fmla="*/ 210 w 225"/>
                <a:gd name="T1" fmla="*/ 113 h 224"/>
                <a:gd name="T2" fmla="*/ 208 w 225"/>
                <a:gd name="T3" fmla="*/ 94 h 224"/>
                <a:gd name="T4" fmla="*/ 221 w 225"/>
                <a:gd name="T5" fmla="*/ 91 h 224"/>
                <a:gd name="T6" fmla="*/ 209 w 225"/>
                <a:gd name="T7" fmla="*/ 57 h 224"/>
                <a:gd name="T8" fmla="*/ 197 w 225"/>
                <a:gd name="T9" fmla="*/ 64 h 224"/>
                <a:gd name="T10" fmla="*/ 185 w 225"/>
                <a:gd name="T11" fmla="*/ 48 h 224"/>
                <a:gd name="T12" fmla="*/ 196 w 225"/>
                <a:gd name="T13" fmla="*/ 39 h 224"/>
                <a:gd name="T14" fmla="*/ 168 w 225"/>
                <a:gd name="T15" fmla="*/ 16 h 224"/>
                <a:gd name="T16" fmla="*/ 161 w 225"/>
                <a:gd name="T17" fmla="*/ 29 h 224"/>
                <a:gd name="T18" fmla="*/ 143 w 225"/>
                <a:gd name="T19" fmla="*/ 20 h 224"/>
                <a:gd name="T20" fmla="*/ 148 w 225"/>
                <a:gd name="T21" fmla="*/ 6 h 224"/>
                <a:gd name="T22" fmla="*/ 113 w 225"/>
                <a:gd name="T23" fmla="*/ 0 h 224"/>
                <a:gd name="T24" fmla="*/ 112 w 225"/>
                <a:gd name="T25" fmla="*/ 0 h 224"/>
                <a:gd name="T26" fmla="*/ 112 w 225"/>
                <a:gd name="T27" fmla="*/ 15 h 224"/>
                <a:gd name="T28" fmla="*/ 93 w 225"/>
                <a:gd name="T29" fmla="*/ 17 h 224"/>
                <a:gd name="T30" fmla="*/ 90 w 225"/>
                <a:gd name="T31" fmla="*/ 3 h 224"/>
                <a:gd name="T32" fmla="*/ 56 w 225"/>
                <a:gd name="T33" fmla="*/ 16 h 224"/>
                <a:gd name="T34" fmla="*/ 63 w 225"/>
                <a:gd name="T35" fmla="*/ 28 h 224"/>
                <a:gd name="T36" fmla="*/ 48 w 225"/>
                <a:gd name="T37" fmla="*/ 40 h 224"/>
                <a:gd name="T38" fmla="*/ 38 w 225"/>
                <a:gd name="T39" fmla="*/ 29 h 224"/>
                <a:gd name="T40" fmla="*/ 15 w 225"/>
                <a:gd name="T41" fmla="*/ 57 h 224"/>
                <a:gd name="T42" fmla="*/ 28 w 225"/>
                <a:gd name="T43" fmla="*/ 64 h 224"/>
                <a:gd name="T44" fmla="*/ 19 w 225"/>
                <a:gd name="T45" fmla="*/ 82 h 224"/>
                <a:gd name="T46" fmla="*/ 6 w 225"/>
                <a:gd name="T47" fmla="*/ 77 h 224"/>
                <a:gd name="T48" fmla="*/ 0 w 225"/>
                <a:gd name="T49" fmla="*/ 112 h 224"/>
                <a:gd name="T50" fmla="*/ 0 w 225"/>
                <a:gd name="T51" fmla="*/ 113 h 224"/>
                <a:gd name="T52" fmla="*/ 14 w 225"/>
                <a:gd name="T53" fmla="*/ 113 h 224"/>
                <a:gd name="T54" fmla="*/ 16 w 225"/>
                <a:gd name="T55" fmla="*/ 132 h 224"/>
                <a:gd name="T56" fmla="*/ 2 w 225"/>
                <a:gd name="T57" fmla="*/ 135 h 224"/>
                <a:gd name="T58" fmla="*/ 15 w 225"/>
                <a:gd name="T59" fmla="*/ 168 h 224"/>
                <a:gd name="T60" fmla="*/ 27 w 225"/>
                <a:gd name="T61" fmla="*/ 161 h 224"/>
                <a:gd name="T62" fmla="*/ 39 w 225"/>
                <a:gd name="T63" fmla="*/ 177 h 224"/>
                <a:gd name="T64" fmla="*/ 28 w 225"/>
                <a:gd name="T65" fmla="*/ 187 h 224"/>
                <a:gd name="T66" fmla="*/ 56 w 225"/>
                <a:gd name="T67" fmla="*/ 209 h 224"/>
                <a:gd name="T68" fmla="*/ 63 w 225"/>
                <a:gd name="T69" fmla="*/ 197 h 224"/>
                <a:gd name="T70" fmla="*/ 81 w 225"/>
                <a:gd name="T71" fmla="*/ 205 h 224"/>
                <a:gd name="T72" fmla="*/ 76 w 225"/>
                <a:gd name="T73" fmla="*/ 218 h 224"/>
                <a:gd name="T74" fmla="*/ 111 w 225"/>
                <a:gd name="T75" fmla="*/ 224 h 224"/>
                <a:gd name="T76" fmla="*/ 113 w 225"/>
                <a:gd name="T77" fmla="*/ 224 h 224"/>
                <a:gd name="T78" fmla="*/ 113 w 225"/>
                <a:gd name="T79" fmla="*/ 211 h 224"/>
                <a:gd name="T80" fmla="*/ 132 w 225"/>
                <a:gd name="T81" fmla="*/ 209 h 224"/>
                <a:gd name="T82" fmla="*/ 134 w 225"/>
                <a:gd name="T83" fmla="*/ 223 h 224"/>
                <a:gd name="T84" fmla="*/ 168 w 225"/>
                <a:gd name="T85" fmla="*/ 210 h 224"/>
                <a:gd name="T86" fmla="*/ 160 w 225"/>
                <a:gd name="T87" fmla="*/ 198 h 224"/>
                <a:gd name="T88" fmla="*/ 176 w 225"/>
                <a:gd name="T89" fmla="*/ 186 h 224"/>
                <a:gd name="T90" fmla="*/ 186 w 225"/>
                <a:gd name="T91" fmla="*/ 197 h 224"/>
                <a:gd name="T92" fmla="*/ 208 w 225"/>
                <a:gd name="T93" fmla="*/ 169 h 224"/>
                <a:gd name="T94" fmla="*/ 196 w 225"/>
                <a:gd name="T95" fmla="*/ 162 h 224"/>
                <a:gd name="T96" fmla="*/ 205 w 225"/>
                <a:gd name="T97" fmla="*/ 144 h 224"/>
                <a:gd name="T98" fmla="*/ 218 w 225"/>
                <a:gd name="T99" fmla="*/ 149 h 224"/>
                <a:gd name="T100" fmla="*/ 225 w 225"/>
                <a:gd name="T101" fmla="*/ 114 h 224"/>
                <a:gd name="T102" fmla="*/ 225 w 225"/>
                <a:gd name="T103" fmla="*/ 113 h 224"/>
                <a:gd name="T104" fmla="*/ 210 w 225"/>
                <a:gd name="T105" fmla="*/ 113 h 224"/>
                <a:gd name="T106" fmla="*/ 112 w 225"/>
                <a:gd name="T107" fmla="*/ 185 h 224"/>
                <a:gd name="T108" fmla="*/ 40 w 225"/>
                <a:gd name="T109" fmla="*/ 113 h 224"/>
                <a:gd name="T110" fmla="*/ 112 w 225"/>
                <a:gd name="T111" fmla="*/ 41 h 224"/>
                <a:gd name="T112" fmla="*/ 184 w 225"/>
                <a:gd name="T113" fmla="*/ 113 h 224"/>
                <a:gd name="T114" fmla="*/ 112 w 225"/>
                <a:gd name="T115" fmla="*/ 18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5" h="224">
                  <a:moveTo>
                    <a:pt x="210" y="113"/>
                  </a:moveTo>
                  <a:cubicBezTo>
                    <a:pt x="210" y="107"/>
                    <a:pt x="209" y="100"/>
                    <a:pt x="208" y="94"/>
                  </a:cubicBezTo>
                  <a:cubicBezTo>
                    <a:pt x="221" y="91"/>
                    <a:pt x="221" y="91"/>
                    <a:pt x="221" y="91"/>
                  </a:cubicBezTo>
                  <a:cubicBezTo>
                    <a:pt x="219" y="79"/>
                    <a:pt x="215" y="68"/>
                    <a:pt x="209" y="57"/>
                  </a:cubicBezTo>
                  <a:cubicBezTo>
                    <a:pt x="197" y="64"/>
                    <a:pt x="197" y="64"/>
                    <a:pt x="197" y="64"/>
                  </a:cubicBezTo>
                  <a:cubicBezTo>
                    <a:pt x="193" y="59"/>
                    <a:pt x="190" y="53"/>
                    <a:pt x="185" y="48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88" y="30"/>
                    <a:pt x="179" y="23"/>
                    <a:pt x="168" y="16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55" y="25"/>
                    <a:pt x="149" y="23"/>
                    <a:pt x="143" y="20"/>
                  </a:cubicBezTo>
                  <a:cubicBezTo>
                    <a:pt x="148" y="6"/>
                    <a:pt x="148" y="6"/>
                    <a:pt x="148" y="6"/>
                  </a:cubicBezTo>
                  <a:cubicBezTo>
                    <a:pt x="136" y="3"/>
                    <a:pt x="125" y="0"/>
                    <a:pt x="11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06" y="15"/>
                    <a:pt x="99" y="16"/>
                    <a:pt x="93" y="17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78" y="6"/>
                    <a:pt x="67" y="10"/>
                    <a:pt x="56" y="16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58" y="32"/>
                    <a:pt x="52" y="35"/>
                    <a:pt x="48" y="4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29" y="37"/>
                    <a:pt x="22" y="46"/>
                    <a:pt x="15" y="57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4" y="69"/>
                    <a:pt x="22" y="75"/>
                    <a:pt x="19" y="82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2" y="89"/>
                    <a:pt x="0" y="100"/>
                    <a:pt x="0" y="11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4" y="119"/>
                    <a:pt x="15" y="126"/>
                    <a:pt x="16" y="132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5" y="147"/>
                    <a:pt x="9" y="158"/>
                    <a:pt x="15" y="168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30" y="167"/>
                    <a:pt x="34" y="173"/>
                    <a:pt x="39" y="17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36" y="196"/>
                    <a:pt x="45" y="203"/>
                    <a:pt x="56" y="209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8" y="201"/>
                    <a:pt x="74" y="203"/>
                    <a:pt x="81" y="205"/>
                  </a:cubicBezTo>
                  <a:cubicBezTo>
                    <a:pt x="76" y="218"/>
                    <a:pt x="76" y="218"/>
                    <a:pt x="76" y="218"/>
                  </a:cubicBezTo>
                  <a:cubicBezTo>
                    <a:pt x="87" y="222"/>
                    <a:pt x="99" y="224"/>
                    <a:pt x="111" y="224"/>
                  </a:cubicBezTo>
                  <a:cubicBezTo>
                    <a:pt x="113" y="224"/>
                    <a:pt x="113" y="224"/>
                    <a:pt x="113" y="224"/>
                  </a:cubicBezTo>
                  <a:cubicBezTo>
                    <a:pt x="113" y="211"/>
                    <a:pt x="113" y="211"/>
                    <a:pt x="113" y="211"/>
                  </a:cubicBezTo>
                  <a:cubicBezTo>
                    <a:pt x="117" y="211"/>
                    <a:pt x="125" y="210"/>
                    <a:pt x="132" y="209"/>
                  </a:cubicBezTo>
                  <a:cubicBezTo>
                    <a:pt x="134" y="223"/>
                    <a:pt x="134" y="223"/>
                    <a:pt x="134" y="223"/>
                  </a:cubicBezTo>
                  <a:cubicBezTo>
                    <a:pt x="146" y="220"/>
                    <a:pt x="157" y="216"/>
                    <a:pt x="168" y="210"/>
                  </a:cubicBezTo>
                  <a:cubicBezTo>
                    <a:pt x="160" y="198"/>
                    <a:pt x="160" y="198"/>
                    <a:pt x="160" y="198"/>
                  </a:cubicBezTo>
                  <a:cubicBezTo>
                    <a:pt x="166" y="195"/>
                    <a:pt x="171" y="191"/>
                    <a:pt x="176" y="186"/>
                  </a:cubicBezTo>
                  <a:cubicBezTo>
                    <a:pt x="186" y="197"/>
                    <a:pt x="186" y="197"/>
                    <a:pt x="186" y="197"/>
                  </a:cubicBezTo>
                  <a:cubicBezTo>
                    <a:pt x="195" y="189"/>
                    <a:pt x="202" y="180"/>
                    <a:pt x="208" y="169"/>
                  </a:cubicBezTo>
                  <a:cubicBezTo>
                    <a:pt x="196" y="162"/>
                    <a:pt x="196" y="162"/>
                    <a:pt x="196" y="162"/>
                  </a:cubicBezTo>
                  <a:cubicBezTo>
                    <a:pt x="200" y="157"/>
                    <a:pt x="202" y="151"/>
                    <a:pt x="205" y="144"/>
                  </a:cubicBezTo>
                  <a:cubicBezTo>
                    <a:pt x="218" y="149"/>
                    <a:pt x="218" y="149"/>
                    <a:pt x="218" y="149"/>
                  </a:cubicBezTo>
                  <a:cubicBezTo>
                    <a:pt x="222" y="138"/>
                    <a:pt x="225" y="126"/>
                    <a:pt x="225" y="114"/>
                  </a:cubicBezTo>
                  <a:cubicBezTo>
                    <a:pt x="225" y="113"/>
                    <a:pt x="225" y="113"/>
                    <a:pt x="225" y="113"/>
                  </a:cubicBezTo>
                  <a:lnTo>
                    <a:pt x="210" y="113"/>
                  </a:lnTo>
                  <a:close/>
                  <a:moveTo>
                    <a:pt x="112" y="185"/>
                  </a:moveTo>
                  <a:cubicBezTo>
                    <a:pt x="72" y="185"/>
                    <a:pt x="40" y="152"/>
                    <a:pt x="40" y="113"/>
                  </a:cubicBezTo>
                  <a:cubicBezTo>
                    <a:pt x="40" y="73"/>
                    <a:pt x="73" y="41"/>
                    <a:pt x="112" y="41"/>
                  </a:cubicBezTo>
                  <a:cubicBezTo>
                    <a:pt x="152" y="41"/>
                    <a:pt x="184" y="74"/>
                    <a:pt x="184" y="113"/>
                  </a:cubicBezTo>
                  <a:cubicBezTo>
                    <a:pt x="184" y="153"/>
                    <a:pt x="151" y="185"/>
                    <a:pt x="112" y="18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7" name="Freeform 105"/>
            <p:cNvSpPr>
              <a:spLocks/>
            </p:cNvSpPr>
            <p:nvPr/>
          </p:nvSpPr>
          <p:spPr bwMode="auto">
            <a:xfrm>
              <a:off x="5216074" y="5104040"/>
              <a:ext cx="68263" cy="73025"/>
            </a:xfrm>
            <a:custGeom>
              <a:avLst/>
              <a:gdLst>
                <a:gd name="T0" fmla="*/ 17 w 33"/>
                <a:gd name="T1" fmla="*/ 32 h 35"/>
                <a:gd name="T2" fmla="*/ 33 w 33"/>
                <a:gd name="T3" fmla="*/ 16 h 35"/>
                <a:gd name="T4" fmla="*/ 28 w 33"/>
                <a:gd name="T5" fmla="*/ 5 h 35"/>
                <a:gd name="T6" fmla="*/ 16 w 33"/>
                <a:gd name="T7" fmla="*/ 0 h 35"/>
                <a:gd name="T8" fmla="*/ 0 w 33"/>
                <a:gd name="T9" fmla="*/ 16 h 35"/>
                <a:gd name="T10" fmla="*/ 4 w 33"/>
                <a:gd name="T11" fmla="*/ 27 h 35"/>
                <a:gd name="T12" fmla="*/ 16 w 33"/>
                <a:gd name="T13" fmla="*/ 33 h 35"/>
                <a:gd name="T14" fmla="*/ 17 w 33"/>
                <a:gd name="T15" fmla="*/ 35 h 35"/>
                <a:gd name="T16" fmla="*/ 17 w 33"/>
                <a:gd name="T17" fmla="*/ 35 h 35"/>
                <a:gd name="T18" fmla="*/ 17 w 33"/>
                <a:gd name="T19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5">
                  <a:moveTo>
                    <a:pt x="17" y="32"/>
                  </a:moveTo>
                  <a:cubicBezTo>
                    <a:pt x="25" y="32"/>
                    <a:pt x="33" y="25"/>
                    <a:pt x="33" y="16"/>
                  </a:cubicBezTo>
                  <a:cubicBezTo>
                    <a:pt x="33" y="12"/>
                    <a:pt x="31" y="8"/>
                    <a:pt x="28" y="5"/>
                  </a:cubicBezTo>
                  <a:cubicBezTo>
                    <a:pt x="25" y="2"/>
                    <a:pt x="20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0"/>
                    <a:pt x="1" y="24"/>
                    <a:pt x="4" y="27"/>
                  </a:cubicBezTo>
                  <a:cubicBezTo>
                    <a:pt x="8" y="30"/>
                    <a:pt x="12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lnTo>
                    <a:pt x="17" y="32"/>
                  </a:lnTo>
                  <a:close/>
                </a:path>
              </a:pathLst>
            </a:custGeom>
            <a:solidFill>
              <a:srgbClr val="FFF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58" name="Line 106"/>
            <p:cNvSpPr>
              <a:spLocks noChangeShapeType="1"/>
            </p:cNvSpPr>
            <p:nvPr/>
          </p:nvSpPr>
          <p:spPr bwMode="auto">
            <a:xfrm>
              <a:off x="5393874" y="5505677"/>
              <a:ext cx="0" cy="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59" name="Freeform 107"/>
            <p:cNvSpPr>
              <a:spLocks noEditPoints="1"/>
            </p:cNvSpPr>
            <p:nvPr/>
          </p:nvSpPr>
          <p:spPr bwMode="auto">
            <a:xfrm>
              <a:off x="5379586" y="5242152"/>
              <a:ext cx="390525" cy="390525"/>
            </a:xfrm>
            <a:custGeom>
              <a:avLst/>
              <a:gdLst>
                <a:gd name="T0" fmla="*/ 186 w 186"/>
                <a:gd name="T1" fmla="*/ 93 h 186"/>
                <a:gd name="T2" fmla="*/ 180 w 186"/>
                <a:gd name="T3" fmla="*/ 61 h 186"/>
                <a:gd name="T4" fmla="*/ 180 w 186"/>
                <a:gd name="T5" fmla="*/ 61 h 186"/>
                <a:gd name="T6" fmla="*/ 167 w 186"/>
                <a:gd name="T7" fmla="*/ 66 h 186"/>
                <a:gd name="T8" fmla="*/ 158 w 186"/>
                <a:gd name="T9" fmla="*/ 49 h 186"/>
                <a:gd name="T10" fmla="*/ 170 w 186"/>
                <a:gd name="T11" fmla="*/ 41 h 186"/>
                <a:gd name="T12" fmla="*/ 145 w 186"/>
                <a:gd name="T13" fmla="*/ 16 h 186"/>
                <a:gd name="T14" fmla="*/ 137 w 186"/>
                <a:gd name="T15" fmla="*/ 28 h 186"/>
                <a:gd name="T16" fmla="*/ 120 w 186"/>
                <a:gd name="T17" fmla="*/ 19 h 186"/>
                <a:gd name="T18" fmla="*/ 125 w 186"/>
                <a:gd name="T19" fmla="*/ 6 h 186"/>
                <a:gd name="T20" fmla="*/ 93 w 186"/>
                <a:gd name="T21" fmla="*/ 0 h 186"/>
                <a:gd name="T22" fmla="*/ 89 w 186"/>
                <a:gd name="T23" fmla="*/ 1 h 186"/>
                <a:gd name="T24" fmla="*/ 90 w 186"/>
                <a:gd name="T25" fmla="*/ 15 h 186"/>
                <a:gd name="T26" fmla="*/ 71 w 186"/>
                <a:gd name="T27" fmla="*/ 18 h 186"/>
                <a:gd name="T28" fmla="*/ 67 w 186"/>
                <a:gd name="T29" fmla="*/ 4 h 186"/>
                <a:gd name="T30" fmla="*/ 61 w 186"/>
                <a:gd name="T31" fmla="*/ 6 h 186"/>
                <a:gd name="T32" fmla="*/ 36 w 186"/>
                <a:gd name="T33" fmla="*/ 20 h 186"/>
                <a:gd name="T34" fmla="*/ 44 w 186"/>
                <a:gd name="T35" fmla="*/ 31 h 186"/>
                <a:gd name="T36" fmla="*/ 31 w 186"/>
                <a:gd name="T37" fmla="*/ 45 h 186"/>
                <a:gd name="T38" fmla="*/ 20 w 186"/>
                <a:gd name="T39" fmla="*/ 36 h 186"/>
                <a:gd name="T40" fmla="*/ 4 w 186"/>
                <a:gd name="T41" fmla="*/ 68 h 186"/>
                <a:gd name="T42" fmla="*/ 17 w 186"/>
                <a:gd name="T43" fmla="*/ 72 h 186"/>
                <a:gd name="T44" fmla="*/ 14 w 186"/>
                <a:gd name="T45" fmla="*/ 91 h 186"/>
                <a:gd name="T46" fmla="*/ 1 w 186"/>
                <a:gd name="T47" fmla="*/ 90 h 186"/>
                <a:gd name="T48" fmla="*/ 1 w 186"/>
                <a:gd name="T49" fmla="*/ 93 h 186"/>
                <a:gd name="T50" fmla="*/ 6 w 186"/>
                <a:gd name="T51" fmla="*/ 125 h 186"/>
                <a:gd name="T52" fmla="*/ 6 w 186"/>
                <a:gd name="T53" fmla="*/ 125 h 186"/>
                <a:gd name="T54" fmla="*/ 6 w 186"/>
                <a:gd name="T55" fmla="*/ 126 h 186"/>
                <a:gd name="T56" fmla="*/ 19 w 186"/>
                <a:gd name="T57" fmla="*/ 121 h 186"/>
                <a:gd name="T58" fmla="*/ 28 w 186"/>
                <a:gd name="T59" fmla="*/ 137 h 186"/>
                <a:gd name="T60" fmla="*/ 16 w 186"/>
                <a:gd name="T61" fmla="*/ 145 h 186"/>
                <a:gd name="T62" fmla="*/ 42 w 186"/>
                <a:gd name="T63" fmla="*/ 170 h 186"/>
                <a:gd name="T64" fmla="*/ 50 w 186"/>
                <a:gd name="T65" fmla="*/ 159 h 186"/>
                <a:gd name="T66" fmla="*/ 66 w 186"/>
                <a:gd name="T67" fmla="*/ 167 h 186"/>
                <a:gd name="T68" fmla="*/ 62 w 186"/>
                <a:gd name="T69" fmla="*/ 181 h 186"/>
                <a:gd name="T70" fmla="*/ 93 w 186"/>
                <a:gd name="T71" fmla="*/ 186 h 186"/>
                <a:gd name="T72" fmla="*/ 97 w 186"/>
                <a:gd name="T73" fmla="*/ 186 h 186"/>
                <a:gd name="T74" fmla="*/ 96 w 186"/>
                <a:gd name="T75" fmla="*/ 172 h 186"/>
                <a:gd name="T76" fmla="*/ 115 w 186"/>
                <a:gd name="T77" fmla="*/ 169 h 186"/>
                <a:gd name="T78" fmla="*/ 119 w 186"/>
                <a:gd name="T79" fmla="*/ 182 h 186"/>
                <a:gd name="T80" fmla="*/ 125 w 186"/>
                <a:gd name="T81" fmla="*/ 180 h 186"/>
                <a:gd name="T82" fmla="*/ 151 w 186"/>
                <a:gd name="T83" fmla="*/ 166 h 186"/>
                <a:gd name="T84" fmla="*/ 142 w 186"/>
                <a:gd name="T85" fmla="*/ 155 h 186"/>
                <a:gd name="T86" fmla="*/ 155 w 186"/>
                <a:gd name="T87" fmla="*/ 142 h 186"/>
                <a:gd name="T88" fmla="*/ 166 w 186"/>
                <a:gd name="T89" fmla="*/ 150 h 186"/>
                <a:gd name="T90" fmla="*/ 183 w 186"/>
                <a:gd name="T91" fmla="*/ 118 h 186"/>
                <a:gd name="T92" fmla="*/ 169 w 186"/>
                <a:gd name="T93" fmla="*/ 115 h 186"/>
                <a:gd name="T94" fmla="*/ 172 w 186"/>
                <a:gd name="T95" fmla="*/ 96 h 186"/>
                <a:gd name="T96" fmla="*/ 186 w 186"/>
                <a:gd name="T97" fmla="*/ 96 h 186"/>
                <a:gd name="T98" fmla="*/ 186 w 186"/>
                <a:gd name="T99" fmla="*/ 93 h 186"/>
                <a:gd name="T100" fmla="*/ 113 w 186"/>
                <a:gd name="T101" fmla="*/ 148 h 186"/>
                <a:gd name="T102" fmla="*/ 39 w 186"/>
                <a:gd name="T103" fmla="*/ 113 h 186"/>
                <a:gd name="T104" fmla="*/ 73 w 186"/>
                <a:gd name="T105" fmla="*/ 39 h 186"/>
                <a:gd name="T106" fmla="*/ 148 w 186"/>
                <a:gd name="T107" fmla="*/ 73 h 186"/>
                <a:gd name="T108" fmla="*/ 113 w 186"/>
                <a:gd name="T109" fmla="*/ 14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6" h="186">
                  <a:moveTo>
                    <a:pt x="186" y="93"/>
                  </a:moveTo>
                  <a:cubicBezTo>
                    <a:pt x="186" y="82"/>
                    <a:pt x="184" y="72"/>
                    <a:pt x="180" y="61"/>
                  </a:cubicBezTo>
                  <a:cubicBezTo>
                    <a:pt x="180" y="61"/>
                    <a:pt x="180" y="61"/>
                    <a:pt x="180" y="61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5" y="60"/>
                    <a:pt x="162" y="54"/>
                    <a:pt x="158" y="49"/>
                  </a:cubicBezTo>
                  <a:cubicBezTo>
                    <a:pt x="170" y="41"/>
                    <a:pt x="170" y="41"/>
                    <a:pt x="170" y="41"/>
                  </a:cubicBezTo>
                  <a:cubicBezTo>
                    <a:pt x="163" y="31"/>
                    <a:pt x="155" y="23"/>
                    <a:pt x="145" y="16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31" y="24"/>
                    <a:pt x="126" y="21"/>
                    <a:pt x="120" y="19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14" y="2"/>
                    <a:pt x="104" y="0"/>
                    <a:pt x="93" y="0"/>
                  </a:cubicBezTo>
                  <a:cubicBezTo>
                    <a:pt x="92" y="0"/>
                    <a:pt x="91" y="0"/>
                    <a:pt x="8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4" y="15"/>
                    <a:pt x="77" y="16"/>
                    <a:pt x="71" y="18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5" y="5"/>
                    <a:pt x="63" y="5"/>
                    <a:pt x="61" y="6"/>
                  </a:cubicBezTo>
                  <a:cubicBezTo>
                    <a:pt x="52" y="10"/>
                    <a:pt x="43" y="14"/>
                    <a:pt x="36" y="2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39" y="35"/>
                    <a:pt x="35" y="40"/>
                    <a:pt x="31" y="4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3" y="46"/>
                    <a:pt x="7" y="57"/>
                    <a:pt x="4" y="68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8"/>
                    <a:pt x="15" y="84"/>
                    <a:pt x="14" y="91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1"/>
                    <a:pt x="1" y="92"/>
                    <a:pt x="1" y="93"/>
                  </a:cubicBezTo>
                  <a:cubicBezTo>
                    <a:pt x="1" y="104"/>
                    <a:pt x="3" y="113"/>
                    <a:pt x="6" y="125"/>
                  </a:cubicBezTo>
                  <a:cubicBezTo>
                    <a:pt x="6" y="125"/>
                    <a:pt x="6" y="125"/>
                    <a:pt x="6" y="125"/>
                  </a:cubicBezTo>
                  <a:cubicBezTo>
                    <a:pt x="6" y="125"/>
                    <a:pt x="6" y="125"/>
                    <a:pt x="6" y="126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22" y="127"/>
                    <a:pt x="25" y="132"/>
                    <a:pt x="28" y="137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23" y="155"/>
                    <a:pt x="32" y="164"/>
                    <a:pt x="42" y="170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5" y="162"/>
                    <a:pt x="61" y="165"/>
                    <a:pt x="66" y="167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72" y="184"/>
                    <a:pt x="82" y="186"/>
                    <a:pt x="93" y="186"/>
                  </a:cubicBezTo>
                  <a:cubicBezTo>
                    <a:pt x="94" y="186"/>
                    <a:pt x="96" y="186"/>
                    <a:pt x="97" y="186"/>
                  </a:cubicBezTo>
                  <a:cubicBezTo>
                    <a:pt x="96" y="172"/>
                    <a:pt x="96" y="172"/>
                    <a:pt x="96" y="172"/>
                  </a:cubicBezTo>
                  <a:cubicBezTo>
                    <a:pt x="103" y="172"/>
                    <a:pt x="109" y="171"/>
                    <a:pt x="115" y="169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21" y="182"/>
                    <a:pt x="123" y="181"/>
                    <a:pt x="125" y="180"/>
                  </a:cubicBezTo>
                  <a:cubicBezTo>
                    <a:pt x="135" y="177"/>
                    <a:pt x="143" y="172"/>
                    <a:pt x="151" y="166"/>
                  </a:cubicBezTo>
                  <a:cubicBezTo>
                    <a:pt x="142" y="155"/>
                    <a:pt x="142" y="155"/>
                    <a:pt x="142" y="155"/>
                  </a:cubicBezTo>
                  <a:cubicBezTo>
                    <a:pt x="147" y="151"/>
                    <a:pt x="151" y="147"/>
                    <a:pt x="155" y="142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74" y="141"/>
                    <a:pt x="179" y="130"/>
                    <a:pt x="183" y="118"/>
                  </a:cubicBezTo>
                  <a:cubicBezTo>
                    <a:pt x="169" y="115"/>
                    <a:pt x="169" y="115"/>
                    <a:pt x="169" y="115"/>
                  </a:cubicBezTo>
                  <a:cubicBezTo>
                    <a:pt x="171" y="109"/>
                    <a:pt x="172" y="102"/>
                    <a:pt x="172" y="96"/>
                  </a:cubicBezTo>
                  <a:cubicBezTo>
                    <a:pt x="186" y="96"/>
                    <a:pt x="186" y="96"/>
                    <a:pt x="186" y="96"/>
                  </a:cubicBezTo>
                  <a:cubicBezTo>
                    <a:pt x="186" y="95"/>
                    <a:pt x="186" y="94"/>
                    <a:pt x="186" y="93"/>
                  </a:cubicBezTo>
                  <a:close/>
                  <a:moveTo>
                    <a:pt x="113" y="148"/>
                  </a:moveTo>
                  <a:cubicBezTo>
                    <a:pt x="83" y="159"/>
                    <a:pt x="50" y="143"/>
                    <a:pt x="39" y="113"/>
                  </a:cubicBezTo>
                  <a:cubicBezTo>
                    <a:pt x="28" y="83"/>
                    <a:pt x="43" y="50"/>
                    <a:pt x="73" y="39"/>
                  </a:cubicBezTo>
                  <a:cubicBezTo>
                    <a:pt x="103" y="28"/>
                    <a:pt x="136" y="43"/>
                    <a:pt x="148" y="73"/>
                  </a:cubicBezTo>
                  <a:cubicBezTo>
                    <a:pt x="159" y="103"/>
                    <a:pt x="143" y="137"/>
                    <a:pt x="113" y="1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0" name="Freeform 109"/>
            <p:cNvSpPr>
              <a:spLocks/>
            </p:cNvSpPr>
            <p:nvPr/>
          </p:nvSpPr>
          <p:spPr bwMode="auto">
            <a:xfrm>
              <a:off x="5539924" y="5405665"/>
              <a:ext cx="68263" cy="65088"/>
            </a:xfrm>
            <a:custGeom>
              <a:avLst/>
              <a:gdLst>
                <a:gd name="T0" fmla="*/ 17 w 33"/>
                <a:gd name="T1" fmla="*/ 0 h 31"/>
                <a:gd name="T2" fmla="*/ 12 w 33"/>
                <a:gd name="T3" fmla="*/ 1 h 31"/>
                <a:gd name="T4" fmla="*/ 3 w 33"/>
                <a:gd name="T5" fmla="*/ 21 h 31"/>
                <a:gd name="T6" fmla="*/ 17 w 33"/>
                <a:gd name="T7" fmla="*/ 31 h 31"/>
                <a:gd name="T8" fmla="*/ 23 w 33"/>
                <a:gd name="T9" fmla="*/ 30 h 31"/>
                <a:gd name="T10" fmla="*/ 31 w 33"/>
                <a:gd name="T11" fmla="*/ 22 h 31"/>
                <a:gd name="T12" fmla="*/ 32 w 33"/>
                <a:gd name="T13" fmla="*/ 10 h 31"/>
                <a:gd name="T14" fmla="*/ 17 w 33"/>
                <a:gd name="T1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1">
                  <a:moveTo>
                    <a:pt x="17" y="0"/>
                  </a:moveTo>
                  <a:cubicBezTo>
                    <a:pt x="15" y="0"/>
                    <a:pt x="14" y="0"/>
                    <a:pt x="12" y="1"/>
                  </a:cubicBezTo>
                  <a:cubicBezTo>
                    <a:pt x="4" y="4"/>
                    <a:pt x="0" y="13"/>
                    <a:pt x="3" y="21"/>
                  </a:cubicBezTo>
                  <a:cubicBezTo>
                    <a:pt x="5" y="27"/>
                    <a:pt x="11" y="31"/>
                    <a:pt x="17" y="31"/>
                  </a:cubicBezTo>
                  <a:cubicBezTo>
                    <a:pt x="19" y="31"/>
                    <a:pt x="21" y="30"/>
                    <a:pt x="23" y="30"/>
                  </a:cubicBezTo>
                  <a:cubicBezTo>
                    <a:pt x="26" y="28"/>
                    <a:pt x="29" y="25"/>
                    <a:pt x="31" y="22"/>
                  </a:cubicBezTo>
                  <a:cubicBezTo>
                    <a:pt x="33" y="18"/>
                    <a:pt x="33" y="14"/>
                    <a:pt x="32" y="10"/>
                  </a:cubicBezTo>
                  <a:cubicBezTo>
                    <a:pt x="29" y="4"/>
                    <a:pt x="24" y="0"/>
                    <a:pt x="1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1" name="Freeform 110"/>
            <p:cNvSpPr>
              <a:spLocks/>
            </p:cNvSpPr>
            <p:nvPr/>
          </p:nvSpPr>
          <p:spPr bwMode="auto">
            <a:xfrm>
              <a:off x="4900161" y="5481865"/>
              <a:ext cx="306388" cy="955675"/>
            </a:xfrm>
            <a:custGeom>
              <a:avLst/>
              <a:gdLst>
                <a:gd name="T0" fmla="*/ 141 w 146"/>
                <a:gd name="T1" fmla="*/ 238 h 455"/>
                <a:gd name="T2" fmla="*/ 84 w 146"/>
                <a:gd name="T3" fmla="*/ 114 h 455"/>
                <a:gd name="T4" fmla="*/ 84 w 146"/>
                <a:gd name="T5" fmla="*/ 114 h 455"/>
                <a:gd name="T6" fmla="*/ 83 w 146"/>
                <a:gd name="T7" fmla="*/ 112 h 455"/>
                <a:gd name="T8" fmla="*/ 83 w 146"/>
                <a:gd name="T9" fmla="*/ 112 h 455"/>
                <a:gd name="T10" fmla="*/ 63 w 146"/>
                <a:gd name="T11" fmla="*/ 94 h 455"/>
                <a:gd name="T12" fmla="*/ 96 w 146"/>
                <a:gd name="T13" fmla="*/ 48 h 455"/>
                <a:gd name="T14" fmla="*/ 48 w 146"/>
                <a:gd name="T15" fmla="*/ 0 h 455"/>
                <a:gd name="T16" fmla="*/ 0 w 146"/>
                <a:gd name="T17" fmla="*/ 48 h 455"/>
                <a:gd name="T18" fmla="*/ 34 w 146"/>
                <a:gd name="T19" fmla="*/ 94 h 455"/>
                <a:gd name="T20" fmla="*/ 11 w 146"/>
                <a:gd name="T21" fmla="*/ 129 h 455"/>
                <a:gd name="T22" fmla="*/ 11 w 146"/>
                <a:gd name="T23" fmla="*/ 220 h 455"/>
                <a:gd name="T24" fmla="*/ 11 w 146"/>
                <a:gd name="T25" fmla="*/ 241 h 455"/>
                <a:gd name="T26" fmla="*/ 11 w 146"/>
                <a:gd name="T27" fmla="*/ 430 h 455"/>
                <a:gd name="T28" fmla="*/ 32 w 146"/>
                <a:gd name="T29" fmla="*/ 451 h 455"/>
                <a:gd name="T30" fmla="*/ 34 w 146"/>
                <a:gd name="T31" fmla="*/ 451 h 455"/>
                <a:gd name="T32" fmla="*/ 55 w 146"/>
                <a:gd name="T33" fmla="*/ 430 h 455"/>
                <a:gd name="T34" fmla="*/ 55 w 146"/>
                <a:gd name="T35" fmla="*/ 331 h 455"/>
                <a:gd name="T36" fmla="*/ 74 w 146"/>
                <a:gd name="T37" fmla="*/ 436 h 455"/>
                <a:gd name="T38" fmla="*/ 99 w 146"/>
                <a:gd name="T39" fmla="*/ 453 h 455"/>
                <a:gd name="T40" fmla="*/ 100 w 146"/>
                <a:gd name="T41" fmla="*/ 453 h 455"/>
                <a:gd name="T42" fmla="*/ 117 w 146"/>
                <a:gd name="T43" fmla="*/ 428 h 455"/>
                <a:gd name="T44" fmla="*/ 87 w 146"/>
                <a:gd name="T45" fmla="*/ 260 h 455"/>
                <a:gd name="T46" fmla="*/ 87 w 146"/>
                <a:gd name="T47" fmla="*/ 256 h 455"/>
                <a:gd name="T48" fmla="*/ 87 w 146"/>
                <a:gd name="T49" fmla="*/ 221 h 455"/>
                <a:gd name="T50" fmla="*/ 106 w 146"/>
                <a:gd name="T51" fmla="*/ 256 h 455"/>
                <a:gd name="T52" fmla="*/ 129 w 146"/>
                <a:gd name="T53" fmla="*/ 264 h 455"/>
                <a:gd name="T54" fmla="*/ 134 w 146"/>
                <a:gd name="T55" fmla="*/ 262 h 455"/>
                <a:gd name="T56" fmla="*/ 141 w 146"/>
                <a:gd name="T57" fmla="*/ 23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455">
                  <a:moveTo>
                    <a:pt x="141" y="238"/>
                  </a:moveTo>
                  <a:cubicBezTo>
                    <a:pt x="84" y="114"/>
                    <a:pt x="84" y="114"/>
                    <a:pt x="84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79" y="104"/>
                    <a:pt x="72" y="97"/>
                    <a:pt x="63" y="94"/>
                  </a:cubicBezTo>
                  <a:cubicBezTo>
                    <a:pt x="82" y="87"/>
                    <a:pt x="96" y="69"/>
                    <a:pt x="96" y="48"/>
                  </a:cubicBezTo>
                  <a:cubicBezTo>
                    <a:pt x="96" y="22"/>
                    <a:pt x="74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0"/>
                    <a:pt x="14" y="88"/>
                    <a:pt x="34" y="94"/>
                  </a:cubicBezTo>
                  <a:cubicBezTo>
                    <a:pt x="20" y="100"/>
                    <a:pt x="11" y="113"/>
                    <a:pt x="11" y="129"/>
                  </a:cubicBezTo>
                  <a:cubicBezTo>
                    <a:pt x="11" y="220"/>
                    <a:pt x="11" y="220"/>
                    <a:pt x="11" y="220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1" y="430"/>
                    <a:pt x="11" y="430"/>
                    <a:pt x="11" y="430"/>
                  </a:cubicBezTo>
                  <a:cubicBezTo>
                    <a:pt x="11" y="441"/>
                    <a:pt x="21" y="451"/>
                    <a:pt x="32" y="451"/>
                  </a:cubicBezTo>
                  <a:cubicBezTo>
                    <a:pt x="34" y="451"/>
                    <a:pt x="34" y="451"/>
                    <a:pt x="34" y="451"/>
                  </a:cubicBezTo>
                  <a:cubicBezTo>
                    <a:pt x="45" y="451"/>
                    <a:pt x="55" y="441"/>
                    <a:pt x="55" y="430"/>
                  </a:cubicBezTo>
                  <a:cubicBezTo>
                    <a:pt x="55" y="331"/>
                    <a:pt x="55" y="331"/>
                    <a:pt x="55" y="331"/>
                  </a:cubicBezTo>
                  <a:cubicBezTo>
                    <a:pt x="74" y="436"/>
                    <a:pt x="74" y="436"/>
                    <a:pt x="74" y="436"/>
                  </a:cubicBezTo>
                  <a:cubicBezTo>
                    <a:pt x="76" y="448"/>
                    <a:pt x="87" y="455"/>
                    <a:pt x="99" y="453"/>
                  </a:cubicBezTo>
                  <a:cubicBezTo>
                    <a:pt x="100" y="453"/>
                    <a:pt x="100" y="453"/>
                    <a:pt x="100" y="453"/>
                  </a:cubicBezTo>
                  <a:cubicBezTo>
                    <a:pt x="112" y="451"/>
                    <a:pt x="119" y="440"/>
                    <a:pt x="117" y="428"/>
                  </a:cubicBezTo>
                  <a:cubicBezTo>
                    <a:pt x="87" y="260"/>
                    <a:pt x="87" y="260"/>
                    <a:pt x="87" y="260"/>
                  </a:cubicBezTo>
                  <a:cubicBezTo>
                    <a:pt x="87" y="259"/>
                    <a:pt x="87" y="258"/>
                    <a:pt x="87" y="256"/>
                  </a:cubicBezTo>
                  <a:cubicBezTo>
                    <a:pt x="87" y="221"/>
                    <a:pt x="87" y="221"/>
                    <a:pt x="87" y="221"/>
                  </a:cubicBezTo>
                  <a:cubicBezTo>
                    <a:pt x="106" y="256"/>
                    <a:pt x="106" y="256"/>
                    <a:pt x="106" y="256"/>
                  </a:cubicBezTo>
                  <a:cubicBezTo>
                    <a:pt x="110" y="265"/>
                    <a:pt x="121" y="268"/>
                    <a:pt x="129" y="264"/>
                  </a:cubicBezTo>
                  <a:cubicBezTo>
                    <a:pt x="134" y="262"/>
                    <a:pt x="134" y="262"/>
                    <a:pt x="134" y="262"/>
                  </a:cubicBezTo>
                  <a:cubicBezTo>
                    <a:pt x="142" y="257"/>
                    <a:pt x="146" y="246"/>
                    <a:pt x="141" y="2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2" name="Freeform 111"/>
            <p:cNvSpPr>
              <a:spLocks noEditPoints="1"/>
            </p:cNvSpPr>
            <p:nvPr/>
          </p:nvSpPr>
          <p:spPr bwMode="auto">
            <a:xfrm>
              <a:off x="5403399" y="5873977"/>
              <a:ext cx="260350" cy="260350"/>
            </a:xfrm>
            <a:custGeom>
              <a:avLst/>
              <a:gdLst>
                <a:gd name="T0" fmla="*/ 98 w 124"/>
                <a:gd name="T1" fmla="*/ 36 h 124"/>
                <a:gd name="T2" fmla="*/ 113 w 124"/>
                <a:gd name="T3" fmla="*/ 26 h 124"/>
                <a:gd name="T4" fmla="*/ 63 w 124"/>
                <a:gd name="T5" fmla="*/ 0 h 124"/>
                <a:gd name="T6" fmla="*/ 63 w 124"/>
                <a:gd name="T7" fmla="*/ 0 h 124"/>
                <a:gd name="T8" fmla="*/ 63 w 124"/>
                <a:gd name="T9" fmla="*/ 18 h 124"/>
                <a:gd name="T10" fmla="*/ 38 w 124"/>
                <a:gd name="T11" fmla="*/ 26 h 124"/>
                <a:gd name="T12" fmla="*/ 27 w 124"/>
                <a:gd name="T13" fmla="*/ 11 h 124"/>
                <a:gd name="T14" fmla="*/ 0 w 124"/>
                <a:gd name="T15" fmla="*/ 60 h 124"/>
                <a:gd name="T16" fmla="*/ 20 w 124"/>
                <a:gd name="T17" fmla="*/ 60 h 124"/>
                <a:gd name="T18" fmla="*/ 20 w 124"/>
                <a:gd name="T19" fmla="*/ 61 h 124"/>
                <a:gd name="T20" fmla="*/ 28 w 124"/>
                <a:gd name="T21" fmla="*/ 86 h 124"/>
                <a:gd name="T22" fmla="*/ 13 w 124"/>
                <a:gd name="T23" fmla="*/ 97 h 124"/>
                <a:gd name="T24" fmla="*/ 63 w 124"/>
                <a:gd name="T25" fmla="*/ 124 h 124"/>
                <a:gd name="T26" fmla="*/ 63 w 124"/>
                <a:gd name="T27" fmla="*/ 124 h 124"/>
                <a:gd name="T28" fmla="*/ 63 w 124"/>
                <a:gd name="T29" fmla="*/ 104 h 124"/>
                <a:gd name="T30" fmla="*/ 88 w 124"/>
                <a:gd name="T31" fmla="*/ 96 h 124"/>
                <a:gd name="T32" fmla="*/ 98 w 124"/>
                <a:gd name="T33" fmla="*/ 111 h 124"/>
                <a:gd name="T34" fmla="*/ 124 w 124"/>
                <a:gd name="T35" fmla="*/ 61 h 124"/>
                <a:gd name="T36" fmla="*/ 124 w 124"/>
                <a:gd name="T37" fmla="*/ 61 h 124"/>
                <a:gd name="T38" fmla="*/ 106 w 124"/>
                <a:gd name="T39" fmla="*/ 61 h 124"/>
                <a:gd name="T40" fmla="*/ 98 w 124"/>
                <a:gd name="T41" fmla="*/ 36 h 124"/>
                <a:gd name="T42" fmla="*/ 38 w 124"/>
                <a:gd name="T43" fmla="*/ 61 h 124"/>
                <a:gd name="T44" fmla="*/ 63 w 124"/>
                <a:gd name="T45" fmla="*/ 36 h 124"/>
                <a:gd name="T46" fmla="*/ 88 w 124"/>
                <a:gd name="T47" fmla="*/ 61 h 124"/>
                <a:gd name="T48" fmla="*/ 63 w 124"/>
                <a:gd name="T49" fmla="*/ 86 h 124"/>
                <a:gd name="T50" fmla="*/ 38 w 124"/>
                <a:gd name="T51" fmla="*/ 6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98" y="36"/>
                  </a:moveTo>
                  <a:cubicBezTo>
                    <a:pt x="113" y="26"/>
                    <a:pt x="113" y="26"/>
                    <a:pt x="113" y="26"/>
                  </a:cubicBezTo>
                  <a:cubicBezTo>
                    <a:pt x="101" y="10"/>
                    <a:pt x="83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54" y="18"/>
                    <a:pt x="45" y="21"/>
                    <a:pt x="38" y="2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1" y="22"/>
                    <a:pt x="0" y="41"/>
                    <a:pt x="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1"/>
                    <a:pt x="20" y="61"/>
                  </a:cubicBezTo>
                  <a:cubicBezTo>
                    <a:pt x="20" y="70"/>
                    <a:pt x="23" y="79"/>
                    <a:pt x="28" y="86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25" y="113"/>
                    <a:pt x="43" y="124"/>
                    <a:pt x="63" y="124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72" y="104"/>
                    <a:pt x="81" y="101"/>
                    <a:pt x="88" y="96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114" y="100"/>
                    <a:pt x="124" y="81"/>
                    <a:pt x="124" y="61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06" y="61"/>
                    <a:pt x="106" y="61"/>
                    <a:pt x="106" y="61"/>
                  </a:cubicBezTo>
                  <a:cubicBezTo>
                    <a:pt x="106" y="52"/>
                    <a:pt x="103" y="43"/>
                    <a:pt x="98" y="36"/>
                  </a:cubicBezTo>
                  <a:close/>
                  <a:moveTo>
                    <a:pt x="38" y="61"/>
                  </a:moveTo>
                  <a:cubicBezTo>
                    <a:pt x="38" y="47"/>
                    <a:pt x="49" y="36"/>
                    <a:pt x="63" y="36"/>
                  </a:cubicBezTo>
                  <a:cubicBezTo>
                    <a:pt x="77" y="36"/>
                    <a:pt x="88" y="47"/>
                    <a:pt x="88" y="61"/>
                  </a:cubicBezTo>
                  <a:cubicBezTo>
                    <a:pt x="88" y="75"/>
                    <a:pt x="77" y="86"/>
                    <a:pt x="63" y="86"/>
                  </a:cubicBezTo>
                  <a:cubicBezTo>
                    <a:pt x="49" y="86"/>
                    <a:pt x="38" y="75"/>
                    <a:pt x="38" y="6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3" name="Freeform 112"/>
            <p:cNvSpPr>
              <a:spLocks/>
            </p:cNvSpPr>
            <p:nvPr/>
          </p:nvSpPr>
          <p:spPr bwMode="auto">
            <a:xfrm>
              <a:off x="5403399" y="6000977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64" name="Freeform 114"/>
            <p:cNvSpPr>
              <a:spLocks noEditPoints="1"/>
            </p:cNvSpPr>
            <p:nvPr/>
          </p:nvSpPr>
          <p:spPr bwMode="auto">
            <a:xfrm>
              <a:off x="5668511" y="5932715"/>
              <a:ext cx="255588" cy="257175"/>
            </a:xfrm>
            <a:custGeom>
              <a:avLst/>
              <a:gdLst>
                <a:gd name="T0" fmla="*/ 121 w 122"/>
                <a:gd name="T1" fmla="*/ 69 h 122"/>
                <a:gd name="T2" fmla="*/ 122 w 122"/>
                <a:gd name="T3" fmla="*/ 61 h 122"/>
                <a:gd name="T4" fmla="*/ 103 w 122"/>
                <a:gd name="T5" fmla="*/ 16 h 122"/>
                <a:gd name="T6" fmla="*/ 102 w 122"/>
                <a:gd name="T7" fmla="*/ 16 h 122"/>
                <a:gd name="T8" fmla="*/ 90 w 122"/>
                <a:gd name="T9" fmla="*/ 29 h 122"/>
                <a:gd name="T10" fmla="*/ 67 w 122"/>
                <a:gd name="T11" fmla="*/ 18 h 122"/>
                <a:gd name="T12" fmla="*/ 69 w 122"/>
                <a:gd name="T13" fmla="*/ 1 h 122"/>
                <a:gd name="T14" fmla="*/ 61 w 122"/>
                <a:gd name="T15" fmla="*/ 0 h 122"/>
                <a:gd name="T16" fmla="*/ 16 w 122"/>
                <a:gd name="T17" fmla="*/ 19 h 122"/>
                <a:gd name="T18" fmla="*/ 15 w 122"/>
                <a:gd name="T19" fmla="*/ 21 h 122"/>
                <a:gd name="T20" fmla="*/ 29 w 122"/>
                <a:gd name="T21" fmla="*/ 32 h 122"/>
                <a:gd name="T22" fmla="*/ 30 w 122"/>
                <a:gd name="T23" fmla="*/ 32 h 122"/>
                <a:gd name="T24" fmla="*/ 18 w 122"/>
                <a:gd name="T25" fmla="*/ 55 h 122"/>
                <a:gd name="T26" fmla="*/ 1 w 122"/>
                <a:gd name="T27" fmla="*/ 53 h 122"/>
                <a:gd name="T28" fmla="*/ 0 w 122"/>
                <a:gd name="T29" fmla="*/ 61 h 122"/>
                <a:gd name="T30" fmla="*/ 19 w 122"/>
                <a:gd name="T31" fmla="*/ 106 h 122"/>
                <a:gd name="T32" fmla="*/ 20 w 122"/>
                <a:gd name="T33" fmla="*/ 107 h 122"/>
                <a:gd name="T34" fmla="*/ 32 w 122"/>
                <a:gd name="T35" fmla="*/ 92 h 122"/>
                <a:gd name="T36" fmla="*/ 32 w 122"/>
                <a:gd name="T37" fmla="*/ 92 h 122"/>
                <a:gd name="T38" fmla="*/ 55 w 122"/>
                <a:gd name="T39" fmla="*/ 104 h 122"/>
                <a:gd name="T40" fmla="*/ 53 w 122"/>
                <a:gd name="T41" fmla="*/ 121 h 122"/>
                <a:gd name="T42" fmla="*/ 61 w 122"/>
                <a:gd name="T43" fmla="*/ 122 h 122"/>
                <a:gd name="T44" fmla="*/ 106 w 122"/>
                <a:gd name="T45" fmla="*/ 103 h 122"/>
                <a:gd name="T46" fmla="*/ 107 w 122"/>
                <a:gd name="T47" fmla="*/ 101 h 122"/>
                <a:gd name="T48" fmla="*/ 93 w 122"/>
                <a:gd name="T49" fmla="*/ 90 h 122"/>
                <a:gd name="T50" fmla="*/ 93 w 122"/>
                <a:gd name="T51" fmla="*/ 90 h 122"/>
                <a:gd name="T52" fmla="*/ 104 w 122"/>
                <a:gd name="T53" fmla="*/ 67 h 122"/>
                <a:gd name="T54" fmla="*/ 121 w 122"/>
                <a:gd name="T55" fmla="*/ 69 h 122"/>
                <a:gd name="T56" fmla="*/ 79 w 122"/>
                <a:gd name="T57" fmla="*/ 78 h 122"/>
                <a:gd name="T58" fmla="*/ 44 w 122"/>
                <a:gd name="T59" fmla="*/ 79 h 122"/>
                <a:gd name="T60" fmla="*/ 43 w 122"/>
                <a:gd name="T61" fmla="*/ 44 h 122"/>
                <a:gd name="T62" fmla="*/ 78 w 122"/>
                <a:gd name="T63" fmla="*/ 43 h 122"/>
                <a:gd name="T64" fmla="*/ 79 w 122"/>
                <a:gd name="T65" fmla="*/ 7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" h="122">
                  <a:moveTo>
                    <a:pt x="121" y="69"/>
                  </a:moveTo>
                  <a:cubicBezTo>
                    <a:pt x="122" y="67"/>
                    <a:pt x="122" y="64"/>
                    <a:pt x="122" y="61"/>
                  </a:cubicBezTo>
                  <a:cubicBezTo>
                    <a:pt x="122" y="44"/>
                    <a:pt x="115" y="28"/>
                    <a:pt x="103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84" y="23"/>
                    <a:pt x="75" y="20"/>
                    <a:pt x="67" y="18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7" y="0"/>
                    <a:pt x="64" y="0"/>
                    <a:pt x="61" y="0"/>
                  </a:cubicBezTo>
                  <a:cubicBezTo>
                    <a:pt x="44" y="0"/>
                    <a:pt x="28" y="7"/>
                    <a:pt x="16" y="1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3" y="38"/>
                    <a:pt x="20" y="47"/>
                    <a:pt x="18" y="5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5"/>
                    <a:pt x="0" y="58"/>
                    <a:pt x="0" y="61"/>
                  </a:cubicBezTo>
                  <a:cubicBezTo>
                    <a:pt x="0" y="78"/>
                    <a:pt x="7" y="94"/>
                    <a:pt x="19" y="106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8" y="99"/>
                    <a:pt x="47" y="102"/>
                    <a:pt x="55" y="104"/>
                  </a:cubicBezTo>
                  <a:cubicBezTo>
                    <a:pt x="53" y="121"/>
                    <a:pt x="53" y="121"/>
                    <a:pt x="53" y="121"/>
                  </a:cubicBezTo>
                  <a:cubicBezTo>
                    <a:pt x="55" y="122"/>
                    <a:pt x="58" y="122"/>
                    <a:pt x="61" y="122"/>
                  </a:cubicBezTo>
                  <a:cubicBezTo>
                    <a:pt x="78" y="122"/>
                    <a:pt x="94" y="115"/>
                    <a:pt x="106" y="103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93" y="90"/>
                    <a:pt x="93" y="90"/>
                    <a:pt x="93" y="90"/>
                  </a:cubicBezTo>
                  <a:cubicBezTo>
                    <a:pt x="93" y="90"/>
                    <a:pt x="93" y="90"/>
                    <a:pt x="93" y="90"/>
                  </a:cubicBezTo>
                  <a:cubicBezTo>
                    <a:pt x="99" y="83"/>
                    <a:pt x="102" y="75"/>
                    <a:pt x="104" y="67"/>
                  </a:cubicBezTo>
                  <a:lnTo>
                    <a:pt x="121" y="69"/>
                  </a:lnTo>
                  <a:close/>
                  <a:moveTo>
                    <a:pt x="79" y="78"/>
                  </a:moveTo>
                  <a:cubicBezTo>
                    <a:pt x="70" y="88"/>
                    <a:pt x="54" y="88"/>
                    <a:pt x="44" y="79"/>
                  </a:cubicBezTo>
                  <a:cubicBezTo>
                    <a:pt x="34" y="70"/>
                    <a:pt x="34" y="54"/>
                    <a:pt x="43" y="44"/>
                  </a:cubicBezTo>
                  <a:cubicBezTo>
                    <a:pt x="52" y="34"/>
                    <a:pt x="68" y="34"/>
                    <a:pt x="78" y="43"/>
                  </a:cubicBezTo>
                  <a:cubicBezTo>
                    <a:pt x="88" y="52"/>
                    <a:pt x="88" y="68"/>
                    <a:pt x="79" y="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5" name="Freeform 116"/>
            <p:cNvSpPr>
              <a:spLocks/>
            </p:cNvSpPr>
            <p:nvPr/>
          </p:nvSpPr>
          <p:spPr bwMode="auto">
            <a:xfrm>
              <a:off x="5176386" y="5983515"/>
              <a:ext cx="806450" cy="368300"/>
            </a:xfrm>
            <a:custGeom>
              <a:avLst/>
              <a:gdLst>
                <a:gd name="T0" fmla="*/ 384 w 384"/>
                <a:gd name="T1" fmla="*/ 36 h 175"/>
                <a:gd name="T2" fmla="*/ 98 w 384"/>
                <a:gd name="T3" fmla="*/ 36 h 175"/>
                <a:gd name="T4" fmla="*/ 68 w 384"/>
                <a:gd name="T5" fmla="*/ 0 h 175"/>
                <a:gd name="T6" fmla="*/ 0 w 384"/>
                <a:gd name="T7" fmla="*/ 0 h 175"/>
                <a:gd name="T8" fmla="*/ 0 w 384"/>
                <a:gd name="T9" fmla="*/ 16 h 175"/>
                <a:gd name="T10" fmla="*/ 60 w 384"/>
                <a:gd name="T11" fmla="*/ 16 h 175"/>
                <a:gd name="T12" fmla="*/ 81 w 384"/>
                <a:gd name="T13" fmla="*/ 42 h 175"/>
                <a:gd name="T14" fmla="*/ 115 w 384"/>
                <a:gd name="T15" fmla="*/ 152 h 175"/>
                <a:gd name="T16" fmla="*/ 170 w 384"/>
                <a:gd name="T17" fmla="*/ 113 h 175"/>
                <a:gd name="T18" fmla="*/ 228 w 384"/>
                <a:gd name="T19" fmla="*/ 171 h 175"/>
                <a:gd name="T20" fmla="*/ 228 w 384"/>
                <a:gd name="T21" fmla="*/ 175 h 175"/>
                <a:gd name="T22" fmla="*/ 384 w 384"/>
                <a:gd name="T23" fmla="*/ 3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175">
                  <a:moveTo>
                    <a:pt x="384" y="36"/>
                  </a:moveTo>
                  <a:cubicBezTo>
                    <a:pt x="98" y="36"/>
                    <a:pt x="98" y="36"/>
                    <a:pt x="98" y="36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60"/>
                    <a:pt x="77" y="119"/>
                    <a:pt x="115" y="152"/>
                  </a:cubicBezTo>
                  <a:cubicBezTo>
                    <a:pt x="123" y="130"/>
                    <a:pt x="145" y="113"/>
                    <a:pt x="170" y="113"/>
                  </a:cubicBezTo>
                  <a:cubicBezTo>
                    <a:pt x="202" y="113"/>
                    <a:pt x="228" y="139"/>
                    <a:pt x="228" y="171"/>
                  </a:cubicBezTo>
                  <a:cubicBezTo>
                    <a:pt x="228" y="172"/>
                    <a:pt x="228" y="174"/>
                    <a:pt x="228" y="175"/>
                  </a:cubicBezTo>
                  <a:cubicBezTo>
                    <a:pt x="366" y="157"/>
                    <a:pt x="384" y="36"/>
                    <a:pt x="384" y="3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6" name="Freeform 117"/>
            <p:cNvSpPr>
              <a:spLocks noEditPoints="1"/>
            </p:cNvSpPr>
            <p:nvPr/>
          </p:nvSpPr>
          <p:spPr bwMode="auto">
            <a:xfrm>
              <a:off x="5411336" y="6221640"/>
              <a:ext cx="244475" cy="242888"/>
            </a:xfrm>
            <a:custGeom>
              <a:avLst/>
              <a:gdLst>
                <a:gd name="T0" fmla="*/ 58 w 116"/>
                <a:gd name="T1" fmla="*/ 0 h 116"/>
                <a:gd name="T2" fmla="*/ 3 w 116"/>
                <a:gd name="T3" fmla="*/ 39 h 116"/>
                <a:gd name="T4" fmla="*/ 0 w 116"/>
                <a:gd name="T5" fmla="*/ 58 h 116"/>
                <a:gd name="T6" fmla="*/ 58 w 116"/>
                <a:gd name="T7" fmla="*/ 116 h 116"/>
                <a:gd name="T8" fmla="*/ 116 w 116"/>
                <a:gd name="T9" fmla="*/ 62 h 116"/>
                <a:gd name="T10" fmla="*/ 116 w 116"/>
                <a:gd name="T11" fmla="*/ 58 h 116"/>
                <a:gd name="T12" fmla="*/ 58 w 116"/>
                <a:gd name="T13" fmla="*/ 0 h 116"/>
                <a:gd name="T14" fmla="*/ 58 w 116"/>
                <a:gd name="T15" fmla="*/ 97 h 116"/>
                <a:gd name="T16" fmla="*/ 19 w 116"/>
                <a:gd name="T17" fmla="*/ 58 h 116"/>
                <a:gd name="T18" fmla="*/ 58 w 116"/>
                <a:gd name="T19" fmla="*/ 20 h 116"/>
                <a:gd name="T20" fmla="*/ 97 w 116"/>
                <a:gd name="T21" fmla="*/ 58 h 116"/>
                <a:gd name="T22" fmla="*/ 58 w 116"/>
                <a:gd name="T23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" h="116">
                  <a:moveTo>
                    <a:pt x="58" y="0"/>
                  </a:moveTo>
                  <a:cubicBezTo>
                    <a:pt x="33" y="0"/>
                    <a:pt x="11" y="17"/>
                    <a:pt x="3" y="39"/>
                  </a:cubicBezTo>
                  <a:cubicBezTo>
                    <a:pt x="1" y="45"/>
                    <a:pt x="0" y="52"/>
                    <a:pt x="0" y="58"/>
                  </a:cubicBezTo>
                  <a:cubicBezTo>
                    <a:pt x="0" y="90"/>
                    <a:pt x="26" y="116"/>
                    <a:pt x="58" y="116"/>
                  </a:cubicBezTo>
                  <a:cubicBezTo>
                    <a:pt x="89" y="116"/>
                    <a:pt x="114" y="92"/>
                    <a:pt x="116" y="62"/>
                  </a:cubicBezTo>
                  <a:cubicBezTo>
                    <a:pt x="116" y="61"/>
                    <a:pt x="116" y="59"/>
                    <a:pt x="116" y="58"/>
                  </a:cubicBezTo>
                  <a:cubicBezTo>
                    <a:pt x="116" y="26"/>
                    <a:pt x="90" y="0"/>
                    <a:pt x="58" y="0"/>
                  </a:cubicBezTo>
                  <a:close/>
                  <a:moveTo>
                    <a:pt x="58" y="97"/>
                  </a:moveTo>
                  <a:cubicBezTo>
                    <a:pt x="37" y="97"/>
                    <a:pt x="19" y="80"/>
                    <a:pt x="19" y="58"/>
                  </a:cubicBezTo>
                  <a:cubicBezTo>
                    <a:pt x="19" y="37"/>
                    <a:pt x="37" y="20"/>
                    <a:pt x="58" y="20"/>
                  </a:cubicBezTo>
                  <a:cubicBezTo>
                    <a:pt x="79" y="20"/>
                    <a:pt x="97" y="37"/>
                    <a:pt x="97" y="58"/>
                  </a:cubicBezTo>
                  <a:cubicBezTo>
                    <a:pt x="97" y="80"/>
                    <a:pt x="79" y="97"/>
                    <a:pt x="58" y="97"/>
                  </a:cubicBezTo>
                  <a:close/>
                </a:path>
              </a:pathLst>
            </a:custGeom>
            <a:solidFill>
              <a:srgbClr val="99A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67" name="Oval 118"/>
            <p:cNvSpPr>
              <a:spLocks noChangeArrowheads="1"/>
            </p:cNvSpPr>
            <p:nvPr/>
          </p:nvSpPr>
          <p:spPr bwMode="auto">
            <a:xfrm>
              <a:off x="5451024" y="6262915"/>
              <a:ext cx="163513" cy="1619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68" name="Freeform 119"/>
            <p:cNvSpPr>
              <a:spLocks noEditPoints="1"/>
            </p:cNvSpPr>
            <p:nvPr/>
          </p:nvSpPr>
          <p:spPr bwMode="auto">
            <a:xfrm>
              <a:off x="6084436" y="6231165"/>
              <a:ext cx="190500" cy="193675"/>
            </a:xfrm>
            <a:custGeom>
              <a:avLst/>
              <a:gdLst>
                <a:gd name="T0" fmla="*/ 87 w 91"/>
                <a:gd name="T1" fmla="*/ 27 h 92"/>
                <a:gd name="T2" fmla="*/ 82 w 91"/>
                <a:gd name="T3" fmla="*/ 18 h 92"/>
                <a:gd name="T4" fmla="*/ 71 w 91"/>
                <a:gd name="T5" fmla="*/ 27 h 92"/>
                <a:gd name="T6" fmla="*/ 62 w 91"/>
                <a:gd name="T7" fmla="*/ 19 h 92"/>
                <a:gd name="T8" fmla="*/ 69 w 91"/>
                <a:gd name="T9" fmla="*/ 7 h 92"/>
                <a:gd name="T10" fmla="*/ 46 w 91"/>
                <a:gd name="T11" fmla="*/ 0 h 92"/>
                <a:gd name="T12" fmla="*/ 46 w 91"/>
                <a:gd name="T13" fmla="*/ 14 h 92"/>
                <a:gd name="T14" fmla="*/ 34 w 91"/>
                <a:gd name="T15" fmla="*/ 16 h 92"/>
                <a:gd name="T16" fmla="*/ 29 w 91"/>
                <a:gd name="T17" fmla="*/ 3 h 92"/>
                <a:gd name="T18" fmla="*/ 27 w 91"/>
                <a:gd name="T19" fmla="*/ 4 h 92"/>
                <a:gd name="T20" fmla="*/ 10 w 91"/>
                <a:gd name="T21" fmla="*/ 17 h 92"/>
                <a:gd name="T22" fmla="*/ 21 w 91"/>
                <a:gd name="T23" fmla="*/ 26 h 92"/>
                <a:gd name="T24" fmla="*/ 15 w 91"/>
                <a:gd name="T25" fmla="*/ 36 h 92"/>
                <a:gd name="T26" fmla="*/ 2 w 91"/>
                <a:gd name="T27" fmla="*/ 32 h 92"/>
                <a:gd name="T28" fmla="*/ 0 w 91"/>
                <a:gd name="T29" fmla="*/ 46 h 92"/>
                <a:gd name="T30" fmla="*/ 1 w 91"/>
                <a:gd name="T31" fmla="*/ 55 h 92"/>
                <a:gd name="T32" fmla="*/ 14 w 91"/>
                <a:gd name="T33" fmla="*/ 53 h 92"/>
                <a:gd name="T34" fmla="*/ 17 w 91"/>
                <a:gd name="T35" fmla="*/ 59 h 92"/>
                <a:gd name="T36" fmla="*/ 19 w 91"/>
                <a:gd name="T37" fmla="*/ 64 h 92"/>
                <a:gd name="T38" fmla="*/ 7 w 91"/>
                <a:gd name="T39" fmla="*/ 72 h 92"/>
                <a:gd name="T40" fmla="*/ 25 w 91"/>
                <a:gd name="T41" fmla="*/ 87 h 92"/>
                <a:gd name="T42" fmla="*/ 31 w 91"/>
                <a:gd name="T43" fmla="*/ 75 h 92"/>
                <a:gd name="T44" fmla="*/ 43 w 91"/>
                <a:gd name="T45" fmla="*/ 78 h 92"/>
                <a:gd name="T46" fmla="*/ 42 w 91"/>
                <a:gd name="T47" fmla="*/ 92 h 92"/>
                <a:gd name="T48" fmla="*/ 46 w 91"/>
                <a:gd name="T49" fmla="*/ 92 h 92"/>
                <a:gd name="T50" fmla="*/ 64 w 91"/>
                <a:gd name="T51" fmla="*/ 88 h 92"/>
                <a:gd name="T52" fmla="*/ 66 w 91"/>
                <a:gd name="T53" fmla="*/ 87 h 92"/>
                <a:gd name="T54" fmla="*/ 59 w 91"/>
                <a:gd name="T55" fmla="*/ 75 h 92"/>
                <a:gd name="T56" fmla="*/ 59 w 91"/>
                <a:gd name="T57" fmla="*/ 75 h 92"/>
                <a:gd name="T58" fmla="*/ 69 w 91"/>
                <a:gd name="T59" fmla="*/ 68 h 92"/>
                <a:gd name="T60" fmla="*/ 79 w 91"/>
                <a:gd name="T61" fmla="*/ 78 h 92"/>
                <a:gd name="T62" fmla="*/ 90 w 91"/>
                <a:gd name="T63" fmla="*/ 57 h 92"/>
                <a:gd name="T64" fmla="*/ 76 w 91"/>
                <a:gd name="T65" fmla="*/ 54 h 92"/>
                <a:gd name="T66" fmla="*/ 77 w 91"/>
                <a:gd name="T67" fmla="*/ 42 h 92"/>
                <a:gd name="T68" fmla="*/ 91 w 91"/>
                <a:gd name="T69" fmla="*/ 40 h 92"/>
                <a:gd name="T70" fmla="*/ 87 w 91"/>
                <a:gd name="T71" fmla="*/ 27 h 92"/>
                <a:gd name="T72" fmla="*/ 61 w 91"/>
                <a:gd name="T73" fmla="*/ 39 h 92"/>
                <a:gd name="T74" fmla="*/ 53 w 91"/>
                <a:gd name="T75" fmla="*/ 62 h 92"/>
                <a:gd name="T76" fmla="*/ 30 w 91"/>
                <a:gd name="T77" fmla="*/ 53 h 92"/>
                <a:gd name="T78" fmla="*/ 38 w 91"/>
                <a:gd name="T79" fmla="*/ 30 h 92"/>
                <a:gd name="T80" fmla="*/ 61 w 91"/>
                <a:gd name="T81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92">
                  <a:moveTo>
                    <a:pt x="87" y="27"/>
                  </a:moveTo>
                  <a:cubicBezTo>
                    <a:pt x="86" y="24"/>
                    <a:pt x="84" y="21"/>
                    <a:pt x="82" y="18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68" y="23"/>
                    <a:pt x="65" y="21"/>
                    <a:pt x="62" y="1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2" y="3"/>
                    <a:pt x="5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2" y="14"/>
                    <a:pt x="38" y="15"/>
                    <a:pt x="34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0" y="7"/>
                    <a:pt x="15" y="11"/>
                    <a:pt x="10" y="17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8" y="29"/>
                    <a:pt x="16" y="33"/>
                    <a:pt x="15" y="36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7"/>
                    <a:pt x="0" y="41"/>
                    <a:pt x="0" y="46"/>
                  </a:cubicBezTo>
                  <a:cubicBezTo>
                    <a:pt x="0" y="49"/>
                    <a:pt x="0" y="52"/>
                    <a:pt x="1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5"/>
                    <a:pt x="16" y="57"/>
                    <a:pt x="17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2" y="78"/>
                    <a:pt x="18" y="83"/>
                    <a:pt x="25" y="87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5" y="76"/>
                    <a:pt x="39" y="78"/>
                    <a:pt x="43" y="78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3" y="92"/>
                    <a:pt x="44" y="92"/>
                    <a:pt x="46" y="92"/>
                  </a:cubicBezTo>
                  <a:cubicBezTo>
                    <a:pt x="52" y="92"/>
                    <a:pt x="58" y="91"/>
                    <a:pt x="64" y="88"/>
                  </a:cubicBezTo>
                  <a:cubicBezTo>
                    <a:pt x="66" y="87"/>
                    <a:pt x="66" y="87"/>
                    <a:pt x="66" y="87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63" y="73"/>
                    <a:pt x="66" y="71"/>
                    <a:pt x="69" y="6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4" y="72"/>
                    <a:pt x="88" y="65"/>
                    <a:pt x="90" y="57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0"/>
                    <a:pt x="78" y="46"/>
                    <a:pt x="77" y="42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0" y="35"/>
                    <a:pt x="89" y="31"/>
                    <a:pt x="87" y="27"/>
                  </a:cubicBezTo>
                  <a:close/>
                  <a:moveTo>
                    <a:pt x="61" y="39"/>
                  </a:moveTo>
                  <a:cubicBezTo>
                    <a:pt x="65" y="48"/>
                    <a:pt x="62" y="58"/>
                    <a:pt x="53" y="62"/>
                  </a:cubicBezTo>
                  <a:cubicBezTo>
                    <a:pt x="44" y="66"/>
                    <a:pt x="34" y="62"/>
                    <a:pt x="30" y="53"/>
                  </a:cubicBezTo>
                  <a:cubicBezTo>
                    <a:pt x="26" y="45"/>
                    <a:pt x="29" y="34"/>
                    <a:pt x="38" y="30"/>
                  </a:cubicBezTo>
                  <a:cubicBezTo>
                    <a:pt x="47" y="26"/>
                    <a:pt x="57" y="30"/>
                    <a:pt x="61" y="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69" name="Freeform 121"/>
            <p:cNvSpPr>
              <a:spLocks noEditPoints="1"/>
            </p:cNvSpPr>
            <p:nvPr/>
          </p:nvSpPr>
          <p:spPr bwMode="auto">
            <a:xfrm>
              <a:off x="6546399" y="6231165"/>
              <a:ext cx="192088" cy="193675"/>
            </a:xfrm>
            <a:custGeom>
              <a:avLst/>
              <a:gdLst>
                <a:gd name="T0" fmla="*/ 77 w 91"/>
                <a:gd name="T1" fmla="*/ 42 h 92"/>
                <a:gd name="T2" fmla="*/ 91 w 91"/>
                <a:gd name="T3" fmla="*/ 40 h 92"/>
                <a:gd name="T4" fmla="*/ 87 w 91"/>
                <a:gd name="T5" fmla="*/ 27 h 92"/>
                <a:gd name="T6" fmla="*/ 82 w 91"/>
                <a:gd name="T7" fmla="*/ 18 h 92"/>
                <a:gd name="T8" fmla="*/ 71 w 91"/>
                <a:gd name="T9" fmla="*/ 27 h 92"/>
                <a:gd name="T10" fmla="*/ 62 w 91"/>
                <a:gd name="T11" fmla="*/ 19 h 92"/>
                <a:gd name="T12" fmla="*/ 69 w 91"/>
                <a:gd name="T13" fmla="*/ 7 h 92"/>
                <a:gd name="T14" fmla="*/ 46 w 91"/>
                <a:gd name="T15" fmla="*/ 0 h 92"/>
                <a:gd name="T16" fmla="*/ 46 w 91"/>
                <a:gd name="T17" fmla="*/ 14 h 92"/>
                <a:gd name="T18" fmla="*/ 34 w 91"/>
                <a:gd name="T19" fmla="*/ 16 h 92"/>
                <a:gd name="T20" fmla="*/ 29 w 91"/>
                <a:gd name="T21" fmla="*/ 3 h 92"/>
                <a:gd name="T22" fmla="*/ 27 w 91"/>
                <a:gd name="T23" fmla="*/ 4 h 92"/>
                <a:gd name="T24" fmla="*/ 10 w 91"/>
                <a:gd name="T25" fmla="*/ 17 h 92"/>
                <a:gd name="T26" fmla="*/ 21 w 91"/>
                <a:gd name="T27" fmla="*/ 26 h 92"/>
                <a:gd name="T28" fmla="*/ 15 w 91"/>
                <a:gd name="T29" fmla="*/ 36 h 92"/>
                <a:gd name="T30" fmla="*/ 2 w 91"/>
                <a:gd name="T31" fmla="*/ 32 h 92"/>
                <a:gd name="T32" fmla="*/ 0 w 91"/>
                <a:gd name="T33" fmla="*/ 46 h 92"/>
                <a:gd name="T34" fmla="*/ 1 w 91"/>
                <a:gd name="T35" fmla="*/ 55 h 92"/>
                <a:gd name="T36" fmla="*/ 14 w 91"/>
                <a:gd name="T37" fmla="*/ 53 h 92"/>
                <a:gd name="T38" fmla="*/ 17 w 91"/>
                <a:gd name="T39" fmla="*/ 59 h 92"/>
                <a:gd name="T40" fmla="*/ 19 w 91"/>
                <a:gd name="T41" fmla="*/ 64 h 92"/>
                <a:gd name="T42" fmla="*/ 7 w 91"/>
                <a:gd name="T43" fmla="*/ 72 h 92"/>
                <a:gd name="T44" fmla="*/ 25 w 91"/>
                <a:gd name="T45" fmla="*/ 87 h 92"/>
                <a:gd name="T46" fmla="*/ 31 w 91"/>
                <a:gd name="T47" fmla="*/ 75 h 92"/>
                <a:gd name="T48" fmla="*/ 43 w 91"/>
                <a:gd name="T49" fmla="*/ 78 h 92"/>
                <a:gd name="T50" fmla="*/ 42 w 91"/>
                <a:gd name="T51" fmla="*/ 92 h 92"/>
                <a:gd name="T52" fmla="*/ 46 w 91"/>
                <a:gd name="T53" fmla="*/ 92 h 92"/>
                <a:gd name="T54" fmla="*/ 64 w 91"/>
                <a:gd name="T55" fmla="*/ 88 h 92"/>
                <a:gd name="T56" fmla="*/ 66 w 91"/>
                <a:gd name="T57" fmla="*/ 87 h 92"/>
                <a:gd name="T58" fmla="*/ 59 w 91"/>
                <a:gd name="T59" fmla="*/ 75 h 92"/>
                <a:gd name="T60" fmla="*/ 59 w 91"/>
                <a:gd name="T61" fmla="*/ 75 h 92"/>
                <a:gd name="T62" fmla="*/ 69 w 91"/>
                <a:gd name="T63" fmla="*/ 68 h 92"/>
                <a:gd name="T64" fmla="*/ 79 w 91"/>
                <a:gd name="T65" fmla="*/ 78 h 92"/>
                <a:gd name="T66" fmla="*/ 90 w 91"/>
                <a:gd name="T67" fmla="*/ 57 h 92"/>
                <a:gd name="T68" fmla="*/ 76 w 91"/>
                <a:gd name="T69" fmla="*/ 54 h 92"/>
                <a:gd name="T70" fmla="*/ 77 w 91"/>
                <a:gd name="T71" fmla="*/ 42 h 92"/>
                <a:gd name="T72" fmla="*/ 61 w 91"/>
                <a:gd name="T73" fmla="*/ 39 h 92"/>
                <a:gd name="T74" fmla="*/ 53 w 91"/>
                <a:gd name="T75" fmla="*/ 62 h 92"/>
                <a:gd name="T76" fmla="*/ 30 w 91"/>
                <a:gd name="T77" fmla="*/ 53 h 92"/>
                <a:gd name="T78" fmla="*/ 38 w 91"/>
                <a:gd name="T79" fmla="*/ 30 h 92"/>
                <a:gd name="T80" fmla="*/ 61 w 91"/>
                <a:gd name="T81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92">
                  <a:moveTo>
                    <a:pt x="77" y="42"/>
                  </a:moveTo>
                  <a:cubicBezTo>
                    <a:pt x="91" y="40"/>
                    <a:pt x="91" y="40"/>
                    <a:pt x="91" y="40"/>
                  </a:cubicBezTo>
                  <a:cubicBezTo>
                    <a:pt x="90" y="35"/>
                    <a:pt x="89" y="31"/>
                    <a:pt x="87" y="27"/>
                  </a:cubicBezTo>
                  <a:cubicBezTo>
                    <a:pt x="86" y="24"/>
                    <a:pt x="84" y="21"/>
                    <a:pt x="82" y="18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68" y="23"/>
                    <a:pt x="65" y="21"/>
                    <a:pt x="62" y="1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2" y="3"/>
                    <a:pt x="5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2" y="14"/>
                    <a:pt x="38" y="15"/>
                    <a:pt x="34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0" y="7"/>
                    <a:pt x="15" y="11"/>
                    <a:pt x="10" y="17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8" y="29"/>
                    <a:pt x="16" y="33"/>
                    <a:pt x="15" y="36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7"/>
                    <a:pt x="0" y="41"/>
                    <a:pt x="0" y="46"/>
                  </a:cubicBezTo>
                  <a:cubicBezTo>
                    <a:pt x="0" y="49"/>
                    <a:pt x="0" y="52"/>
                    <a:pt x="1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5"/>
                    <a:pt x="16" y="57"/>
                    <a:pt x="17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2" y="78"/>
                    <a:pt x="18" y="83"/>
                    <a:pt x="25" y="87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5" y="76"/>
                    <a:pt x="39" y="78"/>
                    <a:pt x="43" y="78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3" y="92"/>
                    <a:pt x="44" y="92"/>
                    <a:pt x="46" y="92"/>
                  </a:cubicBezTo>
                  <a:cubicBezTo>
                    <a:pt x="52" y="92"/>
                    <a:pt x="58" y="91"/>
                    <a:pt x="64" y="88"/>
                  </a:cubicBezTo>
                  <a:cubicBezTo>
                    <a:pt x="66" y="87"/>
                    <a:pt x="66" y="87"/>
                    <a:pt x="66" y="87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63" y="73"/>
                    <a:pt x="66" y="71"/>
                    <a:pt x="69" y="6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4" y="72"/>
                    <a:pt x="88" y="65"/>
                    <a:pt x="90" y="57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0"/>
                    <a:pt x="78" y="46"/>
                    <a:pt x="77" y="42"/>
                  </a:cubicBezTo>
                  <a:close/>
                  <a:moveTo>
                    <a:pt x="61" y="39"/>
                  </a:moveTo>
                  <a:cubicBezTo>
                    <a:pt x="65" y="48"/>
                    <a:pt x="62" y="58"/>
                    <a:pt x="53" y="62"/>
                  </a:cubicBezTo>
                  <a:cubicBezTo>
                    <a:pt x="44" y="66"/>
                    <a:pt x="34" y="62"/>
                    <a:pt x="30" y="53"/>
                  </a:cubicBezTo>
                  <a:cubicBezTo>
                    <a:pt x="26" y="45"/>
                    <a:pt x="29" y="34"/>
                    <a:pt x="38" y="30"/>
                  </a:cubicBezTo>
                  <a:cubicBezTo>
                    <a:pt x="47" y="26"/>
                    <a:pt x="57" y="30"/>
                    <a:pt x="61" y="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70" name="Freeform 123"/>
            <p:cNvSpPr>
              <a:spLocks noEditPoints="1"/>
            </p:cNvSpPr>
            <p:nvPr/>
          </p:nvSpPr>
          <p:spPr bwMode="auto">
            <a:xfrm>
              <a:off x="6316211" y="6231165"/>
              <a:ext cx="190500" cy="193675"/>
            </a:xfrm>
            <a:custGeom>
              <a:avLst/>
              <a:gdLst>
                <a:gd name="T0" fmla="*/ 76 w 91"/>
                <a:gd name="T1" fmla="*/ 38 h 92"/>
                <a:gd name="T2" fmla="*/ 90 w 91"/>
                <a:gd name="T3" fmla="*/ 35 h 92"/>
                <a:gd name="T4" fmla="*/ 79 w 91"/>
                <a:gd name="T5" fmla="*/ 14 h 92"/>
                <a:gd name="T6" fmla="*/ 68 w 91"/>
                <a:gd name="T7" fmla="*/ 24 h 92"/>
                <a:gd name="T8" fmla="*/ 58 w 91"/>
                <a:gd name="T9" fmla="*/ 17 h 92"/>
                <a:gd name="T10" fmla="*/ 64 w 91"/>
                <a:gd name="T11" fmla="*/ 4 h 92"/>
                <a:gd name="T12" fmla="*/ 62 w 91"/>
                <a:gd name="T13" fmla="*/ 3 h 92"/>
                <a:gd name="T14" fmla="*/ 46 w 91"/>
                <a:gd name="T15" fmla="*/ 0 h 92"/>
                <a:gd name="T16" fmla="*/ 41 w 91"/>
                <a:gd name="T17" fmla="*/ 0 h 92"/>
                <a:gd name="T18" fmla="*/ 43 w 91"/>
                <a:gd name="T19" fmla="*/ 14 h 92"/>
                <a:gd name="T20" fmla="*/ 31 w 91"/>
                <a:gd name="T21" fmla="*/ 18 h 92"/>
                <a:gd name="T22" fmla="*/ 24 w 91"/>
                <a:gd name="T23" fmla="*/ 5 h 92"/>
                <a:gd name="T24" fmla="*/ 7 w 91"/>
                <a:gd name="T25" fmla="*/ 21 h 92"/>
                <a:gd name="T26" fmla="*/ 19 w 91"/>
                <a:gd name="T27" fmla="*/ 29 h 92"/>
                <a:gd name="T28" fmla="*/ 16 w 91"/>
                <a:gd name="T29" fmla="*/ 35 h 92"/>
                <a:gd name="T30" fmla="*/ 14 w 91"/>
                <a:gd name="T31" fmla="*/ 40 h 92"/>
                <a:gd name="T32" fmla="*/ 1 w 91"/>
                <a:gd name="T33" fmla="*/ 37 h 92"/>
                <a:gd name="T34" fmla="*/ 0 w 91"/>
                <a:gd name="T35" fmla="*/ 46 h 92"/>
                <a:gd name="T36" fmla="*/ 2 w 91"/>
                <a:gd name="T37" fmla="*/ 60 h 92"/>
                <a:gd name="T38" fmla="*/ 15 w 91"/>
                <a:gd name="T39" fmla="*/ 56 h 92"/>
                <a:gd name="T40" fmla="*/ 21 w 91"/>
                <a:gd name="T41" fmla="*/ 67 h 92"/>
                <a:gd name="T42" fmla="*/ 10 w 91"/>
                <a:gd name="T43" fmla="*/ 76 h 92"/>
                <a:gd name="T44" fmla="*/ 29 w 91"/>
                <a:gd name="T45" fmla="*/ 89 h 92"/>
                <a:gd name="T46" fmla="*/ 34 w 91"/>
                <a:gd name="T47" fmla="*/ 76 h 92"/>
                <a:gd name="T48" fmla="*/ 34 w 91"/>
                <a:gd name="T49" fmla="*/ 76 h 92"/>
                <a:gd name="T50" fmla="*/ 46 w 91"/>
                <a:gd name="T51" fmla="*/ 78 h 92"/>
                <a:gd name="T52" fmla="*/ 47 w 91"/>
                <a:gd name="T53" fmla="*/ 92 h 92"/>
                <a:gd name="T54" fmla="*/ 69 w 91"/>
                <a:gd name="T55" fmla="*/ 85 h 92"/>
                <a:gd name="T56" fmla="*/ 62 w 91"/>
                <a:gd name="T57" fmla="*/ 73 h 92"/>
                <a:gd name="T58" fmla="*/ 71 w 91"/>
                <a:gd name="T59" fmla="*/ 65 h 92"/>
                <a:gd name="T60" fmla="*/ 82 w 91"/>
                <a:gd name="T61" fmla="*/ 74 h 92"/>
                <a:gd name="T62" fmla="*/ 88 w 91"/>
                <a:gd name="T63" fmla="*/ 62 h 92"/>
                <a:gd name="T64" fmla="*/ 91 w 91"/>
                <a:gd name="T65" fmla="*/ 52 h 92"/>
                <a:gd name="T66" fmla="*/ 77 w 91"/>
                <a:gd name="T67" fmla="*/ 50 h 92"/>
                <a:gd name="T68" fmla="*/ 76 w 91"/>
                <a:gd name="T69" fmla="*/ 38 h 92"/>
                <a:gd name="T70" fmla="*/ 29 w 91"/>
                <a:gd name="T71" fmla="*/ 40 h 92"/>
                <a:gd name="T72" fmla="*/ 52 w 91"/>
                <a:gd name="T73" fmla="*/ 30 h 92"/>
                <a:gd name="T74" fmla="*/ 62 w 91"/>
                <a:gd name="T75" fmla="*/ 52 h 92"/>
                <a:gd name="T76" fmla="*/ 39 w 91"/>
                <a:gd name="T77" fmla="*/ 63 h 92"/>
                <a:gd name="T78" fmla="*/ 29 w 91"/>
                <a:gd name="T79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1" h="92">
                  <a:moveTo>
                    <a:pt x="76" y="38"/>
                  </a:moveTo>
                  <a:cubicBezTo>
                    <a:pt x="90" y="35"/>
                    <a:pt x="90" y="35"/>
                    <a:pt x="90" y="35"/>
                  </a:cubicBezTo>
                  <a:cubicBezTo>
                    <a:pt x="88" y="27"/>
                    <a:pt x="84" y="20"/>
                    <a:pt x="79" y="1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6" y="21"/>
                    <a:pt x="62" y="19"/>
                    <a:pt x="58" y="17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3" y="4"/>
                    <a:pt x="63" y="4"/>
                    <a:pt x="62" y="3"/>
                  </a:cubicBezTo>
                  <a:cubicBezTo>
                    <a:pt x="56" y="1"/>
                    <a:pt x="51" y="0"/>
                    <a:pt x="46" y="0"/>
                  </a:cubicBezTo>
                  <a:cubicBezTo>
                    <a:pt x="44" y="0"/>
                    <a:pt x="43" y="0"/>
                    <a:pt x="41" y="0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8" y="15"/>
                    <a:pt x="35" y="16"/>
                    <a:pt x="31" y="18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7" y="9"/>
                    <a:pt x="11" y="14"/>
                    <a:pt x="7" y="21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1"/>
                    <a:pt x="17" y="33"/>
                    <a:pt x="16" y="35"/>
                  </a:cubicBezTo>
                  <a:cubicBezTo>
                    <a:pt x="15" y="37"/>
                    <a:pt x="15" y="38"/>
                    <a:pt x="14" y="40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40"/>
                    <a:pt x="0" y="43"/>
                    <a:pt x="0" y="46"/>
                  </a:cubicBezTo>
                  <a:cubicBezTo>
                    <a:pt x="0" y="51"/>
                    <a:pt x="0" y="56"/>
                    <a:pt x="2" y="60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7" y="60"/>
                    <a:pt x="19" y="64"/>
                    <a:pt x="21" y="6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5" y="82"/>
                    <a:pt x="22" y="86"/>
                    <a:pt x="29" y="89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8" y="77"/>
                    <a:pt x="42" y="78"/>
                    <a:pt x="46" y="78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55" y="92"/>
                    <a:pt x="62" y="89"/>
                    <a:pt x="69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5" y="71"/>
                    <a:pt x="69" y="69"/>
                    <a:pt x="71" y="65"/>
                  </a:cubicBezTo>
                  <a:cubicBezTo>
                    <a:pt x="82" y="74"/>
                    <a:pt x="82" y="74"/>
                    <a:pt x="82" y="74"/>
                  </a:cubicBezTo>
                  <a:cubicBezTo>
                    <a:pt x="85" y="70"/>
                    <a:pt x="87" y="66"/>
                    <a:pt x="88" y="62"/>
                  </a:cubicBezTo>
                  <a:cubicBezTo>
                    <a:pt x="90" y="59"/>
                    <a:pt x="91" y="56"/>
                    <a:pt x="91" y="52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8" y="46"/>
                    <a:pt x="77" y="42"/>
                    <a:pt x="76" y="38"/>
                  </a:cubicBezTo>
                  <a:close/>
                  <a:moveTo>
                    <a:pt x="29" y="40"/>
                  </a:moveTo>
                  <a:cubicBezTo>
                    <a:pt x="32" y="31"/>
                    <a:pt x="43" y="26"/>
                    <a:pt x="52" y="30"/>
                  </a:cubicBezTo>
                  <a:cubicBezTo>
                    <a:pt x="61" y="33"/>
                    <a:pt x="65" y="43"/>
                    <a:pt x="62" y="52"/>
                  </a:cubicBezTo>
                  <a:cubicBezTo>
                    <a:pt x="59" y="61"/>
                    <a:pt x="48" y="66"/>
                    <a:pt x="39" y="63"/>
                  </a:cubicBezTo>
                  <a:cubicBezTo>
                    <a:pt x="30" y="59"/>
                    <a:pt x="26" y="49"/>
                    <a:pt x="29" y="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71" name="Line 124"/>
            <p:cNvSpPr>
              <a:spLocks noChangeShapeType="1"/>
            </p:cNvSpPr>
            <p:nvPr/>
          </p:nvSpPr>
          <p:spPr bwMode="auto">
            <a:xfrm flipH="1">
              <a:off x="6376536" y="6391502"/>
              <a:ext cx="12700" cy="26988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72" name="Freeform 126"/>
            <p:cNvSpPr>
              <a:spLocks noEditPoints="1"/>
            </p:cNvSpPr>
            <p:nvPr/>
          </p:nvSpPr>
          <p:spPr bwMode="auto">
            <a:xfrm>
              <a:off x="6352724" y="3392715"/>
              <a:ext cx="192088" cy="193675"/>
            </a:xfrm>
            <a:custGeom>
              <a:avLst/>
              <a:gdLst>
                <a:gd name="T0" fmla="*/ 27 w 91"/>
                <a:gd name="T1" fmla="*/ 72 h 92"/>
                <a:gd name="T2" fmla="*/ 19 w 91"/>
                <a:gd name="T3" fmla="*/ 84 h 92"/>
                <a:gd name="T4" fmla="*/ 41 w 91"/>
                <a:gd name="T5" fmla="*/ 92 h 92"/>
                <a:gd name="T6" fmla="*/ 42 w 91"/>
                <a:gd name="T7" fmla="*/ 78 h 92"/>
                <a:gd name="T8" fmla="*/ 49 w 91"/>
                <a:gd name="T9" fmla="*/ 78 h 92"/>
                <a:gd name="T10" fmla="*/ 54 w 91"/>
                <a:gd name="T11" fmla="*/ 77 h 92"/>
                <a:gd name="T12" fmla="*/ 58 w 91"/>
                <a:gd name="T13" fmla="*/ 90 h 92"/>
                <a:gd name="T14" fmla="*/ 78 w 91"/>
                <a:gd name="T15" fmla="*/ 78 h 92"/>
                <a:gd name="T16" fmla="*/ 68 w 91"/>
                <a:gd name="T17" fmla="*/ 68 h 92"/>
                <a:gd name="T18" fmla="*/ 75 w 91"/>
                <a:gd name="T19" fmla="*/ 58 h 92"/>
                <a:gd name="T20" fmla="*/ 88 w 91"/>
                <a:gd name="T21" fmla="*/ 64 h 92"/>
                <a:gd name="T22" fmla="*/ 91 w 91"/>
                <a:gd name="T23" fmla="*/ 46 h 92"/>
                <a:gd name="T24" fmla="*/ 91 w 91"/>
                <a:gd name="T25" fmla="*/ 41 h 92"/>
                <a:gd name="T26" fmla="*/ 91 w 91"/>
                <a:gd name="T27" fmla="*/ 40 h 92"/>
                <a:gd name="T28" fmla="*/ 77 w 91"/>
                <a:gd name="T29" fmla="*/ 42 h 92"/>
                <a:gd name="T30" fmla="*/ 73 w 91"/>
                <a:gd name="T31" fmla="*/ 31 h 92"/>
                <a:gd name="T32" fmla="*/ 85 w 91"/>
                <a:gd name="T33" fmla="*/ 24 h 92"/>
                <a:gd name="T34" fmla="*/ 69 w 91"/>
                <a:gd name="T35" fmla="*/ 7 h 92"/>
                <a:gd name="T36" fmla="*/ 62 w 91"/>
                <a:gd name="T37" fmla="*/ 19 h 92"/>
                <a:gd name="T38" fmla="*/ 51 w 91"/>
                <a:gd name="T39" fmla="*/ 15 h 92"/>
                <a:gd name="T40" fmla="*/ 53 w 91"/>
                <a:gd name="T41" fmla="*/ 1 h 92"/>
                <a:gd name="T42" fmla="*/ 40 w 91"/>
                <a:gd name="T43" fmla="*/ 1 h 92"/>
                <a:gd name="T44" fmla="*/ 30 w 91"/>
                <a:gd name="T45" fmla="*/ 3 h 92"/>
                <a:gd name="T46" fmla="*/ 35 w 91"/>
                <a:gd name="T47" fmla="*/ 16 h 92"/>
                <a:gd name="T48" fmla="*/ 24 w 91"/>
                <a:gd name="T49" fmla="*/ 23 h 92"/>
                <a:gd name="T50" fmla="*/ 15 w 91"/>
                <a:gd name="T51" fmla="*/ 12 h 92"/>
                <a:gd name="T52" fmla="*/ 2 w 91"/>
                <a:gd name="T53" fmla="*/ 32 h 92"/>
                <a:gd name="T54" fmla="*/ 15 w 91"/>
                <a:gd name="T55" fmla="*/ 36 h 92"/>
                <a:gd name="T56" fmla="*/ 14 w 91"/>
                <a:gd name="T57" fmla="*/ 48 h 92"/>
                <a:gd name="T58" fmla="*/ 0 w 91"/>
                <a:gd name="T59" fmla="*/ 49 h 92"/>
                <a:gd name="T60" fmla="*/ 0 w 91"/>
                <a:gd name="T61" fmla="*/ 52 h 92"/>
                <a:gd name="T62" fmla="*/ 7 w 91"/>
                <a:gd name="T63" fmla="*/ 71 h 92"/>
                <a:gd name="T64" fmla="*/ 19 w 91"/>
                <a:gd name="T65" fmla="*/ 63 h 92"/>
                <a:gd name="T66" fmla="*/ 27 w 91"/>
                <a:gd name="T67" fmla="*/ 72 h 92"/>
                <a:gd name="T68" fmla="*/ 43 w 91"/>
                <a:gd name="T69" fmla="*/ 29 h 92"/>
                <a:gd name="T70" fmla="*/ 63 w 91"/>
                <a:gd name="T71" fmla="*/ 44 h 92"/>
                <a:gd name="T72" fmla="*/ 48 w 91"/>
                <a:gd name="T73" fmla="*/ 64 h 92"/>
                <a:gd name="T74" fmla="*/ 28 w 91"/>
                <a:gd name="T75" fmla="*/ 48 h 92"/>
                <a:gd name="T76" fmla="*/ 43 w 91"/>
                <a:gd name="T77" fmla="*/ 2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1" h="92">
                  <a:moveTo>
                    <a:pt x="27" y="72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26" y="88"/>
                    <a:pt x="33" y="91"/>
                    <a:pt x="41" y="92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5" y="78"/>
                    <a:pt x="47" y="78"/>
                    <a:pt x="49" y="78"/>
                  </a:cubicBezTo>
                  <a:cubicBezTo>
                    <a:pt x="51" y="78"/>
                    <a:pt x="53" y="77"/>
                    <a:pt x="54" y="77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66" y="88"/>
                    <a:pt x="73" y="84"/>
                    <a:pt x="78" y="7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71" y="66"/>
                    <a:pt x="73" y="62"/>
                    <a:pt x="75" y="58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90" y="58"/>
                    <a:pt x="91" y="52"/>
                    <a:pt x="91" y="46"/>
                  </a:cubicBezTo>
                  <a:cubicBezTo>
                    <a:pt x="91" y="44"/>
                    <a:pt x="91" y="42"/>
                    <a:pt x="91" y="41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38"/>
                    <a:pt x="75" y="34"/>
                    <a:pt x="73" y="31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2" y="17"/>
                    <a:pt x="76" y="11"/>
                    <a:pt x="69" y="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59" y="17"/>
                    <a:pt x="55" y="15"/>
                    <a:pt x="51" y="15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49" y="0"/>
                    <a:pt x="44" y="0"/>
                    <a:pt x="40" y="1"/>
                  </a:cubicBezTo>
                  <a:cubicBezTo>
                    <a:pt x="36" y="1"/>
                    <a:pt x="33" y="2"/>
                    <a:pt x="30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1" y="18"/>
                    <a:pt x="27" y="20"/>
                    <a:pt x="24" y="2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7"/>
                    <a:pt x="5" y="24"/>
                    <a:pt x="2" y="3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40"/>
                    <a:pt x="13" y="44"/>
                    <a:pt x="14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1"/>
                    <a:pt x="0" y="52"/>
                  </a:cubicBezTo>
                  <a:cubicBezTo>
                    <a:pt x="1" y="59"/>
                    <a:pt x="3" y="65"/>
                    <a:pt x="7" y="71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1" y="67"/>
                    <a:pt x="24" y="70"/>
                    <a:pt x="27" y="72"/>
                  </a:cubicBezTo>
                  <a:close/>
                  <a:moveTo>
                    <a:pt x="43" y="29"/>
                  </a:moveTo>
                  <a:cubicBezTo>
                    <a:pt x="53" y="28"/>
                    <a:pt x="62" y="34"/>
                    <a:pt x="63" y="44"/>
                  </a:cubicBezTo>
                  <a:cubicBezTo>
                    <a:pt x="64" y="54"/>
                    <a:pt x="57" y="62"/>
                    <a:pt x="48" y="64"/>
                  </a:cubicBezTo>
                  <a:cubicBezTo>
                    <a:pt x="38" y="65"/>
                    <a:pt x="29" y="58"/>
                    <a:pt x="28" y="48"/>
                  </a:cubicBezTo>
                  <a:cubicBezTo>
                    <a:pt x="27" y="39"/>
                    <a:pt x="34" y="30"/>
                    <a:pt x="43" y="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73" name="Line 128"/>
            <p:cNvSpPr>
              <a:spLocks noChangeShapeType="1"/>
            </p:cNvSpPr>
            <p:nvPr/>
          </p:nvSpPr>
          <p:spPr bwMode="auto">
            <a:xfrm flipV="1">
              <a:off x="6724199" y="3430815"/>
              <a:ext cx="0" cy="2540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74" name="Freeform 129"/>
            <p:cNvSpPr>
              <a:spLocks noEditPoints="1"/>
            </p:cNvSpPr>
            <p:nvPr/>
          </p:nvSpPr>
          <p:spPr bwMode="auto">
            <a:xfrm>
              <a:off x="6630536" y="3430815"/>
              <a:ext cx="192088" cy="188913"/>
            </a:xfrm>
            <a:custGeom>
              <a:avLst/>
              <a:gdLst>
                <a:gd name="T0" fmla="*/ 90 w 91"/>
                <a:gd name="T1" fmla="*/ 54 h 90"/>
                <a:gd name="T2" fmla="*/ 90 w 91"/>
                <a:gd name="T3" fmla="*/ 54 h 90"/>
                <a:gd name="T4" fmla="*/ 77 w 91"/>
                <a:gd name="T5" fmla="*/ 51 h 90"/>
                <a:gd name="T6" fmla="*/ 77 w 91"/>
                <a:gd name="T7" fmla="*/ 39 h 90"/>
                <a:gd name="T8" fmla="*/ 91 w 91"/>
                <a:gd name="T9" fmla="*/ 36 h 90"/>
                <a:gd name="T10" fmla="*/ 81 w 91"/>
                <a:gd name="T11" fmla="*/ 15 h 90"/>
                <a:gd name="T12" fmla="*/ 70 w 91"/>
                <a:gd name="T13" fmla="*/ 24 h 90"/>
                <a:gd name="T14" fmla="*/ 61 w 91"/>
                <a:gd name="T15" fmla="*/ 16 h 90"/>
                <a:gd name="T16" fmla="*/ 67 w 91"/>
                <a:gd name="T17" fmla="*/ 4 h 90"/>
                <a:gd name="T18" fmla="*/ 55 w 91"/>
                <a:gd name="T19" fmla="*/ 0 h 90"/>
                <a:gd name="T20" fmla="*/ 45 w 91"/>
                <a:gd name="T21" fmla="*/ 0 h 90"/>
                <a:gd name="T22" fmla="*/ 45 w 91"/>
                <a:gd name="T23" fmla="*/ 0 h 90"/>
                <a:gd name="T24" fmla="*/ 44 w 91"/>
                <a:gd name="T25" fmla="*/ 12 h 90"/>
                <a:gd name="T26" fmla="*/ 44 w 91"/>
                <a:gd name="T27" fmla="*/ 12 h 90"/>
                <a:gd name="T28" fmla="*/ 33 w 91"/>
                <a:gd name="T29" fmla="*/ 15 h 90"/>
                <a:gd name="T30" fmla="*/ 28 w 91"/>
                <a:gd name="T31" fmla="*/ 2 h 90"/>
                <a:gd name="T32" fmla="*/ 9 w 91"/>
                <a:gd name="T33" fmla="*/ 16 h 90"/>
                <a:gd name="T34" fmla="*/ 20 w 91"/>
                <a:gd name="T35" fmla="*/ 25 h 90"/>
                <a:gd name="T36" fmla="*/ 15 w 91"/>
                <a:gd name="T37" fmla="*/ 35 h 90"/>
                <a:gd name="T38" fmla="*/ 1 w 91"/>
                <a:gd name="T39" fmla="*/ 32 h 90"/>
                <a:gd name="T40" fmla="*/ 1 w 91"/>
                <a:gd name="T41" fmla="*/ 34 h 90"/>
                <a:gd name="T42" fmla="*/ 0 w 91"/>
                <a:gd name="T43" fmla="*/ 44 h 90"/>
                <a:gd name="T44" fmla="*/ 1 w 91"/>
                <a:gd name="T45" fmla="*/ 55 h 90"/>
                <a:gd name="T46" fmla="*/ 15 w 91"/>
                <a:gd name="T47" fmla="*/ 52 h 90"/>
                <a:gd name="T48" fmla="*/ 20 w 91"/>
                <a:gd name="T49" fmla="*/ 63 h 90"/>
                <a:gd name="T50" fmla="*/ 8 w 91"/>
                <a:gd name="T51" fmla="*/ 71 h 90"/>
                <a:gd name="T52" fmla="*/ 26 w 91"/>
                <a:gd name="T53" fmla="*/ 86 h 90"/>
                <a:gd name="T54" fmla="*/ 32 w 91"/>
                <a:gd name="T55" fmla="*/ 73 h 90"/>
                <a:gd name="T56" fmla="*/ 39 w 91"/>
                <a:gd name="T57" fmla="*/ 75 h 90"/>
                <a:gd name="T58" fmla="*/ 44 w 91"/>
                <a:gd name="T59" fmla="*/ 76 h 90"/>
                <a:gd name="T60" fmla="*/ 43 w 91"/>
                <a:gd name="T61" fmla="*/ 90 h 90"/>
                <a:gd name="T62" fmla="*/ 46 w 91"/>
                <a:gd name="T63" fmla="*/ 90 h 90"/>
                <a:gd name="T64" fmla="*/ 66 w 91"/>
                <a:gd name="T65" fmla="*/ 85 h 90"/>
                <a:gd name="T66" fmla="*/ 60 w 91"/>
                <a:gd name="T67" fmla="*/ 73 h 90"/>
                <a:gd name="T68" fmla="*/ 69 w 91"/>
                <a:gd name="T69" fmla="*/ 65 h 90"/>
                <a:gd name="T70" fmla="*/ 80 w 91"/>
                <a:gd name="T71" fmla="*/ 75 h 90"/>
                <a:gd name="T72" fmla="*/ 90 w 91"/>
                <a:gd name="T73" fmla="*/ 54 h 90"/>
                <a:gd name="T74" fmla="*/ 28 w 91"/>
                <a:gd name="T75" fmla="*/ 40 h 90"/>
                <a:gd name="T76" fmla="*/ 49 w 91"/>
                <a:gd name="T77" fmla="*/ 27 h 90"/>
                <a:gd name="T78" fmla="*/ 63 w 91"/>
                <a:gd name="T79" fmla="*/ 48 h 90"/>
                <a:gd name="T80" fmla="*/ 42 w 91"/>
                <a:gd name="T81" fmla="*/ 61 h 90"/>
                <a:gd name="T82" fmla="*/ 28 w 91"/>
                <a:gd name="T83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0">
                  <a:moveTo>
                    <a:pt x="90" y="54"/>
                  </a:moveTo>
                  <a:cubicBezTo>
                    <a:pt x="90" y="54"/>
                    <a:pt x="90" y="54"/>
                    <a:pt x="90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47"/>
                    <a:pt x="78" y="43"/>
                    <a:pt x="77" y="39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89" y="28"/>
                    <a:pt x="86" y="21"/>
                    <a:pt x="81" y="15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1"/>
                    <a:pt x="64" y="18"/>
                    <a:pt x="61" y="16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2"/>
                    <a:pt x="60" y="1"/>
                    <a:pt x="55" y="0"/>
                  </a:cubicBezTo>
                  <a:cubicBezTo>
                    <a:pt x="52" y="0"/>
                    <a:pt x="49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0" y="13"/>
                    <a:pt x="37" y="13"/>
                    <a:pt x="33" y="15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0" y="5"/>
                    <a:pt x="14" y="10"/>
                    <a:pt x="9" y="1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8" y="28"/>
                    <a:pt x="16" y="31"/>
                    <a:pt x="15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3"/>
                    <a:pt x="1" y="34"/>
                  </a:cubicBezTo>
                  <a:cubicBezTo>
                    <a:pt x="0" y="38"/>
                    <a:pt x="0" y="41"/>
                    <a:pt x="0" y="44"/>
                  </a:cubicBezTo>
                  <a:cubicBezTo>
                    <a:pt x="0" y="48"/>
                    <a:pt x="0" y="51"/>
                    <a:pt x="1" y="55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6"/>
                    <a:pt x="17" y="59"/>
                    <a:pt x="20" y="6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3" y="77"/>
                    <a:pt x="19" y="82"/>
                    <a:pt x="26" y="86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4" y="74"/>
                    <a:pt x="36" y="75"/>
                    <a:pt x="39" y="75"/>
                  </a:cubicBezTo>
                  <a:cubicBezTo>
                    <a:pt x="40" y="76"/>
                    <a:pt x="42" y="76"/>
                    <a:pt x="44" y="76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4" y="90"/>
                    <a:pt x="45" y="90"/>
                    <a:pt x="46" y="90"/>
                  </a:cubicBezTo>
                  <a:cubicBezTo>
                    <a:pt x="53" y="90"/>
                    <a:pt x="60" y="88"/>
                    <a:pt x="66" y="85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3" y="71"/>
                    <a:pt x="67" y="68"/>
                    <a:pt x="69" y="65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5" y="69"/>
                    <a:pt x="89" y="62"/>
                    <a:pt x="90" y="54"/>
                  </a:cubicBezTo>
                  <a:close/>
                  <a:moveTo>
                    <a:pt x="28" y="40"/>
                  </a:moveTo>
                  <a:cubicBezTo>
                    <a:pt x="30" y="31"/>
                    <a:pt x="40" y="25"/>
                    <a:pt x="49" y="27"/>
                  </a:cubicBezTo>
                  <a:cubicBezTo>
                    <a:pt x="59" y="29"/>
                    <a:pt x="65" y="38"/>
                    <a:pt x="63" y="48"/>
                  </a:cubicBezTo>
                  <a:cubicBezTo>
                    <a:pt x="61" y="57"/>
                    <a:pt x="51" y="63"/>
                    <a:pt x="42" y="61"/>
                  </a:cubicBezTo>
                  <a:cubicBezTo>
                    <a:pt x="32" y="59"/>
                    <a:pt x="26" y="50"/>
                    <a:pt x="28" y="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75" name="Freeform 131"/>
            <p:cNvSpPr>
              <a:spLocks noEditPoints="1"/>
            </p:cNvSpPr>
            <p:nvPr/>
          </p:nvSpPr>
          <p:spPr bwMode="auto">
            <a:xfrm>
              <a:off x="6816274" y="3665765"/>
              <a:ext cx="190500" cy="188913"/>
            </a:xfrm>
            <a:custGeom>
              <a:avLst/>
              <a:gdLst>
                <a:gd name="T0" fmla="*/ 77 w 91"/>
                <a:gd name="T1" fmla="*/ 39 h 90"/>
                <a:gd name="T2" fmla="*/ 91 w 91"/>
                <a:gd name="T3" fmla="*/ 36 h 90"/>
                <a:gd name="T4" fmla="*/ 81 w 91"/>
                <a:gd name="T5" fmla="*/ 15 h 90"/>
                <a:gd name="T6" fmla="*/ 70 w 91"/>
                <a:gd name="T7" fmla="*/ 24 h 90"/>
                <a:gd name="T8" fmla="*/ 61 w 91"/>
                <a:gd name="T9" fmla="*/ 16 h 90"/>
                <a:gd name="T10" fmla="*/ 67 w 91"/>
                <a:gd name="T11" fmla="*/ 4 h 90"/>
                <a:gd name="T12" fmla="*/ 55 w 91"/>
                <a:gd name="T13" fmla="*/ 0 h 90"/>
                <a:gd name="T14" fmla="*/ 45 w 91"/>
                <a:gd name="T15" fmla="*/ 0 h 90"/>
                <a:gd name="T16" fmla="*/ 45 w 91"/>
                <a:gd name="T17" fmla="*/ 0 h 90"/>
                <a:gd name="T18" fmla="*/ 44 w 91"/>
                <a:gd name="T19" fmla="*/ 12 h 90"/>
                <a:gd name="T20" fmla="*/ 44 w 91"/>
                <a:gd name="T21" fmla="*/ 12 h 90"/>
                <a:gd name="T22" fmla="*/ 33 w 91"/>
                <a:gd name="T23" fmla="*/ 15 h 90"/>
                <a:gd name="T24" fmla="*/ 28 w 91"/>
                <a:gd name="T25" fmla="*/ 2 h 90"/>
                <a:gd name="T26" fmla="*/ 9 w 91"/>
                <a:gd name="T27" fmla="*/ 16 h 90"/>
                <a:gd name="T28" fmla="*/ 20 w 91"/>
                <a:gd name="T29" fmla="*/ 25 h 90"/>
                <a:gd name="T30" fmla="*/ 15 w 91"/>
                <a:gd name="T31" fmla="*/ 35 h 90"/>
                <a:gd name="T32" fmla="*/ 1 w 91"/>
                <a:gd name="T33" fmla="*/ 32 h 90"/>
                <a:gd name="T34" fmla="*/ 1 w 91"/>
                <a:gd name="T35" fmla="*/ 34 h 90"/>
                <a:gd name="T36" fmla="*/ 0 w 91"/>
                <a:gd name="T37" fmla="*/ 44 h 90"/>
                <a:gd name="T38" fmla="*/ 1 w 91"/>
                <a:gd name="T39" fmla="*/ 55 h 90"/>
                <a:gd name="T40" fmla="*/ 15 w 91"/>
                <a:gd name="T41" fmla="*/ 52 h 90"/>
                <a:gd name="T42" fmla="*/ 20 w 91"/>
                <a:gd name="T43" fmla="*/ 63 h 90"/>
                <a:gd name="T44" fmla="*/ 8 w 91"/>
                <a:gd name="T45" fmla="*/ 71 h 90"/>
                <a:gd name="T46" fmla="*/ 26 w 91"/>
                <a:gd name="T47" fmla="*/ 86 h 90"/>
                <a:gd name="T48" fmla="*/ 32 w 91"/>
                <a:gd name="T49" fmla="*/ 73 h 90"/>
                <a:gd name="T50" fmla="*/ 39 w 91"/>
                <a:gd name="T51" fmla="*/ 75 h 90"/>
                <a:gd name="T52" fmla="*/ 44 w 91"/>
                <a:gd name="T53" fmla="*/ 76 h 90"/>
                <a:gd name="T54" fmla="*/ 43 w 91"/>
                <a:gd name="T55" fmla="*/ 90 h 90"/>
                <a:gd name="T56" fmla="*/ 46 w 91"/>
                <a:gd name="T57" fmla="*/ 90 h 90"/>
                <a:gd name="T58" fmla="*/ 66 w 91"/>
                <a:gd name="T59" fmla="*/ 85 h 90"/>
                <a:gd name="T60" fmla="*/ 60 w 91"/>
                <a:gd name="T61" fmla="*/ 73 h 90"/>
                <a:gd name="T62" fmla="*/ 69 w 91"/>
                <a:gd name="T63" fmla="*/ 65 h 90"/>
                <a:gd name="T64" fmla="*/ 80 w 91"/>
                <a:gd name="T65" fmla="*/ 75 h 90"/>
                <a:gd name="T66" fmla="*/ 90 w 91"/>
                <a:gd name="T67" fmla="*/ 54 h 90"/>
                <a:gd name="T68" fmla="*/ 90 w 91"/>
                <a:gd name="T69" fmla="*/ 54 h 90"/>
                <a:gd name="T70" fmla="*/ 77 w 91"/>
                <a:gd name="T71" fmla="*/ 51 h 90"/>
                <a:gd name="T72" fmla="*/ 77 w 91"/>
                <a:gd name="T73" fmla="*/ 39 h 90"/>
                <a:gd name="T74" fmla="*/ 28 w 91"/>
                <a:gd name="T75" fmla="*/ 40 h 90"/>
                <a:gd name="T76" fmla="*/ 49 w 91"/>
                <a:gd name="T77" fmla="*/ 27 h 90"/>
                <a:gd name="T78" fmla="*/ 63 w 91"/>
                <a:gd name="T79" fmla="*/ 48 h 90"/>
                <a:gd name="T80" fmla="*/ 42 w 91"/>
                <a:gd name="T81" fmla="*/ 61 h 90"/>
                <a:gd name="T82" fmla="*/ 28 w 91"/>
                <a:gd name="T83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0">
                  <a:moveTo>
                    <a:pt x="77" y="39"/>
                  </a:moveTo>
                  <a:cubicBezTo>
                    <a:pt x="91" y="36"/>
                    <a:pt x="91" y="36"/>
                    <a:pt x="91" y="36"/>
                  </a:cubicBezTo>
                  <a:cubicBezTo>
                    <a:pt x="89" y="28"/>
                    <a:pt x="86" y="21"/>
                    <a:pt x="81" y="15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1"/>
                    <a:pt x="64" y="18"/>
                    <a:pt x="61" y="16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2"/>
                    <a:pt x="60" y="1"/>
                    <a:pt x="55" y="0"/>
                  </a:cubicBezTo>
                  <a:cubicBezTo>
                    <a:pt x="52" y="0"/>
                    <a:pt x="49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0" y="13"/>
                    <a:pt x="37" y="13"/>
                    <a:pt x="33" y="15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0" y="5"/>
                    <a:pt x="14" y="10"/>
                    <a:pt x="9" y="1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8" y="28"/>
                    <a:pt x="16" y="31"/>
                    <a:pt x="15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3"/>
                    <a:pt x="1" y="34"/>
                  </a:cubicBezTo>
                  <a:cubicBezTo>
                    <a:pt x="0" y="38"/>
                    <a:pt x="0" y="41"/>
                    <a:pt x="0" y="44"/>
                  </a:cubicBezTo>
                  <a:cubicBezTo>
                    <a:pt x="0" y="48"/>
                    <a:pt x="0" y="51"/>
                    <a:pt x="1" y="55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6"/>
                    <a:pt x="17" y="59"/>
                    <a:pt x="20" y="6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3" y="77"/>
                    <a:pt x="19" y="82"/>
                    <a:pt x="26" y="86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4" y="74"/>
                    <a:pt x="36" y="75"/>
                    <a:pt x="39" y="75"/>
                  </a:cubicBezTo>
                  <a:cubicBezTo>
                    <a:pt x="40" y="76"/>
                    <a:pt x="42" y="76"/>
                    <a:pt x="44" y="76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4" y="90"/>
                    <a:pt x="45" y="90"/>
                    <a:pt x="46" y="90"/>
                  </a:cubicBezTo>
                  <a:cubicBezTo>
                    <a:pt x="53" y="90"/>
                    <a:pt x="60" y="88"/>
                    <a:pt x="66" y="85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3" y="71"/>
                    <a:pt x="67" y="68"/>
                    <a:pt x="69" y="65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5" y="69"/>
                    <a:pt x="89" y="62"/>
                    <a:pt x="90" y="5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47"/>
                    <a:pt x="78" y="43"/>
                    <a:pt x="77" y="39"/>
                  </a:cubicBezTo>
                  <a:close/>
                  <a:moveTo>
                    <a:pt x="28" y="40"/>
                  </a:moveTo>
                  <a:cubicBezTo>
                    <a:pt x="30" y="31"/>
                    <a:pt x="40" y="25"/>
                    <a:pt x="49" y="27"/>
                  </a:cubicBezTo>
                  <a:cubicBezTo>
                    <a:pt x="59" y="29"/>
                    <a:pt x="65" y="38"/>
                    <a:pt x="63" y="48"/>
                  </a:cubicBezTo>
                  <a:cubicBezTo>
                    <a:pt x="61" y="57"/>
                    <a:pt x="51" y="63"/>
                    <a:pt x="42" y="61"/>
                  </a:cubicBezTo>
                  <a:cubicBezTo>
                    <a:pt x="32" y="59"/>
                    <a:pt x="26" y="50"/>
                    <a:pt x="28" y="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76" name="Line 132"/>
            <p:cNvSpPr>
              <a:spLocks noChangeShapeType="1"/>
            </p:cNvSpPr>
            <p:nvPr/>
          </p:nvSpPr>
          <p:spPr bwMode="auto">
            <a:xfrm flipV="1">
              <a:off x="6908349" y="3665765"/>
              <a:ext cx="0" cy="2540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77" name="Freeform 134"/>
            <p:cNvSpPr>
              <a:spLocks noEditPoints="1"/>
            </p:cNvSpPr>
            <p:nvPr/>
          </p:nvSpPr>
          <p:spPr bwMode="auto">
            <a:xfrm>
              <a:off x="6387649" y="3946752"/>
              <a:ext cx="190500" cy="193675"/>
            </a:xfrm>
            <a:custGeom>
              <a:avLst/>
              <a:gdLst>
                <a:gd name="T0" fmla="*/ 87 w 91"/>
                <a:gd name="T1" fmla="*/ 27 h 92"/>
                <a:gd name="T2" fmla="*/ 82 w 91"/>
                <a:gd name="T3" fmla="*/ 18 h 92"/>
                <a:gd name="T4" fmla="*/ 71 w 91"/>
                <a:gd name="T5" fmla="*/ 27 h 92"/>
                <a:gd name="T6" fmla="*/ 62 w 91"/>
                <a:gd name="T7" fmla="*/ 19 h 92"/>
                <a:gd name="T8" fmla="*/ 69 w 91"/>
                <a:gd name="T9" fmla="*/ 7 h 92"/>
                <a:gd name="T10" fmla="*/ 46 w 91"/>
                <a:gd name="T11" fmla="*/ 0 h 92"/>
                <a:gd name="T12" fmla="*/ 46 w 91"/>
                <a:gd name="T13" fmla="*/ 14 h 92"/>
                <a:gd name="T14" fmla="*/ 34 w 91"/>
                <a:gd name="T15" fmla="*/ 16 h 92"/>
                <a:gd name="T16" fmla="*/ 29 w 91"/>
                <a:gd name="T17" fmla="*/ 3 h 92"/>
                <a:gd name="T18" fmla="*/ 27 w 91"/>
                <a:gd name="T19" fmla="*/ 4 h 92"/>
                <a:gd name="T20" fmla="*/ 10 w 91"/>
                <a:gd name="T21" fmla="*/ 17 h 92"/>
                <a:gd name="T22" fmla="*/ 21 w 91"/>
                <a:gd name="T23" fmla="*/ 26 h 92"/>
                <a:gd name="T24" fmla="*/ 15 w 91"/>
                <a:gd name="T25" fmla="*/ 36 h 92"/>
                <a:gd name="T26" fmla="*/ 2 w 91"/>
                <a:gd name="T27" fmla="*/ 32 h 92"/>
                <a:gd name="T28" fmla="*/ 0 w 91"/>
                <a:gd name="T29" fmla="*/ 46 h 92"/>
                <a:gd name="T30" fmla="*/ 1 w 91"/>
                <a:gd name="T31" fmla="*/ 55 h 92"/>
                <a:gd name="T32" fmla="*/ 14 w 91"/>
                <a:gd name="T33" fmla="*/ 53 h 92"/>
                <a:gd name="T34" fmla="*/ 17 w 91"/>
                <a:gd name="T35" fmla="*/ 59 h 92"/>
                <a:gd name="T36" fmla="*/ 19 w 91"/>
                <a:gd name="T37" fmla="*/ 64 h 92"/>
                <a:gd name="T38" fmla="*/ 7 w 91"/>
                <a:gd name="T39" fmla="*/ 72 h 92"/>
                <a:gd name="T40" fmla="*/ 25 w 91"/>
                <a:gd name="T41" fmla="*/ 87 h 92"/>
                <a:gd name="T42" fmla="*/ 31 w 91"/>
                <a:gd name="T43" fmla="*/ 75 h 92"/>
                <a:gd name="T44" fmla="*/ 43 w 91"/>
                <a:gd name="T45" fmla="*/ 78 h 92"/>
                <a:gd name="T46" fmla="*/ 42 w 91"/>
                <a:gd name="T47" fmla="*/ 92 h 92"/>
                <a:gd name="T48" fmla="*/ 46 w 91"/>
                <a:gd name="T49" fmla="*/ 92 h 92"/>
                <a:gd name="T50" fmla="*/ 64 w 91"/>
                <a:gd name="T51" fmla="*/ 88 h 92"/>
                <a:gd name="T52" fmla="*/ 66 w 91"/>
                <a:gd name="T53" fmla="*/ 87 h 92"/>
                <a:gd name="T54" fmla="*/ 59 w 91"/>
                <a:gd name="T55" fmla="*/ 75 h 92"/>
                <a:gd name="T56" fmla="*/ 59 w 91"/>
                <a:gd name="T57" fmla="*/ 75 h 92"/>
                <a:gd name="T58" fmla="*/ 69 w 91"/>
                <a:gd name="T59" fmla="*/ 68 h 92"/>
                <a:gd name="T60" fmla="*/ 79 w 91"/>
                <a:gd name="T61" fmla="*/ 78 h 92"/>
                <a:gd name="T62" fmla="*/ 90 w 91"/>
                <a:gd name="T63" fmla="*/ 57 h 92"/>
                <a:gd name="T64" fmla="*/ 76 w 91"/>
                <a:gd name="T65" fmla="*/ 54 h 92"/>
                <a:gd name="T66" fmla="*/ 77 w 91"/>
                <a:gd name="T67" fmla="*/ 42 h 92"/>
                <a:gd name="T68" fmla="*/ 91 w 91"/>
                <a:gd name="T69" fmla="*/ 40 h 92"/>
                <a:gd name="T70" fmla="*/ 87 w 91"/>
                <a:gd name="T71" fmla="*/ 27 h 92"/>
                <a:gd name="T72" fmla="*/ 61 w 91"/>
                <a:gd name="T73" fmla="*/ 39 h 92"/>
                <a:gd name="T74" fmla="*/ 53 w 91"/>
                <a:gd name="T75" fmla="*/ 62 h 92"/>
                <a:gd name="T76" fmla="*/ 30 w 91"/>
                <a:gd name="T77" fmla="*/ 53 h 92"/>
                <a:gd name="T78" fmla="*/ 38 w 91"/>
                <a:gd name="T79" fmla="*/ 30 h 92"/>
                <a:gd name="T80" fmla="*/ 61 w 91"/>
                <a:gd name="T81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92">
                  <a:moveTo>
                    <a:pt x="87" y="27"/>
                  </a:moveTo>
                  <a:cubicBezTo>
                    <a:pt x="86" y="24"/>
                    <a:pt x="84" y="21"/>
                    <a:pt x="82" y="18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68" y="23"/>
                    <a:pt x="65" y="21"/>
                    <a:pt x="62" y="1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2" y="3"/>
                    <a:pt x="5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2" y="14"/>
                    <a:pt x="38" y="15"/>
                    <a:pt x="34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0" y="7"/>
                    <a:pt x="15" y="11"/>
                    <a:pt x="10" y="17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8" y="29"/>
                    <a:pt x="16" y="33"/>
                    <a:pt x="15" y="36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7"/>
                    <a:pt x="0" y="41"/>
                    <a:pt x="0" y="46"/>
                  </a:cubicBezTo>
                  <a:cubicBezTo>
                    <a:pt x="0" y="49"/>
                    <a:pt x="0" y="52"/>
                    <a:pt x="1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5"/>
                    <a:pt x="16" y="57"/>
                    <a:pt x="17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2" y="78"/>
                    <a:pt x="18" y="83"/>
                    <a:pt x="25" y="87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5" y="76"/>
                    <a:pt x="39" y="78"/>
                    <a:pt x="43" y="78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3" y="92"/>
                    <a:pt x="44" y="92"/>
                    <a:pt x="46" y="92"/>
                  </a:cubicBezTo>
                  <a:cubicBezTo>
                    <a:pt x="52" y="92"/>
                    <a:pt x="58" y="91"/>
                    <a:pt x="64" y="88"/>
                  </a:cubicBezTo>
                  <a:cubicBezTo>
                    <a:pt x="66" y="87"/>
                    <a:pt x="66" y="87"/>
                    <a:pt x="66" y="87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63" y="73"/>
                    <a:pt x="66" y="71"/>
                    <a:pt x="69" y="6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4" y="72"/>
                    <a:pt x="88" y="65"/>
                    <a:pt x="90" y="57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0"/>
                    <a:pt x="78" y="46"/>
                    <a:pt x="77" y="42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0" y="35"/>
                    <a:pt x="89" y="31"/>
                    <a:pt x="87" y="27"/>
                  </a:cubicBezTo>
                  <a:close/>
                  <a:moveTo>
                    <a:pt x="61" y="39"/>
                  </a:moveTo>
                  <a:cubicBezTo>
                    <a:pt x="65" y="48"/>
                    <a:pt x="62" y="58"/>
                    <a:pt x="53" y="62"/>
                  </a:cubicBezTo>
                  <a:cubicBezTo>
                    <a:pt x="44" y="66"/>
                    <a:pt x="34" y="62"/>
                    <a:pt x="30" y="53"/>
                  </a:cubicBezTo>
                  <a:cubicBezTo>
                    <a:pt x="26" y="45"/>
                    <a:pt x="29" y="34"/>
                    <a:pt x="38" y="30"/>
                  </a:cubicBezTo>
                  <a:cubicBezTo>
                    <a:pt x="47" y="26"/>
                    <a:pt x="57" y="30"/>
                    <a:pt x="61" y="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78" name="Freeform 136"/>
            <p:cNvSpPr>
              <a:spLocks noEditPoints="1"/>
            </p:cNvSpPr>
            <p:nvPr/>
          </p:nvSpPr>
          <p:spPr bwMode="auto">
            <a:xfrm>
              <a:off x="6160636" y="4249965"/>
              <a:ext cx="190500" cy="192088"/>
            </a:xfrm>
            <a:custGeom>
              <a:avLst/>
              <a:gdLst>
                <a:gd name="T0" fmla="*/ 91 w 91"/>
                <a:gd name="T1" fmla="*/ 39 h 92"/>
                <a:gd name="T2" fmla="*/ 77 w 91"/>
                <a:gd name="T3" fmla="*/ 42 h 92"/>
                <a:gd name="T4" fmla="*/ 73 w 91"/>
                <a:gd name="T5" fmla="*/ 30 h 92"/>
                <a:gd name="T6" fmla="*/ 85 w 91"/>
                <a:gd name="T7" fmla="*/ 23 h 92"/>
                <a:gd name="T8" fmla="*/ 69 w 91"/>
                <a:gd name="T9" fmla="*/ 7 h 92"/>
                <a:gd name="T10" fmla="*/ 62 w 91"/>
                <a:gd name="T11" fmla="*/ 19 h 92"/>
                <a:gd name="T12" fmla="*/ 50 w 91"/>
                <a:gd name="T13" fmla="*/ 15 h 92"/>
                <a:gd name="T14" fmla="*/ 52 w 91"/>
                <a:gd name="T15" fmla="*/ 1 h 92"/>
                <a:gd name="T16" fmla="*/ 39 w 91"/>
                <a:gd name="T17" fmla="*/ 1 h 92"/>
                <a:gd name="T18" fmla="*/ 29 w 91"/>
                <a:gd name="T19" fmla="*/ 3 h 92"/>
                <a:gd name="T20" fmla="*/ 34 w 91"/>
                <a:gd name="T21" fmla="*/ 16 h 92"/>
                <a:gd name="T22" fmla="*/ 24 w 91"/>
                <a:gd name="T23" fmla="*/ 23 h 92"/>
                <a:gd name="T24" fmla="*/ 14 w 91"/>
                <a:gd name="T25" fmla="*/ 13 h 92"/>
                <a:gd name="T26" fmla="*/ 2 w 91"/>
                <a:gd name="T27" fmla="*/ 32 h 92"/>
                <a:gd name="T28" fmla="*/ 15 w 91"/>
                <a:gd name="T29" fmla="*/ 36 h 92"/>
                <a:gd name="T30" fmla="*/ 14 w 91"/>
                <a:gd name="T31" fmla="*/ 49 h 92"/>
                <a:gd name="T32" fmla="*/ 0 w 91"/>
                <a:gd name="T33" fmla="*/ 50 h 92"/>
                <a:gd name="T34" fmla="*/ 0 w 91"/>
                <a:gd name="T35" fmla="*/ 52 h 92"/>
                <a:gd name="T36" fmla="*/ 7 w 91"/>
                <a:gd name="T37" fmla="*/ 72 h 92"/>
                <a:gd name="T38" fmla="*/ 19 w 91"/>
                <a:gd name="T39" fmla="*/ 64 h 92"/>
                <a:gd name="T40" fmla="*/ 28 w 91"/>
                <a:gd name="T41" fmla="*/ 72 h 92"/>
                <a:gd name="T42" fmla="*/ 20 w 91"/>
                <a:gd name="T43" fmla="*/ 84 h 92"/>
                <a:gd name="T44" fmla="*/ 42 w 91"/>
                <a:gd name="T45" fmla="*/ 92 h 92"/>
                <a:gd name="T46" fmla="*/ 43 w 91"/>
                <a:gd name="T47" fmla="*/ 78 h 92"/>
                <a:gd name="T48" fmla="*/ 50 w 91"/>
                <a:gd name="T49" fmla="*/ 78 h 92"/>
                <a:gd name="T50" fmla="*/ 55 w 91"/>
                <a:gd name="T51" fmla="*/ 77 h 92"/>
                <a:gd name="T52" fmla="*/ 59 w 91"/>
                <a:gd name="T53" fmla="*/ 90 h 92"/>
                <a:gd name="T54" fmla="*/ 79 w 91"/>
                <a:gd name="T55" fmla="*/ 78 h 92"/>
                <a:gd name="T56" fmla="*/ 69 w 91"/>
                <a:gd name="T57" fmla="*/ 68 h 92"/>
                <a:gd name="T58" fmla="*/ 75 w 91"/>
                <a:gd name="T59" fmla="*/ 58 h 92"/>
                <a:gd name="T60" fmla="*/ 88 w 91"/>
                <a:gd name="T61" fmla="*/ 63 h 92"/>
                <a:gd name="T62" fmla="*/ 91 w 91"/>
                <a:gd name="T63" fmla="*/ 46 h 92"/>
                <a:gd name="T64" fmla="*/ 91 w 91"/>
                <a:gd name="T65" fmla="*/ 40 h 92"/>
                <a:gd name="T66" fmla="*/ 91 w 91"/>
                <a:gd name="T67" fmla="*/ 39 h 92"/>
                <a:gd name="T68" fmla="*/ 48 w 91"/>
                <a:gd name="T69" fmla="*/ 64 h 92"/>
                <a:gd name="T70" fmla="*/ 28 w 91"/>
                <a:gd name="T71" fmla="*/ 49 h 92"/>
                <a:gd name="T72" fmla="*/ 43 w 91"/>
                <a:gd name="T73" fmla="*/ 29 h 92"/>
                <a:gd name="T74" fmla="*/ 63 w 91"/>
                <a:gd name="T75" fmla="*/ 44 h 92"/>
                <a:gd name="T76" fmla="*/ 48 w 91"/>
                <a:gd name="T77" fmla="*/ 6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1" h="92">
                  <a:moveTo>
                    <a:pt x="91" y="39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6" y="37"/>
                    <a:pt x="75" y="34"/>
                    <a:pt x="73" y="30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1" y="16"/>
                    <a:pt x="76" y="11"/>
                    <a:pt x="69" y="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58" y="17"/>
                    <a:pt x="54" y="15"/>
                    <a:pt x="50" y="15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48" y="0"/>
                    <a:pt x="43" y="0"/>
                    <a:pt x="39" y="1"/>
                  </a:cubicBezTo>
                  <a:cubicBezTo>
                    <a:pt x="36" y="1"/>
                    <a:pt x="32" y="2"/>
                    <a:pt x="29" y="3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8"/>
                    <a:pt x="27" y="20"/>
                    <a:pt x="24" y="2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8" y="18"/>
                    <a:pt x="4" y="25"/>
                    <a:pt x="2" y="3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40"/>
                    <a:pt x="13" y="44"/>
                    <a:pt x="14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1" y="59"/>
                    <a:pt x="3" y="66"/>
                    <a:pt x="7" y="72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21" y="67"/>
                    <a:pt x="24" y="70"/>
                    <a:pt x="28" y="72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6" y="88"/>
                    <a:pt x="34" y="91"/>
                    <a:pt x="42" y="92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5" y="78"/>
                    <a:pt x="47" y="78"/>
                    <a:pt x="50" y="78"/>
                  </a:cubicBezTo>
                  <a:cubicBezTo>
                    <a:pt x="52" y="77"/>
                    <a:pt x="53" y="77"/>
                    <a:pt x="55" y="77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67" y="88"/>
                    <a:pt x="73" y="83"/>
                    <a:pt x="79" y="7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71" y="65"/>
                    <a:pt x="74" y="62"/>
                    <a:pt x="75" y="58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8"/>
                    <a:pt x="91" y="52"/>
                    <a:pt x="91" y="46"/>
                  </a:cubicBezTo>
                  <a:cubicBezTo>
                    <a:pt x="91" y="44"/>
                    <a:pt x="91" y="42"/>
                    <a:pt x="91" y="40"/>
                  </a:cubicBezTo>
                  <a:lnTo>
                    <a:pt x="91" y="39"/>
                  </a:lnTo>
                  <a:close/>
                  <a:moveTo>
                    <a:pt x="48" y="64"/>
                  </a:moveTo>
                  <a:cubicBezTo>
                    <a:pt x="38" y="65"/>
                    <a:pt x="29" y="58"/>
                    <a:pt x="28" y="49"/>
                  </a:cubicBezTo>
                  <a:cubicBezTo>
                    <a:pt x="27" y="39"/>
                    <a:pt x="34" y="30"/>
                    <a:pt x="43" y="29"/>
                  </a:cubicBezTo>
                  <a:cubicBezTo>
                    <a:pt x="53" y="27"/>
                    <a:pt x="62" y="34"/>
                    <a:pt x="63" y="44"/>
                  </a:cubicBezTo>
                  <a:cubicBezTo>
                    <a:pt x="64" y="53"/>
                    <a:pt x="58" y="62"/>
                    <a:pt x="48" y="6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79" name="Freeform 138"/>
            <p:cNvSpPr>
              <a:spLocks noEditPoints="1"/>
            </p:cNvSpPr>
            <p:nvPr/>
          </p:nvSpPr>
          <p:spPr bwMode="auto">
            <a:xfrm>
              <a:off x="6059036" y="3395890"/>
              <a:ext cx="190500" cy="190500"/>
            </a:xfrm>
            <a:custGeom>
              <a:avLst/>
              <a:gdLst>
                <a:gd name="T0" fmla="*/ 51 w 91"/>
                <a:gd name="T1" fmla="*/ 76 h 91"/>
                <a:gd name="T2" fmla="*/ 62 w 91"/>
                <a:gd name="T3" fmla="*/ 72 h 91"/>
                <a:gd name="T4" fmla="*/ 70 w 91"/>
                <a:gd name="T5" fmla="*/ 84 h 91"/>
                <a:gd name="T6" fmla="*/ 86 w 91"/>
                <a:gd name="T7" fmla="*/ 67 h 91"/>
                <a:gd name="T8" fmla="*/ 86 w 91"/>
                <a:gd name="T9" fmla="*/ 67 h 91"/>
                <a:gd name="T10" fmla="*/ 74 w 91"/>
                <a:gd name="T11" fmla="*/ 60 h 91"/>
                <a:gd name="T12" fmla="*/ 77 w 91"/>
                <a:gd name="T13" fmla="*/ 49 h 91"/>
                <a:gd name="T14" fmla="*/ 91 w 91"/>
                <a:gd name="T15" fmla="*/ 50 h 91"/>
                <a:gd name="T16" fmla="*/ 91 w 91"/>
                <a:gd name="T17" fmla="*/ 45 h 91"/>
                <a:gd name="T18" fmla="*/ 88 w 91"/>
                <a:gd name="T19" fmla="*/ 27 h 91"/>
                <a:gd name="T20" fmla="*/ 75 w 91"/>
                <a:gd name="T21" fmla="*/ 33 h 91"/>
                <a:gd name="T22" fmla="*/ 68 w 91"/>
                <a:gd name="T23" fmla="*/ 23 h 91"/>
                <a:gd name="T24" fmla="*/ 78 w 91"/>
                <a:gd name="T25" fmla="*/ 13 h 91"/>
                <a:gd name="T26" fmla="*/ 67 w 91"/>
                <a:gd name="T27" fmla="*/ 5 h 91"/>
                <a:gd name="T28" fmla="*/ 58 w 91"/>
                <a:gd name="T29" fmla="*/ 1 h 91"/>
                <a:gd name="T30" fmla="*/ 54 w 91"/>
                <a:gd name="T31" fmla="*/ 14 h 91"/>
                <a:gd name="T32" fmla="*/ 42 w 91"/>
                <a:gd name="T33" fmla="*/ 14 h 91"/>
                <a:gd name="T34" fmla="*/ 40 w 91"/>
                <a:gd name="T35" fmla="*/ 0 h 91"/>
                <a:gd name="T36" fmla="*/ 19 w 91"/>
                <a:gd name="T37" fmla="*/ 8 h 91"/>
                <a:gd name="T38" fmla="*/ 27 w 91"/>
                <a:gd name="T39" fmla="*/ 19 h 91"/>
                <a:gd name="T40" fmla="*/ 19 w 91"/>
                <a:gd name="T41" fmla="*/ 28 h 91"/>
                <a:gd name="T42" fmla="*/ 7 w 91"/>
                <a:gd name="T43" fmla="*/ 21 h 91"/>
                <a:gd name="T44" fmla="*/ 5 w 91"/>
                <a:gd name="T45" fmla="*/ 23 h 91"/>
                <a:gd name="T46" fmla="*/ 0 w 91"/>
                <a:gd name="T47" fmla="*/ 43 h 91"/>
                <a:gd name="T48" fmla="*/ 14 w 91"/>
                <a:gd name="T49" fmla="*/ 44 h 91"/>
                <a:gd name="T50" fmla="*/ 15 w 91"/>
                <a:gd name="T51" fmla="*/ 56 h 91"/>
                <a:gd name="T52" fmla="*/ 2 w 91"/>
                <a:gd name="T53" fmla="*/ 60 h 91"/>
                <a:gd name="T54" fmla="*/ 15 w 91"/>
                <a:gd name="T55" fmla="*/ 80 h 91"/>
                <a:gd name="T56" fmla="*/ 24 w 91"/>
                <a:gd name="T57" fmla="*/ 69 h 91"/>
                <a:gd name="T58" fmla="*/ 30 w 91"/>
                <a:gd name="T59" fmla="*/ 73 h 91"/>
                <a:gd name="T60" fmla="*/ 35 w 91"/>
                <a:gd name="T61" fmla="*/ 75 h 91"/>
                <a:gd name="T62" fmla="*/ 30 w 91"/>
                <a:gd name="T63" fmla="*/ 88 h 91"/>
                <a:gd name="T64" fmla="*/ 45 w 91"/>
                <a:gd name="T65" fmla="*/ 91 h 91"/>
                <a:gd name="T66" fmla="*/ 53 w 91"/>
                <a:gd name="T67" fmla="*/ 90 h 91"/>
                <a:gd name="T68" fmla="*/ 51 w 91"/>
                <a:gd name="T69" fmla="*/ 76 h 91"/>
                <a:gd name="T70" fmla="*/ 30 w 91"/>
                <a:gd name="T71" fmla="*/ 37 h 91"/>
                <a:gd name="T72" fmla="*/ 54 w 91"/>
                <a:gd name="T73" fmla="*/ 30 h 91"/>
                <a:gd name="T74" fmla="*/ 61 w 91"/>
                <a:gd name="T75" fmla="*/ 54 h 91"/>
                <a:gd name="T76" fmla="*/ 37 w 91"/>
                <a:gd name="T77" fmla="*/ 61 h 91"/>
                <a:gd name="T78" fmla="*/ 30 w 91"/>
                <a:gd name="T79" fmla="*/ 3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1" h="91">
                  <a:moveTo>
                    <a:pt x="51" y="76"/>
                  </a:moveTo>
                  <a:cubicBezTo>
                    <a:pt x="55" y="76"/>
                    <a:pt x="59" y="74"/>
                    <a:pt x="62" y="72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6" y="80"/>
                    <a:pt x="82" y="74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6" y="57"/>
                    <a:pt x="77" y="53"/>
                    <a:pt x="77" y="49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48"/>
                    <a:pt x="91" y="47"/>
                    <a:pt x="91" y="45"/>
                  </a:cubicBezTo>
                  <a:cubicBezTo>
                    <a:pt x="91" y="39"/>
                    <a:pt x="90" y="33"/>
                    <a:pt x="88" y="27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3" y="29"/>
                    <a:pt x="71" y="25"/>
                    <a:pt x="68" y="2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5" y="10"/>
                    <a:pt x="71" y="7"/>
                    <a:pt x="67" y="5"/>
                  </a:cubicBezTo>
                  <a:cubicBezTo>
                    <a:pt x="64" y="3"/>
                    <a:pt x="61" y="2"/>
                    <a:pt x="58" y="1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0" y="13"/>
                    <a:pt x="46" y="13"/>
                    <a:pt x="42" y="14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2" y="0"/>
                    <a:pt x="25" y="3"/>
                    <a:pt x="19" y="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4" y="22"/>
                    <a:pt x="21" y="25"/>
                    <a:pt x="19" y="28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5" y="23"/>
                  </a:cubicBezTo>
                  <a:cubicBezTo>
                    <a:pt x="2" y="29"/>
                    <a:pt x="0" y="36"/>
                    <a:pt x="0" y="4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8"/>
                    <a:pt x="14" y="52"/>
                    <a:pt x="15" y="56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8"/>
                    <a:pt x="9" y="74"/>
                    <a:pt x="15" y="8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6" y="71"/>
                    <a:pt x="28" y="72"/>
                    <a:pt x="30" y="73"/>
                  </a:cubicBezTo>
                  <a:cubicBezTo>
                    <a:pt x="32" y="74"/>
                    <a:pt x="33" y="75"/>
                    <a:pt x="35" y="75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5" y="90"/>
                    <a:pt x="40" y="91"/>
                    <a:pt x="45" y="91"/>
                  </a:cubicBezTo>
                  <a:cubicBezTo>
                    <a:pt x="48" y="91"/>
                    <a:pt x="51" y="91"/>
                    <a:pt x="53" y="90"/>
                  </a:cubicBezTo>
                  <a:lnTo>
                    <a:pt x="51" y="76"/>
                  </a:lnTo>
                  <a:close/>
                  <a:moveTo>
                    <a:pt x="30" y="37"/>
                  </a:moveTo>
                  <a:cubicBezTo>
                    <a:pt x="35" y="28"/>
                    <a:pt x="45" y="25"/>
                    <a:pt x="54" y="30"/>
                  </a:cubicBezTo>
                  <a:cubicBezTo>
                    <a:pt x="62" y="34"/>
                    <a:pt x="66" y="45"/>
                    <a:pt x="61" y="54"/>
                  </a:cubicBezTo>
                  <a:cubicBezTo>
                    <a:pt x="56" y="62"/>
                    <a:pt x="46" y="65"/>
                    <a:pt x="37" y="61"/>
                  </a:cubicBezTo>
                  <a:cubicBezTo>
                    <a:pt x="29" y="56"/>
                    <a:pt x="25" y="45"/>
                    <a:pt x="30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80" name="Oval 140"/>
            <p:cNvSpPr>
              <a:spLocks noChangeArrowheads="1"/>
            </p:cNvSpPr>
            <p:nvPr/>
          </p:nvSpPr>
          <p:spPr bwMode="auto">
            <a:xfrm>
              <a:off x="5717724" y="3338740"/>
              <a:ext cx="193675" cy="193675"/>
            </a:xfrm>
            <a:prstGeom prst="ellipse">
              <a:avLst/>
            </a:prstGeom>
            <a:solidFill>
              <a:srgbClr val="99A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81" name="Freeform 141"/>
            <p:cNvSpPr>
              <a:spLocks noEditPoints="1"/>
            </p:cNvSpPr>
            <p:nvPr/>
          </p:nvSpPr>
          <p:spPr bwMode="auto">
            <a:xfrm>
              <a:off x="5319261" y="3187927"/>
              <a:ext cx="1412875" cy="1511300"/>
            </a:xfrm>
            <a:custGeom>
              <a:avLst/>
              <a:gdLst>
                <a:gd name="T0" fmla="*/ 614 w 672"/>
                <a:gd name="T1" fmla="*/ 212 h 720"/>
                <a:gd name="T2" fmla="*/ 292 w 672"/>
                <a:gd name="T3" fmla="*/ 212 h 720"/>
                <a:gd name="T4" fmla="*/ 292 w 672"/>
                <a:gd name="T5" fmla="*/ 175 h 720"/>
                <a:gd name="T6" fmla="*/ 316 w 672"/>
                <a:gd name="T7" fmla="*/ 118 h 720"/>
                <a:gd name="T8" fmla="*/ 268 w 672"/>
                <a:gd name="T9" fmla="*/ 45 h 720"/>
                <a:gd name="T10" fmla="*/ 270 w 672"/>
                <a:gd name="T11" fmla="*/ 34 h 720"/>
                <a:gd name="T12" fmla="*/ 236 w 672"/>
                <a:gd name="T13" fmla="*/ 0 h 720"/>
                <a:gd name="T14" fmla="*/ 202 w 672"/>
                <a:gd name="T15" fmla="*/ 34 h 720"/>
                <a:gd name="T16" fmla="*/ 204 w 672"/>
                <a:gd name="T17" fmla="*/ 45 h 720"/>
                <a:gd name="T18" fmla="*/ 156 w 672"/>
                <a:gd name="T19" fmla="*/ 118 h 720"/>
                <a:gd name="T20" fmla="*/ 180 w 672"/>
                <a:gd name="T21" fmla="*/ 175 h 720"/>
                <a:gd name="T22" fmla="*/ 180 w 672"/>
                <a:gd name="T23" fmla="*/ 212 h 720"/>
                <a:gd name="T24" fmla="*/ 58 w 672"/>
                <a:gd name="T25" fmla="*/ 212 h 720"/>
                <a:gd name="T26" fmla="*/ 0 w 672"/>
                <a:gd name="T27" fmla="*/ 270 h 720"/>
                <a:gd name="T28" fmla="*/ 0 w 672"/>
                <a:gd name="T29" fmla="*/ 286 h 720"/>
                <a:gd name="T30" fmla="*/ 58 w 672"/>
                <a:gd name="T31" fmla="*/ 344 h 720"/>
                <a:gd name="T32" fmla="*/ 180 w 672"/>
                <a:gd name="T33" fmla="*/ 344 h 720"/>
                <a:gd name="T34" fmla="*/ 180 w 672"/>
                <a:gd name="T35" fmla="*/ 684 h 720"/>
                <a:gd name="T36" fmla="*/ 172 w 672"/>
                <a:gd name="T37" fmla="*/ 700 h 720"/>
                <a:gd name="T38" fmla="*/ 192 w 672"/>
                <a:gd name="T39" fmla="*/ 720 h 720"/>
                <a:gd name="T40" fmla="*/ 212 w 672"/>
                <a:gd name="T41" fmla="*/ 700 h 720"/>
                <a:gd name="T42" fmla="*/ 204 w 672"/>
                <a:gd name="T43" fmla="*/ 684 h 720"/>
                <a:gd name="T44" fmla="*/ 204 w 672"/>
                <a:gd name="T45" fmla="*/ 191 h 720"/>
                <a:gd name="T46" fmla="*/ 236 w 672"/>
                <a:gd name="T47" fmla="*/ 198 h 720"/>
                <a:gd name="T48" fmla="*/ 268 w 672"/>
                <a:gd name="T49" fmla="*/ 191 h 720"/>
                <a:gd name="T50" fmla="*/ 268 w 672"/>
                <a:gd name="T51" fmla="*/ 389 h 720"/>
                <a:gd name="T52" fmla="*/ 244 w 672"/>
                <a:gd name="T53" fmla="*/ 406 h 720"/>
                <a:gd name="T54" fmla="*/ 244 w 672"/>
                <a:gd name="T55" fmla="*/ 528 h 720"/>
                <a:gd name="T56" fmla="*/ 320 w 672"/>
                <a:gd name="T57" fmla="*/ 528 h 720"/>
                <a:gd name="T58" fmla="*/ 320 w 672"/>
                <a:gd name="T59" fmla="*/ 406 h 720"/>
                <a:gd name="T60" fmla="*/ 292 w 672"/>
                <a:gd name="T61" fmla="*/ 388 h 720"/>
                <a:gd name="T62" fmla="*/ 292 w 672"/>
                <a:gd name="T63" fmla="*/ 344 h 720"/>
                <a:gd name="T64" fmla="*/ 614 w 672"/>
                <a:gd name="T65" fmla="*/ 344 h 720"/>
                <a:gd name="T66" fmla="*/ 672 w 672"/>
                <a:gd name="T67" fmla="*/ 286 h 720"/>
                <a:gd name="T68" fmla="*/ 672 w 672"/>
                <a:gd name="T69" fmla="*/ 270 h 720"/>
                <a:gd name="T70" fmla="*/ 614 w 672"/>
                <a:gd name="T71" fmla="*/ 212 h 720"/>
                <a:gd name="T72" fmla="*/ 58 w 672"/>
                <a:gd name="T73" fmla="*/ 320 h 720"/>
                <a:gd name="T74" fmla="*/ 24 w 672"/>
                <a:gd name="T75" fmla="*/ 286 h 720"/>
                <a:gd name="T76" fmla="*/ 24 w 672"/>
                <a:gd name="T77" fmla="*/ 270 h 720"/>
                <a:gd name="T78" fmla="*/ 58 w 672"/>
                <a:gd name="T79" fmla="*/ 236 h 720"/>
                <a:gd name="T80" fmla="*/ 180 w 672"/>
                <a:gd name="T81" fmla="*/ 236 h 720"/>
                <a:gd name="T82" fmla="*/ 180 w 672"/>
                <a:gd name="T83" fmla="*/ 320 h 720"/>
                <a:gd name="T84" fmla="*/ 58 w 672"/>
                <a:gd name="T85" fmla="*/ 320 h 720"/>
                <a:gd name="T86" fmla="*/ 190 w 672"/>
                <a:gd name="T87" fmla="*/ 118 h 720"/>
                <a:gd name="T88" fmla="*/ 236 w 672"/>
                <a:gd name="T89" fmla="*/ 72 h 720"/>
                <a:gd name="T90" fmla="*/ 282 w 672"/>
                <a:gd name="T91" fmla="*/ 118 h 720"/>
                <a:gd name="T92" fmla="*/ 236 w 672"/>
                <a:gd name="T93" fmla="*/ 164 h 720"/>
                <a:gd name="T94" fmla="*/ 190 w 672"/>
                <a:gd name="T95" fmla="*/ 118 h 720"/>
                <a:gd name="T96" fmla="*/ 648 w 672"/>
                <a:gd name="T97" fmla="*/ 286 h 720"/>
                <a:gd name="T98" fmla="*/ 614 w 672"/>
                <a:gd name="T99" fmla="*/ 320 h 720"/>
                <a:gd name="T100" fmla="*/ 292 w 672"/>
                <a:gd name="T101" fmla="*/ 320 h 720"/>
                <a:gd name="T102" fmla="*/ 292 w 672"/>
                <a:gd name="T103" fmla="*/ 236 h 720"/>
                <a:gd name="T104" fmla="*/ 614 w 672"/>
                <a:gd name="T105" fmla="*/ 236 h 720"/>
                <a:gd name="T106" fmla="*/ 648 w 672"/>
                <a:gd name="T107" fmla="*/ 270 h 720"/>
                <a:gd name="T108" fmla="*/ 648 w 672"/>
                <a:gd name="T109" fmla="*/ 286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2" h="720">
                  <a:moveTo>
                    <a:pt x="614" y="212"/>
                  </a:moveTo>
                  <a:cubicBezTo>
                    <a:pt x="292" y="212"/>
                    <a:pt x="292" y="212"/>
                    <a:pt x="292" y="212"/>
                  </a:cubicBezTo>
                  <a:cubicBezTo>
                    <a:pt x="292" y="175"/>
                    <a:pt x="292" y="175"/>
                    <a:pt x="292" y="175"/>
                  </a:cubicBezTo>
                  <a:cubicBezTo>
                    <a:pt x="307" y="161"/>
                    <a:pt x="316" y="140"/>
                    <a:pt x="316" y="118"/>
                  </a:cubicBezTo>
                  <a:cubicBezTo>
                    <a:pt x="316" y="85"/>
                    <a:pt x="296" y="57"/>
                    <a:pt x="268" y="45"/>
                  </a:cubicBezTo>
                  <a:cubicBezTo>
                    <a:pt x="269" y="41"/>
                    <a:pt x="270" y="38"/>
                    <a:pt x="270" y="34"/>
                  </a:cubicBezTo>
                  <a:cubicBezTo>
                    <a:pt x="270" y="15"/>
                    <a:pt x="255" y="0"/>
                    <a:pt x="236" y="0"/>
                  </a:cubicBezTo>
                  <a:cubicBezTo>
                    <a:pt x="217" y="0"/>
                    <a:pt x="202" y="15"/>
                    <a:pt x="202" y="34"/>
                  </a:cubicBezTo>
                  <a:cubicBezTo>
                    <a:pt x="202" y="38"/>
                    <a:pt x="203" y="41"/>
                    <a:pt x="204" y="45"/>
                  </a:cubicBezTo>
                  <a:cubicBezTo>
                    <a:pt x="176" y="57"/>
                    <a:pt x="156" y="85"/>
                    <a:pt x="156" y="118"/>
                  </a:cubicBezTo>
                  <a:cubicBezTo>
                    <a:pt x="156" y="140"/>
                    <a:pt x="165" y="161"/>
                    <a:pt x="180" y="175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26" y="212"/>
                    <a:pt x="0" y="238"/>
                    <a:pt x="0" y="270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318"/>
                    <a:pt x="26" y="344"/>
                    <a:pt x="58" y="344"/>
                  </a:cubicBezTo>
                  <a:cubicBezTo>
                    <a:pt x="180" y="344"/>
                    <a:pt x="180" y="344"/>
                    <a:pt x="180" y="344"/>
                  </a:cubicBezTo>
                  <a:cubicBezTo>
                    <a:pt x="180" y="684"/>
                    <a:pt x="180" y="684"/>
                    <a:pt x="180" y="684"/>
                  </a:cubicBezTo>
                  <a:cubicBezTo>
                    <a:pt x="175" y="688"/>
                    <a:pt x="172" y="694"/>
                    <a:pt x="172" y="700"/>
                  </a:cubicBezTo>
                  <a:cubicBezTo>
                    <a:pt x="172" y="711"/>
                    <a:pt x="181" y="720"/>
                    <a:pt x="192" y="720"/>
                  </a:cubicBezTo>
                  <a:cubicBezTo>
                    <a:pt x="203" y="720"/>
                    <a:pt x="212" y="711"/>
                    <a:pt x="212" y="700"/>
                  </a:cubicBezTo>
                  <a:cubicBezTo>
                    <a:pt x="212" y="694"/>
                    <a:pt x="209" y="688"/>
                    <a:pt x="204" y="684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14" y="196"/>
                    <a:pt x="225" y="198"/>
                    <a:pt x="236" y="198"/>
                  </a:cubicBezTo>
                  <a:cubicBezTo>
                    <a:pt x="247" y="198"/>
                    <a:pt x="258" y="196"/>
                    <a:pt x="268" y="191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0" y="392"/>
                    <a:pt x="252" y="398"/>
                    <a:pt x="244" y="406"/>
                  </a:cubicBezTo>
                  <a:cubicBezTo>
                    <a:pt x="244" y="446"/>
                    <a:pt x="244" y="488"/>
                    <a:pt x="244" y="528"/>
                  </a:cubicBezTo>
                  <a:cubicBezTo>
                    <a:pt x="276" y="528"/>
                    <a:pt x="288" y="528"/>
                    <a:pt x="320" y="528"/>
                  </a:cubicBezTo>
                  <a:cubicBezTo>
                    <a:pt x="320" y="488"/>
                    <a:pt x="320" y="446"/>
                    <a:pt x="320" y="406"/>
                  </a:cubicBezTo>
                  <a:cubicBezTo>
                    <a:pt x="312" y="397"/>
                    <a:pt x="302" y="391"/>
                    <a:pt x="292" y="388"/>
                  </a:cubicBezTo>
                  <a:cubicBezTo>
                    <a:pt x="292" y="344"/>
                    <a:pt x="292" y="344"/>
                    <a:pt x="292" y="344"/>
                  </a:cubicBezTo>
                  <a:cubicBezTo>
                    <a:pt x="614" y="344"/>
                    <a:pt x="614" y="344"/>
                    <a:pt x="614" y="344"/>
                  </a:cubicBezTo>
                  <a:cubicBezTo>
                    <a:pt x="646" y="344"/>
                    <a:pt x="672" y="318"/>
                    <a:pt x="672" y="286"/>
                  </a:cubicBezTo>
                  <a:cubicBezTo>
                    <a:pt x="672" y="270"/>
                    <a:pt x="672" y="270"/>
                    <a:pt x="672" y="270"/>
                  </a:cubicBezTo>
                  <a:cubicBezTo>
                    <a:pt x="672" y="238"/>
                    <a:pt x="646" y="212"/>
                    <a:pt x="614" y="212"/>
                  </a:cubicBezTo>
                  <a:close/>
                  <a:moveTo>
                    <a:pt x="58" y="320"/>
                  </a:moveTo>
                  <a:cubicBezTo>
                    <a:pt x="39" y="320"/>
                    <a:pt x="24" y="305"/>
                    <a:pt x="24" y="286"/>
                  </a:cubicBezTo>
                  <a:cubicBezTo>
                    <a:pt x="24" y="270"/>
                    <a:pt x="24" y="270"/>
                    <a:pt x="24" y="270"/>
                  </a:cubicBezTo>
                  <a:cubicBezTo>
                    <a:pt x="24" y="251"/>
                    <a:pt x="39" y="236"/>
                    <a:pt x="58" y="236"/>
                  </a:cubicBezTo>
                  <a:cubicBezTo>
                    <a:pt x="180" y="236"/>
                    <a:pt x="180" y="236"/>
                    <a:pt x="180" y="236"/>
                  </a:cubicBezTo>
                  <a:cubicBezTo>
                    <a:pt x="180" y="320"/>
                    <a:pt x="180" y="320"/>
                    <a:pt x="180" y="320"/>
                  </a:cubicBezTo>
                  <a:lnTo>
                    <a:pt x="58" y="320"/>
                  </a:lnTo>
                  <a:close/>
                  <a:moveTo>
                    <a:pt x="190" y="118"/>
                  </a:moveTo>
                  <a:cubicBezTo>
                    <a:pt x="190" y="93"/>
                    <a:pt x="211" y="72"/>
                    <a:pt x="236" y="72"/>
                  </a:cubicBezTo>
                  <a:cubicBezTo>
                    <a:pt x="261" y="72"/>
                    <a:pt x="282" y="93"/>
                    <a:pt x="282" y="118"/>
                  </a:cubicBezTo>
                  <a:cubicBezTo>
                    <a:pt x="282" y="143"/>
                    <a:pt x="261" y="164"/>
                    <a:pt x="236" y="164"/>
                  </a:cubicBezTo>
                  <a:cubicBezTo>
                    <a:pt x="211" y="164"/>
                    <a:pt x="190" y="143"/>
                    <a:pt x="190" y="118"/>
                  </a:cubicBezTo>
                  <a:close/>
                  <a:moveTo>
                    <a:pt x="648" y="286"/>
                  </a:moveTo>
                  <a:cubicBezTo>
                    <a:pt x="648" y="305"/>
                    <a:pt x="633" y="320"/>
                    <a:pt x="614" y="320"/>
                  </a:cubicBezTo>
                  <a:cubicBezTo>
                    <a:pt x="292" y="320"/>
                    <a:pt x="292" y="320"/>
                    <a:pt x="292" y="320"/>
                  </a:cubicBezTo>
                  <a:cubicBezTo>
                    <a:pt x="292" y="236"/>
                    <a:pt x="292" y="236"/>
                    <a:pt x="292" y="236"/>
                  </a:cubicBezTo>
                  <a:cubicBezTo>
                    <a:pt x="614" y="236"/>
                    <a:pt x="614" y="236"/>
                    <a:pt x="614" y="236"/>
                  </a:cubicBezTo>
                  <a:cubicBezTo>
                    <a:pt x="633" y="236"/>
                    <a:pt x="648" y="251"/>
                    <a:pt x="648" y="270"/>
                  </a:cubicBezTo>
                  <a:lnTo>
                    <a:pt x="648" y="28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82" name="Freeform 142"/>
            <p:cNvSpPr>
              <a:spLocks/>
            </p:cNvSpPr>
            <p:nvPr/>
          </p:nvSpPr>
          <p:spPr bwMode="auto">
            <a:xfrm>
              <a:off x="4925561" y="2081440"/>
              <a:ext cx="396875" cy="946150"/>
            </a:xfrm>
            <a:custGeom>
              <a:avLst/>
              <a:gdLst>
                <a:gd name="T0" fmla="*/ 183 w 189"/>
                <a:gd name="T1" fmla="*/ 60 h 451"/>
                <a:gd name="T2" fmla="*/ 181 w 189"/>
                <a:gd name="T3" fmla="*/ 56 h 451"/>
                <a:gd name="T4" fmla="*/ 156 w 189"/>
                <a:gd name="T5" fmla="*/ 51 h 451"/>
                <a:gd name="T6" fmla="*/ 79 w 189"/>
                <a:gd name="T7" fmla="*/ 106 h 451"/>
                <a:gd name="T8" fmla="*/ 63 w 189"/>
                <a:gd name="T9" fmla="*/ 94 h 451"/>
                <a:gd name="T10" fmla="*/ 96 w 189"/>
                <a:gd name="T11" fmla="*/ 48 h 451"/>
                <a:gd name="T12" fmla="*/ 48 w 189"/>
                <a:gd name="T13" fmla="*/ 0 h 451"/>
                <a:gd name="T14" fmla="*/ 0 w 189"/>
                <a:gd name="T15" fmla="*/ 48 h 451"/>
                <a:gd name="T16" fmla="*/ 34 w 189"/>
                <a:gd name="T17" fmla="*/ 94 h 451"/>
                <a:gd name="T18" fmla="*/ 11 w 189"/>
                <a:gd name="T19" fmla="*/ 129 h 451"/>
                <a:gd name="T20" fmla="*/ 11 w 189"/>
                <a:gd name="T21" fmla="*/ 220 h 451"/>
                <a:gd name="T22" fmla="*/ 11 w 189"/>
                <a:gd name="T23" fmla="*/ 241 h 451"/>
                <a:gd name="T24" fmla="*/ 11 w 189"/>
                <a:gd name="T25" fmla="*/ 430 h 451"/>
                <a:gd name="T26" fmla="*/ 32 w 189"/>
                <a:gd name="T27" fmla="*/ 451 h 451"/>
                <a:gd name="T28" fmla="*/ 34 w 189"/>
                <a:gd name="T29" fmla="*/ 451 h 451"/>
                <a:gd name="T30" fmla="*/ 55 w 189"/>
                <a:gd name="T31" fmla="*/ 430 h 451"/>
                <a:gd name="T32" fmla="*/ 55 w 189"/>
                <a:gd name="T33" fmla="*/ 279 h 451"/>
                <a:gd name="T34" fmla="*/ 57 w 189"/>
                <a:gd name="T35" fmla="*/ 279 h 451"/>
                <a:gd name="T36" fmla="*/ 107 w 189"/>
                <a:gd name="T37" fmla="*/ 308 h 451"/>
                <a:gd name="T38" fmla="*/ 107 w 189"/>
                <a:gd name="T39" fmla="*/ 366 h 451"/>
                <a:gd name="T40" fmla="*/ 127 w 189"/>
                <a:gd name="T41" fmla="*/ 387 h 451"/>
                <a:gd name="T42" fmla="*/ 128 w 189"/>
                <a:gd name="T43" fmla="*/ 387 h 451"/>
                <a:gd name="T44" fmla="*/ 151 w 189"/>
                <a:gd name="T45" fmla="*/ 366 h 451"/>
                <a:gd name="T46" fmla="*/ 151 w 189"/>
                <a:gd name="T47" fmla="*/ 291 h 451"/>
                <a:gd name="T48" fmla="*/ 87 w 189"/>
                <a:gd name="T49" fmla="*/ 251 h 451"/>
                <a:gd name="T50" fmla="*/ 87 w 189"/>
                <a:gd name="T51" fmla="*/ 150 h 451"/>
                <a:gd name="T52" fmla="*/ 179 w 189"/>
                <a:gd name="T53" fmla="*/ 84 h 451"/>
                <a:gd name="T54" fmla="*/ 183 w 189"/>
                <a:gd name="T55" fmla="*/ 6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9" h="451">
                  <a:moveTo>
                    <a:pt x="183" y="60"/>
                  </a:moveTo>
                  <a:cubicBezTo>
                    <a:pt x="181" y="56"/>
                    <a:pt x="181" y="56"/>
                    <a:pt x="181" y="56"/>
                  </a:cubicBezTo>
                  <a:cubicBezTo>
                    <a:pt x="175" y="48"/>
                    <a:pt x="164" y="46"/>
                    <a:pt x="156" y="51"/>
                  </a:cubicBezTo>
                  <a:cubicBezTo>
                    <a:pt x="79" y="106"/>
                    <a:pt x="79" y="106"/>
                    <a:pt x="79" y="106"/>
                  </a:cubicBezTo>
                  <a:cubicBezTo>
                    <a:pt x="75" y="100"/>
                    <a:pt x="69" y="96"/>
                    <a:pt x="63" y="94"/>
                  </a:cubicBezTo>
                  <a:cubicBezTo>
                    <a:pt x="82" y="87"/>
                    <a:pt x="96" y="69"/>
                    <a:pt x="96" y="48"/>
                  </a:cubicBezTo>
                  <a:cubicBezTo>
                    <a:pt x="96" y="22"/>
                    <a:pt x="74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0"/>
                    <a:pt x="14" y="88"/>
                    <a:pt x="34" y="94"/>
                  </a:cubicBezTo>
                  <a:cubicBezTo>
                    <a:pt x="20" y="100"/>
                    <a:pt x="11" y="113"/>
                    <a:pt x="11" y="129"/>
                  </a:cubicBezTo>
                  <a:cubicBezTo>
                    <a:pt x="11" y="220"/>
                    <a:pt x="11" y="220"/>
                    <a:pt x="11" y="220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1" y="430"/>
                    <a:pt x="11" y="430"/>
                    <a:pt x="11" y="430"/>
                  </a:cubicBezTo>
                  <a:cubicBezTo>
                    <a:pt x="11" y="441"/>
                    <a:pt x="21" y="451"/>
                    <a:pt x="32" y="451"/>
                  </a:cubicBezTo>
                  <a:cubicBezTo>
                    <a:pt x="34" y="451"/>
                    <a:pt x="34" y="451"/>
                    <a:pt x="34" y="451"/>
                  </a:cubicBezTo>
                  <a:cubicBezTo>
                    <a:pt x="45" y="451"/>
                    <a:pt x="55" y="441"/>
                    <a:pt x="55" y="430"/>
                  </a:cubicBezTo>
                  <a:cubicBezTo>
                    <a:pt x="55" y="279"/>
                    <a:pt x="55" y="279"/>
                    <a:pt x="55" y="279"/>
                  </a:cubicBezTo>
                  <a:cubicBezTo>
                    <a:pt x="56" y="279"/>
                    <a:pt x="56" y="279"/>
                    <a:pt x="57" y="279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107" y="366"/>
                    <a:pt x="107" y="366"/>
                    <a:pt x="107" y="366"/>
                  </a:cubicBezTo>
                  <a:cubicBezTo>
                    <a:pt x="107" y="377"/>
                    <a:pt x="115" y="387"/>
                    <a:pt x="127" y="387"/>
                  </a:cubicBezTo>
                  <a:cubicBezTo>
                    <a:pt x="128" y="387"/>
                    <a:pt x="128" y="387"/>
                    <a:pt x="128" y="387"/>
                  </a:cubicBezTo>
                  <a:cubicBezTo>
                    <a:pt x="140" y="387"/>
                    <a:pt x="151" y="377"/>
                    <a:pt x="151" y="366"/>
                  </a:cubicBezTo>
                  <a:cubicBezTo>
                    <a:pt x="151" y="291"/>
                    <a:pt x="151" y="291"/>
                    <a:pt x="151" y="291"/>
                  </a:cubicBezTo>
                  <a:cubicBezTo>
                    <a:pt x="151" y="291"/>
                    <a:pt x="114" y="267"/>
                    <a:pt x="87" y="2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87" y="79"/>
                    <a:pt x="189" y="68"/>
                    <a:pt x="183" y="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83" name="Freeform 143"/>
            <p:cNvSpPr>
              <a:spLocks noEditPoints="1"/>
            </p:cNvSpPr>
            <p:nvPr/>
          </p:nvSpPr>
          <p:spPr bwMode="auto">
            <a:xfrm>
              <a:off x="5433561" y="1667102"/>
              <a:ext cx="280988" cy="280988"/>
            </a:xfrm>
            <a:custGeom>
              <a:avLst/>
              <a:gdLst>
                <a:gd name="T0" fmla="*/ 116 w 133"/>
                <a:gd name="T1" fmla="*/ 51 h 134"/>
                <a:gd name="T2" fmla="*/ 129 w 133"/>
                <a:gd name="T3" fmla="*/ 46 h 134"/>
                <a:gd name="T4" fmla="*/ 107 w 133"/>
                <a:gd name="T5" fmla="*/ 16 h 134"/>
                <a:gd name="T6" fmla="*/ 99 w 133"/>
                <a:gd name="T7" fmla="*/ 27 h 134"/>
                <a:gd name="T8" fmla="*/ 84 w 133"/>
                <a:gd name="T9" fmla="*/ 19 h 134"/>
                <a:gd name="T10" fmla="*/ 89 w 133"/>
                <a:gd name="T11" fmla="*/ 4 h 134"/>
                <a:gd name="T12" fmla="*/ 66 w 133"/>
                <a:gd name="T13" fmla="*/ 0 h 134"/>
                <a:gd name="T14" fmla="*/ 66 w 133"/>
                <a:gd name="T15" fmla="*/ 0 h 134"/>
                <a:gd name="T16" fmla="*/ 51 w 133"/>
                <a:gd name="T17" fmla="*/ 2 h 134"/>
                <a:gd name="T18" fmla="*/ 55 w 133"/>
                <a:gd name="T19" fmla="*/ 17 h 134"/>
                <a:gd name="T20" fmla="*/ 39 w 133"/>
                <a:gd name="T21" fmla="*/ 23 h 134"/>
                <a:gd name="T22" fmla="*/ 31 w 133"/>
                <a:gd name="T23" fmla="*/ 11 h 134"/>
                <a:gd name="T24" fmla="*/ 7 w 133"/>
                <a:gd name="T25" fmla="*/ 39 h 134"/>
                <a:gd name="T26" fmla="*/ 19 w 133"/>
                <a:gd name="T27" fmla="*/ 45 h 134"/>
                <a:gd name="T28" fmla="*/ 14 w 133"/>
                <a:gd name="T29" fmla="*/ 62 h 134"/>
                <a:gd name="T30" fmla="*/ 0 w 133"/>
                <a:gd name="T31" fmla="*/ 60 h 134"/>
                <a:gd name="T32" fmla="*/ 0 w 133"/>
                <a:gd name="T33" fmla="*/ 68 h 134"/>
                <a:gd name="T34" fmla="*/ 7 w 133"/>
                <a:gd name="T35" fmla="*/ 97 h 134"/>
                <a:gd name="T36" fmla="*/ 19 w 133"/>
                <a:gd name="T37" fmla="*/ 91 h 134"/>
                <a:gd name="T38" fmla="*/ 29 w 133"/>
                <a:gd name="T39" fmla="*/ 104 h 134"/>
                <a:gd name="T40" fmla="*/ 19 w 133"/>
                <a:gd name="T41" fmla="*/ 114 h 134"/>
                <a:gd name="T42" fmla="*/ 52 w 133"/>
                <a:gd name="T43" fmla="*/ 132 h 134"/>
                <a:gd name="T44" fmla="*/ 55 w 133"/>
                <a:gd name="T45" fmla="*/ 119 h 134"/>
                <a:gd name="T46" fmla="*/ 66 w 133"/>
                <a:gd name="T47" fmla="*/ 120 h 134"/>
                <a:gd name="T48" fmla="*/ 72 w 133"/>
                <a:gd name="T49" fmla="*/ 120 h 134"/>
                <a:gd name="T50" fmla="*/ 73 w 133"/>
                <a:gd name="T51" fmla="*/ 134 h 134"/>
                <a:gd name="T52" fmla="*/ 108 w 133"/>
                <a:gd name="T53" fmla="*/ 120 h 134"/>
                <a:gd name="T54" fmla="*/ 99 w 133"/>
                <a:gd name="T55" fmla="*/ 109 h 134"/>
                <a:gd name="T56" fmla="*/ 110 w 133"/>
                <a:gd name="T57" fmla="*/ 96 h 134"/>
                <a:gd name="T58" fmla="*/ 122 w 133"/>
                <a:gd name="T59" fmla="*/ 104 h 134"/>
                <a:gd name="T60" fmla="*/ 133 w 133"/>
                <a:gd name="T61" fmla="*/ 68 h 134"/>
                <a:gd name="T62" fmla="*/ 133 w 133"/>
                <a:gd name="T63" fmla="*/ 68 h 134"/>
                <a:gd name="T64" fmla="*/ 118 w 133"/>
                <a:gd name="T65" fmla="*/ 68 h 134"/>
                <a:gd name="T66" fmla="*/ 116 w 133"/>
                <a:gd name="T67" fmla="*/ 51 h 134"/>
                <a:gd name="T68" fmla="*/ 47 w 133"/>
                <a:gd name="T69" fmla="*/ 68 h 134"/>
                <a:gd name="T70" fmla="*/ 66 w 133"/>
                <a:gd name="T71" fmla="*/ 48 h 134"/>
                <a:gd name="T72" fmla="*/ 86 w 133"/>
                <a:gd name="T73" fmla="*/ 68 h 134"/>
                <a:gd name="T74" fmla="*/ 66 w 133"/>
                <a:gd name="T75" fmla="*/ 87 h 134"/>
                <a:gd name="T76" fmla="*/ 47 w 133"/>
                <a:gd name="T77" fmla="*/ 6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3" h="134">
                  <a:moveTo>
                    <a:pt x="116" y="51"/>
                  </a:moveTo>
                  <a:cubicBezTo>
                    <a:pt x="129" y="46"/>
                    <a:pt x="129" y="46"/>
                    <a:pt x="129" y="46"/>
                  </a:cubicBezTo>
                  <a:cubicBezTo>
                    <a:pt x="125" y="34"/>
                    <a:pt x="117" y="24"/>
                    <a:pt x="107" y="1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4" y="23"/>
                    <a:pt x="89" y="20"/>
                    <a:pt x="84" y="19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1" y="2"/>
                    <a:pt x="74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1" y="0"/>
                    <a:pt x="56" y="1"/>
                    <a:pt x="51" y="2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49" y="18"/>
                    <a:pt x="44" y="20"/>
                    <a:pt x="39" y="2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1" y="18"/>
                    <a:pt x="12" y="28"/>
                    <a:pt x="7" y="39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7" y="50"/>
                    <a:pt x="15" y="56"/>
                    <a:pt x="14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0" y="65"/>
                    <a:pt x="0" y="68"/>
                  </a:cubicBezTo>
                  <a:cubicBezTo>
                    <a:pt x="0" y="78"/>
                    <a:pt x="2" y="88"/>
                    <a:pt x="7" y="97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22" y="96"/>
                    <a:pt x="25" y="100"/>
                    <a:pt x="29" y="104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8" y="123"/>
                    <a:pt x="39" y="130"/>
                    <a:pt x="52" y="132"/>
                  </a:cubicBezTo>
                  <a:cubicBezTo>
                    <a:pt x="55" y="119"/>
                    <a:pt x="55" y="119"/>
                    <a:pt x="55" y="119"/>
                  </a:cubicBezTo>
                  <a:cubicBezTo>
                    <a:pt x="58" y="120"/>
                    <a:pt x="62" y="120"/>
                    <a:pt x="66" y="120"/>
                  </a:cubicBezTo>
                  <a:cubicBezTo>
                    <a:pt x="68" y="120"/>
                    <a:pt x="70" y="120"/>
                    <a:pt x="72" y="120"/>
                  </a:cubicBezTo>
                  <a:cubicBezTo>
                    <a:pt x="73" y="134"/>
                    <a:pt x="73" y="134"/>
                    <a:pt x="73" y="134"/>
                  </a:cubicBezTo>
                  <a:cubicBezTo>
                    <a:pt x="86" y="132"/>
                    <a:pt x="98" y="127"/>
                    <a:pt x="108" y="120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103" y="105"/>
                    <a:pt x="107" y="101"/>
                    <a:pt x="110" y="96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9" y="93"/>
                    <a:pt x="133" y="81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118" y="62"/>
                    <a:pt x="117" y="56"/>
                    <a:pt x="116" y="51"/>
                  </a:cubicBezTo>
                  <a:close/>
                  <a:moveTo>
                    <a:pt x="47" y="68"/>
                  </a:moveTo>
                  <a:cubicBezTo>
                    <a:pt x="47" y="57"/>
                    <a:pt x="56" y="48"/>
                    <a:pt x="66" y="48"/>
                  </a:cubicBezTo>
                  <a:cubicBezTo>
                    <a:pt x="77" y="48"/>
                    <a:pt x="86" y="57"/>
                    <a:pt x="86" y="68"/>
                  </a:cubicBezTo>
                  <a:cubicBezTo>
                    <a:pt x="86" y="79"/>
                    <a:pt x="77" y="87"/>
                    <a:pt x="66" y="87"/>
                  </a:cubicBezTo>
                  <a:cubicBezTo>
                    <a:pt x="56" y="87"/>
                    <a:pt x="47" y="79"/>
                    <a:pt x="47" y="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84" name="Line 145"/>
            <p:cNvSpPr>
              <a:spLocks noChangeShapeType="1"/>
            </p:cNvSpPr>
            <p:nvPr/>
          </p:nvSpPr>
          <p:spPr bwMode="auto">
            <a:xfrm>
              <a:off x="6427336" y="1809977"/>
              <a:ext cx="0" cy="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85" name="Freeform 146"/>
            <p:cNvSpPr>
              <a:spLocks noEditPoints="1"/>
            </p:cNvSpPr>
            <p:nvPr/>
          </p:nvSpPr>
          <p:spPr bwMode="auto">
            <a:xfrm>
              <a:off x="6149524" y="1667102"/>
              <a:ext cx="279400" cy="280988"/>
            </a:xfrm>
            <a:custGeom>
              <a:avLst/>
              <a:gdLst>
                <a:gd name="T0" fmla="*/ 133 w 133"/>
                <a:gd name="T1" fmla="*/ 67 h 134"/>
                <a:gd name="T2" fmla="*/ 119 w 133"/>
                <a:gd name="T3" fmla="*/ 68 h 134"/>
                <a:gd name="T4" fmla="*/ 118 w 133"/>
                <a:gd name="T5" fmla="*/ 68 h 134"/>
                <a:gd name="T6" fmla="*/ 118 w 133"/>
                <a:gd name="T7" fmla="*/ 68 h 134"/>
                <a:gd name="T8" fmla="*/ 115 w 133"/>
                <a:gd name="T9" fmla="*/ 51 h 134"/>
                <a:gd name="T10" fmla="*/ 129 w 133"/>
                <a:gd name="T11" fmla="*/ 46 h 134"/>
                <a:gd name="T12" fmla="*/ 107 w 133"/>
                <a:gd name="T13" fmla="*/ 16 h 134"/>
                <a:gd name="T14" fmla="*/ 98 w 133"/>
                <a:gd name="T15" fmla="*/ 27 h 134"/>
                <a:gd name="T16" fmla="*/ 83 w 133"/>
                <a:gd name="T17" fmla="*/ 19 h 134"/>
                <a:gd name="T18" fmla="*/ 88 w 133"/>
                <a:gd name="T19" fmla="*/ 5 h 134"/>
                <a:gd name="T20" fmla="*/ 51 w 133"/>
                <a:gd name="T21" fmla="*/ 3 h 134"/>
                <a:gd name="T22" fmla="*/ 54 w 133"/>
                <a:gd name="T23" fmla="*/ 17 h 134"/>
                <a:gd name="T24" fmla="*/ 38 w 133"/>
                <a:gd name="T25" fmla="*/ 23 h 134"/>
                <a:gd name="T26" fmla="*/ 31 w 133"/>
                <a:gd name="T27" fmla="*/ 11 h 134"/>
                <a:gd name="T28" fmla="*/ 6 w 133"/>
                <a:gd name="T29" fmla="*/ 39 h 134"/>
                <a:gd name="T30" fmla="*/ 19 w 133"/>
                <a:gd name="T31" fmla="*/ 45 h 134"/>
                <a:gd name="T32" fmla="*/ 14 w 133"/>
                <a:gd name="T33" fmla="*/ 62 h 134"/>
                <a:gd name="T34" fmla="*/ 0 w 133"/>
                <a:gd name="T35" fmla="*/ 60 h 134"/>
                <a:gd name="T36" fmla="*/ 0 w 133"/>
                <a:gd name="T37" fmla="*/ 68 h 134"/>
                <a:gd name="T38" fmla="*/ 6 w 133"/>
                <a:gd name="T39" fmla="*/ 97 h 134"/>
                <a:gd name="T40" fmla="*/ 19 w 133"/>
                <a:gd name="T41" fmla="*/ 91 h 134"/>
                <a:gd name="T42" fmla="*/ 29 w 133"/>
                <a:gd name="T43" fmla="*/ 104 h 134"/>
                <a:gd name="T44" fmla="*/ 19 w 133"/>
                <a:gd name="T45" fmla="*/ 114 h 134"/>
                <a:gd name="T46" fmla="*/ 51 w 133"/>
                <a:gd name="T47" fmla="*/ 132 h 134"/>
                <a:gd name="T48" fmla="*/ 54 w 133"/>
                <a:gd name="T49" fmla="*/ 119 h 134"/>
                <a:gd name="T50" fmla="*/ 66 w 133"/>
                <a:gd name="T51" fmla="*/ 120 h 134"/>
                <a:gd name="T52" fmla="*/ 71 w 133"/>
                <a:gd name="T53" fmla="*/ 120 h 134"/>
                <a:gd name="T54" fmla="*/ 73 w 133"/>
                <a:gd name="T55" fmla="*/ 134 h 134"/>
                <a:gd name="T56" fmla="*/ 107 w 133"/>
                <a:gd name="T57" fmla="*/ 120 h 134"/>
                <a:gd name="T58" fmla="*/ 98 w 133"/>
                <a:gd name="T59" fmla="*/ 109 h 134"/>
                <a:gd name="T60" fmla="*/ 110 w 133"/>
                <a:gd name="T61" fmla="*/ 96 h 134"/>
                <a:gd name="T62" fmla="*/ 122 w 133"/>
                <a:gd name="T63" fmla="*/ 104 h 134"/>
                <a:gd name="T64" fmla="*/ 133 w 133"/>
                <a:gd name="T65" fmla="*/ 68 h 134"/>
                <a:gd name="T66" fmla="*/ 133 w 133"/>
                <a:gd name="T67" fmla="*/ 68 h 134"/>
                <a:gd name="T68" fmla="*/ 133 w 133"/>
                <a:gd name="T69" fmla="*/ 67 h 134"/>
                <a:gd name="T70" fmla="*/ 46 w 133"/>
                <a:gd name="T71" fmla="*/ 68 h 134"/>
                <a:gd name="T72" fmla="*/ 66 w 133"/>
                <a:gd name="T73" fmla="*/ 48 h 134"/>
                <a:gd name="T74" fmla="*/ 85 w 133"/>
                <a:gd name="T75" fmla="*/ 68 h 134"/>
                <a:gd name="T76" fmla="*/ 66 w 133"/>
                <a:gd name="T77" fmla="*/ 87 h 134"/>
                <a:gd name="T78" fmla="*/ 46 w 133"/>
                <a:gd name="T79" fmla="*/ 6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3" h="134">
                  <a:moveTo>
                    <a:pt x="133" y="67"/>
                  </a:moveTo>
                  <a:cubicBezTo>
                    <a:pt x="119" y="68"/>
                    <a:pt x="119" y="68"/>
                    <a:pt x="119" y="68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118" y="62"/>
                    <a:pt x="117" y="56"/>
                    <a:pt x="115" y="51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4" y="34"/>
                    <a:pt x="117" y="24"/>
                    <a:pt x="107" y="1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4" y="23"/>
                    <a:pt x="89" y="21"/>
                    <a:pt x="83" y="19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6" y="1"/>
                    <a:pt x="63" y="0"/>
                    <a:pt x="51" y="3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49" y="18"/>
                    <a:pt x="43" y="20"/>
                    <a:pt x="38" y="2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0" y="18"/>
                    <a:pt x="12" y="28"/>
                    <a:pt x="6" y="39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6" y="50"/>
                    <a:pt x="15" y="56"/>
                    <a:pt x="14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0" y="65"/>
                    <a:pt x="0" y="68"/>
                  </a:cubicBezTo>
                  <a:cubicBezTo>
                    <a:pt x="0" y="78"/>
                    <a:pt x="2" y="88"/>
                    <a:pt x="6" y="97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21" y="96"/>
                    <a:pt x="25" y="100"/>
                    <a:pt x="29" y="104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8" y="123"/>
                    <a:pt x="39" y="130"/>
                    <a:pt x="51" y="132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8" y="120"/>
                    <a:pt x="62" y="120"/>
                    <a:pt x="66" y="120"/>
                  </a:cubicBezTo>
                  <a:cubicBezTo>
                    <a:pt x="68" y="120"/>
                    <a:pt x="70" y="120"/>
                    <a:pt x="71" y="120"/>
                  </a:cubicBezTo>
                  <a:cubicBezTo>
                    <a:pt x="73" y="134"/>
                    <a:pt x="73" y="134"/>
                    <a:pt x="73" y="134"/>
                  </a:cubicBezTo>
                  <a:cubicBezTo>
                    <a:pt x="85" y="132"/>
                    <a:pt x="97" y="127"/>
                    <a:pt x="107" y="120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103" y="105"/>
                    <a:pt x="107" y="101"/>
                    <a:pt x="110" y="96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9" y="93"/>
                    <a:pt x="133" y="81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lnTo>
                    <a:pt x="133" y="67"/>
                  </a:lnTo>
                  <a:close/>
                  <a:moveTo>
                    <a:pt x="46" y="68"/>
                  </a:moveTo>
                  <a:cubicBezTo>
                    <a:pt x="46" y="57"/>
                    <a:pt x="55" y="48"/>
                    <a:pt x="66" y="48"/>
                  </a:cubicBezTo>
                  <a:cubicBezTo>
                    <a:pt x="77" y="48"/>
                    <a:pt x="85" y="57"/>
                    <a:pt x="85" y="68"/>
                  </a:cubicBezTo>
                  <a:cubicBezTo>
                    <a:pt x="85" y="79"/>
                    <a:pt x="77" y="87"/>
                    <a:pt x="66" y="87"/>
                  </a:cubicBezTo>
                  <a:cubicBezTo>
                    <a:pt x="55" y="87"/>
                    <a:pt x="46" y="79"/>
                    <a:pt x="46" y="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86" name="Line 148"/>
            <p:cNvSpPr>
              <a:spLocks noChangeShapeType="1"/>
            </p:cNvSpPr>
            <p:nvPr/>
          </p:nvSpPr>
          <p:spPr bwMode="auto">
            <a:xfrm>
              <a:off x="6428924" y="1230540"/>
              <a:ext cx="0" cy="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87" name="Freeform 149"/>
            <p:cNvSpPr>
              <a:spLocks noEditPoints="1"/>
            </p:cNvSpPr>
            <p:nvPr/>
          </p:nvSpPr>
          <p:spPr bwMode="auto">
            <a:xfrm>
              <a:off x="6149524" y="1092427"/>
              <a:ext cx="279400" cy="279400"/>
            </a:xfrm>
            <a:custGeom>
              <a:avLst/>
              <a:gdLst>
                <a:gd name="T0" fmla="*/ 19 w 133"/>
                <a:gd name="T1" fmla="*/ 90 h 133"/>
                <a:gd name="T2" fmla="*/ 29 w 133"/>
                <a:gd name="T3" fmla="*/ 103 h 133"/>
                <a:gd name="T4" fmla="*/ 19 w 133"/>
                <a:gd name="T5" fmla="*/ 113 h 133"/>
                <a:gd name="T6" fmla="*/ 51 w 133"/>
                <a:gd name="T7" fmla="*/ 131 h 133"/>
                <a:gd name="T8" fmla="*/ 54 w 133"/>
                <a:gd name="T9" fmla="*/ 118 h 133"/>
                <a:gd name="T10" fmla="*/ 66 w 133"/>
                <a:gd name="T11" fmla="*/ 119 h 133"/>
                <a:gd name="T12" fmla="*/ 71 w 133"/>
                <a:gd name="T13" fmla="*/ 119 h 133"/>
                <a:gd name="T14" fmla="*/ 73 w 133"/>
                <a:gd name="T15" fmla="*/ 133 h 133"/>
                <a:gd name="T16" fmla="*/ 107 w 133"/>
                <a:gd name="T17" fmla="*/ 119 h 133"/>
                <a:gd name="T18" fmla="*/ 98 w 133"/>
                <a:gd name="T19" fmla="*/ 108 h 133"/>
                <a:gd name="T20" fmla="*/ 110 w 133"/>
                <a:gd name="T21" fmla="*/ 95 h 133"/>
                <a:gd name="T22" fmla="*/ 122 w 133"/>
                <a:gd name="T23" fmla="*/ 103 h 133"/>
                <a:gd name="T24" fmla="*/ 133 w 133"/>
                <a:gd name="T25" fmla="*/ 67 h 133"/>
                <a:gd name="T26" fmla="*/ 133 w 133"/>
                <a:gd name="T27" fmla="*/ 66 h 133"/>
                <a:gd name="T28" fmla="*/ 133 w 133"/>
                <a:gd name="T29" fmla="*/ 66 h 133"/>
                <a:gd name="T30" fmla="*/ 119 w 133"/>
                <a:gd name="T31" fmla="*/ 66 h 133"/>
                <a:gd name="T32" fmla="*/ 118 w 133"/>
                <a:gd name="T33" fmla="*/ 66 h 133"/>
                <a:gd name="T34" fmla="*/ 115 w 133"/>
                <a:gd name="T35" fmla="*/ 50 h 133"/>
                <a:gd name="T36" fmla="*/ 129 w 133"/>
                <a:gd name="T37" fmla="*/ 45 h 133"/>
                <a:gd name="T38" fmla="*/ 107 w 133"/>
                <a:gd name="T39" fmla="*/ 15 h 133"/>
                <a:gd name="T40" fmla="*/ 98 w 133"/>
                <a:gd name="T41" fmla="*/ 26 h 133"/>
                <a:gd name="T42" fmla="*/ 83 w 133"/>
                <a:gd name="T43" fmla="*/ 18 h 133"/>
                <a:gd name="T44" fmla="*/ 88 w 133"/>
                <a:gd name="T45" fmla="*/ 5 h 133"/>
                <a:gd name="T46" fmla="*/ 51 w 133"/>
                <a:gd name="T47" fmla="*/ 2 h 133"/>
                <a:gd name="T48" fmla="*/ 54 w 133"/>
                <a:gd name="T49" fmla="*/ 16 h 133"/>
                <a:gd name="T50" fmla="*/ 38 w 133"/>
                <a:gd name="T51" fmla="*/ 23 h 133"/>
                <a:gd name="T52" fmla="*/ 31 w 133"/>
                <a:gd name="T53" fmla="*/ 11 h 133"/>
                <a:gd name="T54" fmla="*/ 6 w 133"/>
                <a:gd name="T55" fmla="*/ 38 h 133"/>
                <a:gd name="T56" fmla="*/ 19 w 133"/>
                <a:gd name="T57" fmla="*/ 44 h 133"/>
                <a:gd name="T58" fmla="*/ 14 w 133"/>
                <a:gd name="T59" fmla="*/ 61 h 133"/>
                <a:gd name="T60" fmla="*/ 0 w 133"/>
                <a:gd name="T61" fmla="*/ 59 h 133"/>
                <a:gd name="T62" fmla="*/ 0 w 133"/>
                <a:gd name="T63" fmla="*/ 67 h 133"/>
                <a:gd name="T64" fmla="*/ 6 w 133"/>
                <a:gd name="T65" fmla="*/ 96 h 133"/>
                <a:gd name="T66" fmla="*/ 19 w 133"/>
                <a:gd name="T67" fmla="*/ 90 h 133"/>
                <a:gd name="T68" fmla="*/ 66 w 133"/>
                <a:gd name="T69" fmla="*/ 47 h 133"/>
                <a:gd name="T70" fmla="*/ 85 w 133"/>
                <a:gd name="T71" fmla="*/ 67 h 133"/>
                <a:gd name="T72" fmla="*/ 66 w 133"/>
                <a:gd name="T73" fmla="*/ 86 h 133"/>
                <a:gd name="T74" fmla="*/ 46 w 133"/>
                <a:gd name="T75" fmla="*/ 67 h 133"/>
                <a:gd name="T76" fmla="*/ 66 w 133"/>
                <a:gd name="T77" fmla="*/ 4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3" h="133">
                  <a:moveTo>
                    <a:pt x="19" y="90"/>
                  </a:moveTo>
                  <a:cubicBezTo>
                    <a:pt x="21" y="95"/>
                    <a:pt x="25" y="99"/>
                    <a:pt x="29" y="10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8" y="122"/>
                    <a:pt x="39" y="129"/>
                    <a:pt x="51" y="131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8" y="119"/>
                    <a:pt x="62" y="119"/>
                    <a:pt x="66" y="119"/>
                  </a:cubicBezTo>
                  <a:cubicBezTo>
                    <a:pt x="68" y="119"/>
                    <a:pt x="70" y="119"/>
                    <a:pt x="71" y="119"/>
                  </a:cubicBezTo>
                  <a:cubicBezTo>
                    <a:pt x="73" y="133"/>
                    <a:pt x="73" y="133"/>
                    <a:pt x="73" y="133"/>
                  </a:cubicBezTo>
                  <a:cubicBezTo>
                    <a:pt x="85" y="131"/>
                    <a:pt x="97" y="127"/>
                    <a:pt x="107" y="119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103" y="104"/>
                    <a:pt x="107" y="100"/>
                    <a:pt x="110" y="95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9" y="92"/>
                    <a:pt x="133" y="79"/>
                    <a:pt x="133" y="67"/>
                  </a:cubicBezTo>
                  <a:cubicBezTo>
                    <a:pt x="133" y="66"/>
                    <a:pt x="133" y="66"/>
                    <a:pt x="133" y="66"/>
                  </a:cubicBezTo>
                  <a:cubicBezTo>
                    <a:pt x="133" y="66"/>
                    <a:pt x="133" y="66"/>
                    <a:pt x="133" y="66"/>
                  </a:cubicBezTo>
                  <a:cubicBezTo>
                    <a:pt x="119" y="66"/>
                    <a:pt x="119" y="66"/>
                    <a:pt x="119" y="66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8" y="60"/>
                    <a:pt x="117" y="55"/>
                    <a:pt x="115" y="50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24" y="33"/>
                    <a:pt x="117" y="23"/>
                    <a:pt x="107" y="1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4" y="22"/>
                    <a:pt x="89" y="20"/>
                    <a:pt x="83" y="18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6" y="0"/>
                    <a:pt x="63" y="0"/>
                    <a:pt x="51" y="2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49" y="17"/>
                    <a:pt x="43" y="20"/>
                    <a:pt x="38" y="2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0" y="17"/>
                    <a:pt x="12" y="27"/>
                    <a:pt x="6" y="38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6" y="49"/>
                    <a:pt x="15" y="55"/>
                    <a:pt x="14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2"/>
                    <a:pt x="0" y="64"/>
                    <a:pt x="0" y="67"/>
                  </a:cubicBezTo>
                  <a:cubicBezTo>
                    <a:pt x="0" y="77"/>
                    <a:pt x="2" y="87"/>
                    <a:pt x="6" y="96"/>
                  </a:cubicBezTo>
                  <a:lnTo>
                    <a:pt x="19" y="90"/>
                  </a:lnTo>
                  <a:close/>
                  <a:moveTo>
                    <a:pt x="66" y="47"/>
                  </a:moveTo>
                  <a:cubicBezTo>
                    <a:pt x="77" y="47"/>
                    <a:pt x="85" y="56"/>
                    <a:pt x="85" y="67"/>
                  </a:cubicBezTo>
                  <a:cubicBezTo>
                    <a:pt x="85" y="78"/>
                    <a:pt x="77" y="86"/>
                    <a:pt x="66" y="86"/>
                  </a:cubicBezTo>
                  <a:cubicBezTo>
                    <a:pt x="55" y="86"/>
                    <a:pt x="46" y="78"/>
                    <a:pt x="46" y="67"/>
                  </a:cubicBezTo>
                  <a:cubicBezTo>
                    <a:pt x="46" y="56"/>
                    <a:pt x="55" y="47"/>
                    <a:pt x="66" y="4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88" name="Freeform 151"/>
            <p:cNvSpPr>
              <a:spLocks noEditPoints="1"/>
            </p:cNvSpPr>
            <p:nvPr/>
          </p:nvSpPr>
          <p:spPr bwMode="auto">
            <a:xfrm>
              <a:off x="5963786" y="1384527"/>
              <a:ext cx="280988" cy="279400"/>
            </a:xfrm>
            <a:custGeom>
              <a:avLst/>
              <a:gdLst>
                <a:gd name="T0" fmla="*/ 107 w 133"/>
                <a:gd name="T1" fmla="*/ 119 h 133"/>
                <a:gd name="T2" fmla="*/ 99 w 133"/>
                <a:gd name="T3" fmla="*/ 108 h 133"/>
                <a:gd name="T4" fmla="*/ 110 w 133"/>
                <a:gd name="T5" fmla="*/ 95 h 133"/>
                <a:gd name="T6" fmla="*/ 122 w 133"/>
                <a:gd name="T7" fmla="*/ 103 h 133"/>
                <a:gd name="T8" fmla="*/ 133 w 133"/>
                <a:gd name="T9" fmla="*/ 67 h 133"/>
                <a:gd name="T10" fmla="*/ 133 w 133"/>
                <a:gd name="T11" fmla="*/ 67 h 133"/>
                <a:gd name="T12" fmla="*/ 118 w 133"/>
                <a:gd name="T13" fmla="*/ 67 h 133"/>
                <a:gd name="T14" fmla="*/ 115 w 133"/>
                <a:gd name="T15" fmla="*/ 50 h 133"/>
                <a:gd name="T16" fmla="*/ 129 w 133"/>
                <a:gd name="T17" fmla="*/ 46 h 133"/>
                <a:gd name="T18" fmla="*/ 107 w 133"/>
                <a:gd name="T19" fmla="*/ 15 h 133"/>
                <a:gd name="T20" fmla="*/ 98 w 133"/>
                <a:gd name="T21" fmla="*/ 26 h 133"/>
                <a:gd name="T22" fmla="*/ 84 w 133"/>
                <a:gd name="T23" fmla="*/ 18 h 133"/>
                <a:gd name="T24" fmla="*/ 88 w 133"/>
                <a:gd name="T25" fmla="*/ 5 h 133"/>
                <a:gd name="T26" fmla="*/ 51 w 133"/>
                <a:gd name="T27" fmla="*/ 3 h 133"/>
                <a:gd name="T28" fmla="*/ 54 w 133"/>
                <a:gd name="T29" fmla="*/ 16 h 133"/>
                <a:gd name="T30" fmla="*/ 39 w 133"/>
                <a:gd name="T31" fmla="*/ 23 h 133"/>
                <a:gd name="T32" fmla="*/ 31 w 133"/>
                <a:gd name="T33" fmla="*/ 11 h 133"/>
                <a:gd name="T34" fmla="*/ 6 w 133"/>
                <a:gd name="T35" fmla="*/ 39 h 133"/>
                <a:gd name="T36" fmla="*/ 19 w 133"/>
                <a:gd name="T37" fmla="*/ 45 h 133"/>
                <a:gd name="T38" fmla="*/ 14 w 133"/>
                <a:gd name="T39" fmla="*/ 61 h 133"/>
                <a:gd name="T40" fmla="*/ 0 w 133"/>
                <a:gd name="T41" fmla="*/ 59 h 133"/>
                <a:gd name="T42" fmla="*/ 0 w 133"/>
                <a:gd name="T43" fmla="*/ 67 h 133"/>
                <a:gd name="T44" fmla="*/ 6 w 133"/>
                <a:gd name="T45" fmla="*/ 96 h 133"/>
                <a:gd name="T46" fmla="*/ 19 w 133"/>
                <a:gd name="T47" fmla="*/ 90 h 133"/>
                <a:gd name="T48" fmla="*/ 29 w 133"/>
                <a:gd name="T49" fmla="*/ 104 h 133"/>
                <a:gd name="T50" fmla="*/ 19 w 133"/>
                <a:gd name="T51" fmla="*/ 114 h 133"/>
                <a:gd name="T52" fmla="*/ 51 w 133"/>
                <a:gd name="T53" fmla="*/ 132 h 133"/>
                <a:gd name="T54" fmla="*/ 54 w 133"/>
                <a:gd name="T55" fmla="*/ 118 h 133"/>
                <a:gd name="T56" fmla="*/ 66 w 133"/>
                <a:gd name="T57" fmla="*/ 119 h 133"/>
                <a:gd name="T58" fmla="*/ 71 w 133"/>
                <a:gd name="T59" fmla="*/ 119 h 133"/>
                <a:gd name="T60" fmla="*/ 73 w 133"/>
                <a:gd name="T61" fmla="*/ 133 h 133"/>
                <a:gd name="T62" fmla="*/ 107 w 133"/>
                <a:gd name="T63" fmla="*/ 119 h 133"/>
                <a:gd name="T64" fmla="*/ 46 w 133"/>
                <a:gd name="T65" fmla="*/ 67 h 133"/>
                <a:gd name="T66" fmla="*/ 66 w 133"/>
                <a:gd name="T67" fmla="*/ 48 h 133"/>
                <a:gd name="T68" fmla="*/ 85 w 133"/>
                <a:gd name="T69" fmla="*/ 67 h 133"/>
                <a:gd name="T70" fmla="*/ 66 w 133"/>
                <a:gd name="T71" fmla="*/ 87 h 133"/>
                <a:gd name="T72" fmla="*/ 46 w 133"/>
                <a:gd name="T73" fmla="*/ 6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3" h="133">
                  <a:moveTo>
                    <a:pt x="107" y="119"/>
                  </a:moveTo>
                  <a:cubicBezTo>
                    <a:pt x="99" y="108"/>
                    <a:pt x="99" y="108"/>
                    <a:pt x="99" y="108"/>
                  </a:cubicBezTo>
                  <a:cubicBezTo>
                    <a:pt x="103" y="104"/>
                    <a:pt x="107" y="100"/>
                    <a:pt x="110" y="95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9" y="92"/>
                    <a:pt x="133" y="80"/>
                    <a:pt x="133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8" y="61"/>
                    <a:pt x="117" y="55"/>
                    <a:pt x="115" y="50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5" y="34"/>
                    <a:pt x="117" y="23"/>
                    <a:pt x="107" y="1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4" y="23"/>
                    <a:pt x="89" y="20"/>
                    <a:pt x="84" y="18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6" y="1"/>
                    <a:pt x="63" y="0"/>
                    <a:pt x="51" y="3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49" y="18"/>
                    <a:pt x="43" y="20"/>
                    <a:pt x="39" y="2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0" y="18"/>
                    <a:pt x="12" y="27"/>
                    <a:pt x="6" y="39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6" y="50"/>
                    <a:pt x="15" y="55"/>
                    <a:pt x="14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2"/>
                    <a:pt x="0" y="65"/>
                    <a:pt x="0" y="67"/>
                  </a:cubicBezTo>
                  <a:cubicBezTo>
                    <a:pt x="0" y="77"/>
                    <a:pt x="2" y="87"/>
                    <a:pt x="6" y="96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21" y="95"/>
                    <a:pt x="25" y="100"/>
                    <a:pt x="29" y="104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8" y="123"/>
                    <a:pt x="39" y="129"/>
                    <a:pt x="51" y="132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8" y="119"/>
                    <a:pt x="62" y="119"/>
                    <a:pt x="66" y="119"/>
                  </a:cubicBezTo>
                  <a:cubicBezTo>
                    <a:pt x="68" y="119"/>
                    <a:pt x="70" y="119"/>
                    <a:pt x="71" y="119"/>
                  </a:cubicBezTo>
                  <a:cubicBezTo>
                    <a:pt x="73" y="133"/>
                    <a:pt x="73" y="133"/>
                    <a:pt x="73" y="133"/>
                  </a:cubicBezTo>
                  <a:cubicBezTo>
                    <a:pt x="85" y="132"/>
                    <a:pt x="97" y="127"/>
                    <a:pt x="107" y="119"/>
                  </a:cubicBezTo>
                  <a:close/>
                  <a:moveTo>
                    <a:pt x="46" y="67"/>
                  </a:moveTo>
                  <a:cubicBezTo>
                    <a:pt x="46" y="56"/>
                    <a:pt x="55" y="48"/>
                    <a:pt x="66" y="48"/>
                  </a:cubicBezTo>
                  <a:cubicBezTo>
                    <a:pt x="77" y="48"/>
                    <a:pt x="85" y="56"/>
                    <a:pt x="85" y="67"/>
                  </a:cubicBezTo>
                  <a:cubicBezTo>
                    <a:pt x="85" y="78"/>
                    <a:pt x="77" y="87"/>
                    <a:pt x="66" y="87"/>
                  </a:cubicBezTo>
                  <a:cubicBezTo>
                    <a:pt x="55" y="87"/>
                    <a:pt x="46" y="78"/>
                    <a:pt x="46" y="6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89" name="Freeform 153"/>
            <p:cNvSpPr>
              <a:spLocks noEditPoints="1"/>
            </p:cNvSpPr>
            <p:nvPr/>
          </p:nvSpPr>
          <p:spPr bwMode="auto">
            <a:xfrm>
              <a:off x="5792336" y="1671865"/>
              <a:ext cx="273050" cy="276225"/>
            </a:xfrm>
            <a:custGeom>
              <a:avLst/>
              <a:gdLst>
                <a:gd name="T0" fmla="*/ 114 w 130"/>
                <a:gd name="T1" fmla="*/ 46 h 132"/>
                <a:gd name="T2" fmla="*/ 127 w 130"/>
                <a:gd name="T3" fmla="*/ 41 h 132"/>
                <a:gd name="T4" fmla="*/ 103 w 130"/>
                <a:gd name="T5" fmla="*/ 11 h 132"/>
                <a:gd name="T6" fmla="*/ 95 w 130"/>
                <a:gd name="T7" fmla="*/ 23 h 132"/>
                <a:gd name="T8" fmla="*/ 81 w 130"/>
                <a:gd name="T9" fmla="*/ 16 h 132"/>
                <a:gd name="T10" fmla="*/ 62 w 130"/>
                <a:gd name="T11" fmla="*/ 14 h 132"/>
                <a:gd name="T12" fmla="*/ 61 w 130"/>
                <a:gd name="T13" fmla="*/ 0 h 132"/>
                <a:gd name="T14" fmla="*/ 26 w 130"/>
                <a:gd name="T15" fmla="*/ 13 h 132"/>
                <a:gd name="T16" fmla="*/ 34 w 130"/>
                <a:gd name="T17" fmla="*/ 25 h 132"/>
                <a:gd name="T18" fmla="*/ 16 w 130"/>
                <a:gd name="T19" fmla="*/ 51 h 132"/>
                <a:gd name="T20" fmla="*/ 15 w 130"/>
                <a:gd name="T21" fmla="*/ 53 h 132"/>
                <a:gd name="T22" fmla="*/ 2 w 130"/>
                <a:gd name="T23" fmla="*/ 50 h 132"/>
                <a:gd name="T24" fmla="*/ 0 w 130"/>
                <a:gd name="T25" fmla="*/ 66 h 132"/>
                <a:gd name="T26" fmla="*/ 4 w 130"/>
                <a:gd name="T27" fmla="*/ 88 h 132"/>
                <a:gd name="T28" fmla="*/ 17 w 130"/>
                <a:gd name="T29" fmla="*/ 83 h 132"/>
                <a:gd name="T30" fmla="*/ 38 w 130"/>
                <a:gd name="T31" fmla="*/ 110 h 132"/>
                <a:gd name="T32" fmla="*/ 31 w 130"/>
                <a:gd name="T33" fmla="*/ 122 h 132"/>
                <a:gd name="T34" fmla="*/ 47 w 130"/>
                <a:gd name="T35" fmla="*/ 129 h 132"/>
                <a:gd name="T36" fmla="*/ 66 w 130"/>
                <a:gd name="T37" fmla="*/ 132 h 132"/>
                <a:gd name="T38" fmla="*/ 68 w 130"/>
                <a:gd name="T39" fmla="*/ 132 h 132"/>
                <a:gd name="T40" fmla="*/ 68 w 130"/>
                <a:gd name="T41" fmla="*/ 118 h 132"/>
                <a:gd name="T42" fmla="*/ 100 w 130"/>
                <a:gd name="T43" fmla="*/ 106 h 132"/>
                <a:gd name="T44" fmla="*/ 109 w 130"/>
                <a:gd name="T45" fmla="*/ 116 h 132"/>
                <a:gd name="T46" fmla="*/ 130 w 130"/>
                <a:gd name="T47" fmla="*/ 84 h 132"/>
                <a:gd name="T48" fmla="*/ 130 w 130"/>
                <a:gd name="T49" fmla="*/ 84 h 132"/>
                <a:gd name="T50" fmla="*/ 116 w 130"/>
                <a:gd name="T51" fmla="*/ 80 h 132"/>
                <a:gd name="T52" fmla="*/ 114 w 130"/>
                <a:gd name="T53" fmla="*/ 46 h 132"/>
                <a:gd name="T54" fmla="*/ 59 w 130"/>
                <a:gd name="T55" fmla="*/ 90 h 132"/>
                <a:gd name="T56" fmla="*/ 42 w 130"/>
                <a:gd name="T57" fmla="*/ 59 h 132"/>
                <a:gd name="T58" fmla="*/ 73 w 130"/>
                <a:gd name="T59" fmla="*/ 42 h 132"/>
                <a:gd name="T60" fmla="*/ 90 w 130"/>
                <a:gd name="T61" fmla="*/ 73 h 132"/>
                <a:gd name="T62" fmla="*/ 59 w 130"/>
                <a:gd name="T63" fmla="*/ 9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32">
                  <a:moveTo>
                    <a:pt x="114" y="46"/>
                  </a:moveTo>
                  <a:cubicBezTo>
                    <a:pt x="127" y="41"/>
                    <a:pt x="127" y="41"/>
                    <a:pt x="127" y="41"/>
                  </a:cubicBezTo>
                  <a:cubicBezTo>
                    <a:pt x="122" y="29"/>
                    <a:pt x="114" y="18"/>
                    <a:pt x="103" y="11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1" y="20"/>
                    <a:pt x="86" y="17"/>
                    <a:pt x="81" y="16"/>
                  </a:cubicBezTo>
                  <a:cubicBezTo>
                    <a:pt x="75" y="14"/>
                    <a:pt x="68" y="13"/>
                    <a:pt x="62" y="1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8" y="1"/>
                    <a:pt x="36" y="5"/>
                    <a:pt x="26" y="13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6" y="31"/>
                    <a:pt x="19" y="40"/>
                    <a:pt x="16" y="51"/>
                  </a:cubicBezTo>
                  <a:cubicBezTo>
                    <a:pt x="16" y="52"/>
                    <a:pt x="16" y="53"/>
                    <a:pt x="15" y="53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55"/>
                    <a:pt x="0" y="60"/>
                    <a:pt x="0" y="66"/>
                  </a:cubicBezTo>
                  <a:cubicBezTo>
                    <a:pt x="0" y="73"/>
                    <a:pt x="1" y="81"/>
                    <a:pt x="4" y="88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21" y="94"/>
                    <a:pt x="28" y="104"/>
                    <a:pt x="38" y="110"/>
                  </a:cubicBezTo>
                  <a:cubicBezTo>
                    <a:pt x="31" y="122"/>
                    <a:pt x="31" y="122"/>
                    <a:pt x="31" y="122"/>
                  </a:cubicBezTo>
                  <a:cubicBezTo>
                    <a:pt x="36" y="125"/>
                    <a:pt x="42" y="128"/>
                    <a:pt x="47" y="129"/>
                  </a:cubicBezTo>
                  <a:cubicBezTo>
                    <a:pt x="54" y="131"/>
                    <a:pt x="60" y="132"/>
                    <a:pt x="66" y="132"/>
                  </a:cubicBezTo>
                  <a:cubicBezTo>
                    <a:pt x="67" y="132"/>
                    <a:pt x="67" y="132"/>
                    <a:pt x="68" y="132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79" y="118"/>
                    <a:pt x="91" y="113"/>
                    <a:pt x="100" y="106"/>
                  </a:cubicBezTo>
                  <a:cubicBezTo>
                    <a:pt x="109" y="116"/>
                    <a:pt x="109" y="116"/>
                    <a:pt x="109" y="116"/>
                  </a:cubicBezTo>
                  <a:cubicBezTo>
                    <a:pt x="119" y="108"/>
                    <a:pt x="126" y="97"/>
                    <a:pt x="130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20" y="69"/>
                    <a:pt x="119" y="57"/>
                    <a:pt x="114" y="46"/>
                  </a:cubicBezTo>
                  <a:close/>
                  <a:moveTo>
                    <a:pt x="59" y="90"/>
                  </a:moveTo>
                  <a:cubicBezTo>
                    <a:pt x="46" y="86"/>
                    <a:pt x="38" y="72"/>
                    <a:pt x="42" y="59"/>
                  </a:cubicBezTo>
                  <a:cubicBezTo>
                    <a:pt x="46" y="46"/>
                    <a:pt x="60" y="38"/>
                    <a:pt x="73" y="42"/>
                  </a:cubicBezTo>
                  <a:cubicBezTo>
                    <a:pt x="86" y="46"/>
                    <a:pt x="94" y="60"/>
                    <a:pt x="90" y="73"/>
                  </a:cubicBezTo>
                  <a:cubicBezTo>
                    <a:pt x="86" y="86"/>
                    <a:pt x="72" y="94"/>
                    <a:pt x="59" y="9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0" name="Freeform 155"/>
            <p:cNvSpPr>
              <a:spLocks noEditPoints="1"/>
            </p:cNvSpPr>
            <p:nvPr/>
          </p:nvSpPr>
          <p:spPr bwMode="auto">
            <a:xfrm>
              <a:off x="5782811" y="1094015"/>
              <a:ext cx="274638" cy="277813"/>
            </a:xfrm>
            <a:custGeom>
              <a:avLst/>
              <a:gdLst>
                <a:gd name="T0" fmla="*/ 17 w 130"/>
                <a:gd name="T1" fmla="*/ 83 h 132"/>
                <a:gd name="T2" fmla="*/ 39 w 130"/>
                <a:gd name="T3" fmla="*/ 110 h 132"/>
                <a:gd name="T4" fmla="*/ 31 w 130"/>
                <a:gd name="T5" fmla="*/ 122 h 132"/>
                <a:gd name="T6" fmla="*/ 48 w 130"/>
                <a:gd name="T7" fmla="*/ 129 h 132"/>
                <a:gd name="T8" fmla="*/ 66 w 130"/>
                <a:gd name="T9" fmla="*/ 132 h 132"/>
                <a:gd name="T10" fmla="*/ 68 w 130"/>
                <a:gd name="T11" fmla="*/ 132 h 132"/>
                <a:gd name="T12" fmla="*/ 68 w 130"/>
                <a:gd name="T13" fmla="*/ 118 h 132"/>
                <a:gd name="T14" fmla="*/ 100 w 130"/>
                <a:gd name="T15" fmla="*/ 106 h 132"/>
                <a:gd name="T16" fmla="*/ 109 w 130"/>
                <a:gd name="T17" fmla="*/ 117 h 132"/>
                <a:gd name="T18" fmla="*/ 130 w 130"/>
                <a:gd name="T19" fmla="*/ 84 h 132"/>
                <a:gd name="T20" fmla="*/ 130 w 130"/>
                <a:gd name="T21" fmla="*/ 84 h 132"/>
                <a:gd name="T22" fmla="*/ 117 w 130"/>
                <a:gd name="T23" fmla="*/ 80 h 132"/>
                <a:gd name="T24" fmla="*/ 115 w 130"/>
                <a:gd name="T25" fmla="*/ 46 h 132"/>
                <a:gd name="T26" fmla="*/ 128 w 130"/>
                <a:gd name="T27" fmla="*/ 41 h 132"/>
                <a:gd name="T28" fmla="*/ 104 w 130"/>
                <a:gd name="T29" fmla="*/ 11 h 132"/>
                <a:gd name="T30" fmla="*/ 96 w 130"/>
                <a:gd name="T31" fmla="*/ 23 h 132"/>
                <a:gd name="T32" fmla="*/ 81 w 130"/>
                <a:gd name="T33" fmla="*/ 16 h 132"/>
                <a:gd name="T34" fmla="*/ 63 w 130"/>
                <a:gd name="T35" fmla="*/ 14 h 132"/>
                <a:gd name="T36" fmla="*/ 62 w 130"/>
                <a:gd name="T37" fmla="*/ 0 h 132"/>
                <a:gd name="T38" fmla="*/ 26 w 130"/>
                <a:gd name="T39" fmla="*/ 14 h 132"/>
                <a:gd name="T40" fmla="*/ 34 w 130"/>
                <a:gd name="T41" fmla="*/ 25 h 132"/>
                <a:gd name="T42" fmla="*/ 16 w 130"/>
                <a:gd name="T43" fmla="*/ 51 h 132"/>
                <a:gd name="T44" fmla="*/ 16 w 130"/>
                <a:gd name="T45" fmla="*/ 53 h 132"/>
                <a:gd name="T46" fmla="*/ 2 w 130"/>
                <a:gd name="T47" fmla="*/ 50 h 132"/>
                <a:gd name="T48" fmla="*/ 0 w 130"/>
                <a:gd name="T49" fmla="*/ 66 h 132"/>
                <a:gd name="T50" fmla="*/ 4 w 130"/>
                <a:gd name="T51" fmla="*/ 88 h 132"/>
                <a:gd name="T52" fmla="*/ 17 w 130"/>
                <a:gd name="T53" fmla="*/ 83 h 132"/>
                <a:gd name="T54" fmla="*/ 73 w 130"/>
                <a:gd name="T55" fmla="*/ 42 h 132"/>
                <a:gd name="T56" fmla="*/ 90 w 130"/>
                <a:gd name="T57" fmla="*/ 73 h 132"/>
                <a:gd name="T58" fmla="*/ 59 w 130"/>
                <a:gd name="T59" fmla="*/ 90 h 132"/>
                <a:gd name="T60" fmla="*/ 42 w 130"/>
                <a:gd name="T61" fmla="*/ 59 h 132"/>
                <a:gd name="T62" fmla="*/ 73 w 130"/>
                <a:gd name="T63" fmla="*/ 4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32">
                  <a:moveTo>
                    <a:pt x="17" y="83"/>
                  </a:moveTo>
                  <a:cubicBezTo>
                    <a:pt x="21" y="94"/>
                    <a:pt x="29" y="104"/>
                    <a:pt x="39" y="110"/>
                  </a:cubicBezTo>
                  <a:cubicBezTo>
                    <a:pt x="31" y="122"/>
                    <a:pt x="31" y="122"/>
                    <a:pt x="31" y="122"/>
                  </a:cubicBezTo>
                  <a:cubicBezTo>
                    <a:pt x="36" y="125"/>
                    <a:pt x="42" y="128"/>
                    <a:pt x="48" y="129"/>
                  </a:cubicBezTo>
                  <a:cubicBezTo>
                    <a:pt x="54" y="131"/>
                    <a:pt x="60" y="132"/>
                    <a:pt x="66" y="132"/>
                  </a:cubicBezTo>
                  <a:cubicBezTo>
                    <a:pt x="67" y="132"/>
                    <a:pt x="68" y="132"/>
                    <a:pt x="68" y="132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80" y="118"/>
                    <a:pt x="91" y="113"/>
                    <a:pt x="100" y="106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9" y="108"/>
                    <a:pt x="126" y="97"/>
                    <a:pt x="130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17" y="80"/>
                    <a:pt x="117" y="80"/>
                    <a:pt x="117" y="80"/>
                  </a:cubicBezTo>
                  <a:cubicBezTo>
                    <a:pt x="120" y="69"/>
                    <a:pt x="119" y="57"/>
                    <a:pt x="115" y="46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3" y="29"/>
                    <a:pt x="114" y="18"/>
                    <a:pt x="104" y="11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1" y="20"/>
                    <a:pt x="87" y="17"/>
                    <a:pt x="81" y="16"/>
                  </a:cubicBezTo>
                  <a:cubicBezTo>
                    <a:pt x="75" y="14"/>
                    <a:pt x="69" y="13"/>
                    <a:pt x="63" y="14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9" y="1"/>
                    <a:pt x="36" y="6"/>
                    <a:pt x="26" y="1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6" y="31"/>
                    <a:pt x="20" y="40"/>
                    <a:pt x="16" y="51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5"/>
                    <a:pt x="0" y="61"/>
                    <a:pt x="0" y="66"/>
                  </a:cubicBezTo>
                  <a:cubicBezTo>
                    <a:pt x="0" y="74"/>
                    <a:pt x="1" y="81"/>
                    <a:pt x="4" y="88"/>
                  </a:cubicBezTo>
                  <a:lnTo>
                    <a:pt x="17" y="83"/>
                  </a:lnTo>
                  <a:close/>
                  <a:moveTo>
                    <a:pt x="73" y="42"/>
                  </a:moveTo>
                  <a:cubicBezTo>
                    <a:pt x="87" y="46"/>
                    <a:pt x="94" y="60"/>
                    <a:pt x="90" y="73"/>
                  </a:cubicBezTo>
                  <a:cubicBezTo>
                    <a:pt x="86" y="86"/>
                    <a:pt x="73" y="94"/>
                    <a:pt x="59" y="90"/>
                  </a:cubicBezTo>
                  <a:cubicBezTo>
                    <a:pt x="46" y="86"/>
                    <a:pt x="39" y="72"/>
                    <a:pt x="42" y="59"/>
                  </a:cubicBezTo>
                  <a:cubicBezTo>
                    <a:pt x="46" y="46"/>
                    <a:pt x="60" y="38"/>
                    <a:pt x="73" y="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1" name="Freeform 157"/>
            <p:cNvSpPr>
              <a:spLocks noEditPoints="1"/>
            </p:cNvSpPr>
            <p:nvPr/>
          </p:nvSpPr>
          <p:spPr bwMode="auto">
            <a:xfrm>
              <a:off x="5606599" y="1386115"/>
              <a:ext cx="273050" cy="277813"/>
            </a:xfrm>
            <a:custGeom>
              <a:avLst/>
              <a:gdLst>
                <a:gd name="T0" fmla="*/ 100 w 130"/>
                <a:gd name="T1" fmla="*/ 106 h 132"/>
                <a:gd name="T2" fmla="*/ 109 w 130"/>
                <a:gd name="T3" fmla="*/ 117 h 132"/>
                <a:gd name="T4" fmla="*/ 130 w 130"/>
                <a:gd name="T5" fmla="*/ 85 h 132"/>
                <a:gd name="T6" fmla="*/ 130 w 130"/>
                <a:gd name="T7" fmla="*/ 85 h 132"/>
                <a:gd name="T8" fmla="*/ 116 w 130"/>
                <a:gd name="T9" fmla="*/ 81 h 132"/>
                <a:gd name="T10" fmla="*/ 114 w 130"/>
                <a:gd name="T11" fmla="*/ 46 h 132"/>
                <a:gd name="T12" fmla="*/ 127 w 130"/>
                <a:gd name="T13" fmla="*/ 41 h 132"/>
                <a:gd name="T14" fmla="*/ 103 w 130"/>
                <a:gd name="T15" fmla="*/ 11 h 132"/>
                <a:gd name="T16" fmla="*/ 96 w 130"/>
                <a:gd name="T17" fmla="*/ 23 h 132"/>
                <a:gd name="T18" fmla="*/ 81 w 130"/>
                <a:gd name="T19" fmla="*/ 16 h 132"/>
                <a:gd name="T20" fmla="*/ 62 w 130"/>
                <a:gd name="T21" fmla="*/ 14 h 132"/>
                <a:gd name="T22" fmla="*/ 61 w 130"/>
                <a:gd name="T23" fmla="*/ 0 h 132"/>
                <a:gd name="T24" fmla="*/ 26 w 130"/>
                <a:gd name="T25" fmla="*/ 14 h 132"/>
                <a:gd name="T26" fmla="*/ 34 w 130"/>
                <a:gd name="T27" fmla="*/ 25 h 132"/>
                <a:gd name="T28" fmla="*/ 16 w 130"/>
                <a:gd name="T29" fmla="*/ 51 h 132"/>
                <a:gd name="T30" fmla="*/ 15 w 130"/>
                <a:gd name="T31" fmla="*/ 54 h 132"/>
                <a:gd name="T32" fmla="*/ 2 w 130"/>
                <a:gd name="T33" fmla="*/ 50 h 132"/>
                <a:gd name="T34" fmla="*/ 0 w 130"/>
                <a:gd name="T35" fmla="*/ 66 h 132"/>
                <a:gd name="T36" fmla="*/ 4 w 130"/>
                <a:gd name="T37" fmla="*/ 88 h 132"/>
                <a:gd name="T38" fmla="*/ 17 w 130"/>
                <a:gd name="T39" fmla="*/ 84 h 132"/>
                <a:gd name="T40" fmla="*/ 39 w 130"/>
                <a:gd name="T41" fmla="*/ 110 h 132"/>
                <a:gd name="T42" fmla="*/ 31 w 130"/>
                <a:gd name="T43" fmla="*/ 122 h 132"/>
                <a:gd name="T44" fmla="*/ 47 w 130"/>
                <a:gd name="T45" fmla="*/ 130 h 132"/>
                <a:gd name="T46" fmla="*/ 66 w 130"/>
                <a:gd name="T47" fmla="*/ 132 h 132"/>
                <a:gd name="T48" fmla="*/ 68 w 130"/>
                <a:gd name="T49" fmla="*/ 132 h 132"/>
                <a:gd name="T50" fmla="*/ 68 w 130"/>
                <a:gd name="T51" fmla="*/ 118 h 132"/>
                <a:gd name="T52" fmla="*/ 100 w 130"/>
                <a:gd name="T53" fmla="*/ 106 h 132"/>
                <a:gd name="T54" fmla="*/ 73 w 130"/>
                <a:gd name="T55" fmla="*/ 42 h 132"/>
                <a:gd name="T56" fmla="*/ 90 w 130"/>
                <a:gd name="T57" fmla="*/ 73 h 132"/>
                <a:gd name="T58" fmla="*/ 59 w 130"/>
                <a:gd name="T59" fmla="*/ 90 h 132"/>
                <a:gd name="T60" fmla="*/ 42 w 130"/>
                <a:gd name="T61" fmla="*/ 59 h 132"/>
                <a:gd name="T62" fmla="*/ 73 w 130"/>
                <a:gd name="T63" fmla="*/ 4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32">
                  <a:moveTo>
                    <a:pt x="100" y="106"/>
                  </a:moveTo>
                  <a:cubicBezTo>
                    <a:pt x="109" y="117"/>
                    <a:pt x="109" y="117"/>
                    <a:pt x="109" y="117"/>
                  </a:cubicBezTo>
                  <a:cubicBezTo>
                    <a:pt x="119" y="108"/>
                    <a:pt x="126" y="97"/>
                    <a:pt x="130" y="85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20" y="69"/>
                    <a:pt x="119" y="57"/>
                    <a:pt x="114" y="46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2" y="29"/>
                    <a:pt x="114" y="19"/>
                    <a:pt x="103" y="11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1" y="20"/>
                    <a:pt x="86" y="18"/>
                    <a:pt x="81" y="16"/>
                  </a:cubicBezTo>
                  <a:cubicBezTo>
                    <a:pt x="75" y="14"/>
                    <a:pt x="68" y="14"/>
                    <a:pt x="62" y="1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8" y="1"/>
                    <a:pt x="36" y="6"/>
                    <a:pt x="26" y="1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6" y="31"/>
                    <a:pt x="19" y="40"/>
                    <a:pt x="16" y="51"/>
                  </a:cubicBezTo>
                  <a:cubicBezTo>
                    <a:pt x="16" y="52"/>
                    <a:pt x="16" y="53"/>
                    <a:pt x="15" y="54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5"/>
                    <a:pt x="0" y="61"/>
                    <a:pt x="0" y="66"/>
                  </a:cubicBezTo>
                  <a:cubicBezTo>
                    <a:pt x="0" y="74"/>
                    <a:pt x="1" y="81"/>
                    <a:pt x="4" y="88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21" y="95"/>
                    <a:pt x="28" y="104"/>
                    <a:pt x="39" y="110"/>
                  </a:cubicBezTo>
                  <a:cubicBezTo>
                    <a:pt x="31" y="122"/>
                    <a:pt x="31" y="122"/>
                    <a:pt x="31" y="122"/>
                  </a:cubicBezTo>
                  <a:cubicBezTo>
                    <a:pt x="36" y="126"/>
                    <a:pt x="42" y="128"/>
                    <a:pt x="47" y="130"/>
                  </a:cubicBezTo>
                  <a:cubicBezTo>
                    <a:pt x="54" y="132"/>
                    <a:pt x="60" y="132"/>
                    <a:pt x="66" y="132"/>
                  </a:cubicBezTo>
                  <a:cubicBezTo>
                    <a:pt x="67" y="132"/>
                    <a:pt x="67" y="132"/>
                    <a:pt x="68" y="132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80" y="118"/>
                    <a:pt x="91" y="114"/>
                    <a:pt x="100" y="106"/>
                  </a:cubicBezTo>
                  <a:close/>
                  <a:moveTo>
                    <a:pt x="73" y="42"/>
                  </a:moveTo>
                  <a:cubicBezTo>
                    <a:pt x="86" y="46"/>
                    <a:pt x="94" y="60"/>
                    <a:pt x="90" y="73"/>
                  </a:cubicBezTo>
                  <a:cubicBezTo>
                    <a:pt x="86" y="86"/>
                    <a:pt x="72" y="94"/>
                    <a:pt x="59" y="90"/>
                  </a:cubicBezTo>
                  <a:cubicBezTo>
                    <a:pt x="46" y="86"/>
                    <a:pt x="38" y="72"/>
                    <a:pt x="42" y="59"/>
                  </a:cubicBezTo>
                  <a:cubicBezTo>
                    <a:pt x="46" y="46"/>
                    <a:pt x="60" y="38"/>
                    <a:pt x="73" y="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2" name="Freeform 159"/>
            <p:cNvSpPr>
              <a:spLocks noEditPoints="1"/>
            </p:cNvSpPr>
            <p:nvPr/>
          </p:nvSpPr>
          <p:spPr bwMode="auto">
            <a:xfrm>
              <a:off x="6505124" y="1667102"/>
              <a:ext cx="279400" cy="274638"/>
            </a:xfrm>
            <a:custGeom>
              <a:avLst/>
              <a:gdLst>
                <a:gd name="T0" fmla="*/ 109 w 133"/>
                <a:gd name="T1" fmla="*/ 98 h 131"/>
                <a:gd name="T2" fmla="*/ 119 w 133"/>
                <a:gd name="T3" fmla="*/ 65 h 131"/>
                <a:gd name="T4" fmla="*/ 133 w 133"/>
                <a:gd name="T5" fmla="*/ 64 h 131"/>
                <a:gd name="T6" fmla="*/ 120 w 133"/>
                <a:gd name="T7" fmla="*/ 28 h 131"/>
                <a:gd name="T8" fmla="*/ 109 w 133"/>
                <a:gd name="T9" fmla="*/ 36 h 131"/>
                <a:gd name="T10" fmla="*/ 97 w 133"/>
                <a:gd name="T11" fmla="*/ 25 h 131"/>
                <a:gd name="T12" fmla="*/ 80 w 133"/>
                <a:gd name="T13" fmla="*/ 17 h 131"/>
                <a:gd name="T14" fmla="*/ 84 w 133"/>
                <a:gd name="T15" fmla="*/ 4 h 131"/>
                <a:gd name="T16" fmla="*/ 45 w 133"/>
                <a:gd name="T17" fmla="*/ 5 h 131"/>
                <a:gd name="T18" fmla="*/ 50 w 133"/>
                <a:gd name="T19" fmla="*/ 18 h 131"/>
                <a:gd name="T20" fmla="*/ 24 w 133"/>
                <a:gd name="T21" fmla="*/ 38 h 131"/>
                <a:gd name="T22" fmla="*/ 23 w 133"/>
                <a:gd name="T23" fmla="*/ 40 h 131"/>
                <a:gd name="T24" fmla="*/ 11 w 133"/>
                <a:gd name="T25" fmla="*/ 32 h 131"/>
                <a:gd name="T26" fmla="*/ 0 w 133"/>
                <a:gd name="T27" fmla="*/ 68 h 131"/>
                <a:gd name="T28" fmla="*/ 0 w 133"/>
                <a:gd name="T29" fmla="*/ 69 h 131"/>
                <a:gd name="T30" fmla="*/ 15 w 133"/>
                <a:gd name="T31" fmla="*/ 68 h 131"/>
                <a:gd name="T32" fmla="*/ 26 w 133"/>
                <a:gd name="T33" fmla="*/ 101 h 131"/>
                <a:gd name="T34" fmla="*/ 15 w 133"/>
                <a:gd name="T35" fmla="*/ 110 h 131"/>
                <a:gd name="T36" fmla="*/ 28 w 133"/>
                <a:gd name="T37" fmla="*/ 122 h 131"/>
                <a:gd name="T38" fmla="*/ 47 w 133"/>
                <a:gd name="T39" fmla="*/ 131 h 131"/>
                <a:gd name="T40" fmla="*/ 51 w 133"/>
                <a:gd name="T41" fmla="*/ 118 h 131"/>
                <a:gd name="T42" fmla="*/ 86 w 133"/>
                <a:gd name="T43" fmla="*/ 116 h 131"/>
                <a:gd name="T44" fmla="*/ 91 w 133"/>
                <a:gd name="T45" fmla="*/ 130 h 131"/>
                <a:gd name="T46" fmla="*/ 121 w 133"/>
                <a:gd name="T47" fmla="*/ 106 h 131"/>
                <a:gd name="T48" fmla="*/ 121 w 133"/>
                <a:gd name="T49" fmla="*/ 106 h 131"/>
                <a:gd name="T50" fmla="*/ 121 w 133"/>
                <a:gd name="T51" fmla="*/ 106 h 131"/>
                <a:gd name="T52" fmla="*/ 109 w 133"/>
                <a:gd name="T53" fmla="*/ 98 h 131"/>
                <a:gd name="T54" fmla="*/ 52 w 133"/>
                <a:gd name="T55" fmla="*/ 88 h 131"/>
                <a:gd name="T56" fmla="*/ 46 w 133"/>
                <a:gd name="T57" fmla="*/ 53 h 131"/>
                <a:gd name="T58" fmla="*/ 81 w 133"/>
                <a:gd name="T59" fmla="*/ 47 h 131"/>
                <a:gd name="T60" fmla="*/ 87 w 133"/>
                <a:gd name="T61" fmla="*/ 82 h 131"/>
                <a:gd name="T62" fmla="*/ 52 w 133"/>
                <a:gd name="T63" fmla="*/ 8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3" h="131">
                  <a:moveTo>
                    <a:pt x="109" y="98"/>
                  </a:moveTo>
                  <a:cubicBezTo>
                    <a:pt x="116" y="88"/>
                    <a:pt x="120" y="76"/>
                    <a:pt x="119" y="65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51"/>
                    <a:pt x="128" y="39"/>
                    <a:pt x="120" y="28"/>
                  </a:cubicBezTo>
                  <a:cubicBezTo>
                    <a:pt x="109" y="36"/>
                    <a:pt x="109" y="36"/>
                    <a:pt x="109" y="36"/>
                  </a:cubicBezTo>
                  <a:cubicBezTo>
                    <a:pt x="105" y="32"/>
                    <a:pt x="102" y="28"/>
                    <a:pt x="97" y="25"/>
                  </a:cubicBezTo>
                  <a:cubicBezTo>
                    <a:pt x="92" y="21"/>
                    <a:pt x="86" y="19"/>
                    <a:pt x="80" y="17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71" y="0"/>
                    <a:pt x="58" y="1"/>
                    <a:pt x="45" y="5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40" y="22"/>
                    <a:pt x="31" y="28"/>
                    <a:pt x="24" y="38"/>
                  </a:cubicBezTo>
                  <a:cubicBezTo>
                    <a:pt x="24" y="38"/>
                    <a:pt x="23" y="39"/>
                    <a:pt x="23" y="40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4" y="43"/>
                    <a:pt x="0" y="55"/>
                    <a:pt x="0" y="6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0"/>
                    <a:pt x="19" y="91"/>
                    <a:pt x="26" y="101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9" y="114"/>
                    <a:pt x="24" y="118"/>
                    <a:pt x="28" y="122"/>
                  </a:cubicBezTo>
                  <a:cubicBezTo>
                    <a:pt x="34" y="126"/>
                    <a:pt x="40" y="129"/>
                    <a:pt x="47" y="131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63" y="121"/>
                    <a:pt x="75" y="121"/>
                    <a:pt x="86" y="116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103" y="125"/>
                    <a:pt x="113" y="117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lnTo>
                    <a:pt x="109" y="98"/>
                  </a:lnTo>
                  <a:close/>
                  <a:moveTo>
                    <a:pt x="52" y="88"/>
                  </a:moveTo>
                  <a:cubicBezTo>
                    <a:pt x="41" y="80"/>
                    <a:pt x="38" y="65"/>
                    <a:pt x="46" y="53"/>
                  </a:cubicBezTo>
                  <a:cubicBezTo>
                    <a:pt x="54" y="42"/>
                    <a:pt x="70" y="39"/>
                    <a:pt x="81" y="47"/>
                  </a:cubicBezTo>
                  <a:cubicBezTo>
                    <a:pt x="92" y="55"/>
                    <a:pt x="95" y="71"/>
                    <a:pt x="87" y="82"/>
                  </a:cubicBezTo>
                  <a:cubicBezTo>
                    <a:pt x="79" y="93"/>
                    <a:pt x="64" y="96"/>
                    <a:pt x="52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3" name="Freeform 161"/>
            <p:cNvSpPr>
              <a:spLocks noEditPoints="1"/>
            </p:cNvSpPr>
            <p:nvPr/>
          </p:nvSpPr>
          <p:spPr bwMode="auto">
            <a:xfrm>
              <a:off x="6328911" y="1384527"/>
              <a:ext cx="279400" cy="273050"/>
            </a:xfrm>
            <a:custGeom>
              <a:avLst/>
              <a:gdLst>
                <a:gd name="T0" fmla="*/ 85 w 133"/>
                <a:gd name="T1" fmla="*/ 116 h 130"/>
                <a:gd name="T2" fmla="*/ 90 w 133"/>
                <a:gd name="T3" fmla="*/ 129 h 130"/>
                <a:gd name="T4" fmla="*/ 120 w 133"/>
                <a:gd name="T5" fmla="*/ 106 h 130"/>
                <a:gd name="T6" fmla="*/ 121 w 133"/>
                <a:gd name="T7" fmla="*/ 105 h 130"/>
                <a:gd name="T8" fmla="*/ 109 w 133"/>
                <a:gd name="T9" fmla="*/ 97 h 130"/>
                <a:gd name="T10" fmla="*/ 119 w 133"/>
                <a:gd name="T11" fmla="*/ 64 h 130"/>
                <a:gd name="T12" fmla="*/ 133 w 133"/>
                <a:gd name="T13" fmla="*/ 63 h 130"/>
                <a:gd name="T14" fmla="*/ 119 w 133"/>
                <a:gd name="T15" fmla="*/ 27 h 130"/>
                <a:gd name="T16" fmla="*/ 108 w 133"/>
                <a:gd name="T17" fmla="*/ 36 h 130"/>
                <a:gd name="T18" fmla="*/ 97 w 133"/>
                <a:gd name="T19" fmla="*/ 25 h 130"/>
                <a:gd name="T20" fmla="*/ 80 w 133"/>
                <a:gd name="T21" fmla="*/ 17 h 130"/>
                <a:gd name="T22" fmla="*/ 83 w 133"/>
                <a:gd name="T23" fmla="*/ 3 h 130"/>
                <a:gd name="T24" fmla="*/ 45 w 133"/>
                <a:gd name="T25" fmla="*/ 4 h 130"/>
                <a:gd name="T26" fmla="*/ 50 w 133"/>
                <a:gd name="T27" fmla="*/ 18 h 130"/>
                <a:gd name="T28" fmla="*/ 24 w 133"/>
                <a:gd name="T29" fmla="*/ 37 h 130"/>
                <a:gd name="T30" fmla="*/ 23 w 133"/>
                <a:gd name="T31" fmla="*/ 39 h 130"/>
                <a:gd name="T32" fmla="*/ 11 w 133"/>
                <a:gd name="T33" fmla="*/ 31 h 130"/>
                <a:gd name="T34" fmla="*/ 0 w 133"/>
                <a:gd name="T35" fmla="*/ 67 h 130"/>
                <a:gd name="T36" fmla="*/ 0 w 133"/>
                <a:gd name="T37" fmla="*/ 68 h 130"/>
                <a:gd name="T38" fmla="*/ 14 w 133"/>
                <a:gd name="T39" fmla="*/ 68 h 130"/>
                <a:gd name="T40" fmla="*/ 26 w 133"/>
                <a:gd name="T41" fmla="*/ 100 h 130"/>
                <a:gd name="T42" fmla="*/ 15 w 133"/>
                <a:gd name="T43" fmla="*/ 109 h 130"/>
                <a:gd name="T44" fmla="*/ 28 w 133"/>
                <a:gd name="T45" fmla="*/ 121 h 130"/>
                <a:gd name="T46" fmla="*/ 47 w 133"/>
                <a:gd name="T47" fmla="*/ 130 h 130"/>
                <a:gd name="T48" fmla="*/ 51 w 133"/>
                <a:gd name="T49" fmla="*/ 117 h 130"/>
                <a:gd name="T50" fmla="*/ 85 w 133"/>
                <a:gd name="T51" fmla="*/ 116 h 130"/>
                <a:gd name="T52" fmla="*/ 46 w 133"/>
                <a:gd name="T53" fmla="*/ 53 h 130"/>
                <a:gd name="T54" fmla="*/ 81 w 133"/>
                <a:gd name="T55" fmla="*/ 47 h 130"/>
                <a:gd name="T56" fmla="*/ 87 w 133"/>
                <a:gd name="T57" fmla="*/ 82 h 130"/>
                <a:gd name="T58" fmla="*/ 52 w 133"/>
                <a:gd name="T59" fmla="*/ 88 h 130"/>
                <a:gd name="T60" fmla="*/ 46 w 133"/>
                <a:gd name="T61" fmla="*/ 5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0">
                  <a:moveTo>
                    <a:pt x="85" y="116"/>
                  </a:moveTo>
                  <a:cubicBezTo>
                    <a:pt x="90" y="129"/>
                    <a:pt x="90" y="129"/>
                    <a:pt x="90" y="129"/>
                  </a:cubicBezTo>
                  <a:cubicBezTo>
                    <a:pt x="102" y="124"/>
                    <a:pt x="113" y="116"/>
                    <a:pt x="120" y="106"/>
                  </a:cubicBezTo>
                  <a:cubicBezTo>
                    <a:pt x="121" y="105"/>
                    <a:pt x="121" y="105"/>
                    <a:pt x="121" y="105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16" y="87"/>
                    <a:pt x="119" y="76"/>
                    <a:pt x="119" y="64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2" y="50"/>
                    <a:pt x="127" y="38"/>
                    <a:pt x="119" y="27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5" y="32"/>
                    <a:pt x="101" y="28"/>
                    <a:pt x="97" y="25"/>
                  </a:cubicBezTo>
                  <a:cubicBezTo>
                    <a:pt x="91" y="21"/>
                    <a:pt x="86" y="18"/>
                    <a:pt x="80" y="17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1" y="0"/>
                    <a:pt x="57" y="0"/>
                    <a:pt x="45" y="4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40" y="21"/>
                    <a:pt x="30" y="28"/>
                    <a:pt x="24" y="37"/>
                  </a:cubicBezTo>
                  <a:cubicBezTo>
                    <a:pt x="23" y="38"/>
                    <a:pt x="23" y="38"/>
                    <a:pt x="23" y="3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4" y="42"/>
                    <a:pt x="0" y="54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79"/>
                    <a:pt x="18" y="91"/>
                    <a:pt x="26" y="100"/>
                  </a:cubicBezTo>
                  <a:cubicBezTo>
                    <a:pt x="15" y="109"/>
                    <a:pt x="15" y="109"/>
                    <a:pt x="15" y="109"/>
                  </a:cubicBezTo>
                  <a:cubicBezTo>
                    <a:pt x="19" y="114"/>
                    <a:pt x="23" y="118"/>
                    <a:pt x="28" y="121"/>
                  </a:cubicBezTo>
                  <a:cubicBezTo>
                    <a:pt x="34" y="125"/>
                    <a:pt x="40" y="128"/>
                    <a:pt x="47" y="130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62" y="121"/>
                    <a:pt x="74" y="120"/>
                    <a:pt x="85" y="116"/>
                  </a:cubicBezTo>
                  <a:close/>
                  <a:moveTo>
                    <a:pt x="46" y="53"/>
                  </a:moveTo>
                  <a:cubicBezTo>
                    <a:pt x="54" y="42"/>
                    <a:pt x="70" y="39"/>
                    <a:pt x="81" y="47"/>
                  </a:cubicBezTo>
                  <a:cubicBezTo>
                    <a:pt x="92" y="55"/>
                    <a:pt x="95" y="70"/>
                    <a:pt x="87" y="82"/>
                  </a:cubicBezTo>
                  <a:cubicBezTo>
                    <a:pt x="79" y="93"/>
                    <a:pt x="63" y="95"/>
                    <a:pt x="52" y="88"/>
                  </a:cubicBezTo>
                  <a:cubicBezTo>
                    <a:pt x="41" y="80"/>
                    <a:pt x="38" y="64"/>
                    <a:pt x="46" y="5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4" name="Freeform 163"/>
            <p:cNvSpPr>
              <a:spLocks/>
            </p:cNvSpPr>
            <p:nvPr/>
          </p:nvSpPr>
          <p:spPr bwMode="auto">
            <a:xfrm>
              <a:off x="5284336" y="2003652"/>
              <a:ext cx="1797050" cy="1095375"/>
            </a:xfrm>
            <a:custGeom>
              <a:avLst/>
              <a:gdLst>
                <a:gd name="T0" fmla="*/ 10 w 854"/>
                <a:gd name="T1" fmla="*/ 522 h 522"/>
                <a:gd name="T2" fmla="*/ 0 w 854"/>
                <a:gd name="T3" fmla="*/ 512 h 522"/>
                <a:gd name="T4" fmla="*/ 0 w 854"/>
                <a:gd name="T5" fmla="*/ 0 h 522"/>
                <a:gd name="T6" fmla="*/ 844 w 854"/>
                <a:gd name="T7" fmla="*/ 0 h 522"/>
                <a:gd name="T8" fmla="*/ 854 w 854"/>
                <a:gd name="T9" fmla="*/ 10 h 522"/>
                <a:gd name="T10" fmla="*/ 844 w 854"/>
                <a:gd name="T11" fmla="*/ 20 h 522"/>
                <a:gd name="T12" fmla="*/ 20 w 854"/>
                <a:gd name="T13" fmla="*/ 20 h 522"/>
                <a:gd name="T14" fmla="*/ 20 w 854"/>
                <a:gd name="T15" fmla="*/ 512 h 522"/>
                <a:gd name="T16" fmla="*/ 10 w 854"/>
                <a:gd name="T17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4" h="522">
                  <a:moveTo>
                    <a:pt x="10" y="522"/>
                  </a:moveTo>
                  <a:cubicBezTo>
                    <a:pt x="4" y="522"/>
                    <a:pt x="0" y="518"/>
                    <a:pt x="0" y="5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50" y="0"/>
                    <a:pt x="854" y="4"/>
                    <a:pt x="854" y="10"/>
                  </a:cubicBezTo>
                  <a:cubicBezTo>
                    <a:pt x="854" y="16"/>
                    <a:pt x="850" y="20"/>
                    <a:pt x="844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512"/>
                    <a:pt x="20" y="512"/>
                    <a:pt x="20" y="512"/>
                  </a:cubicBezTo>
                  <a:cubicBezTo>
                    <a:pt x="20" y="518"/>
                    <a:pt x="16" y="522"/>
                    <a:pt x="10" y="5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5" name="Freeform 164"/>
            <p:cNvSpPr>
              <a:spLocks noEditPoints="1"/>
            </p:cNvSpPr>
            <p:nvPr/>
          </p:nvSpPr>
          <p:spPr bwMode="auto">
            <a:xfrm>
              <a:off x="6305099" y="2511652"/>
              <a:ext cx="755650" cy="760413"/>
            </a:xfrm>
            <a:custGeom>
              <a:avLst/>
              <a:gdLst>
                <a:gd name="T0" fmla="*/ 338 w 359"/>
                <a:gd name="T1" fmla="*/ 165 h 362"/>
                <a:gd name="T2" fmla="*/ 344 w 359"/>
                <a:gd name="T3" fmla="*/ 107 h 362"/>
                <a:gd name="T4" fmla="*/ 317 w 359"/>
                <a:gd name="T5" fmla="*/ 102 h 362"/>
                <a:gd name="T6" fmla="*/ 300 w 359"/>
                <a:gd name="T7" fmla="*/ 47 h 362"/>
                <a:gd name="T8" fmla="*/ 273 w 359"/>
                <a:gd name="T9" fmla="*/ 53 h 362"/>
                <a:gd name="T10" fmla="*/ 235 w 359"/>
                <a:gd name="T11" fmla="*/ 9 h 362"/>
                <a:gd name="T12" fmla="*/ 213 w 359"/>
                <a:gd name="T13" fmla="*/ 26 h 362"/>
                <a:gd name="T14" fmla="*/ 161 w 359"/>
                <a:gd name="T15" fmla="*/ 2 h 362"/>
                <a:gd name="T16" fmla="*/ 148 w 359"/>
                <a:gd name="T17" fmla="*/ 26 h 362"/>
                <a:gd name="T18" fmla="*/ 89 w 359"/>
                <a:gd name="T19" fmla="*/ 25 h 362"/>
                <a:gd name="T20" fmla="*/ 87 w 359"/>
                <a:gd name="T21" fmla="*/ 53 h 362"/>
                <a:gd name="T22" fmla="*/ 34 w 359"/>
                <a:gd name="T23" fmla="*/ 75 h 362"/>
                <a:gd name="T24" fmla="*/ 43 w 359"/>
                <a:gd name="T25" fmla="*/ 101 h 362"/>
                <a:gd name="T26" fmla="*/ 3 w 359"/>
                <a:gd name="T27" fmla="*/ 144 h 362"/>
                <a:gd name="T28" fmla="*/ 23 w 359"/>
                <a:gd name="T29" fmla="*/ 164 h 362"/>
                <a:gd name="T30" fmla="*/ 0 w 359"/>
                <a:gd name="T31" fmla="*/ 181 h 362"/>
                <a:gd name="T32" fmla="*/ 25 w 359"/>
                <a:gd name="T33" fmla="*/ 214 h 362"/>
                <a:gd name="T34" fmla="*/ 8 w 359"/>
                <a:gd name="T35" fmla="*/ 236 h 362"/>
                <a:gd name="T36" fmla="*/ 52 w 359"/>
                <a:gd name="T37" fmla="*/ 274 h 362"/>
                <a:gd name="T38" fmla="*/ 45 w 359"/>
                <a:gd name="T39" fmla="*/ 301 h 362"/>
                <a:gd name="T40" fmla="*/ 101 w 359"/>
                <a:gd name="T41" fmla="*/ 318 h 362"/>
                <a:gd name="T42" fmla="*/ 106 w 359"/>
                <a:gd name="T43" fmla="*/ 345 h 362"/>
                <a:gd name="T44" fmla="*/ 164 w 359"/>
                <a:gd name="T45" fmla="*/ 338 h 362"/>
                <a:gd name="T46" fmla="*/ 179 w 359"/>
                <a:gd name="T47" fmla="*/ 362 h 362"/>
                <a:gd name="T48" fmla="*/ 236 w 359"/>
                <a:gd name="T49" fmla="*/ 353 h 362"/>
                <a:gd name="T50" fmla="*/ 244 w 359"/>
                <a:gd name="T51" fmla="*/ 326 h 362"/>
                <a:gd name="T52" fmla="*/ 301 w 359"/>
                <a:gd name="T53" fmla="*/ 315 h 362"/>
                <a:gd name="T54" fmla="*/ 297 w 359"/>
                <a:gd name="T55" fmla="*/ 288 h 362"/>
                <a:gd name="T56" fmla="*/ 345 w 359"/>
                <a:gd name="T57" fmla="*/ 254 h 362"/>
                <a:gd name="T58" fmla="*/ 330 w 359"/>
                <a:gd name="T59" fmla="*/ 231 h 362"/>
                <a:gd name="T60" fmla="*/ 359 w 359"/>
                <a:gd name="T61" fmla="*/ 182 h 362"/>
                <a:gd name="T62" fmla="*/ 338 w 359"/>
                <a:gd name="T63" fmla="*/ 181 h 362"/>
                <a:gd name="T64" fmla="*/ 180 w 359"/>
                <a:gd name="T65" fmla="*/ 71 h 362"/>
                <a:gd name="T66" fmla="*/ 180 w 359"/>
                <a:gd name="T67" fmla="*/ 29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9" h="362">
                  <a:moveTo>
                    <a:pt x="338" y="181"/>
                  </a:moveTo>
                  <a:cubicBezTo>
                    <a:pt x="338" y="176"/>
                    <a:pt x="338" y="170"/>
                    <a:pt x="338" y="165"/>
                  </a:cubicBezTo>
                  <a:cubicBezTo>
                    <a:pt x="359" y="163"/>
                    <a:pt x="359" y="163"/>
                    <a:pt x="359" y="163"/>
                  </a:cubicBezTo>
                  <a:cubicBezTo>
                    <a:pt x="357" y="143"/>
                    <a:pt x="352" y="125"/>
                    <a:pt x="344" y="107"/>
                  </a:cubicBezTo>
                  <a:cubicBezTo>
                    <a:pt x="324" y="116"/>
                    <a:pt x="324" y="116"/>
                    <a:pt x="324" y="116"/>
                  </a:cubicBezTo>
                  <a:cubicBezTo>
                    <a:pt x="322" y="111"/>
                    <a:pt x="320" y="107"/>
                    <a:pt x="317" y="102"/>
                  </a:cubicBezTo>
                  <a:cubicBezTo>
                    <a:pt x="336" y="91"/>
                    <a:pt x="336" y="91"/>
                    <a:pt x="336" y="91"/>
                  </a:cubicBezTo>
                  <a:cubicBezTo>
                    <a:pt x="327" y="74"/>
                    <a:pt x="315" y="59"/>
                    <a:pt x="300" y="47"/>
                  </a:cubicBezTo>
                  <a:cubicBezTo>
                    <a:pt x="286" y="63"/>
                    <a:pt x="286" y="63"/>
                    <a:pt x="286" y="63"/>
                  </a:cubicBezTo>
                  <a:cubicBezTo>
                    <a:pt x="282" y="60"/>
                    <a:pt x="278" y="56"/>
                    <a:pt x="273" y="53"/>
                  </a:cubicBezTo>
                  <a:cubicBezTo>
                    <a:pt x="286" y="35"/>
                    <a:pt x="286" y="35"/>
                    <a:pt x="286" y="35"/>
                  </a:cubicBezTo>
                  <a:cubicBezTo>
                    <a:pt x="271" y="24"/>
                    <a:pt x="254" y="15"/>
                    <a:pt x="235" y="9"/>
                  </a:cubicBezTo>
                  <a:cubicBezTo>
                    <a:pt x="228" y="30"/>
                    <a:pt x="228" y="30"/>
                    <a:pt x="228" y="30"/>
                  </a:cubicBezTo>
                  <a:cubicBezTo>
                    <a:pt x="224" y="29"/>
                    <a:pt x="218" y="27"/>
                    <a:pt x="213" y="26"/>
                  </a:cubicBezTo>
                  <a:cubicBezTo>
                    <a:pt x="218" y="5"/>
                    <a:pt x="218" y="5"/>
                    <a:pt x="218" y="5"/>
                  </a:cubicBezTo>
                  <a:cubicBezTo>
                    <a:pt x="199" y="1"/>
                    <a:pt x="180" y="0"/>
                    <a:pt x="161" y="2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58" y="24"/>
                    <a:pt x="153" y="25"/>
                    <a:pt x="148" y="26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24" y="8"/>
                    <a:pt x="106" y="15"/>
                    <a:pt x="89" y="2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96" y="47"/>
                    <a:pt x="92" y="50"/>
                    <a:pt x="87" y="53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59" y="46"/>
                    <a:pt x="45" y="60"/>
                    <a:pt x="34" y="75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9" y="92"/>
                    <a:pt x="46" y="97"/>
                    <a:pt x="43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14" y="107"/>
                    <a:pt x="7" y="125"/>
                    <a:pt x="3" y="144"/>
                  </a:cubicBezTo>
                  <a:cubicBezTo>
                    <a:pt x="25" y="148"/>
                    <a:pt x="25" y="148"/>
                    <a:pt x="25" y="148"/>
                  </a:cubicBezTo>
                  <a:cubicBezTo>
                    <a:pt x="24" y="153"/>
                    <a:pt x="23" y="159"/>
                    <a:pt x="23" y="164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68"/>
                    <a:pt x="0" y="174"/>
                    <a:pt x="0" y="181"/>
                  </a:cubicBezTo>
                  <a:cubicBezTo>
                    <a:pt x="0" y="194"/>
                    <a:pt x="1" y="206"/>
                    <a:pt x="4" y="219"/>
                  </a:cubicBezTo>
                  <a:cubicBezTo>
                    <a:pt x="25" y="214"/>
                    <a:pt x="25" y="214"/>
                    <a:pt x="25" y="214"/>
                  </a:cubicBezTo>
                  <a:cubicBezTo>
                    <a:pt x="26" y="219"/>
                    <a:pt x="28" y="224"/>
                    <a:pt x="29" y="229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14" y="254"/>
                    <a:pt x="23" y="272"/>
                    <a:pt x="34" y="287"/>
                  </a:cubicBezTo>
                  <a:cubicBezTo>
                    <a:pt x="52" y="274"/>
                    <a:pt x="52" y="274"/>
                    <a:pt x="52" y="274"/>
                  </a:cubicBezTo>
                  <a:cubicBezTo>
                    <a:pt x="55" y="278"/>
                    <a:pt x="58" y="283"/>
                    <a:pt x="62" y="286"/>
                  </a:cubicBezTo>
                  <a:cubicBezTo>
                    <a:pt x="45" y="301"/>
                    <a:pt x="45" y="301"/>
                    <a:pt x="45" y="301"/>
                  </a:cubicBezTo>
                  <a:cubicBezTo>
                    <a:pt x="58" y="315"/>
                    <a:pt x="73" y="328"/>
                    <a:pt x="90" y="337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106" y="321"/>
                    <a:pt x="110" y="323"/>
                    <a:pt x="115" y="325"/>
                  </a:cubicBezTo>
                  <a:cubicBezTo>
                    <a:pt x="106" y="345"/>
                    <a:pt x="106" y="345"/>
                    <a:pt x="106" y="345"/>
                  </a:cubicBezTo>
                  <a:cubicBezTo>
                    <a:pt x="123" y="353"/>
                    <a:pt x="142" y="358"/>
                    <a:pt x="161" y="360"/>
                  </a:cubicBezTo>
                  <a:cubicBezTo>
                    <a:pt x="164" y="338"/>
                    <a:pt x="164" y="338"/>
                    <a:pt x="164" y="338"/>
                  </a:cubicBezTo>
                  <a:cubicBezTo>
                    <a:pt x="169" y="339"/>
                    <a:pt x="174" y="339"/>
                    <a:pt x="179" y="339"/>
                  </a:cubicBezTo>
                  <a:cubicBezTo>
                    <a:pt x="179" y="362"/>
                    <a:pt x="179" y="362"/>
                    <a:pt x="179" y="362"/>
                  </a:cubicBezTo>
                  <a:cubicBezTo>
                    <a:pt x="180" y="362"/>
                    <a:pt x="180" y="362"/>
                    <a:pt x="180" y="362"/>
                  </a:cubicBezTo>
                  <a:cubicBezTo>
                    <a:pt x="199" y="362"/>
                    <a:pt x="218" y="359"/>
                    <a:pt x="236" y="353"/>
                  </a:cubicBezTo>
                  <a:cubicBezTo>
                    <a:pt x="229" y="332"/>
                    <a:pt x="229" y="332"/>
                    <a:pt x="229" y="332"/>
                  </a:cubicBezTo>
                  <a:cubicBezTo>
                    <a:pt x="234" y="330"/>
                    <a:pt x="239" y="328"/>
                    <a:pt x="244" y="32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70" y="338"/>
                    <a:pt x="286" y="328"/>
                    <a:pt x="301" y="315"/>
                  </a:cubicBezTo>
                  <a:cubicBezTo>
                    <a:pt x="286" y="299"/>
                    <a:pt x="286" y="299"/>
                    <a:pt x="286" y="299"/>
                  </a:cubicBezTo>
                  <a:cubicBezTo>
                    <a:pt x="290" y="295"/>
                    <a:pt x="294" y="291"/>
                    <a:pt x="297" y="288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26" y="288"/>
                    <a:pt x="337" y="272"/>
                    <a:pt x="345" y="254"/>
                  </a:cubicBezTo>
                  <a:cubicBezTo>
                    <a:pt x="325" y="245"/>
                    <a:pt x="325" y="245"/>
                    <a:pt x="325" y="245"/>
                  </a:cubicBezTo>
                  <a:cubicBezTo>
                    <a:pt x="327" y="241"/>
                    <a:pt x="329" y="236"/>
                    <a:pt x="330" y="231"/>
                  </a:cubicBezTo>
                  <a:cubicBezTo>
                    <a:pt x="351" y="238"/>
                    <a:pt x="351" y="238"/>
                    <a:pt x="351" y="238"/>
                  </a:cubicBezTo>
                  <a:cubicBezTo>
                    <a:pt x="356" y="220"/>
                    <a:pt x="359" y="201"/>
                    <a:pt x="359" y="182"/>
                  </a:cubicBezTo>
                  <a:cubicBezTo>
                    <a:pt x="338" y="182"/>
                    <a:pt x="338" y="182"/>
                    <a:pt x="338" y="182"/>
                  </a:cubicBezTo>
                  <a:cubicBezTo>
                    <a:pt x="338" y="182"/>
                    <a:pt x="338" y="181"/>
                    <a:pt x="338" y="181"/>
                  </a:cubicBezTo>
                  <a:close/>
                  <a:moveTo>
                    <a:pt x="70" y="181"/>
                  </a:moveTo>
                  <a:cubicBezTo>
                    <a:pt x="70" y="120"/>
                    <a:pt x="119" y="71"/>
                    <a:pt x="180" y="71"/>
                  </a:cubicBezTo>
                  <a:cubicBezTo>
                    <a:pt x="241" y="71"/>
                    <a:pt x="290" y="120"/>
                    <a:pt x="290" y="181"/>
                  </a:cubicBezTo>
                  <a:cubicBezTo>
                    <a:pt x="290" y="242"/>
                    <a:pt x="241" y="291"/>
                    <a:pt x="180" y="291"/>
                  </a:cubicBezTo>
                  <a:cubicBezTo>
                    <a:pt x="119" y="291"/>
                    <a:pt x="70" y="242"/>
                    <a:pt x="70" y="1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6" name="Freeform 165"/>
            <p:cNvSpPr>
              <a:spLocks/>
            </p:cNvSpPr>
            <p:nvPr/>
          </p:nvSpPr>
          <p:spPr bwMode="auto">
            <a:xfrm>
              <a:off x="7060749" y="2891065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97" name="Oval 167"/>
            <p:cNvSpPr>
              <a:spLocks noChangeArrowheads="1"/>
            </p:cNvSpPr>
            <p:nvPr/>
          </p:nvSpPr>
          <p:spPr bwMode="auto">
            <a:xfrm>
              <a:off x="6579736" y="2787877"/>
              <a:ext cx="206375" cy="2063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98" name="Freeform 168"/>
            <p:cNvSpPr>
              <a:spLocks noEditPoints="1"/>
            </p:cNvSpPr>
            <p:nvPr/>
          </p:nvSpPr>
          <p:spPr bwMode="auto">
            <a:xfrm>
              <a:off x="5587549" y="2667227"/>
              <a:ext cx="454025" cy="452438"/>
            </a:xfrm>
            <a:custGeom>
              <a:avLst/>
              <a:gdLst>
                <a:gd name="T0" fmla="*/ 197 w 216"/>
                <a:gd name="T1" fmla="*/ 107 h 216"/>
                <a:gd name="T2" fmla="*/ 193 w 216"/>
                <a:gd name="T3" fmla="*/ 80 h 216"/>
                <a:gd name="T4" fmla="*/ 210 w 216"/>
                <a:gd name="T5" fmla="*/ 74 h 216"/>
                <a:gd name="T6" fmla="*/ 183 w 216"/>
                <a:gd name="T7" fmla="*/ 31 h 216"/>
                <a:gd name="T8" fmla="*/ 171 w 216"/>
                <a:gd name="T9" fmla="*/ 44 h 216"/>
                <a:gd name="T10" fmla="*/ 149 w 216"/>
                <a:gd name="T11" fmla="*/ 28 h 216"/>
                <a:gd name="T12" fmla="*/ 157 w 216"/>
                <a:gd name="T13" fmla="*/ 12 h 216"/>
                <a:gd name="T14" fmla="*/ 108 w 216"/>
                <a:gd name="T15" fmla="*/ 0 h 216"/>
                <a:gd name="T16" fmla="*/ 108 w 216"/>
                <a:gd name="T17" fmla="*/ 0 h 216"/>
                <a:gd name="T18" fmla="*/ 108 w 216"/>
                <a:gd name="T19" fmla="*/ 18 h 216"/>
                <a:gd name="T20" fmla="*/ 81 w 216"/>
                <a:gd name="T21" fmla="*/ 22 h 216"/>
                <a:gd name="T22" fmla="*/ 76 w 216"/>
                <a:gd name="T23" fmla="*/ 5 h 216"/>
                <a:gd name="T24" fmla="*/ 32 w 216"/>
                <a:gd name="T25" fmla="*/ 32 h 216"/>
                <a:gd name="T26" fmla="*/ 45 w 216"/>
                <a:gd name="T27" fmla="*/ 44 h 216"/>
                <a:gd name="T28" fmla="*/ 29 w 216"/>
                <a:gd name="T29" fmla="*/ 66 h 216"/>
                <a:gd name="T30" fmla="*/ 12 w 216"/>
                <a:gd name="T31" fmla="*/ 58 h 216"/>
                <a:gd name="T32" fmla="*/ 0 w 216"/>
                <a:gd name="T33" fmla="*/ 107 h 216"/>
                <a:gd name="T34" fmla="*/ 0 w 216"/>
                <a:gd name="T35" fmla="*/ 107 h 216"/>
                <a:gd name="T36" fmla="*/ 19 w 216"/>
                <a:gd name="T37" fmla="*/ 107 h 216"/>
                <a:gd name="T38" fmla="*/ 23 w 216"/>
                <a:gd name="T39" fmla="*/ 134 h 216"/>
                <a:gd name="T40" fmla="*/ 6 w 216"/>
                <a:gd name="T41" fmla="*/ 139 h 216"/>
                <a:gd name="T42" fmla="*/ 32 w 216"/>
                <a:gd name="T43" fmla="*/ 183 h 216"/>
                <a:gd name="T44" fmla="*/ 45 w 216"/>
                <a:gd name="T45" fmla="*/ 170 h 216"/>
                <a:gd name="T46" fmla="*/ 67 w 216"/>
                <a:gd name="T47" fmla="*/ 186 h 216"/>
                <a:gd name="T48" fmla="*/ 59 w 216"/>
                <a:gd name="T49" fmla="*/ 203 h 216"/>
                <a:gd name="T50" fmla="*/ 108 w 216"/>
                <a:gd name="T51" fmla="*/ 216 h 216"/>
                <a:gd name="T52" fmla="*/ 108 w 216"/>
                <a:gd name="T53" fmla="*/ 216 h 216"/>
                <a:gd name="T54" fmla="*/ 108 w 216"/>
                <a:gd name="T55" fmla="*/ 196 h 216"/>
                <a:gd name="T56" fmla="*/ 135 w 216"/>
                <a:gd name="T57" fmla="*/ 192 h 216"/>
                <a:gd name="T58" fmla="*/ 140 w 216"/>
                <a:gd name="T59" fmla="*/ 209 h 216"/>
                <a:gd name="T60" fmla="*/ 184 w 216"/>
                <a:gd name="T61" fmla="*/ 183 h 216"/>
                <a:gd name="T62" fmla="*/ 171 w 216"/>
                <a:gd name="T63" fmla="*/ 170 h 216"/>
                <a:gd name="T64" fmla="*/ 187 w 216"/>
                <a:gd name="T65" fmla="*/ 148 h 216"/>
                <a:gd name="T66" fmla="*/ 203 w 216"/>
                <a:gd name="T67" fmla="*/ 156 h 216"/>
                <a:gd name="T68" fmla="*/ 216 w 216"/>
                <a:gd name="T69" fmla="*/ 107 h 216"/>
                <a:gd name="T70" fmla="*/ 216 w 216"/>
                <a:gd name="T71" fmla="*/ 107 h 216"/>
                <a:gd name="T72" fmla="*/ 197 w 216"/>
                <a:gd name="T73" fmla="*/ 107 h 216"/>
                <a:gd name="T74" fmla="*/ 108 w 216"/>
                <a:gd name="T75" fmla="*/ 58 h 216"/>
                <a:gd name="T76" fmla="*/ 157 w 216"/>
                <a:gd name="T77" fmla="*/ 107 h 216"/>
                <a:gd name="T78" fmla="*/ 108 w 216"/>
                <a:gd name="T79" fmla="*/ 156 h 216"/>
                <a:gd name="T80" fmla="*/ 59 w 216"/>
                <a:gd name="T81" fmla="*/ 107 h 216"/>
                <a:gd name="T82" fmla="*/ 108 w 216"/>
                <a:gd name="T83" fmla="*/ 5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216">
                  <a:moveTo>
                    <a:pt x="197" y="107"/>
                  </a:moveTo>
                  <a:cubicBezTo>
                    <a:pt x="197" y="97"/>
                    <a:pt x="195" y="88"/>
                    <a:pt x="193" y="80"/>
                  </a:cubicBezTo>
                  <a:cubicBezTo>
                    <a:pt x="210" y="74"/>
                    <a:pt x="210" y="74"/>
                    <a:pt x="210" y="74"/>
                  </a:cubicBezTo>
                  <a:cubicBezTo>
                    <a:pt x="205" y="58"/>
                    <a:pt x="196" y="43"/>
                    <a:pt x="183" y="31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64" y="37"/>
                    <a:pt x="157" y="32"/>
                    <a:pt x="149" y="28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42" y="4"/>
                    <a:pt x="125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98" y="18"/>
                    <a:pt x="89" y="19"/>
                    <a:pt x="81" y="22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59" y="10"/>
                    <a:pt x="44" y="19"/>
                    <a:pt x="32" y="32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39" y="51"/>
                    <a:pt x="33" y="58"/>
                    <a:pt x="29" y="66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5" y="73"/>
                    <a:pt x="0" y="90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9" y="107"/>
                    <a:pt x="19" y="107"/>
                    <a:pt x="19" y="107"/>
                  </a:cubicBezTo>
                  <a:cubicBezTo>
                    <a:pt x="19" y="116"/>
                    <a:pt x="20" y="125"/>
                    <a:pt x="23" y="134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11" y="156"/>
                    <a:pt x="20" y="171"/>
                    <a:pt x="32" y="183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52" y="176"/>
                    <a:pt x="59" y="182"/>
                    <a:pt x="67" y="186"/>
                  </a:cubicBezTo>
                  <a:cubicBezTo>
                    <a:pt x="59" y="203"/>
                    <a:pt x="59" y="203"/>
                    <a:pt x="59" y="203"/>
                  </a:cubicBezTo>
                  <a:cubicBezTo>
                    <a:pt x="74" y="211"/>
                    <a:pt x="91" y="216"/>
                    <a:pt x="108" y="216"/>
                  </a:cubicBezTo>
                  <a:cubicBezTo>
                    <a:pt x="108" y="216"/>
                    <a:pt x="108" y="216"/>
                    <a:pt x="108" y="216"/>
                  </a:cubicBezTo>
                  <a:cubicBezTo>
                    <a:pt x="108" y="196"/>
                    <a:pt x="108" y="196"/>
                    <a:pt x="108" y="196"/>
                  </a:cubicBezTo>
                  <a:cubicBezTo>
                    <a:pt x="117" y="196"/>
                    <a:pt x="126" y="195"/>
                    <a:pt x="135" y="192"/>
                  </a:cubicBezTo>
                  <a:cubicBezTo>
                    <a:pt x="140" y="209"/>
                    <a:pt x="140" y="209"/>
                    <a:pt x="140" y="209"/>
                  </a:cubicBezTo>
                  <a:cubicBezTo>
                    <a:pt x="157" y="204"/>
                    <a:pt x="172" y="195"/>
                    <a:pt x="184" y="183"/>
                  </a:cubicBezTo>
                  <a:cubicBezTo>
                    <a:pt x="171" y="170"/>
                    <a:pt x="171" y="170"/>
                    <a:pt x="171" y="170"/>
                  </a:cubicBezTo>
                  <a:cubicBezTo>
                    <a:pt x="177" y="163"/>
                    <a:pt x="183" y="156"/>
                    <a:pt x="187" y="148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11" y="141"/>
                    <a:pt x="216" y="124"/>
                    <a:pt x="216" y="107"/>
                  </a:cubicBezTo>
                  <a:cubicBezTo>
                    <a:pt x="216" y="107"/>
                    <a:pt x="216" y="107"/>
                    <a:pt x="216" y="107"/>
                  </a:cubicBezTo>
                  <a:lnTo>
                    <a:pt x="197" y="107"/>
                  </a:lnTo>
                  <a:close/>
                  <a:moveTo>
                    <a:pt x="108" y="58"/>
                  </a:moveTo>
                  <a:cubicBezTo>
                    <a:pt x="135" y="58"/>
                    <a:pt x="157" y="80"/>
                    <a:pt x="157" y="107"/>
                  </a:cubicBezTo>
                  <a:cubicBezTo>
                    <a:pt x="157" y="134"/>
                    <a:pt x="135" y="156"/>
                    <a:pt x="108" y="156"/>
                  </a:cubicBezTo>
                  <a:cubicBezTo>
                    <a:pt x="81" y="156"/>
                    <a:pt x="59" y="134"/>
                    <a:pt x="59" y="107"/>
                  </a:cubicBezTo>
                  <a:cubicBezTo>
                    <a:pt x="59" y="80"/>
                    <a:pt x="81" y="58"/>
                    <a:pt x="108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99" name="Oval 170"/>
            <p:cNvSpPr>
              <a:spLocks noChangeArrowheads="1"/>
            </p:cNvSpPr>
            <p:nvPr/>
          </p:nvSpPr>
          <p:spPr bwMode="auto">
            <a:xfrm>
              <a:off x="5755824" y="2832327"/>
              <a:ext cx="117475" cy="1174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00" name="Freeform 171"/>
            <p:cNvSpPr>
              <a:spLocks noEditPoints="1"/>
            </p:cNvSpPr>
            <p:nvPr/>
          </p:nvSpPr>
          <p:spPr bwMode="auto">
            <a:xfrm>
              <a:off x="5004936" y="3191102"/>
              <a:ext cx="388938" cy="390525"/>
            </a:xfrm>
            <a:custGeom>
              <a:avLst/>
              <a:gdLst>
                <a:gd name="T0" fmla="*/ 174 w 185"/>
                <a:gd name="T1" fmla="*/ 93 h 186"/>
                <a:gd name="T2" fmla="*/ 172 w 185"/>
                <a:gd name="T3" fmla="*/ 77 h 186"/>
                <a:gd name="T4" fmla="*/ 184 w 185"/>
                <a:gd name="T5" fmla="*/ 75 h 186"/>
                <a:gd name="T6" fmla="*/ 175 w 185"/>
                <a:gd name="T7" fmla="*/ 49 h 186"/>
                <a:gd name="T8" fmla="*/ 165 w 185"/>
                <a:gd name="T9" fmla="*/ 55 h 186"/>
                <a:gd name="T10" fmla="*/ 156 w 185"/>
                <a:gd name="T11" fmla="*/ 42 h 186"/>
                <a:gd name="T12" fmla="*/ 165 w 185"/>
                <a:gd name="T13" fmla="*/ 34 h 186"/>
                <a:gd name="T14" fmla="*/ 146 w 185"/>
                <a:gd name="T15" fmla="*/ 16 h 186"/>
                <a:gd name="T16" fmla="*/ 139 w 185"/>
                <a:gd name="T17" fmla="*/ 26 h 186"/>
                <a:gd name="T18" fmla="*/ 125 w 185"/>
                <a:gd name="T19" fmla="*/ 19 h 186"/>
                <a:gd name="T20" fmla="*/ 130 w 185"/>
                <a:gd name="T21" fmla="*/ 8 h 186"/>
                <a:gd name="T22" fmla="*/ 104 w 185"/>
                <a:gd name="T23" fmla="*/ 1 h 186"/>
                <a:gd name="T24" fmla="*/ 103 w 185"/>
                <a:gd name="T25" fmla="*/ 13 h 186"/>
                <a:gd name="T26" fmla="*/ 93 w 185"/>
                <a:gd name="T27" fmla="*/ 12 h 186"/>
                <a:gd name="T28" fmla="*/ 87 w 185"/>
                <a:gd name="T29" fmla="*/ 12 h 186"/>
                <a:gd name="T30" fmla="*/ 86 w 185"/>
                <a:gd name="T31" fmla="*/ 0 h 186"/>
                <a:gd name="T32" fmla="*/ 60 w 185"/>
                <a:gd name="T33" fmla="*/ 6 h 186"/>
                <a:gd name="T34" fmla="*/ 64 w 185"/>
                <a:gd name="T35" fmla="*/ 17 h 186"/>
                <a:gd name="T36" fmla="*/ 50 w 185"/>
                <a:gd name="T37" fmla="*/ 24 h 186"/>
                <a:gd name="T38" fmla="*/ 44 w 185"/>
                <a:gd name="T39" fmla="*/ 14 h 186"/>
                <a:gd name="T40" fmla="*/ 23 w 185"/>
                <a:gd name="T41" fmla="*/ 32 h 186"/>
                <a:gd name="T42" fmla="*/ 32 w 185"/>
                <a:gd name="T43" fmla="*/ 39 h 186"/>
                <a:gd name="T44" fmla="*/ 23 w 185"/>
                <a:gd name="T45" fmla="*/ 52 h 186"/>
                <a:gd name="T46" fmla="*/ 13 w 185"/>
                <a:gd name="T47" fmla="*/ 46 h 186"/>
                <a:gd name="T48" fmla="*/ 3 w 185"/>
                <a:gd name="T49" fmla="*/ 71 h 186"/>
                <a:gd name="T50" fmla="*/ 14 w 185"/>
                <a:gd name="T51" fmla="*/ 74 h 186"/>
                <a:gd name="T52" fmla="*/ 12 w 185"/>
                <a:gd name="T53" fmla="*/ 89 h 186"/>
                <a:gd name="T54" fmla="*/ 0 w 185"/>
                <a:gd name="T55" fmla="*/ 89 h 186"/>
                <a:gd name="T56" fmla="*/ 0 w 185"/>
                <a:gd name="T57" fmla="*/ 93 h 186"/>
                <a:gd name="T58" fmla="*/ 3 w 185"/>
                <a:gd name="T59" fmla="*/ 115 h 186"/>
                <a:gd name="T60" fmla="*/ 14 w 185"/>
                <a:gd name="T61" fmla="*/ 113 h 186"/>
                <a:gd name="T62" fmla="*/ 20 w 185"/>
                <a:gd name="T63" fmla="*/ 127 h 186"/>
                <a:gd name="T64" fmla="*/ 9 w 185"/>
                <a:gd name="T65" fmla="*/ 132 h 186"/>
                <a:gd name="T66" fmla="*/ 23 w 185"/>
                <a:gd name="T67" fmla="*/ 155 h 186"/>
                <a:gd name="T68" fmla="*/ 33 w 185"/>
                <a:gd name="T69" fmla="*/ 147 h 186"/>
                <a:gd name="T70" fmla="*/ 44 w 185"/>
                <a:gd name="T71" fmla="*/ 157 h 186"/>
                <a:gd name="T72" fmla="*/ 37 w 185"/>
                <a:gd name="T73" fmla="*/ 167 h 186"/>
                <a:gd name="T74" fmla="*/ 60 w 185"/>
                <a:gd name="T75" fmla="*/ 180 h 186"/>
                <a:gd name="T76" fmla="*/ 64 w 185"/>
                <a:gd name="T77" fmla="*/ 169 h 186"/>
                <a:gd name="T78" fmla="*/ 79 w 185"/>
                <a:gd name="T79" fmla="*/ 173 h 186"/>
                <a:gd name="T80" fmla="*/ 77 w 185"/>
                <a:gd name="T81" fmla="*/ 185 h 186"/>
                <a:gd name="T82" fmla="*/ 93 w 185"/>
                <a:gd name="T83" fmla="*/ 186 h 186"/>
                <a:gd name="T84" fmla="*/ 104 w 185"/>
                <a:gd name="T85" fmla="*/ 185 h 186"/>
                <a:gd name="T86" fmla="*/ 103 w 185"/>
                <a:gd name="T87" fmla="*/ 173 h 186"/>
                <a:gd name="T88" fmla="*/ 118 w 185"/>
                <a:gd name="T89" fmla="*/ 170 h 186"/>
                <a:gd name="T90" fmla="*/ 122 w 185"/>
                <a:gd name="T91" fmla="*/ 181 h 186"/>
                <a:gd name="T92" fmla="*/ 146 w 185"/>
                <a:gd name="T93" fmla="*/ 170 h 186"/>
                <a:gd name="T94" fmla="*/ 139 w 185"/>
                <a:gd name="T95" fmla="*/ 160 h 186"/>
                <a:gd name="T96" fmla="*/ 151 w 185"/>
                <a:gd name="T97" fmla="*/ 150 h 186"/>
                <a:gd name="T98" fmla="*/ 160 w 185"/>
                <a:gd name="T99" fmla="*/ 158 h 186"/>
                <a:gd name="T100" fmla="*/ 175 w 185"/>
                <a:gd name="T101" fmla="*/ 136 h 186"/>
                <a:gd name="T102" fmla="*/ 165 w 185"/>
                <a:gd name="T103" fmla="*/ 131 h 186"/>
                <a:gd name="T104" fmla="*/ 171 w 185"/>
                <a:gd name="T105" fmla="*/ 116 h 186"/>
                <a:gd name="T106" fmla="*/ 182 w 185"/>
                <a:gd name="T107" fmla="*/ 120 h 186"/>
                <a:gd name="T108" fmla="*/ 185 w 185"/>
                <a:gd name="T109" fmla="*/ 93 h 186"/>
                <a:gd name="T110" fmla="*/ 185 w 185"/>
                <a:gd name="T111" fmla="*/ 93 h 186"/>
                <a:gd name="T112" fmla="*/ 174 w 185"/>
                <a:gd name="T113" fmla="*/ 93 h 186"/>
                <a:gd name="T114" fmla="*/ 59 w 185"/>
                <a:gd name="T115" fmla="*/ 93 h 186"/>
                <a:gd name="T116" fmla="*/ 93 w 185"/>
                <a:gd name="T117" fmla="*/ 59 h 186"/>
                <a:gd name="T118" fmla="*/ 127 w 185"/>
                <a:gd name="T119" fmla="*/ 93 h 186"/>
                <a:gd name="T120" fmla="*/ 93 w 185"/>
                <a:gd name="T121" fmla="*/ 127 h 186"/>
                <a:gd name="T122" fmla="*/ 59 w 185"/>
                <a:gd name="T123" fmla="*/ 9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86">
                  <a:moveTo>
                    <a:pt x="174" y="93"/>
                  </a:moveTo>
                  <a:cubicBezTo>
                    <a:pt x="174" y="87"/>
                    <a:pt x="173" y="82"/>
                    <a:pt x="172" y="77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2" y="66"/>
                    <a:pt x="179" y="57"/>
                    <a:pt x="175" y="49"/>
                  </a:cubicBezTo>
                  <a:cubicBezTo>
                    <a:pt x="165" y="55"/>
                    <a:pt x="165" y="55"/>
                    <a:pt x="165" y="55"/>
                  </a:cubicBezTo>
                  <a:cubicBezTo>
                    <a:pt x="162" y="50"/>
                    <a:pt x="159" y="46"/>
                    <a:pt x="156" y="42"/>
                  </a:cubicBezTo>
                  <a:cubicBezTo>
                    <a:pt x="165" y="34"/>
                    <a:pt x="165" y="34"/>
                    <a:pt x="165" y="34"/>
                  </a:cubicBezTo>
                  <a:cubicBezTo>
                    <a:pt x="160" y="27"/>
                    <a:pt x="153" y="21"/>
                    <a:pt x="146" y="16"/>
                  </a:cubicBezTo>
                  <a:cubicBezTo>
                    <a:pt x="139" y="26"/>
                    <a:pt x="139" y="26"/>
                    <a:pt x="139" y="26"/>
                  </a:cubicBezTo>
                  <a:cubicBezTo>
                    <a:pt x="134" y="23"/>
                    <a:pt x="130" y="21"/>
                    <a:pt x="125" y="19"/>
                  </a:cubicBezTo>
                  <a:cubicBezTo>
                    <a:pt x="130" y="8"/>
                    <a:pt x="130" y="8"/>
                    <a:pt x="130" y="8"/>
                  </a:cubicBezTo>
                  <a:cubicBezTo>
                    <a:pt x="122" y="4"/>
                    <a:pt x="113" y="2"/>
                    <a:pt x="104" y="1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99" y="12"/>
                    <a:pt x="96" y="12"/>
                    <a:pt x="93" y="12"/>
                  </a:cubicBezTo>
                  <a:cubicBezTo>
                    <a:pt x="91" y="12"/>
                    <a:pt x="89" y="12"/>
                    <a:pt x="87" y="12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7" y="1"/>
                    <a:pt x="68" y="3"/>
                    <a:pt x="60" y="6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59" y="19"/>
                    <a:pt x="55" y="22"/>
                    <a:pt x="50" y="2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36" y="19"/>
                    <a:pt x="29" y="25"/>
                    <a:pt x="23" y="32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29" y="43"/>
                    <a:pt x="26" y="48"/>
                    <a:pt x="23" y="52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8" y="54"/>
                    <a:pt x="5" y="62"/>
                    <a:pt x="3" y="71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3" y="79"/>
                    <a:pt x="12" y="84"/>
                    <a:pt x="12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2"/>
                    <a:pt x="0" y="93"/>
                  </a:cubicBezTo>
                  <a:cubicBezTo>
                    <a:pt x="0" y="101"/>
                    <a:pt x="1" y="108"/>
                    <a:pt x="3" y="115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6" y="118"/>
                    <a:pt x="17" y="123"/>
                    <a:pt x="20" y="127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3" y="140"/>
                    <a:pt x="17" y="148"/>
                    <a:pt x="23" y="155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6" y="151"/>
                    <a:pt x="40" y="154"/>
                    <a:pt x="44" y="157"/>
                  </a:cubicBezTo>
                  <a:cubicBezTo>
                    <a:pt x="37" y="167"/>
                    <a:pt x="37" y="167"/>
                    <a:pt x="37" y="167"/>
                  </a:cubicBezTo>
                  <a:cubicBezTo>
                    <a:pt x="44" y="172"/>
                    <a:pt x="52" y="177"/>
                    <a:pt x="60" y="180"/>
                  </a:cubicBezTo>
                  <a:cubicBezTo>
                    <a:pt x="64" y="169"/>
                    <a:pt x="64" y="169"/>
                    <a:pt x="64" y="169"/>
                  </a:cubicBezTo>
                  <a:cubicBezTo>
                    <a:pt x="69" y="171"/>
                    <a:pt x="74" y="172"/>
                    <a:pt x="79" y="173"/>
                  </a:cubicBezTo>
                  <a:cubicBezTo>
                    <a:pt x="77" y="185"/>
                    <a:pt x="77" y="185"/>
                    <a:pt x="77" y="185"/>
                  </a:cubicBezTo>
                  <a:cubicBezTo>
                    <a:pt x="83" y="186"/>
                    <a:pt x="88" y="186"/>
                    <a:pt x="93" y="186"/>
                  </a:cubicBezTo>
                  <a:cubicBezTo>
                    <a:pt x="97" y="186"/>
                    <a:pt x="101" y="186"/>
                    <a:pt x="104" y="185"/>
                  </a:cubicBezTo>
                  <a:cubicBezTo>
                    <a:pt x="103" y="173"/>
                    <a:pt x="103" y="173"/>
                    <a:pt x="103" y="173"/>
                  </a:cubicBezTo>
                  <a:cubicBezTo>
                    <a:pt x="108" y="173"/>
                    <a:pt x="113" y="172"/>
                    <a:pt x="118" y="170"/>
                  </a:cubicBezTo>
                  <a:cubicBezTo>
                    <a:pt x="122" y="181"/>
                    <a:pt x="122" y="181"/>
                    <a:pt x="122" y="181"/>
                  </a:cubicBezTo>
                  <a:cubicBezTo>
                    <a:pt x="130" y="179"/>
                    <a:pt x="138" y="175"/>
                    <a:pt x="146" y="170"/>
                  </a:cubicBezTo>
                  <a:cubicBezTo>
                    <a:pt x="139" y="160"/>
                    <a:pt x="139" y="160"/>
                    <a:pt x="139" y="160"/>
                  </a:cubicBezTo>
                  <a:cubicBezTo>
                    <a:pt x="143" y="157"/>
                    <a:pt x="147" y="153"/>
                    <a:pt x="151" y="150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66" y="151"/>
                    <a:pt x="171" y="144"/>
                    <a:pt x="175" y="136"/>
                  </a:cubicBezTo>
                  <a:cubicBezTo>
                    <a:pt x="165" y="131"/>
                    <a:pt x="165" y="131"/>
                    <a:pt x="165" y="131"/>
                  </a:cubicBezTo>
                  <a:cubicBezTo>
                    <a:pt x="167" y="126"/>
                    <a:pt x="169" y="121"/>
                    <a:pt x="171" y="116"/>
                  </a:cubicBezTo>
                  <a:cubicBezTo>
                    <a:pt x="182" y="120"/>
                    <a:pt x="182" y="120"/>
                    <a:pt x="182" y="120"/>
                  </a:cubicBezTo>
                  <a:cubicBezTo>
                    <a:pt x="184" y="111"/>
                    <a:pt x="185" y="102"/>
                    <a:pt x="185" y="93"/>
                  </a:cubicBezTo>
                  <a:cubicBezTo>
                    <a:pt x="185" y="93"/>
                    <a:pt x="185" y="93"/>
                    <a:pt x="185" y="93"/>
                  </a:cubicBezTo>
                  <a:lnTo>
                    <a:pt x="174" y="93"/>
                  </a:lnTo>
                  <a:close/>
                  <a:moveTo>
                    <a:pt x="59" y="93"/>
                  </a:moveTo>
                  <a:cubicBezTo>
                    <a:pt x="59" y="74"/>
                    <a:pt x="74" y="59"/>
                    <a:pt x="93" y="59"/>
                  </a:cubicBezTo>
                  <a:cubicBezTo>
                    <a:pt x="112" y="59"/>
                    <a:pt x="127" y="74"/>
                    <a:pt x="127" y="93"/>
                  </a:cubicBezTo>
                  <a:cubicBezTo>
                    <a:pt x="127" y="112"/>
                    <a:pt x="112" y="127"/>
                    <a:pt x="93" y="127"/>
                  </a:cubicBezTo>
                  <a:cubicBezTo>
                    <a:pt x="74" y="127"/>
                    <a:pt x="59" y="112"/>
                    <a:pt x="59" y="9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>
                <a:solidFill>
                  <a:prstClr val="white"/>
                </a:solidFill>
              </a:endParaRPr>
            </a:p>
          </p:txBody>
        </p:sp>
        <p:sp>
          <p:nvSpPr>
            <p:cNvPr id="101" name="Oval 173"/>
            <p:cNvSpPr>
              <a:spLocks noChangeArrowheads="1"/>
            </p:cNvSpPr>
            <p:nvPr/>
          </p:nvSpPr>
          <p:spPr bwMode="auto">
            <a:xfrm>
              <a:off x="5158924" y="3345090"/>
              <a:ext cx="84138" cy="8413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>
                <a:solidFill>
                  <a:prstClr val="white"/>
                </a:solidFill>
              </a:endParaRPr>
            </a:p>
          </p:txBody>
        </p:sp>
        <p:sp>
          <p:nvSpPr>
            <p:cNvPr id="102" name="Freeform 174"/>
            <p:cNvSpPr>
              <a:spLocks/>
            </p:cNvSpPr>
            <p:nvPr/>
          </p:nvSpPr>
          <p:spPr bwMode="auto">
            <a:xfrm>
              <a:off x="5355774" y="2800577"/>
              <a:ext cx="314325" cy="647700"/>
            </a:xfrm>
            <a:custGeom>
              <a:avLst/>
              <a:gdLst>
                <a:gd name="T0" fmla="*/ 7 w 149"/>
                <a:gd name="T1" fmla="*/ 308 h 308"/>
                <a:gd name="T2" fmla="*/ 5 w 149"/>
                <a:gd name="T3" fmla="*/ 307 h 308"/>
                <a:gd name="T4" fmla="*/ 2 w 149"/>
                <a:gd name="T5" fmla="*/ 300 h 308"/>
                <a:gd name="T6" fmla="*/ 136 w 149"/>
                <a:gd name="T7" fmla="*/ 4 h 308"/>
                <a:gd name="T8" fmla="*/ 144 w 149"/>
                <a:gd name="T9" fmla="*/ 1 h 308"/>
                <a:gd name="T10" fmla="*/ 147 w 149"/>
                <a:gd name="T11" fmla="*/ 9 h 308"/>
                <a:gd name="T12" fmla="*/ 12 w 149"/>
                <a:gd name="T13" fmla="*/ 304 h 308"/>
                <a:gd name="T14" fmla="*/ 7 w 149"/>
                <a:gd name="T1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9" h="308">
                  <a:moveTo>
                    <a:pt x="7" y="308"/>
                  </a:moveTo>
                  <a:cubicBezTo>
                    <a:pt x="6" y="308"/>
                    <a:pt x="5" y="308"/>
                    <a:pt x="5" y="307"/>
                  </a:cubicBezTo>
                  <a:cubicBezTo>
                    <a:pt x="1" y="306"/>
                    <a:pt x="0" y="303"/>
                    <a:pt x="2" y="300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38" y="1"/>
                    <a:pt x="141" y="0"/>
                    <a:pt x="144" y="1"/>
                  </a:cubicBezTo>
                  <a:cubicBezTo>
                    <a:pt x="147" y="3"/>
                    <a:pt x="149" y="6"/>
                    <a:pt x="147" y="9"/>
                  </a:cubicBezTo>
                  <a:cubicBezTo>
                    <a:pt x="12" y="304"/>
                    <a:pt x="12" y="304"/>
                    <a:pt x="12" y="304"/>
                  </a:cubicBezTo>
                  <a:cubicBezTo>
                    <a:pt x="11" y="307"/>
                    <a:pt x="9" y="308"/>
                    <a:pt x="7" y="30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103" name="Freeform 175"/>
            <p:cNvSpPr>
              <a:spLocks/>
            </p:cNvSpPr>
            <p:nvPr/>
          </p:nvSpPr>
          <p:spPr bwMode="auto">
            <a:xfrm>
              <a:off x="5925686" y="2754540"/>
              <a:ext cx="696913" cy="481013"/>
            </a:xfrm>
            <a:custGeom>
              <a:avLst/>
              <a:gdLst>
                <a:gd name="T0" fmla="*/ 324 w 331"/>
                <a:gd name="T1" fmla="*/ 229 h 229"/>
                <a:gd name="T2" fmla="*/ 321 w 331"/>
                <a:gd name="T3" fmla="*/ 228 h 229"/>
                <a:gd name="T4" fmla="*/ 4 w 331"/>
                <a:gd name="T5" fmla="*/ 12 h 229"/>
                <a:gd name="T6" fmla="*/ 2 w 331"/>
                <a:gd name="T7" fmla="*/ 4 h 229"/>
                <a:gd name="T8" fmla="*/ 10 w 331"/>
                <a:gd name="T9" fmla="*/ 2 h 229"/>
                <a:gd name="T10" fmla="*/ 328 w 331"/>
                <a:gd name="T11" fmla="*/ 218 h 229"/>
                <a:gd name="T12" fmla="*/ 329 w 331"/>
                <a:gd name="T13" fmla="*/ 227 h 229"/>
                <a:gd name="T14" fmla="*/ 324 w 331"/>
                <a:gd name="T15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1" h="229">
                  <a:moveTo>
                    <a:pt x="324" y="229"/>
                  </a:moveTo>
                  <a:cubicBezTo>
                    <a:pt x="323" y="229"/>
                    <a:pt x="322" y="229"/>
                    <a:pt x="321" y="228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" y="10"/>
                    <a:pt x="0" y="7"/>
                    <a:pt x="2" y="4"/>
                  </a:cubicBezTo>
                  <a:cubicBezTo>
                    <a:pt x="4" y="1"/>
                    <a:pt x="8" y="0"/>
                    <a:pt x="10" y="2"/>
                  </a:cubicBezTo>
                  <a:cubicBezTo>
                    <a:pt x="328" y="218"/>
                    <a:pt x="328" y="218"/>
                    <a:pt x="328" y="218"/>
                  </a:cubicBezTo>
                  <a:cubicBezTo>
                    <a:pt x="330" y="220"/>
                    <a:pt x="331" y="224"/>
                    <a:pt x="329" y="227"/>
                  </a:cubicBezTo>
                  <a:cubicBezTo>
                    <a:pt x="328" y="228"/>
                    <a:pt x="326" y="229"/>
                    <a:pt x="324" y="2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104" name="Freeform 176"/>
            <p:cNvSpPr>
              <a:spLocks noEditPoints="1"/>
            </p:cNvSpPr>
            <p:nvPr/>
          </p:nvSpPr>
          <p:spPr bwMode="auto">
            <a:xfrm>
              <a:off x="5462136" y="2162402"/>
              <a:ext cx="1622425" cy="862013"/>
            </a:xfrm>
            <a:custGeom>
              <a:avLst/>
              <a:gdLst>
                <a:gd name="T0" fmla="*/ 733 w 772"/>
                <a:gd name="T1" fmla="*/ 0 h 410"/>
                <a:gd name="T2" fmla="*/ 656 w 772"/>
                <a:gd name="T3" fmla="*/ 88 h 410"/>
                <a:gd name="T4" fmla="*/ 617 w 772"/>
                <a:gd name="T5" fmla="*/ 0 h 410"/>
                <a:gd name="T6" fmla="*/ 537 w 772"/>
                <a:gd name="T7" fmla="*/ 23 h 410"/>
                <a:gd name="T8" fmla="*/ 503 w 772"/>
                <a:gd name="T9" fmla="*/ 0 h 410"/>
                <a:gd name="T10" fmla="*/ 469 w 772"/>
                <a:gd name="T11" fmla="*/ 18 h 410"/>
                <a:gd name="T12" fmla="*/ 387 w 772"/>
                <a:gd name="T13" fmla="*/ 0 h 410"/>
                <a:gd name="T14" fmla="*/ 348 w 772"/>
                <a:gd name="T15" fmla="*/ 85 h 410"/>
                <a:gd name="T16" fmla="*/ 271 w 772"/>
                <a:gd name="T17" fmla="*/ 0 h 410"/>
                <a:gd name="T18" fmla="*/ 238 w 772"/>
                <a:gd name="T19" fmla="*/ 17 h 410"/>
                <a:gd name="T20" fmla="*/ 155 w 772"/>
                <a:gd name="T21" fmla="*/ 0 h 410"/>
                <a:gd name="T22" fmla="*/ 116 w 772"/>
                <a:gd name="T23" fmla="*/ 89 h 410"/>
                <a:gd name="T24" fmla="*/ 69 w 772"/>
                <a:gd name="T25" fmla="*/ 16 h 410"/>
                <a:gd name="T26" fmla="*/ 37 w 772"/>
                <a:gd name="T27" fmla="*/ 0 h 410"/>
                <a:gd name="T28" fmla="*/ 37 w 772"/>
                <a:gd name="T29" fmla="*/ 136 h 410"/>
                <a:gd name="T30" fmla="*/ 76 w 772"/>
                <a:gd name="T31" fmla="*/ 49 h 410"/>
                <a:gd name="T32" fmla="*/ 153 w 772"/>
                <a:gd name="T33" fmla="*/ 136 h 410"/>
                <a:gd name="T34" fmla="*/ 185 w 772"/>
                <a:gd name="T35" fmla="*/ 120 h 410"/>
                <a:gd name="T36" fmla="*/ 232 w 772"/>
                <a:gd name="T37" fmla="*/ 48 h 410"/>
                <a:gd name="T38" fmla="*/ 271 w 772"/>
                <a:gd name="T39" fmla="*/ 136 h 410"/>
                <a:gd name="T40" fmla="*/ 350 w 772"/>
                <a:gd name="T41" fmla="*/ 109 h 410"/>
                <a:gd name="T42" fmla="*/ 420 w 772"/>
                <a:gd name="T43" fmla="*/ 115 h 410"/>
                <a:gd name="T44" fmla="*/ 501 w 772"/>
                <a:gd name="T45" fmla="*/ 136 h 410"/>
                <a:gd name="T46" fmla="*/ 540 w 772"/>
                <a:gd name="T47" fmla="*/ 49 h 410"/>
                <a:gd name="T48" fmla="*/ 619 w 772"/>
                <a:gd name="T49" fmla="*/ 136 h 410"/>
                <a:gd name="T50" fmla="*/ 696 w 772"/>
                <a:gd name="T51" fmla="*/ 48 h 410"/>
                <a:gd name="T52" fmla="*/ 735 w 772"/>
                <a:gd name="T53" fmla="*/ 136 h 410"/>
                <a:gd name="T54" fmla="*/ 721 w 772"/>
                <a:gd name="T55" fmla="*/ 410 h 410"/>
                <a:gd name="T56" fmla="*/ 769 w 772"/>
                <a:gd name="T57" fmla="*/ 114 h 410"/>
                <a:gd name="T58" fmla="*/ 772 w 772"/>
                <a:gd name="T59" fmla="*/ 91 h 410"/>
                <a:gd name="T60" fmla="*/ 772 w 772"/>
                <a:gd name="T61" fmla="*/ 37 h 410"/>
                <a:gd name="T62" fmla="*/ 39 w 772"/>
                <a:gd name="T63" fmla="*/ 124 h 410"/>
                <a:gd name="T64" fmla="*/ 12 w 772"/>
                <a:gd name="T65" fmla="*/ 37 h 410"/>
                <a:gd name="T66" fmla="*/ 59 w 772"/>
                <a:gd name="T67" fmla="*/ 22 h 410"/>
                <a:gd name="T68" fmla="*/ 155 w 772"/>
                <a:gd name="T69" fmla="*/ 124 h 410"/>
                <a:gd name="T70" fmla="*/ 128 w 772"/>
                <a:gd name="T71" fmla="*/ 37 h 410"/>
                <a:gd name="T72" fmla="*/ 180 w 772"/>
                <a:gd name="T73" fmla="*/ 37 h 410"/>
                <a:gd name="T74" fmla="*/ 175 w 772"/>
                <a:gd name="T75" fmla="*/ 114 h 410"/>
                <a:gd name="T76" fmla="*/ 271 w 772"/>
                <a:gd name="T77" fmla="*/ 124 h 410"/>
                <a:gd name="T78" fmla="*/ 244 w 772"/>
                <a:gd name="T79" fmla="*/ 37 h 410"/>
                <a:gd name="T80" fmla="*/ 296 w 772"/>
                <a:gd name="T81" fmla="*/ 37 h 410"/>
                <a:gd name="T82" fmla="*/ 385 w 772"/>
                <a:gd name="T83" fmla="*/ 124 h 410"/>
                <a:gd name="T84" fmla="*/ 385 w 772"/>
                <a:gd name="T85" fmla="*/ 12 h 410"/>
                <a:gd name="T86" fmla="*/ 412 w 772"/>
                <a:gd name="T87" fmla="*/ 99 h 410"/>
                <a:gd name="T88" fmla="*/ 528 w 772"/>
                <a:gd name="T89" fmla="*/ 99 h 410"/>
                <a:gd name="T90" fmla="*/ 476 w 772"/>
                <a:gd name="T91" fmla="*/ 99 h 410"/>
                <a:gd name="T92" fmla="*/ 503 w 772"/>
                <a:gd name="T93" fmla="*/ 12 h 410"/>
                <a:gd name="T94" fmla="*/ 528 w 772"/>
                <a:gd name="T95" fmla="*/ 37 h 410"/>
                <a:gd name="T96" fmla="*/ 592 w 772"/>
                <a:gd name="T97" fmla="*/ 99 h 410"/>
                <a:gd name="T98" fmla="*/ 619 w 772"/>
                <a:gd name="T99" fmla="*/ 12 h 410"/>
                <a:gd name="T100" fmla="*/ 619 w 772"/>
                <a:gd name="T101" fmla="*/ 124 h 410"/>
                <a:gd name="T102" fmla="*/ 708 w 772"/>
                <a:gd name="T103" fmla="*/ 99 h 410"/>
                <a:gd name="T104" fmla="*/ 735 w 772"/>
                <a:gd name="T105" fmla="*/ 12 h 410"/>
                <a:gd name="T106" fmla="*/ 760 w 772"/>
                <a:gd name="T107" fmla="*/ 102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2" h="410">
                  <a:moveTo>
                    <a:pt x="772" y="37"/>
                  </a:moveTo>
                  <a:cubicBezTo>
                    <a:pt x="772" y="17"/>
                    <a:pt x="755" y="0"/>
                    <a:pt x="735" y="0"/>
                  </a:cubicBezTo>
                  <a:cubicBezTo>
                    <a:pt x="733" y="0"/>
                    <a:pt x="733" y="0"/>
                    <a:pt x="733" y="0"/>
                  </a:cubicBezTo>
                  <a:cubicBezTo>
                    <a:pt x="720" y="0"/>
                    <a:pt x="708" y="7"/>
                    <a:pt x="702" y="18"/>
                  </a:cubicBezTo>
                  <a:cubicBezTo>
                    <a:pt x="701" y="18"/>
                    <a:pt x="701" y="18"/>
                    <a:pt x="701" y="18"/>
                  </a:cubicBezTo>
                  <a:cubicBezTo>
                    <a:pt x="656" y="88"/>
                    <a:pt x="656" y="88"/>
                    <a:pt x="656" y="88"/>
                  </a:cubicBezTo>
                  <a:cubicBezTo>
                    <a:pt x="656" y="37"/>
                    <a:pt x="656" y="37"/>
                    <a:pt x="656" y="37"/>
                  </a:cubicBezTo>
                  <a:cubicBezTo>
                    <a:pt x="656" y="17"/>
                    <a:pt x="639" y="0"/>
                    <a:pt x="619" y="0"/>
                  </a:cubicBezTo>
                  <a:cubicBezTo>
                    <a:pt x="617" y="0"/>
                    <a:pt x="617" y="0"/>
                    <a:pt x="617" y="0"/>
                  </a:cubicBezTo>
                  <a:cubicBezTo>
                    <a:pt x="597" y="0"/>
                    <a:pt x="580" y="17"/>
                    <a:pt x="580" y="37"/>
                  </a:cubicBezTo>
                  <a:cubicBezTo>
                    <a:pt x="580" y="87"/>
                    <a:pt x="580" y="87"/>
                    <a:pt x="580" y="87"/>
                  </a:cubicBezTo>
                  <a:cubicBezTo>
                    <a:pt x="537" y="23"/>
                    <a:pt x="537" y="23"/>
                    <a:pt x="537" y="23"/>
                  </a:cubicBezTo>
                  <a:cubicBezTo>
                    <a:pt x="535" y="18"/>
                    <a:pt x="532" y="14"/>
                    <a:pt x="529" y="11"/>
                  </a:cubicBezTo>
                  <a:cubicBezTo>
                    <a:pt x="529" y="11"/>
                    <a:pt x="529" y="11"/>
                    <a:pt x="529" y="11"/>
                  </a:cubicBezTo>
                  <a:cubicBezTo>
                    <a:pt x="522" y="4"/>
                    <a:pt x="513" y="0"/>
                    <a:pt x="503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8" y="0"/>
                    <a:pt x="476" y="7"/>
                    <a:pt x="470" y="18"/>
                  </a:cubicBezTo>
                  <a:cubicBezTo>
                    <a:pt x="469" y="18"/>
                    <a:pt x="469" y="18"/>
                    <a:pt x="469" y="18"/>
                  </a:cubicBezTo>
                  <a:cubicBezTo>
                    <a:pt x="424" y="87"/>
                    <a:pt x="424" y="87"/>
                    <a:pt x="424" y="87"/>
                  </a:cubicBezTo>
                  <a:cubicBezTo>
                    <a:pt x="424" y="37"/>
                    <a:pt x="424" y="37"/>
                    <a:pt x="424" y="37"/>
                  </a:cubicBezTo>
                  <a:cubicBezTo>
                    <a:pt x="424" y="17"/>
                    <a:pt x="407" y="0"/>
                    <a:pt x="387" y="0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65" y="0"/>
                    <a:pt x="348" y="17"/>
                    <a:pt x="348" y="37"/>
                  </a:cubicBezTo>
                  <a:cubicBezTo>
                    <a:pt x="348" y="85"/>
                    <a:pt x="348" y="85"/>
                    <a:pt x="348" y="85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2" y="18"/>
                  </a:cubicBezTo>
                  <a:cubicBezTo>
                    <a:pt x="296" y="7"/>
                    <a:pt x="284" y="0"/>
                    <a:pt x="271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56" y="0"/>
                    <a:pt x="245" y="7"/>
                    <a:pt x="238" y="17"/>
                  </a:cubicBezTo>
                  <a:cubicBezTo>
                    <a:pt x="238" y="17"/>
                    <a:pt x="238" y="17"/>
                    <a:pt x="238" y="17"/>
                  </a:cubicBezTo>
                  <a:cubicBezTo>
                    <a:pt x="192" y="88"/>
                    <a:pt x="192" y="88"/>
                    <a:pt x="192" y="88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17"/>
                    <a:pt x="175" y="0"/>
                    <a:pt x="155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3" y="0"/>
                    <a:pt x="116" y="17"/>
                    <a:pt x="116" y="37"/>
                  </a:cubicBezTo>
                  <a:cubicBezTo>
                    <a:pt x="116" y="89"/>
                    <a:pt x="116" y="89"/>
                    <a:pt x="116" y="8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0" y="18"/>
                    <a:pt x="70" y="17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2" y="6"/>
                    <a:pt x="51" y="0"/>
                    <a:pt x="3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19"/>
                    <a:pt x="17" y="136"/>
                    <a:pt x="37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59" y="136"/>
                    <a:pt x="76" y="119"/>
                    <a:pt x="76" y="9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8" y="114"/>
                    <a:pt x="119" y="114"/>
                    <a:pt x="120" y="115"/>
                  </a:cubicBezTo>
                  <a:cubicBezTo>
                    <a:pt x="126" y="127"/>
                    <a:pt x="139" y="136"/>
                    <a:pt x="153" y="136"/>
                  </a:cubicBezTo>
                  <a:cubicBezTo>
                    <a:pt x="155" y="136"/>
                    <a:pt x="155" y="136"/>
                    <a:pt x="155" y="136"/>
                  </a:cubicBezTo>
                  <a:cubicBezTo>
                    <a:pt x="167" y="136"/>
                    <a:pt x="178" y="130"/>
                    <a:pt x="185" y="121"/>
                  </a:cubicBezTo>
                  <a:cubicBezTo>
                    <a:pt x="185" y="121"/>
                    <a:pt x="185" y="121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7" y="118"/>
                  </a:cubicBezTo>
                  <a:cubicBezTo>
                    <a:pt x="232" y="48"/>
                    <a:pt x="232" y="48"/>
                    <a:pt x="232" y="4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2" y="119"/>
                    <a:pt x="249" y="136"/>
                    <a:pt x="269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91" y="136"/>
                    <a:pt x="308" y="119"/>
                    <a:pt x="308" y="99"/>
                  </a:cubicBezTo>
                  <a:cubicBezTo>
                    <a:pt x="308" y="48"/>
                    <a:pt x="308" y="48"/>
                    <a:pt x="308" y="48"/>
                  </a:cubicBezTo>
                  <a:cubicBezTo>
                    <a:pt x="350" y="109"/>
                    <a:pt x="350" y="109"/>
                    <a:pt x="350" y="109"/>
                  </a:cubicBezTo>
                  <a:cubicBezTo>
                    <a:pt x="354" y="125"/>
                    <a:pt x="369" y="136"/>
                    <a:pt x="385" y="136"/>
                  </a:cubicBezTo>
                  <a:cubicBezTo>
                    <a:pt x="387" y="136"/>
                    <a:pt x="387" y="136"/>
                    <a:pt x="387" y="136"/>
                  </a:cubicBezTo>
                  <a:cubicBezTo>
                    <a:pt x="401" y="136"/>
                    <a:pt x="414" y="127"/>
                    <a:pt x="420" y="115"/>
                  </a:cubicBezTo>
                  <a:cubicBezTo>
                    <a:pt x="464" y="48"/>
                    <a:pt x="464" y="48"/>
                    <a:pt x="464" y="48"/>
                  </a:cubicBezTo>
                  <a:cubicBezTo>
                    <a:pt x="464" y="99"/>
                    <a:pt x="464" y="99"/>
                    <a:pt x="464" y="99"/>
                  </a:cubicBezTo>
                  <a:cubicBezTo>
                    <a:pt x="464" y="119"/>
                    <a:pt x="481" y="136"/>
                    <a:pt x="501" y="136"/>
                  </a:cubicBezTo>
                  <a:cubicBezTo>
                    <a:pt x="503" y="136"/>
                    <a:pt x="503" y="136"/>
                    <a:pt x="503" y="136"/>
                  </a:cubicBezTo>
                  <a:cubicBezTo>
                    <a:pt x="523" y="136"/>
                    <a:pt x="540" y="119"/>
                    <a:pt x="540" y="99"/>
                  </a:cubicBezTo>
                  <a:cubicBezTo>
                    <a:pt x="540" y="49"/>
                    <a:pt x="540" y="49"/>
                    <a:pt x="540" y="49"/>
                  </a:cubicBezTo>
                  <a:cubicBezTo>
                    <a:pt x="584" y="115"/>
                    <a:pt x="584" y="115"/>
                    <a:pt x="584" y="115"/>
                  </a:cubicBezTo>
                  <a:cubicBezTo>
                    <a:pt x="590" y="127"/>
                    <a:pt x="603" y="136"/>
                    <a:pt x="617" y="136"/>
                  </a:cubicBezTo>
                  <a:cubicBezTo>
                    <a:pt x="619" y="136"/>
                    <a:pt x="619" y="136"/>
                    <a:pt x="619" y="136"/>
                  </a:cubicBezTo>
                  <a:cubicBezTo>
                    <a:pt x="632" y="136"/>
                    <a:pt x="644" y="129"/>
                    <a:pt x="650" y="118"/>
                  </a:cubicBezTo>
                  <a:cubicBezTo>
                    <a:pt x="650" y="118"/>
                    <a:pt x="650" y="118"/>
                    <a:pt x="650" y="118"/>
                  </a:cubicBezTo>
                  <a:cubicBezTo>
                    <a:pt x="696" y="48"/>
                    <a:pt x="696" y="48"/>
                    <a:pt x="696" y="48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119"/>
                    <a:pt x="713" y="136"/>
                    <a:pt x="733" y="136"/>
                  </a:cubicBezTo>
                  <a:cubicBezTo>
                    <a:pt x="735" y="136"/>
                    <a:pt x="735" y="136"/>
                    <a:pt x="735" y="136"/>
                  </a:cubicBezTo>
                  <a:cubicBezTo>
                    <a:pt x="742" y="136"/>
                    <a:pt x="748" y="134"/>
                    <a:pt x="754" y="130"/>
                  </a:cubicBezTo>
                  <a:cubicBezTo>
                    <a:pt x="716" y="403"/>
                    <a:pt x="716" y="403"/>
                    <a:pt x="716" y="403"/>
                  </a:cubicBezTo>
                  <a:cubicBezTo>
                    <a:pt x="715" y="406"/>
                    <a:pt x="717" y="409"/>
                    <a:pt x="721" y="410"/>
                  </a:cubicBezTo>
                  <a:cubicBezTo>
                    <a:pt x="721" y="410"/>
                    <a:pt x="721" y="410"/>
                    <a:pt x="721" y="410"/>
                  </a:cubicBezTo>
                  <a:cubicBezTo>
                    <a:pt x="724" y="410"/>
                    <a:pt x="727" y="408"/>
                    <a:pt x="727" y="405"/>
                  </a:cubicBezTo>
                  <a:cubicBezTo>
                    <a:pt x="769" y="114"/>
                    <a:pt x="769" y="114"/>
                    <a:pt x="769" y="114"/>
                  </a:cubicBezTo>
                  <a:cubicBezTo>
                    <a:pt x="772" y="91"/>
                    <a:pt x="772" y="91"/>
                    <a:pt x="772" y="91"/>
                  </a:cubicBezTo>
                  <a:cubicBezTo>
                    <a:pt x="772" y="90"/>
                    <a:pt x="772" y="90"/>
                    <a:pt x="772" y="90"/>
                  </a:cubicBezTo>
                  <a:cubicBezTo>
                    <a:pt x="772" y="90"/>
                    <a:pt x="772" y="90"/>
                    <a:pt x="772" y="91"/>
                  </a:cubicBezTo>
                  <a:cubicBezTo>
                    <a:pt x="769" y="114"/>
                    <a:pt x="769" y="114"/>
                    <a:pt x="769" y="114"/>
                  </a:cubicBezTo>
                  <a:cubicBezTo>
                    <a:pt x="771" y="109"/>
                    <a:pt x="772" y="104"/>
                    <a:pt x="772" y="99"/>
                  </a:cubicBezTo>
                  <a:lnTo>
                    <a:pt x="772" y="37"/>
                  </a:lnTo>
                  <a:close/>
                  <a:moveTo>
                    <a:pt x="64" y="37"/>
                  </a:moveTo>
                  <a:cubicBezTo>
                    <a:pt x="64" y="99"/>
                    <a:pt x="64" y="99"/>
                    <a:pt x="64" y="99"/>
                  </a:cubicBezTo>
                  <a:cubicBezTo>
                    <a:pt x="64" y="113"/>
                    <a:pt x="53" y="124"/>
                    <a:pt x="39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23" y="124"/>
                    <a:pt x="12" y="113"/>
                    <a:pt x="12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23"/>
                    <a:pt x="23" y="12"/>
                    <a:pt x="37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47" y="12"/>
                    <a:pt x="54" y="16"/>
                    <a:pt x="59" y="22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3" y="29"/>
                    <a:pt x="64" y="33"/>
                    <a:pt x="64" y="37"/>
                  </a:cubicBezTo>
                  <a:close/>
                  <a:moveTo>
                    <a:pt x="155" y="124"/>
                  </a:moveTo>
                  <a:cubicBezTo>
                    <a:pt x="153" y="124"/>
                    <a:pt x="153" y="124"/>
                    <a:pt x="153" y="124"/>
                  </a:cubicBezTo>
                  <a:cubicBezTo>
                    <a:pt x="139" y="124"/>
                    <a:pt x="128" y="113"/>
                    <a:pt x="128" y="99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28" y="23"/>
                    <a:pt x="139" y="12"/>
                    <a:pt x="153" y="12"/>
                  </a:cubicBezTo>
                  <a:cubicBezTo>
                    <a:pt x="155" y="12"/>
                    <a:pt x="155" y="12"/>
                    <a:pt x="155" y="12"/>
                  </a:cubicBezTo>
                  <a:cubicBezTo>
                    <a:pt x="169" y="12"/>
                    <a:pt x="180" y="23"/>
                    <a:pt x="180" y="37"/>
                  </a:cubicBezTo>
                  <a:cubicBezTo>
                    <a:pt x="180" y="99"/>
                    <a:pt x="180" y="99"/>
                    <a:pt x="180" y="99"/>
                  </a:cubicBezTo>
                  <a:cubicBezTo>
                    <a:pt x="180" y="103"/>
                    <a:pt x="179" y="107"/>
                    <a:pt x="177" y="111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0" y="120"/>
                    <a:pt x="163" y="124"/>
                    <a:pt x="155" y="124"/>
                  </a:cubicBezTo>
                  <a:close/>
                  <a:moveTo>
                    <a:pt x="296" y="99"/>
                  </a:moveTo>
                  <a:cubicBezTo>
                    <a:pt x="296" y="113"/>
                    <a:pt x="285" y="124"/>
                    <a:pt x="271" y="124"/>
                  </a:cubicBezTo>
                  <a:cubicBezTo>
                    <a:pt x="269" y="124"/>
                    <a:pt x="269" y="124"/>
                    <a:pt x="269" y="124"/>
                  </a:cubicBezTo>
                  <a:cubicBezTo>
                    <a:pt x="255" y="124"/>
                    <a:pt x="244" y="113"/>
                    <a:pt x="244" y="99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44" y="23"/>
                    <a:pt x="255" y="12"/>
                    <a:pt x="269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85" y="12"/>
                    <a:pt x="296" y="23"/>
                    <a:pt x="296" y="37"/>
                  </a:cubicBezTo>
                  <a:lnTo>
                    <a:pt x="296" y="99"/>
                  </a:lnTo>
                  <a:close/>
                  <a:moveTo>
                    <a:pt x="387" y="124"/>
                  </a:moveTo>
                  <a:cubicBezTo>
                    <a:pt x="385" y="124"/>
                    <a:pt x="385" y="124"/>
                    <a:pt x="385" y="124"/>
                  </a:cubicBezTo>
                  <a:cubicBezTo>
                    <a:pt x="371" y="124"/>
                    <a:pt x="360" y="113"/>
                    <a:pt x="360" y="99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60" y="23"/>
                    <a:pt x="371" y="12"/>
                    <a:pt x="385" y="12"/>
                  </a:cubicBezTo>
                  <a:cubicBezTo>
                    <a:pt x="387" y="12"/>
                    <a:pt x="387" y="12"/>
                    <a:pt x="387" y="12"/>
                  </a:cubicBezTo>
                  <a:cubicBezTo>
                    <a:pt x="401" y="12"/>
                    <a:pt x="412" y="23"/>
                    <a:pt x="412" y="37"/>
                  </a:cubicBezTo>
                  <a:cubicBezTo>
                    <a:pt x="412" y="99"/>
                    <a:pt x="412" y="99"/>
                    <a:pt x="412" y="99"/>
                  </a:cubicBezTo>
                  <a:cubicBezTo>
                    <a:pt x="412" y="113"/>
                    <a:pt x="401" y="124"/>
                    <a:pt x="387" y="124"/>
                  </a:cubicBezTo>
                  <a:close/>
                  <a:moveTo>
                    <a:pt x="528" y="37"/>
                  </a:moveTo>
                  <a:cubicBezTo>
                    <a:pt x="528" y="99"/>
                    <a:pt x="528" y="99"/>
                    <a:pt x="528" y="99"/>
                  </a:cubicBezTo>
                  <a:cubicBezTo>
                    <a:pt x="528" y="113"/>
                    <a:pt x="517" y="124"/>
                    <a:pt x="503" y="124"/>
                  </a:cubicBezTo>
                  <a:cubicBezTo>
                    <a:pt x="501" y="124"/>
                    <a:pt x="501" y="124"/>
                    <a:pt x="501" y="124"/>
                  </a:cubicBezTo>
                  <a:cubicBezTo>
                    <a:pt x="487" y="124"/>
                    <a:pt x="476" y="113"/>
                    <a:pt x="476" y="99"/>
                  </a:cubicBezTo>
                  <a:cubicBezTo>
                    <a:pt x="476" y="37"/>
                    <a:pt x="476" y="37"/>
                    <a:pt x="476" y="37"/>
                  </a:cubicBezTo>
                  <a:cubicBezTo>
                    <a:pt x="476" y="23"/>
                    <a:pt x="487" y="12"/>
                    <a:pt x="501" y="12"/>
                  </a:cubicBezTo>
                  <a:cubicBezTo>
                    <a:pt x="503" y="12"/>
                    <a:pt x="503" y="12"/>
                    <a:pt x="503" y="12"/>
                  </a:cubicBezTo>
                  <a:cubicBezTo>
                    <a:pt x="509" y="12"/>
                    <a:pt x="516" y="15"/>
                    <a:pt x="520" y="19"/>
                  </a:cubicBezTo>
                  <a:cubicBezTo>
                    <a:pt x="526" y="28"/>
                    <a:pt x="526" y="28"/>
                    <a:pt x="526" y="28"/>
                  </a:cubicBezTo>
                  <a:cubicBezTo>
                    <a:pt x="527" y="31"/>
                    <a:pt x="528" y="34"/>
                    <a:pt x="528" y="37"/>
                  </a:cubicBezTo>
                  <a:close/>
                  <a:moveTo>
                    <a:pt x="619" y="124"/>
                  </a:moveTo>
                  <a:cubicBezTo>
                    <a:pt x="617" y="124"/>
                    <a:pt x="617" y="124"/>
                    <a:pt x="617" y="124"/>
                  </a:cubicBezTo>
                  <a:cubicBezTo>
                    <a:pt x="603" y="124"/>
                    <a:pt x="592" y="113"/>
                    <a:pt x="592" y="99"/>
                  </a:cubicBezTo>
                  <a:cubicBezTo>
                    <a:pt x="592" y="37"/>
                    <a:pt x="592" y="37"/>
                    <a:pt x="592" y="37"/>
                  </a:cubicBezTo>
                  <a:cubicBezTo>
                    <a:pt x="592" y="23"/>
                    <a:pt x="603" y="12"/>
                    <a:pt x="617" y="12"/>
                  </a:cubicBezTo>
                  <a:cubicBezTo>
                    <a:pt x="619" y="12"/>
                    <a:pt x="619" y="12"/>
                    <a:pt x="619" y="12"/>
                  </a:cubicBezTo>
                  <a:cubicBezTo>
                    <a:pt x="633" y="12"/>
                    <a:pt x="644" y="23"/>
                    <a:pt x="644" y="37"/>
                  </a:cubicBezTo>
                  <a:cubicBezTo>
                    <a:pt x="644" y="99"/>
                    <a:pt x="644" y="99"/>
                    <a:pt x="644" y="99"/>
                  </a:cubicBezTo>
                  <a:cubicBezTo>
                    <a:pt x="644" y="113"/>
                    <a:pt x="633" y="124"/>
                    <a:pt x="619" y="124"/>
                  </a:cubicBezTo>
                  <a:close/>
                  <a:moveTo>
                    <a:pt x="735" y="124"/>
                  </a:moveTo>
                  <a:cubicBezTo>
                    <a:pt x="733" y="124"/>
                    <a:pt x="733" y="124"/>
                    <a:pt x="733" y="124"/>
                  </a:cubicBezTo>
                  <a:cubicBezTo>
                    <a:pt x="719" y="124"/>
                    <a:pt x="708" y="113"/>
                    <a:pt x="708" y="99"/>
                  </a:cubicBezTo>
                  <a:cubicBezTo>
                    <a:pt x="708" y="37"/>
                    <a:pt x="708" y="37"/>
                    <a:pt x="708" y="37"/>
                  </a:cubicBezTo>
                  <a:cubicBezTo>
                    <a:pt x="708" y="23"/>
                    <a:pt x="719" y="12"/>
                    <a:pt x="733" y="12"/>
                  </a:cubicBezTo>
                  <a:cubicBezTo>
                    <a:pt x="735" y="12"/>
                    <a:pt x="735" y="12"/>
                    <a:pt x="735" y="12"/>
                  </a:cubicBezTo>
                  <a:cubicBezTo>
                    <a:pt x="749" y="12"/>
                    <a:pt x="760" y="23"/>
                    <a:pt x="760" y="37"/>
                  </a:cubicBezTo>
                  <a:cubicBezTo>
                    <a:pt x="760" y="99"/>
                    <a:pt x="760" y="99"/>
                    <a:pt x="760" y="99"/>
                  </a:cubicBezTo>
                  <a:cubicBezTo>
                    <a:pt x="760" y="100"/>
                    <a:pt x="760" y="101"/>
                    <a:pt x="760" y="102"/>
                  </a:cubicBezTo>
                  <a:cubicBezTo>
                    <a:pt x="759" y="104"/>
                    <a:pt x="759" y="106"/>
                    <a:pt x="758" y="107"/>
                  </a:cubicBezTo>
                  <a:cubicBezTo>
                    <a:pt x="755" y="117"/>
                    <a:pt x="746" y="124"/>
                    <a:pt x="735" y="1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200">
                <a:solidFill>
                  <a:prstClr val="white"/>
                </a:solidFill>
              </a:endParaRPr>
            </a:p>
          </p:txBody>
        </p:sp>
      </p:grpSp>
      <p:sp>
        <p:nvSpPr>
          <p:cNvPr id="105" name="矩形 104"/>
          <p:cNvSpPr/>
          <p:nvPr/>
        </p:nvSpPr>
        <p:spPr>
          <a:xfrm>
            <a:off x="6084290" y="1059976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6083775" y="1339840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07" name="矩形 106"/>
          <p:cNvSpPr/>
          <p:nvPr/>
        </p:nvSpPr>
        <p:spPr>
          <a:xfrm>
            <a:off x="6516226" y="2042396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6515710" y="2322260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09" name="矩形 108"/>
          <p:cNvSpPr/>
          <p:nvPr/>
        </p:nvSpPr>
        <p:spPr>
          <a:xfrm>
            <a:off x="6084290" y="3049143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0" name="矩形 47"/>
          <p:cNvSpPr>
            <a:spLocks noChangeArrowheads="1"/>
          </p:cNvSpPr>
          <p:nvPr/>
        </p:nvSpPr>
        <p:spPr bwMode="auto">
          <a:xfrm>
            <a:off x="6083775" y="3329007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11" name="组合 110"/>
          <p:cNvGrpSpPr/>
          <p:nvPr/>
        </p:nvGrpSpPr>
        <p:grpSpPr>
          <a:xfrm>
            <a:off x="5489863" y="1127431"/>
            <a:ext cx="564535" cy="564535"/>
            <a:chOff x="7936966" y="508940"/>
            <a:chExt cx="752909" cy="752909"/>
          </a:xfrm>
        </p:grpSpPr>
        <p:grpSp>
          <p:nvGrpSpPr>
            <p:cNvPr id="112" name="组合 111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14" name="椭圆 11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15" name="椭圆 11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3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5897183" y="2152123"/>
            <a:ext cx="564535" cy="564535"/>
            <a:chOff x="7936966" y="508940"/>
            <a:chExt cx="752909" cy="752909"/>
          </a:xfrm>
        </p:grpSpPr>
        <p:grpSp>
          <p:nvGrpSpPr>
            <p:cNvPr id="117" name="组合 116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19" name="椭圆 11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20" name="椭圆 11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8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2</a:t>
              </a: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5489863" y="3212862"/>
            <a:ext cx="564535" cy="564535"/>
            <a:chOff x="7936966" y="508940"/>
            <a:chExt cx="752909" cy="752909"/>
          </a:xfrm>
        </p:grpSpPr>
        <p:grpSp>
          <p:nvGrpSpPr>
            <p:cNvPr id="122" name="组合 121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24" name="椭圆 12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23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3</a:t>
              </a:r>
            </a:p>
          </p:txBody>
        </p:sp>
      </p:grpSp>
      <p:sp>
        <p:nvSpPr>
          <p:cNvPr id="126" name="矩形 125"/>
          <p:cNvSpPr/>
          <p:nvPr/>
        </p:nvSpPr>
        <p:spPr>
          <a:xfrm>
            <a:off x="1764420" y="1113968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767949" y="1393832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sp>
        <p:nvSpPr>
          <p:cNvPr id="128" name="矩形 127"/>
          <p:cNvSpPr/>
          <p:nvPr/>
        </p:nvSpPr>
        <p:spPr>
          <a:xfrm>
            <a:off x="1710428" y="3183485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9" name="矩形 47"/>
          <p:cNvSpPr>
            <a:spLocks noChangeArrowheads="1"/>
          </p:cNvSpPr>
          <p:nvPr/>
        </p:nvSpPr>
        <p:spPr bwMode="auto">
          <a:xfrm>
            <a:off x="738573" y="3410633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3089603" y="1188802"/>
            <a:ext cx="564535" cy="564535"/>
            <a:chOff x="7936966" y="508940"/>
            <a:chExt cx="752909" cy="752909"/>
          </a:xfrm>
        </p:grpSpPr>
        <p:grpSp>
          <p:nvGrpSpPr>
            <p:cNvPr id="131" name="组合 130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33" name="椭圆 13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2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4</a:t>
              </a: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2711659" y="2152123"/>
            <a:ext cx="564535" cy="564535"/>
            <a:chOff x="7936966" y="508940"/>
            <a:chExt cx="752909" cy="752909"/>
          </a:xfrm>
        </p:grpSpPr>
        <p:grpSp>
          <p:nvGrpSpPr>
            <p:cNvPr id="136" name="组合 135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63" name="椭圆 16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2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5</a:t>
              </a: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3114213" y="3219479"/>
            <a:ext cx="564535" cy="564535"/>
            <a:chOff x="7936966" y="508940"/>
            <a:chExt cx="752909" cy="752909"/>
          </a:xfrm>
        </p:grpSpPr>
        <p:grpSp>
          <p:nvGrpSpPr>
            <p:cNvPr id="166" name="组合 165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7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6</a:t>
              </a:r>
            </a:p>
          </p:txBody>
        </p:sp>
      </p:grpSp>
      <p:sp>
        <p:nvSpPr>
          <p:cNvPr id="170" name="矩形 169"/>
          <p:cNvSpPr/>
          <p:nvPr/>
        </p:nvSpPr>
        <p:spPr>
          <a:xfrm>
            <a:off x="1332484" y="2096388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71" name="矩形 47"/>
          <p:cNvSpPr>
            <a:spLocks noChangeArrowheads="1"/>
          </p:cNvSpPr>
          <p:nvPr/>
        </p:nvSpPr>
        <p:spPr bwMode="auto">
          <a:xfrm>
            <a:off x="360629" y="2376252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58108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08" grpId="0"/>
      <p:bldP spid="109" grpId="0"/>
      <p:bldP spid="110" grpId="0"/>
      <p:bldP spid="126" grpId="0"/>
      <p:bldP spid="127" grpId="0"/>
      <p:bldP spid="128" grpId="0"/>
      <p:bldP spid="129" grpId="0"/>
      <p:bldP spid="170" grpId="0"/>
      <p:bldP spid="171" grpId="0"/>
      <p:bldP spid="1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406325" y="1275944"/>
            <a:ext cx="6331351" cy="2761799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062524" y="682032"/>
            <a:ext cx="1295807" cy="1295807"/>
            <a:chOff x="1417067" y="908720"/>
            <a:chExt cx="1728192" cy="1728192"/>
          </a:xfrm>
        </p:grpSpPr>
        <p:grpSp>
          <p:nvGrpSpPr>
            <p:cNvPr id="43" name="组合 42"/>
            <p:cNvGrpSpPr/>
            <p:nvPr/>
          </p:nvGrpSpPr>
          <p:grpSpPr>
            <a:xfrm>
              <a:off x="1417067" y="908720"/>
              <a:ext cx="1728192" cy="1728192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5" name="椭圆 4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4" name="TextBox 7"/>
            <p:cNvSpPr>
              <a:spLocks noChangeArrowheads="1"/>
            </p:cNvSpPr>
            <p:nvPr/>
          </p:nvSpPr>
          <p:spPr bwMode="auto">
            <a:xfrm>
              <a:off x="1489075" y="1340768"/>
              <a:ext cx="1487075" cy="83104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4049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4049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65" name="TextBox 7"/>
          <p:cNvSpPr>
            <a:spLocks noChangeArrowheads="1"/>
          </p:cNvSpPr>
          <p:nvPr/>
        </p:nvSpPr>
        <p:spPr bwMode="auto">
          <a:xfrm>
            <a:off x="2628290" y="1330806"/>
            <a:ext cx="2753589" cy="36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23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工作不足之处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2628291" y="1815861"/>
            <a:ext cx="1039725" cy="161583"/>
            <a:chOff x="3505299" y="2420888"/>
            <a:chExt cx="1386661" cy="215501"/>
          </a:xfrm>
        </p:grpSpPr>
        <p:sp>
          <p:nvSpPr>
            <p:cNvPr id="67" name="等腰三角形 66"/>
            <p:cNvSpPr/>
            <p:nvPr/>
          </p:nvSpPr>
          <p:spPr>
            <a:xfrm rot="5400000">
              <a:off x="3505299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68" name="TextBox 7"/>
            <p:cNvSpPr>
              <a:spLocks noChangeArrowheads="1"/>
            </p:cNvSpPr>
            <p:nvPr/>
          </p:nvSpPr>
          <p:spPr bwMode="auto">
            <a:xfrm>
              <a:off x="3748216" y="2420888"/>
              <a:ext cx="1143744" cy="215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050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认识上的不足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762121" y="1815861"/>
            <a:ext cx="1039725" cy="161583"/>
            <a:chOff x="5017467" y="2420888"/>
            <a:chExt cx="1386661" cy="215501"/>
          </a:xfrm>
        </p:grpSpPr>
        <p:sp>
          <p:nvSpPr>
            <p:cNvPr id="70" name="等腰三角形 69"/>
            <p:cNvSpPr/>
            <p:nvPr/>
          </p:nvSpPr>
          <p:spPr>
            <a:xfrm rot="5400000">
              <a:off x="5017467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5260384" y="2420888"/>
              <a:ext cx="1143744" cy="215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050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管理上的不足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2628291" y="2032264"/>
            <a:ext cx="1039725" cy="161583"/>
            <a:chOff x="3505299" y="2709500"/>
            <a:chExt cx="1386661" cy="215501"/>
          </a:xfrm>
        </p:grpSpPr>
        <p:sp>
          <p:nvSpPr>
            <p:cNvPr id="73" name="等腰三角形 72"/>
            <p:cNvSpPr/>
            <p:nvPr/>
          </p:nvSpPr>
          <p:spPr>
            <a:xfrm rot="5400000">
              <a:off x="3505299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74" name="TextBox 7"/>
            <p:cNvSpPr>
              <a:spLocks noChangeArrowheads="1"/>
            </p:cNvSpPr>
            <p:nvPr/>
          </p:nvSpPr>
          <p:spPr bwMode="auto">
            <a:xfrm>
              <a:off x="3748216" y="2709500"/>
              <a:ext cx="1143744" cy="215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050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其他方面不足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762121" y="2032264"/>
            <a:ext cx="1039725" cy="161583"/>
            <a:chOff x="5017467" y="2709500"/>
            <a:chExt cx="1386661" cy="215501"/>
          </a:xfrm>
        </p:grpSpPr>
        <p:sp>
          <p:nvSpPr>
            <p:cNvPr id="76" name="等腰三角形 75"/>
            <p:cNvSpPr/>
            <p:nvPr/>
          </p:nvSpPr>
          <p:spPr>
            <a:xfrm rot="5400000">
              <a:off x="5017467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77" name="TextBox 7"/>
            <p:cNvSpPr>
              <a:spLocks noChangeArrowheads="1"/>
            </p:cNvSpPr>
            <p:nvPr/>
          </p:nvSpPr>
          <p:spPr bwMode="auto">
            <a:xfrm>
              <a:off x="5260384" y="2709500"/>
              <a:ext cx="1143744" cy="215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050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改善不足对策</a:t>
              </a:r>
            </a:p>
          </p:txBody>
        </p:sp>
      </p:grpSp>
      <p:sp>
        <p:nvSpPr>
          <p:cNvPr id="78" name="TextBox 7"/>
          <p:cNvSpPr>
            <a:spLocks noChangeArrowheads="1"/>
          </p:cNvSpPr>
          <p:nvPr/>
        </p:nvSpPr>
        <p:spPr bwMode="auto">
          <a:xfrm>
            <a:off x="1710427" y="2413691"/>
            <a:ext cx="5781001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35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</a:t>
            </a:r>
            <a:endParaRPr lang="en-US" altLang="zh-CN" sz="135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defRPr/>
            </a:pPr>
            <a:endParaRPr lang="en-US" altLang="zh-CN" sz="135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defRPr/>
            </a:pPr>
            <a:r>
              <a:rPr lang="zh-CN" altLang="en-US" sz="135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在此输入章节详细文字介绍，表达主题的含义合图表的意义在此输入章节详细文字介绍，表达主题的含义合图表的意义在此输入章节详细文字介绍，表达主题的含义合图表的意义。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8401315" y="3900043"/>
            <a:ext cx="539919" cy="53991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1" name="椭圆 8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2" name="椭圆 8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239339" y="4429696"/>
            <a:ext cx="269960" cy="26996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4" name="椭圆 8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5" name="椭圆 8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583039" y="3932488"/>
            <a:ext cx="709536" cy="70953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7" name="椭圆 8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8" name="椭圆 8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7433573" y="4720183"/>
            <a:ext cx="166598" cy="16659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0" name="椭圆 8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1" name="椭圆 9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7945918" y="3170040"/>
            <a:ext cx="539919" cy="53991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3" name="椭圆 9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4" name="椭圆 9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8194654" y="3780369"/>
            <a:ext cx="166598" cy="16659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6" name="椭圆 9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7" name="椭圆 9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2908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5" grpId="0"/>
      <p:bldP spid="78" grpId="0"/>
      <p:bldP spid="7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10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1" y="1845270"/>
            <a:ext cx="3469422" cy="251313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891031" y="10295"/>
            <a:ext cx="2264229" cy="849086"/>
            <a:chOff x="1132114" y="2365829"/>
            <a:chExt cx="3018972" cy="1132114"/>
          </a:xfrm>
        </p:grpSpPr>
        <p:sp>
          <p:nvSpPr>
            <p:cNvPr id="2" name="圆角矩形 1"/>
            <p:cNvSpPr/>
            <p:nvPr/>
          </p:nvSpPr>
          <p:spPr>
            <a:xfrm>
              <a:off x="1132114" y="2365829"/>
              <a:ext cx="3018972" cy="113211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600551" y="2470221"/>
              <a:ext cx="25505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过渡页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078090" y="2283718"/>
            <a:ext cx="249299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4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4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23928" y="301900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033206" y="3721416"/>
            <a:ext cx="2582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defTabSz="51435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210357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6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3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/>
          <p:nvPr/>
        </p:nvSpPr>
        <p:spPr>
          <a:xfrm>
            <a:off x="1" y="1162197"/>
            <a:ext cx="8223453" cy="1749135"/>
          </a:xfrm>
          <a:prstGeom prst="rect">
            <a:avLst/>
          </a:prstGeom>
          <a:solidFill>
            <a:srgbClr val="0070C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 2"/>
          <p:cNvSpPr/>
          <p:nvPr/>
        </p:nvSpPr>
        <p:spPr>
          <a:xfrm>
            <a:off x="4572000" y="1162197"/>
            <a:ext cx="3661409" cy="1749135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93245" y="1510550"/>
            <a:ext cx="907890" cy="300058"/>
          </a:xfrm>
          <a:prstGeom prst="rect">
            <a:avLst/>
          </a:prstGeom>
          <a:effectLst/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1008532" y="1834502"/>
            <a:ext cx="3268988" cy="909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1710427" y="3339239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289095" y="3279529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4" name="TextBox 7"/>
          <p:cNvSpPr>
            <a:spLocks noChangeArrowheads="1"/>
          </p:cNvSpPr>
          <p:nvPr/>
        </p:nvSpPr>
        <p:spPr bwMode="auto">
          <a:xfrm>
            <a:off x="1062524" y="3809107"/>
            <a:ext cx="2159678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062524" y="3208128"/>
            <a:ext cx="492996" cy="492996"/>
            <a:chOff x="1417067" y="4277724"/>
            <a:chExt cx="657499" cy="657499"/>
          </a:xfrm>
        </p:grpSpPr>
        <p:grpSp>
          <p:nvGrpSpPr>
            <p:cNvPr id="21" name="组合 20"/>
            <p:cNvGrpSpPr/>
            <p:nvPr/>
          </p:nvGrpSpPr>
          <p:grpSpPr>
            <a:xfrm>
              <a:off x="1417067" y="427772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2" name="椭圆 2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5" name="TextBox 7"/>
            <p:cNvSpPr>
              <a:spLocks noChangeArrowheads="1"/>
            </p:cNvSpPr>
            <p:nvPr/>
          </p:nvSpPr>
          <p:spPr bwMode="auto">
            <a:xfrm>
              <a:off x="1517646" y="4452585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4140064" y="3350765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3718733" y="3291055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3" name="TextBox 7"/>
          <p:cNvSpPr>
            <a:spLocks noChangeArrowheads="1"/>
          </p:cNvSpPr>
          <p:nvPr/>
        </p:nvSpPr>
        <p:spPr bwMode="auto">
          <a:xfrm>
            <a:off x="3492161" y="3820633"/>
            <a:ext cx="2159678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3492162" y="3219654"/>
            <a:ext cx="492996" cy="492996"/>
            <a:chOff x="1417067" y="4277724"/>
            <a:chExt cx="657499" cy="657499"/>
          </a:xfrm>
        </p:grpSpPr>
        <p:grpSp>
          <p:nvGrpSpPr>
            <p:cNvPr id="45" name="组合 44"/>
            <p:cNvGrpSpPr/>
            <p:nvPr/>
          </p:nvGrpSpPr>
          <p:grpSpPr>
            <a:xfrm>
              <a:off x="1417067" y="427772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7" name="椭圆 4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6" name="TextBox 7"/>
            <p:cNvSpPr>
              <a:spLocks noChangeArrowheads="1"/>
            </p:cNvSpPr>
            <p:nvPr/>
          </p:nvSpPr>
          <p:spPr bwMode="auto">
            <a:xfrm>
              <a:off x="1517646" y="4452585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49" name="TextBox 7"/>
          <p:cNvSpPr>
            <a:spLocks noChangeArrowheads="1"/>
          </p:cNvSpPr>
          <p:nvPr/>
        </p:nvSpPr>
        <p:spPr bwMode="auto">
          <a:xfrm>
            <a:off x="6569702" y="3350765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6148370" y="3291055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1" name="TextBox 7"/>
          <p:cNvSpPr>
            <a:spLocks noChangeArrowheads="1"/>
          </p:cNvSpPr>
          <p:nvPr/>
        </p:nvSpPr>
        <p:spPr bwMode="auto">
          <a:xfrm>
            <a:off x="5921798" y="3820633"/>
            <a:ext cx="2159678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5921799" y="3219654"/>
            <a:ext cx="492996" cy="492996"/>
            <a:chOff x="1417067" y="4277724"/>
            <a:chExt cx="657499" cy="657499"/>
          </a:xfrm>
        </p:grpSpPr>
        <p:grpSp>
          <p:nvGrpSpPr>
            <p:cNvPr id="53" name="组合 52"/>
            <p:cNvGrpSpPr/>
            <p:nvPr/>
          </p:nvGrpSpPr>
          <p:grpSpPr>
            <a:xfrm>
              <a:off x="1417067" y="427772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55" name="椭圆 5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54" name="TextBox 7"/>
            <p:cNvSpPr>
              <a:spLocks noChangeArrowheads="1"/>
            </p:cNvSpPr>
            <p:nvPr/>
          </p:nvSpPr>
          <p:spPr bwMode="auto">
            <a:xfrm>
              <a:off x="1517646" y="4452585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36371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/>
      <p:bldP spid="19" grpId="0"/>
      <p:bldP spid="20" grpId="0" animBg="1"/>
      <p:bldP spid="24" grpId="0"/>
      <p:bldP spid="41" grpId="0"/>
      <p:bldP spid="42" grpId="0" animBg="1"/>
      <p:bldP spid="43" grpId="0"/>
      <p:bldP spid="49" grpId="0"/>
      <p:bldP spid="50" grpId="0" animBg="1"/>
      <p:bldP spid="51" grpId="0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2304339" y="2582017"/>
            <a:ext cx="539919" cy="53991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2" name="椭圆 1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椭圆 1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142363" y="3111669"/>
            <a:ext cx="269960" cy="26996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5" name="椭圆 1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椭圆 1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82681" y="2590301"/>
            <a:ext cx="709536" cy="70953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8" name="椭圆 1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9" name="椭圆 1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36596" y="3402157"/>
            <a:ext cx="166598" cy="16659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1" name="椭圆 2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2" name="椭圆 2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00548" y="1645108"/>
            <a:ext cx="1673750" cy="167375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4" name="椭圆 2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5" name="椭圆 2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sp>
        <p:nvSpPr>
          <p:cNvPr id="26" name="TextBox 7"/>
          <p:cNvSpPr>
            <a:spLocks noChangeArrowheads="1"/>
          </p:cNvSpPr>
          <p:nvPr/>
        </p:nvSpPr>
        <p:spPr bwMode="auto">
          <a:xfrm>
            <a:off x="1170508" y="2139815"/>
            <a:ext cx="1115015" cy="738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3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altLang="zh-CN" sz="2399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>
              <a:defRPr/>
            </a:pPr>
            <a:r>
              <a:rPr lang="zh-CN" altLang="en-US" sz="23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306637" y="1761871"/>
            <a:ext cx="539919" cy="53991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8" name="椭圆 2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椭圆 2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2837" y="2301790"/>
            <a:ext cx="166598" cy="16659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31" name="椭圆 3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2" name="椭圆 3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sp>
        <p:nvSpPr>
          <p:cNvPr id="48" name="TextBox 7"/>
          <p:cNvSpPr>
            <a:spLocks noChangeArrowheads="1"/>
          </p:cNvSpPr>
          <p:nvPr/>
        </p:nvSpPr>
        <p:spPr bwMode="auto">
          <a:xfrm>
            <a:off x="3924097" y="1665489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3502765" y="1605779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56" name="TextBox 7"/>
          <p:cNvSpPr>
            <a:spLocks noChangeArrowheads="1"/>
          </p:cNvSpPr>
          <p:nvPr/>
        </p:nvSpPr>
        <p:spPr bwMode="auto">
          <a:xfrm>
            <a:off x="3276193" y="2135357"/>
            <a:ext cx="2159678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276194" y="1534377"/>
            <a:ext cx="492996" cy="492996"/>
            <a:chOff x="4369395" y="2045476"/>
            <a:chExt cx="657499" cy="657499"/>
          </a:xfrm>
        </p:grpSpPr>
        <p:grpSp>
          <p:nvGrpSpPr>
            <p:cNvPr id="50" name="组合 49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51" name="椭圆 5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9" name="TextBox 7"/>
          <p:cNvSpPr>
            <a:spLocks noChangeArrowheads="1"/>
          </p:cNvSpPr>
          <p:nvPr/>
        </p:nvSpPr>
        <p:spPr bwMode="auto">
          <a:xfrm>
            <a:off x="6461718" y="1677015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6040386" y="1617305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81" name="TextBox 7"/>
          <p:cNvSpPr>
            <a:spLocks noChangeArrowheads="1"/>
          </p:cNvSpPr>
          <p:nvPr/>
        </p:nvSpPr>
        <p:spPr bwMode="auto">
          <a:xfrm>
            <a:off x="5813814" y="2146883"/>
            <a:ext cx="2159678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5813815" y="1545903"/>
            <a:ext cx="492996" cy="492996"/>
            <a:chOff x="4369395" y="2045476"/>
            <a:chExt cx="657499" cy="657499"/>
          </a:xfrm>
        </p:grpSpPr>
        <p:grpSp>
          <p:nvGrpSpPr>
            <p:cNvPr id="83" name="组合 82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85" name="椭圆 8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4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87" name="TextBox 7"/>
          <p:cNvSpPr>
            <a:spLocks noChangeArrowheads="1"/>
          </p:cNvSpPr>
          <p:nvPr/>
        </p:nvSpPr>
        <p:spPr bwMode="auto">
          <a:xfrm>
            <a:off x="3924097" y="3009524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3502765" y="2949814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89" name="TextBox 7"/>
          <p:cNvSpPr>
            <a:spLocks noChangeArrowheads="1"/>
          </p:cNvSpPr>
          <p:nvPr/>
        </p:nvSpPr>
        <p:spPr bwMode="auto">
          <a:xfrm>
            <a:off x="3276193" y="3479393"/>
            <a:ext cx="2159678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grpSp>
        <p:nvGrpSpPr>
          <p:cNvPr id="90" name="组合 89"/>
          <p:cNvGrpSpPr/>
          <p:nvPr/>
        </p:nvGrpSpPr>
        <p:grpSpPr>
          <a:xfrm>
            <a:off x="3276194" y="2878413"/>
            <a:ext cx="492996" cy="492996"/>
            <a:chOff x="4369395" y="2045476"/>
            <a:chExt cx="657499" cy="657499"/>
          </a:xfrm>
        </p:grpSpPr>
        <p:grpSp>
          <p:nvGrpSpPr>
            <p:cNvPr id="91" name="组合 90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93" name="椭圆 9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2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95" name="TextBox 7"/>
          <p:cNvSpPr>
            <a:spLocks noChangeArrowheads="1"/>
          </p:cNvSpPr>
          <p:nvPr/>
        </p:nvSpPr>
        <p:spPr bwMode="auto">
          <a:xfrm>
            <a:off x="6461718" y="3021050"/>
            <a:ext cx="12958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6" name="圆角矩形 95"/>
          <p:cNvSpPr/>
          <p:nvPr/>
        </p:nvSpPr>
        <p:spPr>
          <a:xfrm>
            <a:off x="6040386" y="2961340"/>
            <a:ext cx="1933106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97" name="TextBox 7"/>
          <p:cNvSpPr>
            <a:spLocks noChangeArrowheads="1"/>
          </p:cNvSpPr>
          <p:nvPr/>
        </p:nvSpPr>
        <p:spPr bwMode="auto">
          <a:xfrm>
            <a:off x="5813814" y="3490919"/>
            <a:ext cx="2159678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grpSp>
        <p:nvGrpSpPr>
          <p:cNvPr id="98" name="组合 97"/>
          <p:cNvGrpSpPr/>
          <p:nvPr/>
        </p:nvGrpSpPr>
        <p:grpSpPr>
          <a:xfrm>
            <a:off x="5813815" y="2889939"/>
            <a:ext cx="492996" cy="492996"/>
            <a:chOff x="4369395" y="2045476"/>
            <a:chExt cx="657499" cy="657499"/>
          </a:xfrm>
        </p:grpSpPr>
        <p:grpSp>
          <p:nvGrpSpPr>
            <p:cNvPr id="99" name="组合 98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01" name="椭圆 10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0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30555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25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25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75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75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25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75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25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8" grpId="0"/>
      <p:bldP spid="49" grpId="0" animBg="1"/>
      <p:bldP spid="56" grpId="0"/>
      <p:bldP spid="79" grpId="0"/>
      <p:bldP spid="80" grpId="0" animBg="1"/>
      <p:bldP spid="81" grpId="0"/>
      <p:bldP spid="87" grpId="0"/>
      <p:bldP spid="88" grpId="0" animBg="1"/>
      <p:bldP spid="89" grpId="0"/>
      <p:bldP spid="95" grpId="0"/>
      <p:bldP spid="96" grpId="0" animBg="1"/>
      <p:bldP spid="97" grpId="0"/>
      <p:bldP spid="10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981856" y="1671554"/>
            <a:ext cx="749851" cy="1913447"/>
            <a:chOff x="3431595" y="1391426"/>
            <a:chExt cx="1000062" cy="2551927"/>
          </a:xfrm>
          <a:solidFill>
            <a:srgbClr val="0070C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" name="椭圆 12"/>
            <p:cNvSpPr/>
            <p:nvPr/>
          </p:nvSpPr>
          <p:spPr>
            <a:xfrm>
              <a:off x="3683977" y="1391426"/>
              <a:ext cx="457200" cy="457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431595" y="1893842"/>
              <a:ext cx="1000062" cy="2049511"/>
              <a:chOff x="3431595" y="1893842"/>
              <a:chExt cx="1000062" cy="2049511"/>
            </a:xfrm>
            <a:grpFill/>
          </p:grpSpPr>
          <p:grpSp>
            <p:nvGrpSpPr>
              <p:cNvPr id="15" name="组合 14"/>
              <p:cNvGrpSpPr/>
              <p:nvPr/>
            </p:nvGrpSpPr>
            <p:grpSpPr>
              <a:xfrm>
                <a:off x="3431595" y="1893842"/>
                <a:ext cx="1000062" cy="1182733"/>
                <a:chOff x="3431595" y="1893842"/>
                <a:chExt cx="1000062" cy="1182733"/>
              </a:xfrm>
              <a:grpFill/>
            </p:grpSpPr>
            <p:sp>
              <p:nvSpPr>
                <p:cNvPr id="18" name="圆角矩形 17"/>
                <p:cNvSpPr/>
                <p:nvPr/>
              </p:nvSpPr>
              <p:spPr>
                <a:xfrm>
                  <a:off x="3533776" y="1893842"/>
                  <a:ext cx="759252" cy="449308"/>
                </a:xfrm>
                <a:prstGeom prst="roundRect">
                  <a:avLst>
                    <a:gd name="adj" fmla="val 3759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9" name="梯形 18"/>
                <p:cNvSpPr/>
                <p:nvPr/>
              </p:nvSpPr>
              <p:spPr>
                <a:xfrm>
                  <a:off x="3460725" y="2257425"/>
                  <a:ext cx="914400" cy="819150"/>
                </a:xfrm>
                <a:prstGeom prst="trapezoi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20" name="圆角矩形 19"/>
                <p:cNvSpPr/>
                <p:nvPr/>
              </p:nvSpPr>
              <p:spPr>
                <a:xfrm rot="4306555">
                  <a:off x="3888774" y="2285733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21" name="圆角矩形 20"/>
                <p:cNvSpPr/>
                <p:nvPr/>
              </p:nvSpPr>
              <p:spPr>
                <a:xfrm rot="17293445" flipV="1">
                  <a:off x="3093979" y="2235735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</p:grpSp>
          <p:sp>
            <p:nvSpPr>
              <p:cNvPr id="16" name="圆角矩形 15"/>
              <p:cNvSpPr/>
              <p:nvPr/>
            </p:nvSpPr>
            <p:spPr>
              <a:xfrm rot="5400000">
                <a:off x="3294625" y="3351778"/>
                <a:ext cx="975775" cy="20737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5400000">
                <a:off x="3547425" y="3351779"/>
                <a:ext cx="975775" cy="20737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7452302" y="1636347"/>
            <a:ext cx="716642" cy="1948653"/>
            <a:chOff x="5527578" y="2220773"/>
            <a:chExt cx="955772" cy="2598881"/>
          </a:xfrm>
          <a:solidFill>
            <a:srgbClr val="0070C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5527578" y="2730718"/>
              <a:ext cx="955772" cy="460157"/>
            </a:xfrm>
            <a:prstGeom prst="roundRect">
              <a:avLst>
                <a:gd name="adj" fmla="val 271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4" name="椭圆 23"/>
            <p:cNvSpPr/>
            <p:nvPr/>
          </p:nvSpPr>
          <p:spPr>
            <a:xfrm>
              <a:off x="5765903" y="2220773"/>
              <a:ext cx="457200" cy="457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5" name="圆角矩形 24"/>
            <p:cNvSpPr/>
            <p:nvPr/>
          </p:nvSpPr>
          <p:spPr>
            <a:xfrm rot="5400000">
              <a:off x="5165997" y="3168499"/>
              <a:ext cx="891533" cy="1683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6" name="圆角矩形 25"/>
            <p:cNvSpPr/>
            <p:nvPr/>
          </p:nvSpPr>
          <p:spPr>
            <a:xfrm rot="5400000">
              <a:off x="5953398" y="3168499"/>
              <a:ext cx="891533" cy="1683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7" name="矩形 26"/>
            <p:cNvSpPr/>
            <p:nvPr/>
          </p:nvSpPr>
          <p:spPr>
            <a:xfrm>
              <a:off x="5727803" y="3035720"/>
              <a:ext cx="549076" cy="914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8" name="圆角矩形 27"/>
            <p:cNvSpPr/>
            <p:nvPr/>
          </p:nvSpPr>
          <p:spPr>
            <a:xfrm rot="5400000">
              <a:off x="5344801" y="4180924"/>
              <a:ext cx="1021730" cy="25572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圆角矩形 28"/>
            <p:cNvSpPr/>
            <p:nvPr/>
          </p:nvSpPr>
          <p:spPr>
            <a:xfrm rot="5400000">
              <a:off x="5639973" y="4180925"/>
              <a:ext cx="1021730" cy="25572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0" name="文本框 30"/>
          <p:cNvSpPr txBox="1"/>
          <p:nvPr/>
        </p:nvSpPr>
        <p:spPr>
          <a:xfrm>
            <a:off x="7175625" y="3596715"/>
            <a:ext cx="1253401" cy="4153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99" b="1" dirty="0">
                <a:solidFill>
                  <a:srgbClr val="0070C0"/>
                </a:solidFill>
                <a:latin typeface="Impact MT Std" pitchFamily="34" charset="0"/>
              </a:rPr>
              <a:t>MAN</a:t>
            </a:r>
            <a:endParaRPr lang="zh-CN" altLang="en-US" sz="2099" b="1" dirty="0">
              <a:solidFill>
                <a:srgbClr val="0070C0"/>
              </a:solidFill>
              <a:latin typeface="Impact MT Std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94752" y="977079"/>
            <a:ext cx="1952117" cy="4189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2" name="文本框 35"/>
          <p:cNvSpPr txBox="1"/>
          <p:nvPr/>
        </p:nvSpPr>
        <p:spPr>
          <a:xfrm>
            <a:off x="3655968" y="1013494"/>
            <a:ext cx="1829684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数据对比图</a:t>
            </a:r>
          </a:p>
        </p:txBody>
      </p:sp>
      <p:sp>
        <p:nvSpPr>
          <p:cNvPr id="33" name="文本框 29"/>
          <p:cNvSpPr txBox="1"/>
          <p:nvPr/>
        </p:nvSpPr>
        <p:spPr>
          <a:xfrm>
            <a:off x="730080" y="3596715"/>
            <a:ext cx="1253401" cy="4153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99" b="1" dirty="0">
                <a:solidFill>
                  <a:srgbClr val="0070C0"/>
                </a:solidFill>
                <a:latin typeface="Impact MT Std" pitchFamily="34" charset="0"/>
              </a:rPr>
              <a:t>WOMAN</a:t>
            </a:r>
            <a:endParaRPr lang="zh-CN" altLang="en-US" sz="2099" b="1" dirty="0">
              <a:solidFill>
                <a:srgbClr val="0070C0"/>
              </a:solidFill>
              <a:latin typeface="Impact MT Std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96544" y="1552780"/>
            <a:ext cx="4348533" cy="2530745"/>
            <a:chOff x="3196223" y="2070019"/>
            <a:chExt cx="5799554" cy="3375205"/>
          </a:xfrm>
        </p:grpSpPr>
        <p:grpSp>
          <p:nvGrpSpPr>
            <p:cNvPr id="8" name="组合 7"/>
            <p:cNvGrpSpPr/>
            <p:nvPr/>
          </p:nvGrpSpPr>
          <p:grpSpPr>
            <a:xfrm>
              <a:off x="3196223" y="2070019"/>
              <a:ext cx="5799554" cy="3375205"/>
              <a:chOff x="3196223" y="1821901"/>
              <a:chExt cx="5799554" cy="3375205"/>
            </a:xfrm>
          </p:grpSpPr>
          <p:pic>
            <p:nvPicPr>
              <p:cNvPr id="9" name="Picture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96223" y="1821901"/>
                <a:ext cx="5799554" cy="3375205"/>
              </a:xfrm>
              <a:prstGeom prst="rect">
                <a:avLst/>
              </a:prstGeom>
            </p:spPr>
          </p:pic>
          <p:sp>
            <p:nvSpPr>
              <p:cNvPr id="10" name="矩形 9"/>
              <p:cNvSpPr/>
              <p:nvPr/>
            </p:nvSpPr>
            <p:spPr>
              <a:xfrm>
                <a:off x="3969522" y="2109484"/>
                <a:ext cx="4252955" cy="2697644"/>
              </a:xfrm>
              <a:prstGeom prst="rect">
                <a:avLst/>
              </a:prstGeom>
              <a:blipFill>
                <a:blip r:embed="rId4"/>
                <a:stretch>
                  <a:fillRect l="-2911" t="-6812" r="-2911" b="-6812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graphicFrame>
          <p:nvGraphicFramePr>
            <p:cNvPr id="37" name="图表 36"/>
            <p:cNvGraphicFramePr/>
            <p:nvPr>
              <p:extLst/>
            </p:nvPr>
          </p:nvGraphicFramePr>
          <p:xfrm>
            <a:off x="3975914" y="2457026"/>
            <a:ext cx="4246563" cy="23233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39" name="TextBox 38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45322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2" grpId="0"/>
      <p:bldP spid="33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Bent Arrow 21"/>
          <p:cNvSpPr/>
          <p:nvPr/>
        </p:nvSpPr>
        <p:spPr>
          <a:xfrm>
            <a:off x="6310140" y="1654782"/>
            <a:ext cx="1821195" cy="1162884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399">
              <a:solidFill>
                <a:prstClr val="black"/>
              </a:solidFill>
            </a:endParaRPr>
          </a:p>
        </p:txBody>
      </p:sp>
      <p:sp>
        <p:nvSpPr>
          <p:cNvPr id="89" name="Bent Arrow 18"/>
          <p:cNvSpPr/>
          <p:nvPr/>
        </p:nvSpPr>
        <p:spPr>
          <a:xfrm>
            <a:off x="846556" y="2817667"/>
            <a:ext cx="1821195" cy="1162884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399">
              <a:solidFill>
                <a:prstClr val="black"/>
              </a:solidFill>
            </a:endParaRPr>
          </a:p>
        </p:txBody>
      </p:sp>
      <p:sp>
        <p:nvSpPr>
          <p:cNvPr id="90" name="Bent Arrow 20"/>
          <p:cNvSpPr/>
          <p:nvPr/>
        </p:nvSpPr>
        <p:spPr>
          <a:xfrm>
            <a:off x="4488944" y="2107014"/>
            <a:ext cx="1821195" cy="1162884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399">
              <a:solidFill>
                <a:prstClr val="black"/>
              </a:solidFill>
            </a:endParaRPr>
          </a:p>
        </p:txBody>
      </p:sp>
      <p:sp>
        <p:nvSpPr>
          <p:cNvPr id="91" name="Bent Arrow 19"/>
          <p:cNvSpPr/>
          <p:nvPr/>
        </p:nvSpPr>
        <p:spPr>
          <a:xfrm>
            <a:off x="2667749" y="2430039"/>
            <a:ext cx="1821195" cy="1162884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399">
              <a:solidFill>
                <a:prstClr val="black"/>
              </a:solidFill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7031291" y="736024"/>
            <a:ext cx="665343" cy="968324"/>
            <a:chOff x="8516938" y="5619750"/>
            <a:chExt cx="693738" cy="1009650"/>
          </a:xfrm>
          <a:solidFill>
            <a:srgbClr val="0070C0"/>
          </a:solidFill>
        </p:grpSpPr>
        <p:sp>
          <p:nvSpPr>
            <p:cNvPr id="105" name="Freeform 190"/>
            <p:cNvSpPr>
              <a:spLocks/>
            </p:cNvSpPr>
            <p:nvPr/>
          </p:nvSpPr>
          <p:spPr bwMode="auto">
            <a:xfrm>
              <a:off x="8543926" y="6273800"/>
              <a:ext cx="53975" cy="52388"/>
            </a:xfrm>
            <a:custGeom>
              <a:avLst/>
              <a:gdLst>
                <a:gd name="T0" fmla="*/ 24 w 31"/>
                <a:gd name="T1" fmla="*/ 5 h 30"/>
                <a:gd name="T2" fmla="*/ 0 w 31"/>
                <a:gd name="T3" fmla="*/ 0 h 30"/>
                <a:gd name="T4" fmla="*/ 13 w 31"/>
                <a:gd name="T5" fmla="*/ 26 h 30"/>
                <a:gd name="T6" fmla="*/ 21 w 31"/>
                <a:gd name="T7" fmla="*/ 18 h 30"/>
                <a:gd name="T8" fmla="*/ 24 w 31"/>
                <a:gd name="T9" fmla="*/ 17 h 30"/>
                <a:gd name="T10" fmla="*/ 30 w 31"/>
                <a:gd name="T11" fmla="*/ 23 h 30"/>
                <a:gd name="T12" fmla="*/ 24 w 31"/>
                <a:gd name="T1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4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5"/>
                    <a:pt x="13" y="26"/>
                  </a:cubicBezTo>
                  <a:cubicBezTo>
                    <a:pt x="19" y="27"/>
                    <a:pt x="21" y="24"/>
                    <a:pt x="21" y="18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1"/>
                    <a:pt x="31" y="30"/>
                    <a:pt x="30" y="23"/>
                  </a:cubicBezTo>
                  <a:cubicBezTo>
                    <a:pt x="29" y="15"/>
                    <a:pt x="28" y="5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424953"/>
                </a:solidFill>
              </a:endParaRPr>
            </a:p>
          </p:txBody>
        </p:sp>
        <p:sp>
          <p:nvSpPr>
            <p:cNvPr id="106" name="Freeform 191"/>
            <p:cNvSpPr>
              <a:spLocks/>
            </p:cNvSpPr>
            <p:nvPr/>
          </p:nvSpPr>
          <p:spPr bwMode="auto">
            <a:xfrm>
              <a:off x="8516938" y="5888037"/>
              <a:ext cx="560388" cy="692150"/>
            </a:xfrm>
            <a:custGeom>
              <a:avLst/>
              <a:gdLst>
                <a:gd name="T0" fmla="*/ 273 w 321"/>
                <a:gd name="T1" fmla="*/ 82 h 397"/>
                <a:gd name="T2" fmla="*/ 251 w 321"/>
                <a:gd name="T3" fmla="*/ 41 h 397"/>
                <a:gd name="T4" fmla="*/ 167 w 321"/>
                <a:gd name="T5" fmla="*/ 5 h 397"/>
                <a:gd name="T6" fmla="*/ 162 w 321"/>
                <a:gd name="T7" fmla="*/ 8 h 397"/>
                <a:gd name="T8" fmla="*/ 143 w 321"/>
                <a:gd name="T9" fmla="*/ 91 h 397"/>
                <a:gd name="T10" fmla="*/ 136 w 321"/>
                <a:gd name="T11" fmla="*/ 29 h 397"/>
                <a:gd name="T12" fmla="*/ 138 w 321"/>
                <a:gd name="T13" fmla="*/ 22 h 397"/>
                <a:gd name="T14" fmla="*/ 134 w 321"/>
                <a:gd name="T15" fmla="*/ 15 h 397"/>
                <a:gd name="T16" fmla="*/ 124 w 321"/>
                <a:gd name="T17" fmla="*/ 15 h 397"/>
                <a:gd name="T18" fmla="*/ 119 w 321"/>
                <a:gd name="T19" fmla="*/ 22 h 397"/>
                <a:gd name="T20" fmla="*/ 121 w 321"/>
                <a:gd name="T21" fmla="*/ 28 h 397"/>
                <a:gd name="T22" fmla="*/ 113 w 321"/>
                <a:gd name="T23" fmla="*/ 87 h 397"/>
                <a:gd name="T24" fmla="*/ 113 w 321"/>
                <a:gd name="T25" fmla="*/ 90 h 397"/>
                <a:gd name="T26" fmla="*/ 90 w 321"/>
                <a:gd name="T27" fmla="*/ 5 h 397"/>
                <a:gd name="T28" fmla="*/ 87 w 321"/>
                <a:gd name="T29" fmla="*/ 5 h 397"/>
                <a:gd name="T30" fmla="*/ 2 w 321"/>
                <a:gd name="T31" fmla="*/ 49 h 397"/>
                <a:gd name="T32" fmla="*/ 13 w 321"/>
                <a:gd name="T33" fmla="*/ 211 h 397"/>
                <a:gd name="T34" fmla="*/ 43 w 321"/>
                <a:gd name="T35" fmla="*/ 217 h 397"/>
                <a:gd name="T36" fmla="*/ 38 w 321"/>
                <a:gd name="T37" fmla="*/ 73 h 397"/>
                <a:gd name="T38" fmla="*/ 42 w 321"/>
                <a:gd name="T39" fmla="*/ 76 h 397"/>
                <a:gd name="T40" fmla="*/ 42 w 321"/>
                <a:gd name="T41" fmla="*/ 76 h 397"/>
                <a:gd name="T42" fmla="*/ 47 w 321"/>
                <a:gd name="T43" fmla="*/ 148 h 397"/>
                <a:gd name="T44" fmla="*/ 53 w 321"/>
                <a:gd name="T45" fmla="*/ 222 h 397"/>
                <a:gd name="T46" fmla="*/ 54 w 321"/>
                <a:gd name="T47" fmla="*/ 223 h 397"/>
                <a:gd name="T48" fmla="*/ 61 w 321"/>
                <a:gd name="T49" fmla="*/ 238 h 397"/>
                <a:gd name="T50" fmla="*/ 73 w 321"/>
                <a:gd name="T51" fmla="*/ 397 h 397"/>
                <a:gd name="T52" fmla="*/ 106 w 321"/>
                <a:gd name="T53" fmla="*/ 397 h 397"/>
                <a:gd name="T54" fmla="*/ 121 w 321"/>
                <a:gd name="T55" fmla="*/ 272 h 397"/>
                <a:gd name="T56" fmla="*/ 124 w 321"/>
                <a:gd name="T57" fmla="*/ 273 h 397"/>
                <a:gd name="T58" fmla="*/ 128 w 321"/>
                <a:gd name="T59" fmla="*/ 272 h 397"/>
                <a:gd name="T60" fmla="*/ 144 w 321"/>
                <a:gd name="T61" fmla="*/ 397 h 397"/>
                <a:gd name="T62" fmla="*/ 176 w 321"/>
                <a:gd name="T63" fmla="*/ 397 h 397"/>
                <a:gd name="T64" fmla="*/ 187 w 321"/>
                <a:gd name="T65" fmla="*/ 240 h 397"/>
                <a:gd name="T66" fmla="*/ 196 w 321"/>
                <a:gd name="T67" fmla="*/ 223 h 397"/>
                <a:gd name="T68" fmla="*/ 196 w 321"/>
                <a:gd name="T69" fmla="*/ 222 h 397"/>
                <a:gd name="T70" fmla="*/ 200 w 321"/>
                <a:gd name="T71" fmla="*/ 173 h 397"/>
                <a:gd name="T72" fmla="*/ 207 w 321"/>
                <a:gd name="T73" fmla="*/ 79 h 397"/>
                <a:gd name="T74" fmla="*/ 207 w 321"/>
                <a:gd name="T75" fmla="*/ 78 h 397"/>
                <a:gd name="T76" fmla="*/ 211 w 321"/>
                <a:gd name="T77" fmla="*/ 73 h 397"/>
                <a:gd name="T78" fmla="*/ 274 w 321"/>
                <a:gd name="T79" fmla="*/ 134 h 397"/>
                <a:gd name="T80" fmla="*/ 301 w 321"/>
                <a:gd name="T81" fmla="*/ 141 h 397"/>
                <a:gd name="T82" fmla="*/ 321 w 321"/>
                <a:gd name="T83" fmla="*/ 103 h 397"/>
                <a:gd name="T84" fmla="*/ 273 w 321"/>
                <a:gd name="T85" fmla="*/ 8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1" h="397">
                  <a:moveTo>
                    <a:pt x="273" y="82"/>
                  </a:moveTo>
                  <a:cubicBezTo>
                    <a:pt x="250" y="57"/>
                    <a:pt x="252" y="46"/>
                    <a:pt x="251" y="41"/>
                  </a:cubicBezTo>
                  <a:cubicBezTo>
                    <a:pt x="249" y="33"/>
                    <a:pt x="204" y="0"/>
                    <a:pt x="167" y="5"/>
                  </a:cubicBezTo>
                  <a:cubicBezTo>
                    <a:pt x="167" y="5"/>
                    <a:pt x="165" y="6"/>
                    <a:pt x="162" y="8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36" y="29"/>
                    <a:pt x="136" y="29"/>
                    <a:pt x="136" y="29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4" y="15"/>
                    <a:pt x="134" y="15"/>
                    <a:pt x="13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5"/>
                    <a:pt x="88" y="5"/>
                    <a:pt x="87" y="5"/>
                  </a:cubicBezTo>
                  <a:cubicBezTo>
                    <a:pt x="50" y="10"/>
                    <a:pt x="3" y="23"/>
                    <a:pt x="2" y="49"/>
                  </a:cubicBezTo>
                  <a:cubicBezTo>
                    <a:pt x="0" y="61"/>
                    <a:pt x="7" y="183"/>
                    <a:pt x="13" y="211"/>
                  </a:cubicBezTo>
                  <a:cubicBezTo>
                    <a:pt x="24" y="218"/>
                    <a:pt x="38" y="217"/>
                    <a:pt x="43" y="217"/>
                  </a:cubicBezTo>
                  <a:cubicBezTo>
                    <a:pt x="41" y="198"/>
                    <a:pt x="35" y="70"/>
                    <a:pt x="38" y="73"/>
                  </a:cubicBezTo>
                  <a:cubicBezTo>
                    <a:pt x="40" y="74"/>
                    <a:pt x="41" y="75"/>
                    <a:pt x="42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7" y="148"/>
                    <a:pt x="47" y="148"/>
                    <a:pt x="47" y="148"/>
                  </a:cubicBezTo>
                  <a:cubicBezTo>
                    <a:pt x="50" y="190"/>
                    <a:pt x="53" y="222"/>
                    <a:pt x="53" y="222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55" y="229"/>
                    <a:pt x="58" y="233"/>
                    <a:pt x="61" y="238"/>
                  </a:cubicBezTo>
                  <a:cubicBezTo>
                    <a:pt x="73" y="397"/>
                    <a:pt x="73" y="397"/>
                    <a:pt x="73" y="397"/>
                  </a:cubicBezTo>
                  <a:cubicBezTo>
                    <a:pt x="106" y="397"/>
                    <a:pt x="106" y="397"/>
                    <a:pt x="106" y="397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2" y="272"/>
                    <a:pt x="123" y="273"/>
                    <a:pt x="124" y="273"/>
                  </a:cubicBezTo>
                  <a:cubicBezTo>
                    <a:pt x="125" y="273"/>
                    <a:pt x="127" y="272"/>
                    <a:pt x="128" y="272"/>
                  </a:cubicBezTo>
                  <a:cubicBezTo>
                    <a:pt x="144" y="397"/>
                    <a:pt x="144" y="397"/>
                    <a:pt x="144" y="397"/>
                  </a:cubicBezTo>
                  <a:cubicBezTo>
                    <a:pt x="176" y="397"/>
                    <a:pt x="176" y="397"/>
                    <a:pt x="176" y="397"/>
                  </a:cubicBezTo>
                  <a:cubicBezTo>
                    <a:pt x="187" y="240"/>
                    <a:pt x="187" y="240"/>
                    <a:pt x="187" y="240"/>
                  </a:cubicBezTo>
                  <a:cubicBezTo>
                    <a:pt x="191" y="235"/>
                    <a:pt x="194" y="229"/>
                    <a:pt x="196" y="223"/>
                  </a:cubicBezTo>
                  <a:cubicBezTo>
                    <a:pt x="196" y="222"/>
                    <a:pt x="196" y="222"/>
                    <a:pt x="196" y="222"/>
                  </a:cubicBezTo>
                  <a:cubicBezTo>
                    <a:pt x="196" y="222"/>
                    <a:pt x="198" y="202"/>
                    <a:pt x="200" y="173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8"/>
                    <a:pt x="207" y="78"/>
                  </a:cubicBezTo>
                  <a:cubicBezTo>
                    <a:pt x="209" y="76"/>
                    <a:pt x="210" y="74"/>
                    <a:pt x="211" y="73"/>
                  </a:cubicBezTo>
                  <a:cubicBezTo>
                    <a:pt x="213" y="70"/>
                    <a:pt x="229" y="118"/>
                    <a:pt x="274" y="134"/>
                  </a:cubicBezTo>
                  <a:cubicBezTo>
                    <a:pt x="310" y="147"/>
                    <a:pt x="301" y="141"/>
                    <a:pt x="301" y="141"/>
                  </a:cubicBezTo>
                  <a:cubicBezTo>
                    <a:pt x="301" y="134"/>
                    <a:pt x="314" y="111"/>
                    <a:pt x="321" y="103"/>
                  </a:cubicBezTo>
                  <a:cubicBezTo>
                    <a:pt x="295" y="101"/>
                    <a:pt x="293" y="105"/>
                    <a:pt x="27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424953"/>
                </a:solidFill>
              </a:endParaRPr>
            </a:p>
          </p:txBody>
        </p:sp>
        <p:sp>
          <p:nvSpPr>
            <p:cNvPr id="107" name="Freeform 192"/>
            <p:cNvSpPr>
              <a:spLocks/>
            </p:cNvSpPr>
            <p:nvPr/>
          </p:nvSpPr>
          <p:spPr bwMode="auto">
            <a:xfrm>
              <a:off x="8640763" y="5619750"/>
              <a:ext cx="195263" cy="279400"/>
            </a:xfrm>
            <a:custGeom>
              <a:avLst/>
              <a:gdLst>
                <a:gd name="T0" fmla="*/ 5 w 112"/>
                <a:gd name="T1" fmla="*/ 75 h 160"/>
                <a:gd name="T2" fmla="*/ 0 w 112"/>
                <a:gd name="T3" fmla="*/ 93 h 160"/>
                <a:gd name="T4" fmla="*/ 5 w 112"/>
                <a:gd name="T5" fmla="*/ 111 h 160"/>
                <a:gd name="T6" fmla="*/ 8 w 112"/>
                <a:gd name="T7" fmla="*/ 107 h 160"/>
                <a:gd name="T8" fmla="*/ 57 w 112"/>
                <a:gd name="T9" fmla="*/ 160 h 160"/>
                <a:gd name="T10" fmla="*/ 104 w 112"/>
                <a:gd name="T11" fmla="*/ 105 h 160"/>
                <a:gd name="T12" fmla="*/ 108 w 112"/>
                <a:gd name="T13" fmla="*/ 111 h 160"/>
                <a:gd name="T14" fmla="*/ 112 w 112"/>
                <a:gd name="T15" fmla="*/ 93 h 160"/>
                <a:gd name="T16" fmla="*/ 108 w 112"/>
                <a:gd name="T17" fmla="*/ 74 h 160"/>
                <a:gd name="T18" fmla="*/ 106 w 112"/>
                <a:gd name="T19" fmla="*/ 75 h 160"/>
                <a:gd name="T20" fmla="*/ 106 w 112"/>
                <a:gd name="T21" fmla="*/ 60 h 160"/>
                <a:gd name="T22" fmla="*/ 65 w 112"/>
                <a:gd name="T23" fmla="*/ 50 h 160"/>
                <a:gd name="T24" fmla="*/ 71 w 112"/>
                <a:gd name="T25" fmla="*/ 52 h 160"/>
                <a:gd name="T26" fmla="*/ 110 w 112"/>
                <a:gd name="T27" fmla="*/ 39 h 160"/>
                <a:gd name="T28" fmla="*/ 20 w 112"/>
                <a:gd name="T29" fmla="*/ 29 h 160"/>
                <a:gd name="T30" fmla="*/ 2 w 112"/>
                <a:gd name="T31" fmla="*/ 41 h 160"/>
                <a:gd name="T32" fmla="*/ 14 w 112"/>
                <a:gd name="T33" fmla="*/ 41 h 160"/>
                <a:gd name="T34" fmla="*/ 6 w 112"/>
                <a:gd name="T35" fmla="*/ 67 h 160"/>
                <a:gd name="T36" fmla="*/ 5 w 112"/>
                <a:gd name="T37" fmla="*/ 75 h 160"/>
                <a:gd name="T38" fmla="*/ 5 w 112"/>
                <a:gd name="T39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60">
                  <a:moveTo>
                    <a:pt x="5" y="75"/>
                  </a:moveTo>
                  <a:cubicBezTo>
                    <a:pt x="2" y="75"/>
                    <a:pt x="0" y="83"/>
                    <a:pt x="0" y="93"/>
                  </a:cubicBezTo>
                  <a:cubicBezTo>
                    <a:pt x="0" y="103"/>
                    <a:pt x="2" y="111"/>
                    <a:pt x="5" y="111"/>
                  </a:cubicBezTo>
                  <a:cubicBezTo>
                    <a:pt x="6" y="111"/>
                    <a:pt x="7" y="110"/>
                    <a:pt x="8" y="107"/>
                  </a:cubicBezTo>
                  <a:cubicBezTo>
                    <a:pt x="16" y="137"/>
                    <a:pt x="42" y="160"/>
                    <a:pt x="57" y="160"/>
                  </a:cubicBezTo>
                  <a:cubicBezTo>
                    <a:pt x="75" y="160"/>
                    <a:pt x="101" y="139"/>
                    <a:pt x="104" y="105"/>
                  </a:cubicBezTo>
                  <a:cubicBezTo>
                    <a:pt x="105" y="108"/>
                    <a:pt x="106" y="111"/>
                    <a:pt x="108" y="111"/>
                  </a:cubicBezTo>
                  <a:cubicBezTo>
                    <a:pt x="110" y="111"/>
                    <a:pt x="112" y="103"/>
                    <a:pt x="112" y="93"/>
                  </a:cubicBezTo>
                  <a:cubicBezTo>
                    <a:pt x="112" y="83"/>
                    <a:pt x="110" y="74"/>
                    <a:pt x="108" y="74"/>
                  </a:cubicBezTo>
                  <a:cubicBezTo>
                    <a:pt x="107" y="74"/>
                    <a:pt x="107" y="75"/>
                    <a:pt x="106" y="75"/>
                  </a:cubicBezTo>
                  <a:cubicBezTo>
                    <a:pt x="107" y="71"/>
                    <a:pt x="107" y="66"/>
                    <a:pt x="106" y="60"/>
                  </a:cubicBezTo>
                  <a:cubicBezTo>
                    <a:pt x="98" y="67"/>
                    <a:pt x="82" y="58"/>
                    <a:pt x="65" y="50"/>
                  </a:cubicBezTo>
                  <a:cubicBezTo>
                    <a:pt x="67" y="50"/>
                    <a:pt x="69" y="51"/>
                    <a:pt x="71" y="52"/>
                  </a:cubicBezTo>
                  <a:cubicBezTo>
                    <a:pt x="99" y="67"/>
                    <a:pt x="110" y="39"/>
                    <a:pt x="110" y="39"/>
                  </a:cubicBezTo>
                  <a:cubicBezTo>
                    <a:pt x="110" y="39"/>
                    <a:pt x="76" y="0"/>
                    <a:pt x="20" y="29"/>
                  </a:cubicBezTo>
                  <a:cubicBezTo>
                    <a:pt x="15" y="32"/>
                    <a:pt x="8" y="39"/>
                    <a:pt x="2" y="41"/>
                  </a:cubicBezTo>
                  <a:cubicBezTo>
                    <a:pt x="2" y="41"/>
                    <a:pt x="7" y="41"/>
                    <a:pt x="14" y="41"/>
                  </a:cubicBezTo>
                  <a:cubicBezTo>
                    <a:pt x="8" y="45"/>
                    <a:pt x="5" y="53"/>
                    <a:pt x="6" y="67"/>
                  </a:cubicBezTo>
                  <a:cubicBezTo>
                    <a:pt x="6" y="69"/>
                    <a:pt x="5" y="72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424953"/>
                </a:solidFill>
              </a:endParaRPr>
            </a:p>
          </p:txBody>
        </p:sp>
        <p:sp>
          <p:nvSpPr>
            <p:cNvPr id="108" name="Freeform 193"/>
            <p:cNvSpPr>
              <a:spLocks/>
            </p:cNvSpPr>
            <p:nvPr/>
          </p:nvSpPr>
          <p:spPr bwMode="auto">
            <a:xfrm>
              <a:off x="8591551" y="6591300"/>
              <a:ext cx="104775" cy="38100"/>
            </a:xfrm>
            <a:custGeom>
              <a:avLst/>
              <a:gdLst>
                <a:gd name="T0" fmla="*/ 31 w 60"/>
                <a:gd name="T1" fmla="*/ 0 h 22"/>
                <a:gd name="T2" fmla="*/ 21 w 60"/>
                <a:gd name="T3" fmla="*/ 21 h 22"/>
                <a:gd name="T4" fmla="*/ 48 w 60"/>
                <a:gd name="T5" fmla="*/ 12 h 22"/>
                <a:gd name="T6" fmla="*/ 52 w 60"/>
                <a:gd name="T7" fmla="*/ 12 h 22"/>
                <a:gd name="T8" fmla="*/ 59 w 60"/>
                <a:gd name="T9" fmla="*/ 11 h 22"/>
                <a:gd name="T10" fmla="*/ 59 w 60"/>
                <a:gd name="T11" fmla="*/ 1 h 22"/>
                <a:gd name="T12" fmla="*/ 60 w 60"/>
                <a:gd name="T13" fmla="*/ 0 h 22"/>
                <a:gd name="T14" fmla="*/ 31 w 6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31" y="0"/>
                  </a:moveTo>
                  <a:cubicBezTo>
                    <a:pt x="31" y="0"/>
                    <a:pt x="0" y="19"/>
                    <a:pt x="21" y="21"/>
                  </a:cubicBezTo>
                  <a:cubicBezTo>
                    <a:pt x="33" y="22"/>
                    <a:pt x="41" y="17"/>
                    <a:pt x="48" y="12"/>
                  </a:cubicBezTo>
                  <a:cubicBezTo>
                    <a:pt x="52" y="9"/>
                    <a:pt x="51" y="12"/>
                    <a:pt x="52" y="12"/>
                  </a:cubicBezTo>
                  <a:cubicBezTo>
                    <a:pt x="54" y="12"/>
                    <a:pt x="58" y="12"/>
                    <a:pt x="59" y="11"/>
                  </a:cubicBezTo>
                  <a:cubicBezTo>
                    <a:pt x="60" y="3"/>
                    <a:pt x="59" y="1"/>
                    <a:pt x="59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424953"/>
                </a:solidFill>
              </a:endParaRPr>
            </a:p>
          </p:txBody>
        </p:sp>
        <p:sp>
          <p:nvSpPr>
            <p:cNvPr id="109" name="Freeform 194"/>
            <p:cNvSpPr>
              <a:spLocks/>
            </p:cNvSpPr>
            <p:nvPr/>
          </p:nvSpPr>
          <p:spPr bwMode="auto">
            <a:xfrm>
              <a:off x="8772526" y="6591300"/>
              <a:ext cx="106363" cy="38100"/>
            </a:xfrm>
            <a:custGeom>
              <a:avLst/>
              <a:gdLst>
                <a:gd name="T0" fmla="*/ 2 w 61"/>
                <a:gd name="T1" fmla="*/ 11 h 22"/>
                <a:gd name="T2" fmla="*/ 8 w 61"/>
                <a:gd name="T3" fmla="*/ 12 h 22"/>
                <a:gd name="T4" fmla="*/ 12 w 61"/>
                <a:gd name="T5" fmla="*/ 12 h 22"/>
                <a:gd name="T6" fmla="*/ 40 w 61"/>
                <a:gd name="T7" fmla="*/ 21 h 22"/>
                <a:gd name="T8" fmla="*/ 29 w 61"/>
                <a:gd name="T9" fmla="*/ 0 h 22"/>
                <a:gd name="T10" fmla="*/ 1 w 61"/>
                <a:gd name="T11" fmla="*/ 0 h 22"/>
                <a:gd name="T12" fmla="*/ 1 w 61"/>
                <a:gd name="T13" fmla="*/ 1 h 22"/>
                <a:gd name="T14" fmla="*/ 2 w 61"/>
                <a:gd name="T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2">
                  <a:moveTo>
                    <a:pt x="2" y="11"/>
                  </a:moveTo>
                  <a:cubicBezTo>
                    <a:pt x="3" y="12"/>
                    <a:pt x="7" y="12"/>
                    <a:pt x="8" y="12"/>
                  </a:cubicBezTo>
                  <a:cubicBezTo>
                    <a:pt x="10" y="12"/>
                    <a:pt x="8" y="9"/>
                    <a:pt x="12" y="12"/>
                  </a:cubicBezTo>
                  <a:cubicBezTo>
                    <a:pt x="19" y="17"/>
                    <a:pt x="27" y="22"/>
                    <a:pt x="40" y="21"/>
                  </a:cubicBezTo>
                  <a:cubicBezTo>
                    <a:pt x="61" y="19"/>
                    <a:pt x="29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3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424953"/>
                </a:solidFill>
              </a:endParaRPr>
            </a:p>
          </p:txBody>
        </p:sp>
        <p:sp>
          <p:nvSpPr>
            <p:cNvPr id="110" name="Freeform 195"/>
            <p:cNvSpPr>
              <a:spLocks/>
            </p:cNvSpPr>
            <p:nvPr/>
          </p:nvSpPr>
          <p:spPr bwMode="auto">
            <a:xfrm>
              <a:off x="8951913" y="6127750"/>
              <a:ext cx="258763" cy="488950"/>
            </a:xfrm>
            <a:custGeom>
              <a:avLst/>
              <a:gdLst>
                <a:gd name="T0" fmla="*/ 82 w 149"/>
                <a:gd name="T1" fmla="*/ 69 h 281"/>
                <a:gd name="T2" fmla="*/ 130 w 149"/>
                <a:gd name="T3" fmla="*/ 81 h 281"/>
                <a:gd name="T4" fmla="*/ 139 w 149"/>
                <a:gd name="T5" fmla="*/ 42 h 281"/>
                <a:gd name="T6" fmla="*/ 91 w 149"/>
                <a:gd name="T7" fmla="*/ 30 h 281"/>
                <a:gd name="T8" fmla="*/ 91 w 149"/>
                <a:gd name="T9" fmla="*/ 0 h 281"/>
                <a:gd name="T10" fmla="*/ 59 w 149"/>
                <a:gd name="T11" fmla="*/ 0 h 281"/>
                <a:gd name="T12" fmla="*/ 59 w 149"/>
                <a:gd name="T13" fmla="*/ 33 h 281"/>
                <a:gd name="T14" fmla="*/ 2 w 149"/>
                <a:gd name="T15" fmla="*/ 94 h 281"/>
                <a:gd name="T16" fmla="*/ 62 w 149"/>
                <a:gd name="T17" fmla="*/ 157 h 281"/>
                <a:gd name="T18" fmla="*/ 98 w 149"/>
                <a:gd name="T19" fmla="*/ 187 h 281"/>
                <a:gd name="T20" fmla="*/ 66 w 149"/>
                <a:gd name="T21" fmla="*/ 208 h 281"/>
                <a:gd name="T22" fmla="*/ 10 w 149"/>
                <a:gd name="T23" fmla="*/ 193 h 281"/>
                <a:gd name="T24" fmla="*/ 0 w 149"/>
                <a:gd name="T25" fmla="*/ 233 h 281"/>
                <a:gd name="T26" fmla="*/ 57 w 149"/>
                <a:gd name="T27" fmla="*/ 248 h 281"/>
                <a:gd name="T28" fmla="*/ 57 w 149"/>
                <a:gd name="T29" fmla="*/ 281 h 281"/>
                <a:gd name="T30" fmla="*/ 90 w 149"/>
                <a:gd name="T31" fmla="*/ 281 h 281"/>
                <a:gd name="T32" fmla="*/ 90 w 149"/>
                <a:gd name="T33" fmla="*/ 246 h 281"/>
                <a:gd name="T34" fmla="*/ 149 w 149"/>
                <a:gd name="T35" fmla="*/ 182 h 281"/>
                <a:gd name="T36" fmla="*/ 93 w 149"/>
                <a:gd name="T37" fmla="*/ 118 h 281"/>
                <a:gd name="T38" fmla="*/ 53 w 149"/>
                <a:gd name="T39" fmla="*/ 88 h 281"/>
                <a:gd name="T40" fmla="*/ 82 w 149"/>
                <a:gd name="T41" fmla="*/ 6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" h="281">
                  <a:moveTo>
                    <a:pt x="82" y="69"/>
                  </a:moveTo>
                  <a:cubicBezTo>
                    <a:pt x="106" y="69"/>
                    <a:pt x="121" y="77"/>
                    <a:pt x="130" y="81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28" y="36"/>
                    <a:pt x="113" y="31"/>
                    <a:pt x="91" y="3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23" y="40"/>
                    <a:pt x="2" y="64"/>
                    <a:pt x="2" y="94"/>
                  </a:cubicBezTo>
                  <a:cubicBezTo>
                    <a:pt x="2" y="127"/>
                    <a:pt x="27" y="145"/>
                    <a:pt x="62" y="157"/>
                  </a:cubicBezTo>
                  <a:cubicBezTo>
                    <a:pt x="87" y="166"/>
                    <a:pt x="98" y="174"/>
                    <a:pt x="98" y="187"/>
                  </a:cubicBezTo>
                  <a:cubicBezTo>
                    <a:pt x="98" y="201"/>
                    <a:pt x="85" y="208"/>
                    <a:pt x="66" y="208"/>
                  </a:cubicBezTo>
                  <a:cubicBezTo>
                    <a:pt x="44" y="208"/>
                    <a:pt x="24" y="201"/>
                    <a:pt x="10" y="19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41"/>
                    <a:pt x="35" y="247"/>
                    <a:pt x="57" y="248"/>
                  </a:cubicBezTo>
                  <a:cubicBezTo>
                    <a:pt x="57" y="281"/>
                    <a:pt x="57" y="281"/>
                    <a:pt x="57" y="28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128" y="239"/>
                    <a:pt x="149" y="213"/>
                    <a:pt x="149" y="182"/>
                  </a:cubicBezTo>
                  <a:cubicBezTo>
                    <a:pt x="149" y="151"/>
                    <a:pt x="133" y="132"/>
                    <a:pt x="93" y="118"/>
                  </a:cubicBezTo>
                  <a:cubicBezTo>
                    <a:pt x="65" y="107"/>
                    <a:pt x="53" y="100"/>
                    <a:pt x="53" y="88"/>
                  </a:cubicBezTo>
                  <a:cubicBezTo>
                    <a:pt x="53" y="79"/>
                    <a:pt x="60" y="69"/>
                    <a:pt x="8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424953"/>
                </a:solidFill>
              </a:endParaRPr>
            </a:p>
          </p:txBody>
        </p:sp>
        <p:sp>
          <p:nvSpPr>
            <p:cNvPr id="111" name="Freeform 196"/>
            <p:cNvSpPr>
              <a:spLocks/>
            </p:cNvSpPr>
            <p:nvPr/>
          </p:nvSpPr>
          <p:spPr bwMode="auto">
            <a:xfrm>
              <a:off x="9061451" y="6076950"/>
              <a:ext cx="90488" cy="90488"/>
            </a:xfrm>
            <a:custGeom>
              <a:avLst/>
              <a:gdLst>
                <a:gd name="T0" fmla="*/ 10 w 52"/>
                <a:gd name="T1" fmla="*/ 0 h 52"/>
                <a:gd name="T2" fmla="*/ 0 w 52"/>
                <a:gd name="T3" fmla="*/ 18 h 52"/>
                <a:gd name="T4" fmla="*/ 35 w 52"/>
                <a:gd name="T5" fmla="*/ 17 h 52"/>
                <a:gd name="T6" fmla="*/ 34 w 52"/>
                <a:gd name="T7" fmla="*/ 40 h 52"/>
                <a:gd name="T8" fmla="*/ 40 w 52"/>
                <a:gd name="T9" fmla="*/ 45 h 52"/>
                <a:gd name="T10" fmla="*/ 47 w 52"/>
                <a:gd name="T11" fmla="*/ 38 h 52"/>
                <a:gd name="T12" fmla="*/ 10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1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5" y="52"/>
                    <a:pt x="47" y="38"/>
                  </a:cubicBezTo>
                  <a:cubicBezTo>
                    <a:pt x="52" y="3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424953"/>
                </a:solidFill>
              </a:endParaRPr>
            </a:p>
          </p:txBody>
        </p:sp>
      </p:grpSp>
      <p:sp>
        <p:nvSpPr>
          <p:cNvPr id="112" name="Freeform 368"/>
          <p:cNvSpPr>
            <a:spLocks/>
          </p:cNvSpPr>
          <p:nvPr/>
        </p:nvSpPr>
        <p:spPr bwMode="auto">
          <a:xfrm>
            <a:off x="1586202" y="2590576"/>
            <a:ext cx="284106" cy="286618"/>
          </a:xfrm>
          <a:custGeom>
            <a:avLst/>
            <a:gdLst>
              <a:gd name="T0" fmla="*/ 48 w 48"/>
              <a:gd name="T1" fmla="*/ 2 h 48"/>
              <a:gd name="T2" fmla="*/ 41 w 48"/>
              <a:gd name="T3" fmla="*/ 43 h 48"/>
              <a:gd name="T4" fmla="*/ 40 w 48"/>
              <a:gd name="T5" fmla="*/ 44 h 48"/>
              <a:gd name="T6" fmla="*/ 39 w 48"/>
              <a:gd name="T7" fmla="*/ 44 h 48"/>
              <a:gd name="T8" fmla="*/ 39 w 48"/>
              <a:gd name="T9" fmla="*/ 44 h 48"/>
              <a:gd name="T10" fmla="*/ 26 w 48"/>
              <a:gd name="T11" fmla="*/ 39 h 48"/>
              <a:gd name="T12" fmla="*/ 20 w 48"/>
              <a:gd name="T13" fmla="*/ 47 h 48"/>
              <a:gd name="T14" fmla="*/ 19 w 48"/>
              <a:gd name="T15" fmla="*/ 48 h 48"/>
              <a:gd name="T16" fmla="*/ 18 w 48"/>
              <a:gd name="T17" fmla="*/ 48 h 48"/>
              <a:gd name="T18" fmla="*/ 17 w 48"/>
              <a:gd name="T19" fmla="*/ 46 h 48"/>
              <a:gd name="T20" fmla="*/ 17 w 48"/>
              <a:gd name="T21" fmla="*/ 37 h 48"/>
              <a:gd name="T22" fmla="*/ 40 w 48"/>
              <a:gd name="T23" fmla="*/ 8 h 48"/>
              <a:gd name="T24" fmla="*/ 11 w 48"/>
              <a:gd name="T25" fmla="*/ 33 h 48"/>
              <a:gd name="T26" fmla="*/ 1 w 48"/>
              <a:gd name="T27" fmla="*/ 29 h 48"/>
              <a:gd name="T28" fmla="*/ 0 w 48"/>
              <a:gd name="T29" fmla="*/ 27 h 48"/>
              <a:gd name="T30" fmla="*/ 1 w 48"/>
              <a:gd name="T31" fmla="*/ 26 h 48"/>
              <a:gd name="T32" fmla="*/ 45 w 48"/>
              <a:gd name="T33" fmla="*/ 0 h 48"/>
              <a:gd name="T34" fmla="*/ 46 w 48"/>
              <a:gd name="T35" fmla="*/ 0 h 48"/>
              <a:gd name="T36" fmla="*/ 47 w 48"/>
              <a:gd name="T37" fmla="*/ 0 h 48"/>
              <a:gd name="T38" fmla="*/ 48 w 48"/>
              <a:gd name="T39" fmla="*/ 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13" name="Freeform 336"/>
          <p:cNvSpPr>
            <a:spLocks noEditPoints="1"/>
          </p:cNvSpPr>
          <p:nvPr/>
        </p:nvSpPr>
        <p:spPr bwMode="auto">
          <a:xfrm>
            <a:off x="3451620" y="2236225"/>
            <a:ext cx="253453" cy="253453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14" name="Freeform 261"/>
          <p:cNvSpPr>
            <a:spLocks noEditPoints="1"/>
          </p:cNvSpPr>
          <p:nvPr/>
        </p:nvSpPr>
        <p:spPr bwMode="auto">
          <a:xfrm>
            <a:off x="5228981" y="1902236"/>
            <a:ext cx="304587" cy="240464"/>
          </a:xfrm>
          <a:custGeom>
            <a:avLst/>
            <a:gdLst>
              <a:gd name="T0" fmla="*/ 47 w 48"/>
              <a:gd name="T1" fmla="*/ 15 h 38"/>
              <a:gd name="T2" fmla="*/ 33 w 48"/>
              <a:gd name="T3" fmla="*/ 33 h 38"/>
              <a:gd name="T4" fmla="*/ 21 w 48"/>
              <a:gd name="T5" fmla="*/ 36 h 38"/>
              <a:gd name="T6" fmla="*/ 14 w 48"/>
              <a:gd name="T7" fmla="*/ 34 h 38"/>
              <a:gd name="T8" fmla="*/ 9 w 48"/>
              <a:gd name="T9" fmla="*/ 32 h 38"/>
              <a:gd name="T10" fmla="*/ 3 w 48"/>
              <a:gd name="T11" fmla="*/ 38 h 38"/>
              <a:gd name="T12" fmla="*/ 0 w 48"/>
              <a:gd name="T13" fmla="*/ 36 h 38"/>
              <a:gd name="T14" fmla="*/ 0 w 48"/>
              <a:gd name="T15" fmla="*/ 34 h 38"/>
              <a:gd name="T16" fmla="*/ 5 w 48"/>
              <a:gd name="T17" fmla="*/ 28 h 38"/>
              <a:gd name="T18" fmla="*/ 4 w 48"/>
              <a:gd name="T19" fmla="*/ 26 h 38"/>
              <a:gd name="T20" fmla="*/ 4 w 48"/>
              <a:gd name="T21" fmla="*/ 23 h 38"/>
              <a:gd name="T22" fmla="*/ 19 w 48"/>
              <a:gd name="T23" fmla="*/ 6 h 38"/>
              <a:gd name="T24" fmla="*/ 39 w 48"/>
              <a:gd name="T25" fmla="*/ 2 h 38"/>
              <a:gd name="T26" fmla="*/ 44 w 48"/>
              <a:gd name="T27" fmla="*/ 0 h 38"/>
              <a:gd name="T28" fmla="*/ 48 w 48"/>
              <a:gd name="T29" fmla="*/ 10 h 38"/>
              <a:gd name="T30" fmla="*/ 47 w 48"/>
              <a:gd name="T31" fmla="*/ 15 h 38"/>
              <a:gd name="T32" fmla="*/ 33 w 48"/>
              <a:gd name="T33" fmla="*/ 14 h 38"/>
              <a:gd name="T34" fmla="*/ 11 w 48"/>
              <a:gd name="T35" fmla="*/ 24 h 38"/>
              <a:gd name="T36" fmla="*/ 10 w 48"/>
              <a:gd name="T37" fmla="*/ 26 h 38"/>
              <a:gd name="T38" fmla="*/ 12 w 48"/>
              <a:gd name="T39" fmla="*/ 27 h 38"/>
              <a:gd name="T40" fmla="*/ 13 w 48"/>
              <a:gd name="T41" fmla="*/ 27 h 38"/>
              <a:gd name="T42" fmla="*/ 17 w 48"/>
              <a:gd name="T43" fmla="*/ 23 h 38"/>
              <a:gd name="T44" fmla="*/ 33 w 48"/>
              <a:gd name="T45" fmla="*/ 17 h 38"/>
              <a:gd name="T46" fmla="*/ 34 w 48"/>
              <a:gd name="T47" fmla="*/ 15 h 38"/>
              <a:gd name="T48" fmla="*/ 33 w 48"/>
              <a:gd name="T49" fmla="*/ 1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8">
                <a:moveTo>
                  <a:pt x="47" y="15"/>
                </a:moveTo>
                <a:cubicBezTo>
                  <a:pt x="46" y="24"/>
                  <a:pt x="40" y="29"/>
                  <a:pt x="33" y="33"/>
                </a:cubicBezTo>
                <a:cubicBezTo>
                  <a:pt x="29" y="34"/>
                  <a:pt x="25" y="36"/>
                  <a:pt x="21" y="36"/>
                </a:cubicBezTo>
                <a:cubicBezTo>
                  <a:pt x="19" y="36"/>
                  <a:pt x="16" y="35"/>
                  <a:pt x="14" y="34"/>
                </a:cubicBezTo>
                <a:cubicBezTo>
                  <a:pt x="12" y="34"/>
                  <a:pt x="10" y="32"/>
                  <a:pt x="9" y="32"/>
                </a:cubicBezTo>
                <a:cubicBezTo>
                  <a:pt x="7" y="32"/>
                  <a:pt x="6" y="38"/>
                  <a:pt x="3" y="38"/>
                </a:cubicBezTo>
                <a:cubicBezTo>
                  <a:pt x="2" y="38"/>
                  <a:pt x="1" y="37"/>
                  <a:pt x="0" y="36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32"/>
                  <a:pt x="5" y="29"/>
                  <a:pt x="5" y="28"/>
                </a:cubicBezTo>
                <a:cubicBezTo>
                  <a:pt x="5" y="28"/>
                  <a:pt x="5" y="26"/>
                  <a:pt x="4" y="26"/>
                </a:cubicBezTo>
                <a:cubicBezTo>
                  <a:pt x="4" y="25"/>
                  <a:pt x="4" y="24"/>
                  <a:pt x="4" y="23"/>
                </a:cubicBezTo>
                <a:cubicBezTo>
                  <a:pt x="4" y="14"/>
                  <a:pt x="11" y="8"/>
                  <a:pt x="19" y="6"/>
                </a:cubicBezTo>
                <a:cubicBezTo>
                  <a:pt x="24" y="4"/>
                  <a:pt x="36" y="6"/>
                  <a:pt x="39" y="2"/>
                </a:cubicBezTo>
                <a:cubicBezTo>
                  <a:pt x="41" y="1"/>
                  <a:pt x="42" y="0"/>
                  <a:pt x="44" y="0"/>
                </a:cubicBezTo>
                <a:cubicBezTo>
                  <a:pt x="47" y="0"/>
                  <a:pt x="48" y="8"/>
                  <a:pt x="48" y="10"/>
                </a:cubicBezTo>
                <a:cubicBezTo>
                  <a:pt x="48" y="12"/>
                  <a:pt x="48" y="13"/>
                  <a:pt x="47" y="15"/>
                </a:cubicBezTo>
                <a:close/>
                <a:moveTo>
                  <a:pt x="33" y="14"/>
                </a:moveTo>
                <a:cubicBezTo>
                  <a:pt x="23" y="14"/>
                  <a:pt x="17" y="18"/>
                  <a:pt x="11" y="24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4" y="26"/>
                  <a:pt x="16" y="24"/>
                  <a:pt x="17" y="23"/>
                </a:cubicBezTo>
                <a:cubicBezTo>
                  <a:pt x="22" y="19"/>
                  <a:pt x="26" y="17"/>
                  <a:pt x="33" y="17"/>
                </a:cubicBezTo>
                <a:cubicBezTo>
                  <a:pt x="33" y="17"/>
                  <a:pt x="34" y="16"/>
                  <a:pt x="34" y="15"/>
                </a:cubicBezTo>
                <a:cubicBezTo>
                  <a:pt x="34" y="14"/>
                  <a:pt x="33" y="14"/>
                  <a:pt x="33" y="1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15" name="TextBox 7"/>
          <p:cNvSpPr>
            <a:spLocks noChangeArrowheads="1"/>
          </p:cNvSpPr>
          <p:nvPr/>
        </p:nvSpPr>
        <p:spPr bwMode="auto">
          <a:xfrm>
            <a:off x="1402734" y="3603315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16" name="圆角矩形 115"/>
          <p:cNvSpPr/>
          <p:nvPr/>
        </p:nvSpPr>
        <p:spPr>
          <a:xfrm>
            <a:off x="1244370" y="3543605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17" name="文本框 49"/>
          <p:cNvSpPr txBox="1"/>
          <p:nvPr/>
        </p:nvSpPr>
        <p:spPr>
          <a:xfrm>
            <a:off x="1170508" y="3947789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118" name="TextBox 7"/>
          <p:cNvSpPr>
            <a:spLocks noChangeArrowheads="1"/>
          </p:cNvSpPr>
          <p:nvPr/>
        </p:nvSpPr>
        <p:spPr bwMode="auto">
          <a:xfrm>
            <a:off x="3225813" y="3225371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19" name="圆角矩形 118"/>
          <p:cNvSpPr/>
          <p:nvPr/>
        </p:nvSpPr>
        <p:spPr>
          <a:xfrm>
            <a:off x="3067448" y="3165661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20" name="文本框 49"/>
          <p:cNvSpPr txBox="1"/>
          <p:nvPr/>
        </p:nvSpPr>
        <p:spPr>
          <a:xfrm>
            <a:off x="2993586" y="3569846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121" name="TextBox 7"/>
          <p:cNvSpPr>
            <a:spLocks noChangeArrowheads="1"/>
          </p:cNvSpPr>
          <p:nvPr/>
        </p:nvSpPr>
        <p:spPr bwMode="auto">
          <a:xfrm>
            <a:off x="5061539" y="2892350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22" name="圆角矩形 121"/>
          <p:cNvSpPr/>
          <p:nvPr/>
        </p:nvSpPr>
        <p:spPr>
          <a:xfrm>
            <a:off x="4903174" y="2832640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48" name="文本框 49"/>
          <p:cNvSpPr txBox="1"/>
          <p:nvPr/>
        </p:nvSpPr>
        <p:spPr>
          <a:xfrm>
            <a:off x="4829312" y="3236825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149" name="TextBox 7"/>
          <p:cNvSpPr>
            <a:spLocks noChangeArrowheads="1"/>
          </p:cNvSpPr>
          <p:nvPr/>
        </p:nvSpPr>
        <p:spPr bwMode="auto">
          <a:xfrm>
            <a:off x="6909912" y="2460414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50" name="圆角矩形 149"/>
          <p:cNvSpPr/>
          <p:nvPr/>
        </p:nvSpPr>
        <p:spPr>
          <a:xfrm>
            <a:off x="6751548" y="2400705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51" name="文本框 49"/>
          <p:cNvSpPr txBox="1"/>
          <p:nvPr/>
        </p:nvSpPr>
        <p:spPr>
          <a:xfrm>
            <a:off x="6677686" y="2804889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24661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  <p:bldP spid="91" grpId="0" animBg="1"/>
      <p:bldP spid="112" grpId="0" animBg="1"/>
      <p:bldP spid="113" grpId="0" animBg="1"/>
      <p:bldP spid="114" grpId="0" animBg="1"/>
      <p:bldP spid="115" grpId="0"/>
      <p:bldP spid="116" grpId="0" animBg="1"/>
      <p:bldP spid="117" grpId="0"/>
      <p:bldP spid="118" grpId="0"/>
      <p:bldP spid="119" grpId="0" animBg="1"/>
      <p:bldP spid="120" grpId="0"/>
      <p:bldP spid="121" grpId="0"/>
      <p:bldP spid="122" grpId="0" animBg="1"/>
      <p:bldP spid="148" grpId="0"/>
      <p:bldP spid="149" grpId="0"/>
      <p:bldP spid="150" grpId="0" animBg="1"/>
      <p:bldP spid="151" grpId="0"/>
      <p:bldP spid="1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184"/>
          <p:cNvGrpSpPr>
            <a:grpSpLocks/>
          </p:cNvGrpSpPr>
          <p:nvPr/>
        </p:nvGrpSpPr>
        <p:grpSpPr bwMode="auto">
          <a:xfrm>
            <a:off x="891445" y="1383928"/>
            <a:ext cx="3486433" cy="2718769"/>
            <a:chOff x="0" y="0"/>
            <a:chExt cx="5407191" cy="4756567"/>
          </a:xfrm>
          <a:solidFill>
            <a:srgbClr val="0070C0">
              <a:alpha val="18824"/>
            </a:srgbClr>
          </a:solidFill>
        </p:grpSpPr>
        <p:sp>
          <p:nvSpPr>
            <p:cNvPr id="48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9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0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1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2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3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4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5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6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7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7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9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0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1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2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3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4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5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6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7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8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9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0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1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2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3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4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5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6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7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8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9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sp>
        <p:nvSpPr>
          <p:cNvPr id="120" name="Freeform 78"/>
          <p:cNvSpPr>
            <a:spLocks noEditPoints="1"/>
          </p:cNvSpPr>
          <p:nvPr/>
        </p:nvSpPr>
        <p:spPr bwMode="auto">
          <a:xfrm>
            <a:off x="3434790" y="1692344"/>
            <a:ext cx="421869" cy="539391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21" name="Freeform 78"/>
          <p:cNvSpPr>
            <a:spLocks noEditPoints="1"/>
          </p:cNvSpPr>
          <p:nvPr/>
        </p:nvSpPr>
        <p:spPr bwMode="auto">
          <a:xfrm>
            <a:off x="2772657" y="2345965"/>
            <a:ext cx="421869" cy="539391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22" name="Freeform 78"/>
          <p:cNvSpPr>
            <a:spLocks noEditPoints="1"/>
          </p:cNvSpPr>
          <p:nvPr/>
        </p:nvSpPr>
        <p:spPr bwMode="auto">
          <a:xfrm>
            <a:off x="2345149" y="2769361"/>
            <a:ext cx="421869" cy="539391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23" name="矩形 122"/>
          <p:cNvSpPr/>
          <p:nvPr/>
        </p:nvSpPr>
        <p:spPr>
          <a:xfrm>
            <a:off x="5382395" y="1480476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5381879" y="1760340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29" name="组合 128"/>
          <p:cNvGrpSpPr/>
          <p:nvPr/>
        </p:nvGrpSpPr>
        <p:grpSpPr>
          <a:xfrm>
            <a:off x="4787968" y="1547931"/>
            <a:ext cx="564535" cy="564535"/>
            <a:chOff x="7936966" y="508940"/>
            <a:chExt cx="752909" cy="752909"/>
          </a:xfrm>
        </p:grpSpPr>
        <p:grpSp>
          <p:nvGrpSpPr>
            <p:cNvPr id="130" name="组合 129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32" name="椭圆 13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1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sp>
        <p:nvSpPr>
          <p:cNvPr id="144" name="矩形 143"/>
          <p:cNvSpPr/>
          <p:nvPr/>
        </p:nvSpPr>
        <p:spPr>
          <a:xfrm>
            <a:off x="5382395" y="2320890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45" name="矩形 47"/>
          <p:cNvSpPr>
            <a:spLocks noChangeArrowheads="1"/>
          </p:cNvSpPr>
          <p:nvPr/>
        </p:nvSpPr>
        <p:spPr bwMode="auto">
          <a:xfrm>
            <a:off x="5381879" y="2600754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46" name="组合 145"/>
          <p:cNvGrpSpPr/>
          <p:nvPr/>
        </p:nvGrpSpPr>
        <p:grpSpPr>
          <a:xfrm>
            <a:off x="4787968" y="2388345"/>
            <a:ext cx="564535" cy="564535"/>
            <a:chOff x="7936966" y="508940"/>
            <a:chExt cx="752909" cy="752909"/>
          </a:xfrm>
        </p:grpSpPr>
        <p:grpSp>
          <p:nvGrpSpPr>
            <p:cNvPr id="147" name="组合 146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50" name="椭圆 14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8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2</a:t>
              </a:r>
            </a:p>
          </p:txBody>
        </p:sp>
      </p:grpSp>
      <p:sp>
        <p:nvSpPr>
          <p:cNvPr id="151" name="矩形 150"/>
          <p:cNvSpPr/>
          <p:nvPr/>
        </p:nvSpPr>
        <p:spPr>
          <a:xfrm>
            <a:off x="5382395" y="3238753"/>
            <a:ext cx="1349283" cy="300058"/>
          </a:xfrm>
          <a:prstGeom prst="rect">
            <a:avLst/>
          </a:prstGeom>
          <a:effectLst/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52" name="矩形 47"/>
          <p:cNvSpPr>
            <a:spLocks noChangeArrowheads="1"/>
          </p:cNvSpPr>
          <p:nvPr/>
        </p:nvSpPr>
        <p:spPr bwMode="auto">
          <a:xfrm>
            <a:off x="5381879" y="3518617"/>
            <a:ext cx="2267661" cy="45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rgbClr val="0070C0"/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53" name="组合 152"/>
          <p:cNvGrpSpPr/>
          <p:nvPr/>
        </p:nvGrpSpPr>
        <p:grpSpPr>
          <a:xfrm>
            <a:off x="4787968" y="3306208"/>
            <a:ext cx="564535" cy="564535"/>
            <a:chOff x="7936966" y="508940"/>
            <a:chExt cx="752909" cy="752909"/>
          </a:xfrm>
        </p:grpSpPr>
        <p:grpSp>
          <p:nvGrpSpPr>
            <p:cNvPr id="154" name="组合 153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56" name="椭圆 15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57" name="椭圆 15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55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3</a:t>
              </a:r>
            </a:p>
          </p:txBody>
        </p:sp>
      </p:grpSp>
      <p:sp>
        <p:nvSpPr>
          <p:cNvPr id="158" name="TextBox 157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04149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1" grpId="0" animBg="1"/>
      <p:bldP spid="122" grpId="0" animBg="1"/>
      <p:bldP spid="123" grpId="0"/>
      <p:bldP spid="124" grpId="0"/>
      <p:bldP spid="144" grpId="0"/>
      <p:bldP spid="145" grpId="0"/>
      <p:bldP spid="151" grpId="0"/>
      <p:bldP spid="152" grpId="0"/>
      <p:bldP spid="1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10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1" y="1845270"/>
            <a:ext cx="3469422" cy="251313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891031" y="10295"/>
            <a:ext cx="2264229" cy="849086"/>
            <a:chOff x="1132114" y="2365829"/>
            <a:chExt cx="3018972" cy="1132114"/>
          </a:xfrm>
        </p:grpSpPr>
        <p:sp>
          <p:nvSpPr>
            <p:cNvPr id="2" name="圆角矩形 1"/>
            <p:cNvSpPr/>
            <p:nvPr/>
          </p:nvSpPr>
          <p:spPr>
            <a:xfrm>
              <a:off x="1132114" y="2365829"/>
              <a:ext cx="3018972" cy="113211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600551" y="2470221"/>
              <a:ext cx="25505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过渡页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078090" y="2283718"/>
            <a:ext cx="249299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4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4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23928" y="301900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033206" y="3721416"/>
            <a:ext cx="2582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defTabSz="51435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12195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6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3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99445" y="1491911"/>
            <a:ext cx="1449083" cy="1449083"/>
            <a:chOff x="1066800" y="1998769"/>
            <a:chExt cx="1932614" cy="1932614"/>
          </a:xfrm>
        </p:grpSpPr>
        <p:sp>
          <p:nvSpPr>
            <p:cNvPr id="9" name="Oval 21"/>
            <p:cNvSpPr/>
            <p:nvPr/>
          </p:nvSpPr>
          <p:spPr>
            <a:xfrm>
              <a:off x="1066800" y="1998769"/>
              <a:ext cx="1932614" cy="1932614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99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272075" y="2193589"/>
              <a:ext cx="1523031" cy="1524067"/>
            </a:xfrm>
            <a:prstGeom prst="ellipse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1175" t="-4762" r="-169083" b="-116071"/>
              </a:stretch>
            </a:blipFill>
            <a:ln w="9525"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组合 10"/>
          <p:cNvGrpSpPr/>
          <p:nvPr/>
        </p:nvGrpSpPr>
        <p:grpSpPr>
          <a:xfrm>
            <a:off x="2969640" y="1491911"/>
            <a:ext cx="1449083" cy="1449083"/>
            <a:chOff x="3729138" y="1998769"/>
            <a:chExt cx="1932614" cy="1932614"/>
          </a:xfrm>
        </p:grpSpPr>
        <p:sp>
          <p:nvSpPr>
            <p:cNvPr id="12" name="Oval 28"/>
            <p:cNvSpPr/>
            <p:nvPr/>
          </p:nvSpPr>
          <p:spPr>
            <a:xfrm>
              <a:off x="3729138" y="1998769"/>
              <a:ext cx="1932614" cy="1932614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99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34413" y="2193589"/>
              <a:ext cx="1523031" cy="1524067"/>
            </a:xfrm>
            <a:prstGeom prst="ellipse">
              <a:avLst/>
            </a:prstGeom>
            <a:blipFill dpi="0" rotWithShape="1"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28590" t="-7620" r="-41926" b="-131102"/>
              </a:stretch>
            </a:blipFill>
            <a:ln w="9525"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4" name="组合 13"/>
          <p:cNvGrpSpPr/>
          <p:nvPr/>
        </p:nvGrpSpPr>
        <p:grpSpPr>
          <a:xfrm>
            <a:off x="4717275" y="1491911"/>
            <a:ext cx="1449083" cy="1449083"/>
            <a:chOff x="6423752" y="1998769"/>
            <a:chExt cx="1932614" cy="1932614"/>
          </a:xfrm>
        </p:grpSpPr>
        <p:sp>
          <p:nvSpPr>
            <p:cNvPr id="15" name="Oval 31"/>
            <p:cNvSpPr/>
            <p:nvPr/>
          </p:nvSpPr>
          <p:spPr>
            <a:xfrm>
              <a:off x="6423752" y="1998769"/>
              <a:ext cx="1932614" cy="1932614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99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629027" y="2193589"/>
              <a:ext cx="1523031" cy="1524067"/>
            </a:xfrm>
            <a:prstGeom prst="ellipse">
              <a:avLst/>
            </a:prstGeom>
            <a:blipFill dpi="0" rotWithShape="1">
              <a:blip r:embed="rId7" cstate="screen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65025" t="-7618" r="-160511" b="-109406"/>
              </a:stretch>
            </a:blipFill>
            <a:ln w="9525"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7" name="组合 16"/>
          <p:cNvGrpSpPr/>
          <p:nvPr/>
        </p:nvGrpSpPr>
        <p:grpSpPr>
          <a:xfrm>
            <a:off x="6470417" y="1491911"/>
            <a:ext cx="1449083" cy="1449083"/>
            <a:chOff x="9139338" y="1998769"/>
            <a:chExt cx="1932614" cy="1932614"/>
          </a:xfrm>
        </p:grpSpPr>
        <p:sp>
          <p:nvSpPr>
            <p:cNvPr id="18" name="Oval 34"/>
            <p:cNvSpPr/>
            <p:nvPr/>
          </p:nvSpPr>
          <p:spPr>
            <a:xfrm>
              <a:off x="9139338" y="1998769"/>
              <a:ext cx="1932614" cy="1932614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99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9344613" y="2193589"/>
              <a:ext cx="1523031" cy="1524067"/>
            </a:xfrm>
            <a:prstGeom prst="ellipse">
              <a:avLst/>
            </a:prstGeom>
            <a:blipFill dpi="0" rotWithShape="1">
              <a:blip r:embed="rId9" cstate="screen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119522" t="-68569" r="-120298" b="-57979"/>
              </a:stretch>
            </a:blipFill>
            <a:ln w="9525"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0" name="Oval 30"/>
          <p:cNvSpPr/>
          <p:nvPr/>
        </p:nvSpPr>
        <p:spPr>
          <a:xfrm>
            <a:off x="3887735" y="2449052"/>
            <a:ext cx="491943" cy="491943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350">
              <a:solidFill>
                <a:srgbClr val="0070C0"/>
              </a:solidFill>
            </a:endParaRPr>
          </a:p>
        </p:txBody>
      </p:sp>
      <p:sp>
        <p:nvSpPr>
          <p:cNvPr id="21" name="Oval 33"/>
          <p:cNvSpPr/>
          <p:nvPr/>
        </p:nvSpPr>
        <p:spPr>
          <a:xfrm>
            <a:off x="5635371" y="2456496"/>
            <a:ext cx="491943" cy="491943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350">
              <a:solidFill>
                <a:srgbClr val="0070C0"/>
              </a:solidFill>
            </a:endParaRPr>
          </a:p>
        </p:txBody>
      </p:sp>
      <p:sp>
        <p:nvSpPr>
          <p:cNvPr id="22" name="Oval 40"/>
          <p:cNvSpPr/>
          <p:nvPr/>
        </p:nvSpPr>
        <p:spPr>
          <a:xfrm>
            <a:off x="7388512" y="2456496"/>
            <a:ext cx="491943" cy="491943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350">
              <a:solidFill>
                <a:srgbClr val="0070C0"/>
              </a:solidFill>
            </a:endParaRPr>
          </a:p>
        </p:txBody>
      </p:sp>
      <p:sp>
        <p:nvSpPr>
          <p:cNvPr id="23" name="Oval 25"/>
          <p:cNvSpPr/>
          <p:nvPr/>
        </p:nvSpPr>
        <p:spPr>
          <a:xfrm>
            <a:off x="2117540" y="2449052"/>
            <a:ext cx="491943" cy="491943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350">
              <a:solidFill>
                <a:srgbClr val="0070C0"/>
              </a:solidFill>
            </a:endParaRPr>
          </a:p>
        </p:txBody>
      </p:sp>
      <p:sp>
        <p:nvSpPr>
          <p:cNvPr id="24" name="TextBox 45"/>
          <p:cNvSpPr txBox="1"/>
          <p:nvPr/>
        </p:nvSpPr>
        <p:spPr>
          <a:xfrm>
            <a:off x="1530463" y="2966196"/>
            <a:ext cx="761747" cy="3231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15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49"/>
          <p:cNvSpPr/>
          <p:nvPr/>
        </p:nvSpPr>
        <p:spPr>
          <a:xfrm>
            <a:off x="1394596" y="3221953"/>
            <a:ext cx="1033480" cy="27699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1230252" y="3518843"/>
            <a:ext cx="1387469" cy="4154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05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Straight Connector 2"/>
          <p:cNvCxnSpPr/>
          <p:nvPr/>
        </p:nvCxnSpPr>
        <p:spPr>
          <a:xfrm>
            <a:off x="1270135" y="3492607"/>
            <a:ext cx="1307704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58"/>
          <p:cNvSpPr txBox="1"/>
          <p:nvPr/>
        </p:nvSpPr>
        <p:spPr>
          <a:xfrm>
            <a:off x="3304155" y="2966196"/>
            <a:ext cx="761747" cy="3231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15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59"/>
          <p:cNvSpPr/>
          <p:nvPr/>
        </p:nvSpPr>
        <p:spPr>
          <a:xfrm>
            <a:off x="3168287" y="3221953"/>
            <a:ext cx="1033480" cy="27699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61"/>
          <p:cNvSpPr/>
          <p:nvPr/>
        </p:nvSpPr>
        <p:spPr>
          <a:xfrm>
            <a:off x="3027290" y="3522438"/>
            <a:ext cx="1387469" cy="4154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05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Straight Connector 66"/>
          <p:cNvCxnSpPr/>
          <p:nvPr/>
        </p:nvCxnSpPr>
        <p:spPr>
          <a:xfrm>
            <a:off x="3067173" y="3496202"/>
            <a:ext cx="1307704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2"/>
          <p:cNvSpPr txBox="1"/>
          <p:nvPr/>
        </p:nvSpPr>
        <p:spPr>
          <a:xfrm>
            <a:off x="5029912" y="2973641"/>
            <a:ext cx="761747" cy="3231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15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63"/>
          <p:cNvSpPr/>
          <p:nvPr/>
        </p:nvSpPr>
        <p:spPr>
          <a:xfrm>
            <a:off x="4894044" y="3229398"/>
            <a:ext cx="1033480" cy="27699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67"/>
          <p:cNvSpPr/>
          <p:nvPr/>
        </p:nvSpPr>
        <p:spPr>
          <a:xfrm>
            <a:off x="4777568" y="3533478"/>
            <a:ext cx="1387469" cy="4154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05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Straight Connector 68"/>
          <p:cNvCxnSpPr/>
          <p:nvPr/>
        </p:nvCxnSpPr>
        <p:spPr>
          <a:xfrm>
            <a:off x="4817450" y="3507242"/>
            <a:ext cx="1307704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64"/>
          <p:cNvSpPr txBox="1"/>
          <p:nvPr/>
        </p:nvSpPr>
        <p:spPr>
          <a:xfrm>
            <a:off x="6818359" y="2973641"/>
            <a:ext cx="761747" cy="3231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15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ectangle 65"/>
          <p:cNvSpPr/>
          <p:nvPr/>
        </p:nvSpPr>
        <p:spPr>
          <a:xfrm>
            <a:off x="6682490" y="3229398"/>
            <a:ext cx="1033480" cy="27699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80"/>
          <p:cNvSpPr/>
          <p:nvPr/>
        </p:nvSpPr>
        <p:spPr>
          <a:xfrm>
            <a:off x="6517627" y="3537074"/>
            <a:ext cx="1387469" cy="4154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05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Straight Connector 81"/>
          <p:cNvCxnSpPr/>
          <p:nvPr/>
        </p:nvCxnSpPr>
        <p:spPr>
          <a:xfrm>
            <a:off x="6557509" y="3510838"/>
            <a:ext cx="1307704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105"/>
          <p:cNvSpPr>
            <a:spLocks/>
          </p:cNvSpPr>
          <p:nvPr/>
        </p:nvSpPr>
        <p:spPr bwMode="auto">
          <a:xfrm>
            <a:off x="2221102" y="2559943"/>
            <a:ext cx="275238" cy="262132"/>
          </a:xfrm>
          <a:custGeom>
            <a:avLst/>
            <a:gdLst>
              <a:gd name="T0" fmla="*/ 251 w 256"/>
              <a:gd name="T1" fmla="*/ 106 h 244"/>
              <a:gd name="T2" fmla="*/ 251 w 256"/>
              <a:gd name="T3" fmla="*/ 106 h 244"/>
              <a:gd name="T4" fmla="*/ 187 w 256"/>
              <a:gd name="T5" fmla="*/ 152 h 244"/>
              <a:gd name="T6" fmla="*/ 211 w 256"/>
              <a:gd name="T7" fmla="*/ 228 h 244"/>
              <a:gd name="T8" fmla="*/ 212 w 256"/>
              <a:gd name="T9" fmla="*/ 232 h 244"/>
              <a:gd name="T10" fmla="*/ 200 w 256"/>
              <a:gd name="T11" fmla="*/ 244 h 244"/>
              <a:gd name="T12" fmla="*/ 193 w 256"/>
              <a:gd name="T13" fmla="*/ 242 h 244"/>
              <a:gd name="T14" fmla="*/ 193 w 256"/>
              <a:gd name="T15" fmla="*/ 242 h 244"/>
              <a:gd name="T16" fmla="*/ 128 w 256"/>
              <a:gd name="T17" fmla="*/ 195 h 244"/>
              <a:gd name="T18" fmla="*/ 63 w 256"/>
              <a:gd name="T19" fmla="*/ 242 h 244"/>
              <a:gd name="T20" fmla="*/ 63 w 256"/>
              <a:gd name="T21" fmla="*/ 242 h 244"/>
              <a:gd name="T22" fmla="*/ 56 w 256"/>
              <a:gd name="T23" fmla="*/ 244 h 244"/>
              <a:gd name="T24" fmla="*/ 44 w 256"/>
              <a:gd name="T25" fmla="*/ 232 h 244"/>
              <a:gd name="T26" fmla="*/ 45 w 256"/>
              <a:gd name="T27" fmla="*/ 228 h 244"/>
              <a:gd name="T28" fmla="*/ 69 w 256"/>
              <a:gd name="T29" fmla="*/ 152 h 244"/>
              <a:gd name="T30" fmla="*/ 5 w 256"/>
              <a:gd name="T31" fmla="*/ 106 h 244"/>
              <a:gd name="T32" fmla="*/ 0 w 256"/>
              <a:gd name="T33" fmla="*/ 96 h 244"/>
              <a:gd name="T34" fmla="*/ 12 w 256"/>
              <a:gd name="T35" fmla="*/ 84 h 244"/>
              <a:gd name="T36" fmla="*/ 92 w 256"/>
              <a:gd name="T37" fmla="*/ 84 h 244"/>
              <a:gd name="T38" fmla="*/ 117 w 256"/>
              <a:gd name="T39" fmla="*/ 8 h 244"/>
              <a:gd name="T40" fmla="*/ 128 w 256"/>
              <a:gd name="T41" fmla="*/ 0 h 244"/>
              <a:gd name="T42" fmla="*/ 139 w 256"/>
              <a:gd name="T43" fmla="*/ 8 h 244"/>
              <a:gd name="T44" fmla="*/ 164 w 256"/>
              <a:gd name="T45" fmla="*/ 84 h 244"/>
              <a:gd name="T46" fmla="*/ 244 w 256"/>
              <a:gd name="T47" fmla="*/ 84 h 244"/>
              <a:gd name="T48" fmla="*/ 256 w 256"/>
              <a:gd name="T49" fmla="*/ 96 h 244"/>
              <a:gd name="T50" fmla="*/ 251 w 256"/>
              <a:gd name="T51" fmla="*/ 106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44">
                <a:moveTo>
                  <a:pt x="251" y="106"/>
                </a:moveTo>
                <a:cubicBezTo>
                  <a:pt x="251" y="106"/>
                  <a:pt x="251" y="106"/>
                  <a:pt x="251" y="106"/>
                </a:cubicBezTo>
                <a:cubicBezTo>
                  <a:pt x="187" y="152"/>
                  <a:pt x="187" y="152"/>
                  <a:pt x="187" y="152"/>
                </a:cubicBezTo>
                <a:cubicBezTo>
                  <a:pt x="211" y="228"/>
                  <a:pt x="211" y="228"/>
                  <a:pt x="211" y="228"/>
                </a:cubicBezTo>
                <a:cubicBezTo>
                  <a:pt x="212" y="229"/>
                  <a:pt x="212" y="231"/>
                  <a:pt x="212" y="232"/>
                </a:cubicBezTo>
                <a:cubicBezTo>
                  <a:pt x="212" y="239"/>
                  <a:pt x="207" y="244"/>
                  <a:pt x="200" y="244"/>
                </a:cubicBezTo>
                <a:cubicBezTo>
                  <a:pt x="197" y="244"/>
                  <a:pt x="195" y="243"/>
                  <a:pt x="193" y="242"/>
                </a:cubicBezTo>
                <a:cubicBezTo>
                  <a:pt x="193" y="242"/>
                  <a:pt x="193" y="242"/>
                  <a:pt x="193" y="242"/>
                </a:cubicBezTo>
                <a:cubicBezTo>
                  <a:pt x="128" y="195"/>
                  <a:pt x="128" y="195"/>
                  <a:pt x="128" y="195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1" y="243"/>
                  <a:pt x="59" y="244"/>
                  <a:pt x="56" y="244"/>
                </a:cubicBezTo>
                <a:cubicBezTo>
                  <a:pt x="49" y="244"/>
                  <a:pt x="44" y="239"/>
                  <a:pt x="44" y="232"/>
                </a:cubicBezTo>
                <a:cubicBezTo>
                  <a:pt x="44" y="231"/>
                  <a:pt x="44" y="229"/>
                  <a:pt x="45" y="228"/>
                </a:cubicBezTo>
                <a:cubicBezTo>
                  <a:pt x="69" y="152"/>
                  <a:pt x="69" y="152"/>
                  <a:pt x="69" y="152"/>
                </a:cubicBezTo>
                <a:cubicBezTo>
                  <a:pt x="5" y="106"/>
                  <a:pt x="5" y="106"/>
                  <a:pt x="5" y="106"/>
                </a:cubicBezTo>
                <a:cubicBezTo>
                  <a:pt x="2" y="104"/>
                  <a:pt x="0" y="100"/>
                  <a:pt x="0" y="96"/>
                </a:cubicBezTo>
                <a:cubicBezTo>
                  <a:pt x="0" y="89"/>
                  <a:pt x="5" y="84"/>
                  <a:pt x="12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117" y="8"/>
                  <a:pt x="117" y="8"/>
                  <a:pt x="117" y="8"/>
                </a:cubicBezTo>
                <a:cubicBezTo>
                  <a:pt x="118" y="4"/>
                  <a:pt x="123" y="0"/>
                  <a:pt x="128" y="0"/>
                </a:cubicBezTo>
                <a:cubicBezTo>
                  <a:pt x="133" y="0"/>
                  <a:pt x="138" y="4"/>
                  <a:pt x="139" y="8"/>
                </a:cubicBezTo>
                <a:cubicBezTo>
                  <a:pt x="164" y="84"/>
                  <a:pt x="164" y="84"/>
                  <a:pt x="164" y="84"/>
                </a:cubicBezTo>
                <a:cubicBezTo>
                  <a:pt x="244" y="84"/>
                  <a:pt x="244" y="84"/>
                  <a:pt x="244" y="84"/>
                </a:cubicBezTo>
                <a:cubicBezTo>
                  <a:pt x="251" y="84"/>
                  <a:pt x="256" y="89"/>
                  <a:pt x="256" y="96"/>
                </a:cubicBezTo>
                <a:cubicBezTo>
                  <a:pt x="256" y="100"/>
                  <a:pt x="254" y="104"/>
                  <a:pt x="251" y="106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41" name="Freeform 74"/>
          <p:cNvSpPr>
            <a:spLocks noEditPoints="1"/>
          </p:cNvSpPr>
          <p:nvPr/>
        </p:nvSpPr>
        <p:spPr bwMode="auto">
          <a:xfrm>
            <a:off x="4002806" y="2551719"/>
            <a:ext cx="273055" cy="249025"/>
          </a:xfrm>
          <a:custGeom>
            <a:avLst/>
            <a:gdLst>
              <a:gd name="T0" fmla="*/ 244 w 256"/>
              <a:gd name="T1" fmla="*/ 232 h 232"/>
              <a:gd name="T2" fmla="*/ 224 w 256"/>
              <a:gd name="T3" fmla="*/ 232 h 232"/>
              <a:gd name="T4" fmla="*/ 224 w 256"/>
              <a:gd name="T5" fmla="*/ 136 h 232"/>
              <a:gd name="T6" fmla="*/ 224 w 256"/>
              <a:gd name="T7" fmla="*/ 60 h 232"/>
              <a:gd name="T8" fmla="*/ 244 w 256"/>
              <a:gd name="T9" fmla="*/ 60 h 232"/>
              <a:gd name="T10" fmla="*/ 256 w 256"/>
              <a:gd name="T11" fmla="*/ 72 h 232"/>
              <a:gd name="T12" fmla="*/ 256 w 256"/>
              <a:gd name="T13" fmla="*/ 148 h 232"/>
              <a:gd name="T14" fmla="*/ 256 w 256"/>
              <a:gd name="T15" fmla="*/ 196 h 232"/>
              <a:gd name="T16" fmla="*/ 256 w 256"/>
              <a:gd name="T17" fmla="*/ 220 h 232"/>
              <a:gd name="T18" fmla="*/ 244 w 256"/>
              <a:gd name="T19" fmla="*/ 232 h 232"/>
              <a:gd name="T20" fmla="*/ 44 w 256"/>
              <a:gd name="T21" fmla="*/ 232 h 232"/>
              <a:gd name="T22" fmla="*/ 44 w 256"/>
              <a:gd name="T23" fmla="*/ 136 h 232"/>
              <a:gd name="T24" fmla="*/ 44 w 256"/>
              <a:gd name="T25" fmla="*/ 132 h 232"/>
              <a:gd name="T26" fmla="*/ 44 w 256"/>
              <a:gd name="T27" fmla="*/ 60 h 232"/>
              <a:gd name="T28" fmla="*/ 68 w 256"/>
              <a:gd name="T29" fmla="*/ 60 h 232"/>
              <a:gd name="T30" fmla="*/ 128 w 256"/>
              <a:gd name="T31" fmla="*/ 0 h 232"/>
              <a:gd name="T32" fmla="*/ 188 w 256"/>
              <a:gd name="T33" fmla="*/ 60 h 232"/>
              <a:gd name="T34" fmla="*/ 212 w 256"/>
              <a:gd name="T35" fmla="*/ 60 h 232"/>
              <a:gd name="T36" fmla="*/ 212 w 256"/>
              <a:gd name="T37" fmla="*/ 136 h 232"/>
              <a:gd name="T38" fmla="*/ 212 w 256"/>
              <a:gd name="T39" fmla="*/ 232 h 232"/>
              <a:gd name="T40" fmla="*/ 44 w 256"/>
              <a:gd name="T41" fmla="*/ 232 h 232"/>
              <a:gd name="T42" fmla="*/ 128 w 256"/>
              <a:gd name="T43" fmla="*/ 24 h 232"/>
              <a:gd name="T44" fmla="*/ 92 w 256"/>
              <a:gd name="T45" fmla="*/ 60 h 232"/>
              <a:gd name="T46" fmla="*/ 164 w 256"/>
              <a:gd name="T47" fmla="*/ 60 h 232"/>
              <a:gd name="T48" fmla="*/ 128 w 256"/>
              <a:gd name="T49" fmla="*/ 24 h 232"/>
              <a:gd name="T50" fmla="*/ 0 w 256"/>
              <a:gd name="T51" fmla="*/ 220 h 232"/>
              <a:gd name="T52" fmla="*/ 0 w 256"/>
              <a:gd name="T53" fmla="*/ 196 h 232"/>
              <a:gd name="T54" fmla="*/ 0 w 256"/>
              <a:gd name="T55" fmla="*/ 148 h 232"/>
              <a:gd name="T56" fmla="*/ 0 w 256"/>
              <a:gd name="T57" fmla="*/ 72 h 232"/>
              <a:gd name="T58" fmla="*/ 12 w 256"/>
              <a:gd name="T59" fmla="*/ 60 h 232"/>
              <a:gd name="T60" fmla="*/ 32 w 256"/>
              <a:gd name="T61" fmla="*/ 60 h 232"/>
              <a:gd name="T62" fmla="*/ 32 w 256"/>
              <a:gd name="T63" fmla="*/ 132 h 232"/>
              <a:gd name="T64" fmla="*/ 32 w 256"/>
              <a:gd name="T65" fmla="*/ 136 h 232"/>
              <a:gd name="T66" fmla="*/ 32 w 256"/>
              <a:gd name="T67" fmla="*/ 232 h 232"/>
              <a:gd name="T68" fmla="*/ 12 w 256"/>
              <a:gd name="T69" fmla="*/ 232 h 232"/>
              <a:gd name="T70" fmla="*/ 0 w 256"/>
              <a:gd name="T71" fmla="*/ 22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6" h="232">
                <a:moveTo>
                  <a:pt x="244" y="232"/>
                </a:moveTo>
                <a:cubicBezTo>
                  <a:pt x="224" y="232"/>
                  <a:pt x="224" y="232"/>
                  <a:pt x="224" y="232"/>
                </a:cubicBezTo>
                <a:cubicBezTo>
                  <a:pt x="224" y="136"/>
                  <a:pt x="224" y="136"/>
                  <a:pt x="224" y="136"/>
                </a:cubicBezTo>
                <a:cubicBezTo>
                  <a:pt x="224" y="60"/>
                  <a:pt x="224" y="60"/>
                  <a:pt x="224" y="60"/>
                </a:cubicBezTo>
                <a:cubicBezTo>
                  <a:pt x="244" y="60"/>
                  <a:pt x="244" y="60"/>
                  <a:pt x="244" y="60"/>
                </a:cubicBezTo>
                <a:cubicBezTo>
                  <a:pt x="251" y="60"/>
                  <a:pt x="256" y="65"/>
                  <a:pt x="256" y="72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20"/>
                  <a:pt x="256" y="220"/>
                  <a:pt x="256" y="220"/>
                </a:cubicBezTo>
                <a:cubicBezTo>
                  <a:pt x="256" y="227"/>
                  <a:pt x="251" y="232"/>
                  <a:pt x="244" y="232"/>
                </a:cubicBezTo>
                <a:moveTo>
                  <a:pt x="44" y="232"/>
                </a:moveTo>
                <a:cubicBezTo>
                  <a:pt x="44" y="136"/>
                  <a:pt x="44" y="136"/>
                  <a:pt x="44" y="136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60"/>
                  <a:pt x="44" y="60"/>
                  <a:pt x="44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27"/>
                  <a:pt x="95" y="0"/>
                  <a:pt x="128" y="0"/>
                </a:cubicBezTo>
                <a:cubicBezTo>
                  <a:pt x="161" y="0"/>
                  <a:pt x="188" y="27"/>
                  <a:pt x="188" y="60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136"/>
                  <a:pt x="212" y="136"/>
                  <a:pt x="212" y="136"/>
                </a:cubicBezTo>
                <a:cubicBezTo>
                  <a:pt x="212" y="232"/>
                  <a:pt x="212" y="232"/>
                  <a:pt x="212" y="232"/>
                </a:cubicBezTo>
                <a:lnTo>
                  <a:pt x="44" y="232"/>
                </a:lnTo>
                <a:close/>
                <a:moveTo>
                  <a:pt x="128" y="24"/>
                </a:moveTo>
                <a:cubicBezTo>
                  <a:pt x="108" y="24"/>
                  <a:pt x="92" y="40"/>
                  <a:pt x="92" y="60"/>
                </a:cubicBezTo>
                <a:cubicBezTo>
                  <a:pt x="164" y="60"/>
                  <a:pt x="164" y="60"/>
                  <a:pt x="164" y="60"/>
                </a:cubicBezTo>
                <a:cubicBezTo>
                  <a:pt x="164" y="40"/>
                  <a:pt x="148" y="24"/>
                  <a:pt x="128" y="24"/>
                </a:cubicBezTo>
                <a:moveTo>
                  <a:pt x="0" y="220"/>
                </a:moveTo>
                <a:cubicBezTo>
                  <a:pt x="0" y="196"/>
                  <a:pt x="0" y="196"/>
                  <a:pt x="0" y="196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5"/>
                  <a:pt x="5" y="60"/>
                  <a:pt x="1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132"/>
                  <a:pt x="32" y="132"/>
                  <a:pt x="32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2" y="232"/>
                  <a:pt x="32" y="232"/>
                  <a:pt x="32" y="232"/>
                </a:cubicBezTo>
                <a:cubicBezTo>
                  <a:pt x="12" y="232"/>
                  <a:pt x="12" y="232"/>
                  <a:pt x="12" y="232"/>
                </a:cubicBezTo>
                <a:cubicBezTo>
                  <a:pt x="5" y="232"/>
                  <a:pt x="0" y="227"/>
                  <a:pt x="0" y="220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42" name="Freeform 81"/>
          <p:cNvSpPr>
            <a:spLocks noEditPoints="1"/>
          </p:cNvSpPr>
          <p:nvPr/>
        </p:nvSpPr>
        <p:spPr bwMode="auto">
          <a:xfrm>
            <a:off x="5747369" y="2572596"/>
            <a:ext cx="275238" cy="231549"/>
          </a:xfrm>
          <a:custGeom>
            <a:avLst/>
            <a:gdLst>
              <a:gd name="T0" fmla="*/ 256 w 256"/>
              <a:gd name="T1" fmla="*/ 91 h 216"/>
              <a:gd name="T2" fmla="*/ 256 w 256"/>
              <a:gd name="T3" fmla="*/ 92 h 216"/>
              <a:gd name="T4" fmla="*/ 256 w 256"/>
              <a:gd name="T5" fmla="*/ 92 h 216"/>
              <a:gd name="T6" fmla="*/ 233 w 256"/>
              <a:gd name="T7" fmla="*/ 104 h 216"/>
              <a:gd name="T8" fmla="*/ 208 w 256"/>
              <a:gd name="T9" fmla="*/ 207 h 216"/>
              <a:gd name="T10" fmla="*/ 194 w 256"/>
              <a:gd name="T11" fmla="*/ 216 h 216"/>
              <a:gd name="T12" fmla="*/ 60 w 256"/>
              <a:gd name="T13" fmla="*/ 216 h 216"/>
              <a:gd name="T14" fmla="*/ 60 w 256"/>
              <a:gd name="T15" fmla="*/ 216 h 216"/>
              <a:gd name="T16" fmla="*/ 48 w 256"/>
              <a:gd name="T17" fmla="*/ 207 h 216"/>
              <a:gd name="T18" fmla="*/ 12 w 256"/>
              <a:gd name="T19" fmla="*/ 104 h 216"/>
              <a:gd name="T20" fmla="*/ 12 w 256"/>
              <a:gd name="T21" fmla="*/ 80 h 216"/>
              <a:gd name="T22" fmla="*/ 98 w 256"/>
              <a:gd name="T23" fmla="*/ 80 h 216"/>
              <a:gd name="T24" fmla="*/ 148 w 256"/>
              <a:gd name="T25" fmla="*/ 80 h 216"/>
              <a:gd name="T26" fmla="*/ 178 w 256"/>
              <a:gd name="T27" fmla="*/ 80 h 216"/>
              <a:gd name="T28" fmla="*/ 196 w 256"/>
              <a:gd name="T29" fmla="*/ 80 h 216"/>
              <a:gd name="T30" fmla="*/ 244 w 256"/>
              <a:gd name="T31" fmla="*/ 80 h 216"/>
              <a:gd name="T32" fmla="*/ 245 w 256"/>
              <a:gd name="T33" fmla="*/ 80 h 216"/>
              <a:gd name="T34" fmla="*/ 256 w 256"/>
              <a:gd name="T35" fmla="*/ 90 h 216"/>
              <a:gd name="T36" fmla="*/ 80 w 256"/>
              <a:gd name="T37" fmla="*/ 104 h 216"/>
              <a:gd name="T38" fmla="*/ 68 w 256"/>
              <a:gd name="T39" fmla="*/ 180 h 216"/>
              <a:gd name="T40" fmla="*/ 92 w 256"/>
              <a:gd name="T41" fmla="*/ 180 h 216"/>
              <a:gd name="T42" fmla="*/ 140 w 256"/>
              <a:gd name="T43" fmla="*/ 116 h 216"/>
              <a:gd name="T44" fmla="*/ 116 w 256"/>
              <a:gd name="T45" fmla="*/ 116 h 216"/>
              <a:gd name="T46" fmla="*/ 128 w 256"/>
              <a:gd name="T47" fmla="*/ 192 h 216"/>
              <a:gd name="T48" fmla="*/ 140 w 256"/>
              <a:gd name="T49" fmla="*/ 116 h 216"/>
              <a:gd name="T50" fmla="*/ 176 w 256"/>
              <a:gd name="T51" fmla="*/ 104 h 216"/>
              <a:gd name="T52" fmla="*/ 164 w 256"/>
              <a:gd name="T53" fmla="*/ 180 h 216"/>
              <a:gd name="T54" fmla="*/ 188 w 256"/>
              <a:gd name="T55" fmla="*/ 180 h 216"/>
              <a:gd name="T56" fmla="*/ 142 w 256"/>
              <a:gd name="T57" fmla="*/ 18 h 216"/>
              <a:gd name="T58" fmla="*/ 140 w 256"/>
              <a:gd name="T59" fmla="*/ 12 h 216"/>
              <a:gd name="T60" fmla="*/ 163 w 256"/>
              <a:gd name="T61" fmla="*/ 7 h 216"/>
              <a:gd name="T62" fmla="*/ 195 w 256"/>
              <a:gd name="T63" fmla="*/ 68 h 216"/>
              <a:gd name="T64" fmla="*/ 142 w 256"/>
              <a:gd name="T65" fmla="*/ 18 h 216"/>
              <a:gd name="T66" fmla="*/ 88 w 256"/>
              <a:gd name="T67" fmla="*/ 68 h 216"/>
              <a:gd name="T68" fmla="*/ 93 w 256"/>
              <a:gd name="T69" fmla="*/ 7 h 216"/>
              <a:gd name="T70" fmla="*/ 104 w 256"/>
              <a:gd name="T71" fmla="*/ 0 h 216"/>
              <a:gd name="T72" fmla="*/ 114 w 256"/>
              <a:gd name="T73" fmla="*/ 1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56" h="216">
                <a:moveTo>
                  <a:pt x="256" y="90"/>
                </a:moveTo>
                <a:cubicBezTo>
                  <a:pt x="256" y="91"/>
                  <a:pt x="256" y="91"/>
                  <a:pt x="256" y="91"/>
                </a:cubicBezTo>
                <a:cubicBezTo>
                  <a:pt x="256" y="91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9"/>
                  <a:pt x="251" y="104"/>
                  <a:pt x="244" y="104"/>
                </a:cubicBezTo>
                <a:cubicBezTo>
                  <a:pt x="233" y="104"/>
                  <a:pt x="233" y="104"/>
                  <a:pt x="233" y="104"/>
                </a:cubicBezTo>
                <a:cubicBezTo>
                  <a:pt x="208" y="207"/>
                  <a:pt x="208" y="207"/>
                  <a:pt x="208" y="207"/>
                </a:cubicBezTo>
                <a:cubicBezTo>
                  <a:pt x="208" y="207"/>
                  <a:pt x="208" y="207"/>
                  <a:pt x="208" y="207"/>
                </a:cubicBezTo>
                <a:cubicBezTo>
                  <a:pt x="206" y="212"/>
                  <a:pt x="202" y="216"/>
                  <a:pt x="196" y="216"/>
                </a:cubicBezTo>
                <a:cubicBezTo>
                  <a:pt x="194" y="216"/>
                  <a:pt x="194" y="216"/>
                  <a:pt x="194" y="216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54" y="216"/>
                  <a:pt x="50" y="212"/>
                  <a:pt x="48" y="207"/>
                </a:cubicBezTo>
                <a:cubicBezTo>
                  <a:pt x="48" y="207"/>
                  <a:pt x="48" y="207"/>
                  <a:pt x="48" y="207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58" y="80"/>
                  <a:pt x="58" y="80"/>
                  <a:pt x="5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79" y="80"/>
                  <a:pt x="179" y="80"/>
                  <a:pt x="179" y="80"/>
                </a:cubicBezTo>
                <a:cubicBezTo>
                  <a:pt x="196" y="80"/>
                  <a:pt x="196" y="80"/>
                  <a:pt x="196" y="80"/>
                </a:cubicBezTo>
                <a:cubicBezTo>
                  <a:pt x="198" y="80"/>
                  <a:pt x="198" y="80"/>
                  <a:pt x="198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5" y="80"/>
                  <a:pt x="245" y="80"/>
                  <a:pt x="245" y="80"/>
                </a:cubicBezTo>
                <a:cubicBezTo>
                  <a:pt x="251" y="80"/>
                  <a:pt x="255" y="85"/>
                  <a:pt x="256" y="90"/>
                </a:cubicBezTo>
                <a:cubicBezTo>
                  <a:pt x="256" y="90"/>
                  <a:pt x="256" y="90"/>
                  <a:pt x="256" y="90"/>
                </a:cubicBezTo>
                <a:moveTo>
                  <a:pt x="92" y="116"/>
                </a:moveTo>
                <a:cubicBezTo>
                  <a:pt x="92" y="109"/>
                  <a:pt x="87" y="104"/>
                  <a:pt x="80" y="104"/>
                </a:cubicBezTo>
                <a:cubicBezTo>
                  <a:pt x="73" y="104"/>
                  <a:pt x="68" y="109"/>
                  <a:pt x="68" y="116"/>
                </a:cubicBezTo>
                <a:cubicBezTo>
                  <a:pt x="68" y="180"/>
                  <a:pt x="68" y="180"/>
                  <a:pt x="68" y="180"/>
                </a:cubicBezTo>
                <a:cubicBezTo>
                  <a:pt x="68" y="187"/>
                  <a:pt x="73" y="192"/>
                  <a:pt x="80" y="192"/>
                </a:cubicBezTo>
                <a:cubicBezTo>
                  <a:pt x="87" y="192"/>
                  <a:pt x="92" y="187"/>
                  <a:pt x="92" y="180"/>
                </a:cubicBezTo>
                <a:lnTo>
                  <a:pt x="92" y="116"/>
                </a:lnTo>
                <a:close/>
                <a:moveTo>
                  <a:pt x="140" y="116"/>
                </a:moveTo>
                <a:cubicBezTo>
                  <a:pt x="140" y="109"/>
                  <a:pt x="135" y="104"/>
                  <a:pt x="128" y="104"/>
                </a:cubicBezTo>
                <a:cubicBezTo>
                  <a:pt x="121" y="104"/>
                  <a:pt x="116" y="109"/>
                  <a:pt x="116" y="116"/>
                </a:cubicBezTo>
                <a:cubicBezTo>
                  <a:pt x="116" y="180"/>
                  <a:pt x="116" y="180"/>
                  <a:pt x="116" y="180"/>
                </a:cubicBezTo>
                <a:cubicBezTo>
                  <a:pt x="116" y="187"/>
                  <a:pt x="121" y="192"/>
                  <a:pt x="128" y="192"/>
                </a:cubicBezTo>
                <a:cubicBezTo>
                  <a:pt x="135" y="192"/>
                  <a:pt x="140" y="187"/>
                  <a:pt x="140" y="180"/>
                </a:cubicBezTo>
                <a:lnTo>
                  <a:pt x="140" y="116"/>
                </a:lnTo>
                <a:close/>
                <a:moveTo>
                  <a:pt x="188" y="116"/>
                </a:moveTo>
                <a:cubicBezTo>
                  <a:pt x="188" y="109"/>
                  <a:pt x="183" y="104"/>
                  <a:pt x="176" y="104"/>
                </a:cubicBezTo>
                <a:cubicBezTo>
                  <a:pt x="169" y="104"/>
                  <a:pt x="164" y="109"/>
                  <a:pt x="164" y="116"/>
                </a:cubicBezTo>
                <a:cubicBezTo>
                  <a:pt x="164" y="180"/>
                  <a:pt x="164" y="180"/>
                  <a:pt x="164" y="180"/>
                </a:cubicBezTo>
                <a:cubicBezTo>
                  <a:pt x="164" y="187"/>
                  <a:pt x="169" y="192"/>
                  <a:pt x="176" y="192"/>
                </a:cubicBezTo>
                <a:cubicBezTo>
                  <a:pt x="183" y="192"/>
                  <a:pt x="188" y="187"/>
                  <a:pt x="188" y="180"/>
                </a:cubicBezTo>
                <a:lnTo>
                  <a:pt x="188" y="116"/>
                </a:lnTo>
                <a:close/>
                <a:moveTo>
                  <a:pt x="142" y="18"/>
                </a:moveTo>
                <a:cubicBezTo>
                  <a:pt x="142" y="18"/>
                  <a:pt x="142" y="18"/>
                  <a:pt x="142" y="18"/>
                </a:cubicBezTo>
                <a:cubicBezTo>
                  <a:pt x="141" y="16"/>
                  <a:pt x="140" y="14"/>
                  <a:pt x="140" y="12"/>
                </a:cubicBezTo>
                <a:cubicBezTo>
                  <a:pt x="140" y="5"/>
                  <a:pt x="145" y="0"/>
                  <a:pt x="152" y="0"/>
                </a:cubicBezTo>
                <a:cubicBezTo>
                  <a:pt x="157" y="0"/>
                  <a:pt x="161" y="3"/>
                  <a:pt x="163" y="7"/>
                </a:cubicBezTo>
                <a:cubicBezTo>
                  <a:pt x="163" y="7"/>
                  <a:pt x="163" y="7"/>
                  <a:pt x="163" y="7"/>
                </a:cubicBezTo>
                <a:cubicBezTo>
                  <a:pt x="195" y="68"/>
                  <a:pt x="195" y="68"/>
                  <a:pt x="195" y="68"/>
                </a:cubicBezTo>
                <a:cubicBezTo>
                  <a:pt x="168" y="68"/>
                  <a:pt x="168" y="68"/>
                  <a:pt x="168" y="68"/>
                </a:cubicBezTo>
                <a:lnTo>
                  <a:pt x="142" y="18"/>
                </a:lnTo>
                <a:close/>
                <a:moveTo>
                  <a:pt x="114" y="18"/>
                </a:moveTo>
                <a:cubicBezTo>
                  <a:pt x="88" y="68"/>
                  <a:pt x="88" y="68"/>
                  <a:pt x="88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93" y="7"/>
                  <a:pt x="93" y="7"/>
                  <a:pt x="93" y="7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3"/>
                  <a:pt x="99" y="0"/>
                  <a:pt x="104" y="0"/>
                </a:cubicBezTo>
                <a:cubicBezTo>
                  <a:pt x="111" y="0"/>
                  <a:pt x="116" y="5"/>
                  <a:pt x="116" y="12"/>
                </a:cubicBezTo>
                <a:cubicBezTo>
                  <a:pt x="116" y="14"/>
                  <a:pt x="115" y="16"/>
                  <a:pt x="114" y="1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43" name="Freeform 172"/>
          <p:cNvSpPr>
            <a:spLocks noEditPoints="1"/>
          </p:cNvSpPr>
          <p:nvPr/>
        </p:nvSpPr>
        <p:spPr bwMode="auto">
          <a:xfrm>
            <a:off x="7500333" y="2570028"/>
            <a:ext cx="275238" cy="273055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128 w 256"/>
              <a:gd name="T15" fmla="*/ 232 h 256"/>
              <a:gd name="T16" fmla="*/ 232 w 256"/>
              <a:gd name="T17" fmla="*/ 128 h 256"/>
              <a:gd name="T18" fmla="*/ 128 w 256"/>
              <a:gd name="T19" fmla="*/ 24 h 256"/>
              <a:gd name="T20" fmla="*/ 166 w 256"/>
              <a:gd name="T21" fmla="*/ 138 h 256"/>
              <a:gd name="T22" fmla="*/ 102 w 256"/>
              <a:gd name="T23" fmla="*/ 178 h 256"/>
              <a:gd name="T24" fmla="*/ 102 w 256"/>
              <a:gd name="T25" fmla="*/ 178 h 256"/>
              <a:gd name="T26" fmla="*/ 101 w 256"/>
              <a:gd name="T27" fmla="*/ 179 h 256"/>
              <a:gd name="T28" fmla="*/ 101 w 256"/>
              <a:gd name="T29" fmla="*/ 179 h 256"/>
              <a:gd name="T30" fmla="*/ 99 w 256"/>
              <a:gd name="T31" fmla="*/ 180 h 256"/>
              <a:gd name="T32" fmla="*/ 99 w 256"/>
              <a:gd name="T33" fmla="*/ 180 h 256"/>
              <a:gd name="T34" fmla="*/ 99 w 256"/>
              <a:gd name="T35" fmla="*/ 180 h 256"/>
              <a:gd name="T36" fmla="*/ 99 w 256"/>
              <a:gd name="T37" fmla="*/ 180 h 256"/>
              <a:gd name="T38" fmla="*/ 98 w 256"/>
              <a:gd name="T39" fmla="*/ 180 h 256"/>
              <a:gd name="T40" fmla="*/ 98 w 256"/>
              <a:gd name="T41" fmla="*/ 180 h 256"/>
              <a:gd name="T42" fmla="*/ 97 w 256"/>
              <a:gd name="T43" fmla="*/ 180 h 256"/>
              <a:gd name="T44" fmla="*/ 97 w 256"/>
              <a:gd name="T45" fmla="*/ 180 h 256"/>
              <a:gd name="T46" fmla="*/ 96 w 256"/>
              <a:gd name="T47" fmla="*/ 180 h 256"/>
              <a:gd name="T48" fmla="*/ 84 w 256"/>
              <a:gd name="T49" fmla="*/ 168 h 256"/>
              <a:gd name="T50" fmla="*/ 84 w 256"/>
              <a:gd name="T51" fmla="*/ 88 h 256"/>
              <a:gd name="T52" fmla="*/ 96 w 256"/>
              <a:gd name="T53" fmla="*/ 76 h 256"/>
              <a:gd name="T54" fmla="*/ 103 w 256"/>
              <a:gd name="T55" fmla="*/ 78 h 256"/>
              <a:gd name="T56" fmla="*/ 166 w 256"/>
              <a:gd name="T57" fmla="*/ 118 h 256"/>
              <a:gd name="T58" fmla="*/ 172 w 256"/>
              <a:gd name="T59" fmla="*/ 128 h 256"/>
              <a:gd name="T60" fmla="*/ 166 w 256"/>
              <a:gd name="T61" fmla="*/ 13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6" y="138"/>
                </a:moveTo>
                <a:cubicBezTo>
                  <a:pt x="102" y="178"/>
                  <a:pt x="102" y="178"/>
                  <a:pt x="102" y="178"/>
                </a:cubicBezTo>
                <a:cubicBezTo>
                  <a:pt x="102" y="178"/>
                  <a:pt x="102" y="178"/>
                  <a:pt x="102" y="178"/>
                </a:cubicBezTo>
                <a:cubicBezTo>
                  <a:pt x="102" y="178"/>
                  <a:pt x="101" y="179"/>
                  <a:pt x="101" y="179"/>
                </a:cubicBezTo>
                <a:cubicBezTo>
                  <a:pt x="101" y="179"/>
                  <a:pt x="101" y="179"/>
                  <a:pt x="101" y="179"/>
                </a:cubicBezTo>
                <a:cubicBezTo>
                  <a:pt x="100" y="179"/>
                  <a:pt x="100" y="179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8" y="180"/>
                  <a:pt x="98" y="180"/>
                  <a:pt x="98" y="180"/>
                </a:cubicBezTo>
                <a:cubicBezTo>
                  <a:pt x="98" y="180"/>
                  <a:pt x="98" y="180"/>
                  <a:pt x="98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6" y="180"/>
                  <a:pt x="96" y="180"/>
                </a:cubicBezTo>
                <a:cubicBezTo>
                  <a:pt x="89" y="180"/>
                  <a:pt x="84" y="175"/>
                  <a:pt x="84" y="16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1"/>
                  <a:pt x="89" y="76"/>
                  <a:pt x="96" y="76"/>
                </a:cubicBezTo>
                <a:cubicBezTo>
                  <a:pt x="99" y="76"/>
                  <a:pt x="101" y="77"/>
                  <a:pt x="103" y="78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70" y="120"/>
                  <a:pt x="172" y="124"/>
                  <a:pt x="172" y="128"/>
                </a:cubicBezTo>
                <a:cubicBezTo>
                  <a:pt x="172" y="132"/>
                  <a:pt x="170" y="136"/>
                  <a:pt x="166" y="138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21851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2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8" grpId="0"/>
      <p:bldP spid="29" grpId="0"/>
      <p:bldP spid="30" grpId="0"/>
      <p:bldP spid="32" grpId="0"/>
      <p:bldP spid="33" grpId="0"/>
      <p:bldP spid="34" grpId="0"/>
      <p:bldP spid="36" grpId="0"/>
      <p:bldP spid="37" grpId="0"/>
      <p:bldP spid="38" grpId="0"/>
      <p:bldP spid="40" grpId="0" animBg="1"/>
      <p:bldP spid="41" grpId="0" animBg="1"/>
      <p:bldP spid="42" grpId="0" animBg="1"/>
      <p:bldP spid="43" grpId="0" animBg="1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1602443" y="1059976"/>
            <a:ext cx="1319728" cy="131972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6" name="椭圆 5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58" name="TextBox 7"/>
          <p:cNvSpPr>
            <a:spLocks noChangeArrowheads="1"/>
          </p:cNvSpPr>
          <p:nvPr/>
        </p:nvSpPr>
        <p:spPr bwMode="auto">
          <a:xfrm>
            <a:off x="1752824" y="1585090"/>
            <a:ext cx="106265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682282" y="1189777"/>
            <a:ext cx="1623692" cy="162369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8" name="椭圆 4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50" name="TextBox 7"/>
          <p:cNvSpPr>
            <a:spLocks noChangeArrowheads="1"/>
          </p:cNvSpPr>
          <p:nvPr/>
        </p:nvSpPr>
        <p:spPr bwMode="auto">
          <a:xfrm>
            <a:off x="2832663" y="1816734"/>
            <a:ext cx="1307402" cy="32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2099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2020817" y="2115894"/>
            <a:ext cx="1319728" cy="131972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2" name="椭圆 5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54" name="TextBox 7"/>
          <p:cNvSpPr>
            <a:spLocks noChangeArrowheads="1"/>
          </p:cNvSpPr>
          <p:nvPr/>
        </p:nvSpPr>
        <p:spPr bwMode="auto">
          <a:xfrm>
            <a:off x="2171197" y="2664929"/>
            <a:ext cx="106265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9" name="Freeform 6"/>
          <p:cNvSpPr>
            <a:spLocks/>
          </p:cNvSpPr>
          <p:nvPr/>
        </p:nvSpPr>
        <p:spPr bwMode="auto">
          <a:xfrm>
            <a:off x="6683246" y="1855583"/>
            <a:ext cx="758496" cy="128113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60" name="Freeform 7"/>
          <p:cNvSpPr>
            <a:spLocks/>
          </p:cNvSpPr>
          <p:nvPr/>
        </p:nvSpPr>
        <p:spPr bwMode="auto">
          <a:xfrm>
            <a:off x="4754176" y="2616759"/>
            <a:ext cx="761176" cy="5199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61" name="Freeform 15"/>
          <p:cNvSpPr>
            <a:spLocks/>
          </p:cNvSpPr>
          <p:nvPr/>
        </p:nvSpPr>
        <p:spPr bwMode="auto">
          <a:xfrm>
            <a:off x="5714000" y="2316368"/>
            <a:ext cx="761176" cy="820349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62" name="TextBox 14"/>
          <p:cNvSpPr txBox="1"/>
          <p:nvPr/>
        </p:nvSpPr>
        <p:spPr>
          <a:xfrm>
            <a:off x="4877039" y="2240243"/>
            <a:ext cx="482825" cy="415370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099" dirty="0">
                <a:solidFill>
                  <a:srgbClr val="0070C0"/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sz="1350" dirty="0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18"/>
          <p:cNvSpPr txBox="1"/>
          <p:nvPr/>
        </p:nvSpPr>
        <p:spPr>
          <a:xfrm>
            <a:off x="5853176" y="1868589"/>
            <a:ext cx="482825" cy="415370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099">
                <a:solidFill>
                  <a:srgbClr val="0070C0"/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 sz="1350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19"/>
          <p:cNvSpPr txBox="1"/>
          <p:nvPr/>
        </p:nvSpPr>
        <p:spPr>
          <a:xfrm>
            <a:off x="6821082" y="1424428"/>
            <a:ext cx="482825" cy="415370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099" dirty="0">
                <a:solidFill>
                  <a:srgbClr val="0070C0"/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sz="1350" dirty="0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2668722" y="2373943"/>
            <a:ext cx="1800081" cy="762773"/>
          </a:xfrm>
          <a:prstGeom prst="line">
            <a:avLst/>
          </a:prstGeom>
          <a:ln>
            <a:solidFill>
              <a:srgbClr val="0070C0"/>
            </a:solidFill>
            <a:prstDash val="solid"/>
            <a:headEnd type="triangl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468803" y="3136717"/>
            <a:ext cx="3188907" cy="0"/>
          </a:xfrm>
          <a:prstGeom prst="line">
            <a:avLst/>
          </a:prstGeom>
          <a:ln>
            <a:solidFill>
              <a:srgbClr val="0070C0"/>
            </a:solidFill>
            <a:prstDash val="solid"/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29"/>
          <p:cNvSpPr txBox="1"/>
          <p:nvPr/>
        </p:nvSpPr>
        <p:spPr>
          <a:xfrm flipH="1">
            <a:off x="4468803" y="3408178"/>
            <a:ext cx="2089636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617">
              <a:defRPr/>
            </a:pPr>
            <a:r>
              <a:rPr lang="zh-CN" altLang="en-US" sz="1500" dirty="0">
                <a:solidFill>
                  <a:srgbClr val="0070C0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</a:p>
        </p:txBody>
      </p:sp>
      <p:sp>
        <p:nvSpPr>
          <p:cNvPr id="68" name="TextBox 30"/>
          <p:cNvSpPr txBox="1"/>
          <p:nvPr/>
        </p:nvSpPr>
        <p:spPr>
          <a:xfrm>
            <a:off x="4468803" y="3718610"/>
            <a:ext cx="3450698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97927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0" grpId="0"/>
      <p:bldP spid="54" grpId="0"/>
      <p:bldP spid="59" grpId="0" animBg="1"/>
      <p:bldP spid="60" grpId="0" animBg="1"/>
      <p:bldP spid="61" grpId="0" animBg="1"/>
      <p:bldP spid="62" grpId="0"/>
      <p:bldP spid="63" grpId="0"/>
      <p:bldP spid="64" grpId="0"/>
      <p:bldP spid="67" grpId="0"/>
      <p:bldP spid="68" grpId="0"/>
      <p:bldP spid="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"/>
          <p:cNvSpPr>
            <a:spLocks noChangeArrowheads="1"/>
          </p:cNvSpPr>
          <p:nvPr/>
        </p:nvSpPr>
        <p:spPr bwMode="auto">
          <a:xfrm>
            <a:off x="1926395" y="3089847"/>
            <a:ext cx="92316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81" name="圆角矩形 80"/>
          <p:cNvSpPr/>
          <p:nvPr/>
        </p:nvSpPr>
        <p:spPr>
          <a:xfrm>
            <a:off x="1505063" y="3030137"/>
            <a:ext cx="182512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82" name="TextBox 7"/>
          <p:cNvSpPr>
            <a:spLocks noChangeArrowheads="1"/>
          </p:cNvSpPr>
          <p:nvPr/>
        </p:nvSpPr>
        <p:spPr bwMode="auto">
          <a:xfrm>
            <a:off x="1926395" y="3490484"/>
            <a:ext cx="140379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1278492" y="2958736"/>
            <a:ext cx="492996" cy="492996"/>
            <a:chOff x="1705099" y="3945115"/>
            <a:chExt cx="657499" cy="657499"/>
          </a:xfrm>
        </p:grpSpPr>
        <p:grpSp>
          <p:nvGrpSpPr>
            <p:cNvPr id="84" name="组合 83"/>
            <p:cNvGrpSpPr/>
            <p:nvPr/>
          </p:nvGrpSpPr>
          <p:grpSpPr>
            <a:xfrm>
              <a:off x="1705099" y="3945115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86" name="椭圆 8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5" name="等腰三角形 84"/>
            <p:cNvSpPr/>
            <p:nvPr/>
          </p:nvSpPr>
          <p:spPr>
            <a:xfrm rot="10800000">
              <a:off x="1892188" y="4164577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cxnSp>
        <p:nvCxnSpPr>
          <p:cNvPr id="88" name="直接连接符 87"/>
          <p:cNvCxnSpPr>
            <a:stCxn id="86" idx="4"/>
          </p:cNvCxnSpPr>
          <p:nvPr/>
        </p:nvCxnSpPr>
        <p:spPr>
          <a:xfrm flipH="1">
            <a:off x="1524989" y="3451731"/>
            <a:ext cx="1" cy="739777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7"/>
          <p:cNvSpPr>
            <a:spLocks noChangeArrowheads="1"/>
          </p:cNvSpPr>
          <p:nvPr/>
        </p:nvSpPr>
        <p:spPr bwMode="auto">
          <a:xfrm>
            <a:off x="1926395" y="3998668"/>
            <a:ext cx="92316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0" name="圆角矩形 89"/>
          <p:cNvSpPr/>
          <p:nvPr/>
        </p:nvSpPr>
        <p:spPr>
          <a:xfrm>
            <a:off x="1505063" y="3938958"/>
            <a:ext cx="182512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1278492" y="3867557"/>
            <a:ext cx="492996" cy="492996"/>
            <a:chOff x="1705099" y="5157192"/>
            <a:chExt cx="657499" cy="657499"/>
          </a:xfrm>
        </p:grpSpPr>
        <p:grpSp>
          <p:nvGrpSpPr>
            <p:cNvPr id="92" name="组合 91"/>
            <p:cNvGrpSpPr/>
            <p:nvPr/>
          </p:nvGrpSpPr>
          <p:grpSpPr>
            <a:xfrm>
              <a:off x="1705099" y="5157192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94" name="椭圆 9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3" name="等腰三角形 92"/>
            <p:cNvSpPr/>
            <p:nvPr/>
          </p:nvSpPr>
          <p:spPr>
            <a:xfrm>
              <a:off x="1892188" y="5376654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96" name="TextBox 7"/>
          <p:cNvSpPr>
            <a:spLocks noChangeArrowheads="1"/>
          </p:cNvSpPr>
          <p:nvPr/>
        </p:nvSpPr>
        <p:spPr bwMode="auto">
          <a:xfrm>
            <a:off x="1926395" y="4408347"/>
            <a:ext cx="140379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</a:p>
        </p:txBody>
      </p:sp>
      <p:grpSp>
        <p:nvGrpSpPr>
          <p:cNvPr id="97" name="组合 96"/>
          <p:cNvGrpSpPr/>
          <p:nvPr/>
        </p:nvGrpSpPr>
        <p:grpSpPr>
          <a:xfrm>
            <a:off x="1332484" y="1221952"/>
            <a:ext cx="1997702" cy="1497710"/>
            <a:chOff x="1777107" y="1628800"/>
            <a:chExt cx="2664296" cy="1997467"/>
          </a:xfrm>
        </p:grpSpPr>
        <p:grpSp>
          <p:nvGrpSpPr>
            <p:cNvPr id="98" name="组合 97"/>
            <p:cNvGrpSpPr/>
            <p:nvPr/>
          </p:nvGrpSpPr>
          <p:grpSpPr>
            <a:xfrm>
              <a:off x="1777107" y="1628800"/>
              <a:ext cx="2664296" cy="1997467"/>
              <a:chOff x="1944563" y="1916832"/>
              <a:chExt cx="2977456" cy="2232248"/>
            </a:xfrm>
          </p:grpSpPr>
          <p:sp>
            <p:nvSpPr>
              <p:cNvPr id="100" name="圆角矩形 99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9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 l="-23149" t="-10736" r="-20732" b="-75244"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9" name="文本框 9"/>
            <p:cNvSpPr txBox="1"/>
            <p:nvPr/>
          </p:nvSpPr>
          <p:spPr>
            <a:xfrm>
              <a:off x="2641203" y="3140969"/>
              <a:ext cx="932748" cy="438678"/>
            </a:xfrm>
            <a:prstGeom prst="rect">
              <a:avLst/>
            </a:prstGeom>
            <a:noFill/>
            <a:effectLst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3600145" y="1221952"/>
            <a:ext cx="1944445" cy="1462752"/>
            <a:chOff x="4801443" y="1628800"/>
            <a:chExt cx="2593268" cy="1950845"/>
          </a:xfrm>
        </p:grpSpPr>
        <p:grpSp>
          <p:nvGrpSpPr>
            <p:cNvPr id="103" name="组合 102"/>
            <p:cNvGrpSpPr/>
            <p:nvPr/>
          </p:nvGrpSpPr>
          <p:grpSpPr>
            <a:xfrm>
              <a:off x="4801443" y="1628800"/>
              <a:ext cx="2593268" cy="1944216"/>
              <a:chOff x="1944563" y="1916832"/>
              <a:chExt cx="2977456" cy="2232248"/>
            </a:xfrm>
          </p:grpSpPr>
          <p:sp>
            <p:nvSpPr>
              <p:cNvPr id="105" name="圆角矩形 104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22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 l="-15290" t="-41118" r="-12873" b="812"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06" name="圆角矩形 105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4" name="文本框 9"/>
            <p:cNvSpPr txBox="1"/>
            <p:nvPr/>
          </p:nvSpPr>
          <p:spPr>
            <a:xfrm>
              <a:off x="5665538" y="3140967"/>
              <a:ext cx="907883" cy="438678"/>
            </a:xfrm>
            <a:prstGeom prst="rect">
              <a:avLst/>
            </a:prstGeom>
            <a:noFill/>
            <a:effectLst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831390" y="1221952"/>
            <a:ext cx="1944445" cy="1462752"/>
            <a:chOff x="7777211" y="1628800"/>
            <a:chExt cx="2593268" cy="1950845"/>
          </a:xfrm>
        </p:grpSpPr>
        <p:grpSp>
          <p:nvGrpSpPr>
            <p:cNvPr id="108" name="组合 107"/>
            <p:cNvGrpSpPr/>
            <p:nvPr/>
          </p:nvGrpSpPr>
          <p:grpSpPr>
            <a:xfrm>
              <a:off x="7777211" y="1628800"/>
              <a:ext cx="2593268" cy="1944216"/>
              <a:chOff x="1944563" y="1916832"/>
              <a:chExt cx="2977456" cy="2232248"/>
            </a:xfrm>
          </p:grpSpPr>
          <p:sp>
            <p:nvSpPr>
              <p:cNvPr id="110" name="圆角矩形 109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7"/>
                <a:srcRect/>
                <a:stretch>
                  <a:fillRect l="-49774" t="-46883" r="-47352" b="-4952"/>
                </a:stretch>
              </a:blipFill>
              <a:ln>
                <a:noFill/>
              </a:ln>
              <a:effectLst>
                <a:outerShdw blurRad="114300" dist="889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11" name="圆角矩形 110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9" name="文本框 9"/>
            <p:cNvSpPr txBox="1"/>
            <p:nvPr/>
          </p:nvSpPr>
          <p:spPr>
            <a:xfrm>
              <a:off x="8689875" y="3140967"/>
              <a:ext cx="859314" cy="438678"/>
            </a:xfrm>
            <a:prstGeom prst="rect">
              <a:avLst/>
            </a:prstGeom>
            <a:noFill/>
            <a:effectLst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2" name="TextBox 7"/>
          <p:cNvSpPr>
            <a:spLocks noChangeArrowheads="1"/>
          </p:cNvSpPr>
          <p:nvPr/>
        </p:nvSpPr>
        <p:spPr bwMode="auto">
          <a:xfrm>
            <a:off x="4248049" y="3080805"/>
            <a:ext cx="92316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13" name="圆角矩形 112"/>
          <p:cNvSpPr/>
          <p:nvPr/>
        </p:nvSpPr>
        <p:spPr>
          <a:xfrm>
            <a:off x="3826717" y="3021095"/>
            <a:ext cx="182512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14" name="TextBox 7"/>
          <p:cNvSpPr>
            <a:spLocks noChangeArrowheads="1"/>
          </p:cNvSpPr>
          <p:nvPr/>
        </p:nvSpPr>
        <p:spPr bwMode="auto">
          <a:xfrm>
            <a:off x="4248049" y="3481442"/>
            <a:ext cx="140379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</a:p>
        </p:txBody>
      </p:sp>
      <p:grpSp>
        <p:nvGrpSpPr>
          <p:cNvPr id="115" name="组合 114"/>
          <p:cNvGrpSpPr/>
          <p:nvPr/>
        </p:nvGrpSpPr>
        <p:grpSpPr>
          <a:xfrm>
            <a:off x="3600145" y="2949694"/>
            <a:ext cx="492996" cy="492996"/>
            <a:chOff x="1705099" y="3945115"/>
            <a:chExt cx="657499" cy="657499"/>
          </a:xfrm>
        </p:grpSpPr>
        <p:grpSp>
          <p:nvGrpSpPr>
            <p:cNvPr id="116" name="组合 115"/>
            <p:cNvGrpSpPr/>
            <p:nvPr/>
          </p:nvGrpSpPr>
          <p:grpSpPr>
            <a:xfrm>
              <a:off x="1705099" y="3945115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18" name="椭圆 11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7" name="等腰三角形 116"/>
            <p:cNvSpPr/>
            <p:nvPr/>
          </p:nvSpPr>
          <p:spPr>
            <a:xfrm rot="10800000">
              <a:off x="1892188" y="4164577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cxnSp>
        <p:nvCxnSpPr>
          <p:cNvPr id="120" name="直接连接符 119"/>
          <p:cNvCxnSpPr>
            <a:stCxn id="118" idx="4"/>
          </p:cNvCxnSpPr>
          <p:nvPr/>
        </p:nvCxnSpPr>
        <p:spPr>
          <a:xfrm flipH="1">
            <a:off x="3846642" y="3442689"/>
            <a:ext cx="1" cy="739777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7"/>
          <p:cNvSpPr>
            <a:spLocks noChangeArrowheads="1"/>
          </p:cNvSpPr>
          <p:nvPr/>
        </p:nvSpPr>
        <p:spPr bwMode="auto">
          <a:xfrm>
            <a:off x="4248049" y="3989626"/>
            <a:ext cx="92316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22" name="圆角矩形 121"/>
          <p:cNvSpPr/>
          <p:nvPr/>
        </p:nvSpPr>
        <p:spPr>
          <a:xfrm>
            <a:off x="3826717" y="3929916"/>
            <a:ext cx="182512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3600145" y="3858515"/>
            <a:ext cx="492996" cy="492996"/>
            <a:chOff x="1705099" y="5157192"/>
            <a:chExt cx="657499" cy="657499"/>
          </a:xfrm>
        </p:grpSpPr>
        <p:grpSp>
          <p:nvGrpSpPr>
            <p:cNvPr id="124" name="组合 123"/>
            <p:cNvGrpSpPr/>
            <p:nvPr/>
          </p:nvGrpSpPr>
          <p:grpSpPr>
            <a:xfrm>
              <a:off x="1705099" y="5157192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26" name="椭圆 12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27" name="椭圆 12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25" name="等腰三角形 124"/>
            <p:cNvSpPr/>
            <p:nvPr/>
          </p:nvSpPr>
          <p:spPr>
            <a:xfrm>
              <a:off x="1892188" y="5376654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128" name="TextBox 7"/>
          <p:cNvSpPr>
            <a:spLocks noChangeArrowheads="1"/>
          </p:cNvSpPr>
          <p:nvPr/>
        </p:nvSpPr>
        <p:spPr bwMode="auto">
          <a:xfrm>
            <a:off x="4248049" y="4399305"/>
            <a:ext cx="140379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</a:p>
        </p:txBody>
      </p:sp>
      <p:sp>
        <p:nvSpPr>
          <p:cNvPr id="129" name="TextBox 7"/>
          <p:cNvSpPr>
            <a:spLocks noChangeArrowheads="1"/>
          </p:cNvSpPr>
          <p:nvPr/>
        </p:nvSpPr>
        <p:spPr bwMode="auto">
          <a:xfrm>
            <a:off x="6515710" y="3080805"/>
            <a:ext cx="92316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30" name="圆角矩形 129"/>
          <p:cNvSpPr/>
          <p:nvPr/>
        </p:nvSpPr>
        <p:spPr>
          <a:xfrm>
            <a:off x="6094378" y="3021095"/>
            <a:ext cx="182512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31" name="TextBox 7"/>
          <p:cNvSpPr>
            <a:spLocks noChangeArrowheads="1"/>
          </p:cNvSpPr>
          <p:nvPr/>
        </p:nvSpPr>
        <p:spPr bwMode="auto">
          <a:xfrm>
            <a:off x="6515710" y="3481442"/>
            <a:ext cx="140379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</a:p>
        </p:txBody>
      </p:sp>
      <p:grpSp>
        <p:nvGrpSpPr>
          <p:cNvPr id="132" name="组合 131"/>
          <p:cNvGrpSpPr/>
          <p:nvPr/>
        </p:nvGrpSpPr>
        <p:grpSpPr>
          <a:xfrm>
            <a:off x="5867807" y="2949694"/>
            <a:ext cx="492996" cy="492996"/>
            <a:chOff x="1705099" y="3945115"/>
            <a:chExt cx="657499" cy="657499"/>
          </a:xfrm>
        </p:grpSpPr>
        <p:grpSp>
          <p:nvGrpSpPr>
            <p:cNvPr id="133" name="组合 132"/>
            <p:cNvGrpSpPr/>
            <p:nvPr/>
          </p:nvGrpSpPr>
          <p:grpSpPr>
            <a:xfrm>
              <a:off x="1705099" y="3945115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35" name="椭圆 13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36" name="椭圆 13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4" name="等腰三角形 133"/>
            <p:cNvSpPr/>
            <p:nvPr/>
          </p:nvSpPr>
          <p:spPr>
            <a:xfrm rot="10800000">
              <a:off x="1892188" y="4164577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cxnSp>
        <p:nvCxnSpPr>
          <p:cNvPr id="137" name="直接连接符 136"/>
          <p:cNvCxnSpPr>
            <a:stCxn id="135" idx="4"/>
          </p:cNvCxnSpPr>
          <p:nvPr/>
        </p:nvCxnSpPr>
        <p:spPr>
          <a:xfrm flipH="1">
            <a:off x="6114304" y="3442689"/>
            <a:ext cx="1" cy="739777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7"/>
          <p:cNvSpPr>
            <a:spLocks noChangeArrowheads="1"/>
          </p:cNvSpPr>
          <p:nvPr/>
        </p:nvSpPr>
        <p:spPr bwMode="auto">
          <a:xfrm>
            <a:off x="6515710" y="3989626"/>
            <a:ext cx="92316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39" name="圆角矩形 138"/>
          <p:cNvSpPr/>
          <p:nvPr/>
        </p:nvSpPr>
        <p:spPr>
          <a:xfrm>
            <a:off x="6094378" y="3929916"/>
            <a:ext cx="182512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5867807" y="3858515"/>
            <a:ext cx="492996" cy="492996"/>
            <a:chOff x="1705099" y="5157192"/>
            <a:chExt cx="657499" cy="657499"/>
          </a:xfrm>
        </p:grpSpPr>
        <p:grpSp>
          <p:nvGrpSpPr>
            <p:cNvPr id="141" name="组合 140"/>
            <p:cNvGrpSpPr/>
            <p:nvPr/>
          </p:nvGrpSpPr>
          <p:grpSpPr>
            <a:xfrm>
              <a:off x="1705099" y="5157192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43" name="椭圆 14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2" name="等腰三角形 141"/>
            <p:cNvSpPr/>
            <p:nvPr/>
          </p:nvSpPr>
          <p:spPr>
            <a:xfrm>
              <a:off x="1892188" y="5376654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145" name="TextBox 7"/>
          <p:cNvSpPr>
            <a:spLocks noChangeArrowheads="1"/>
          </p:cNvSpPr>
          <p:nvPr/>
        </p:nvSpPr>
        <p:spPr bwMode="auto">
          <a:xfrm>
            <a:off x="6515710" y="4399305"/>
            <a:ext cx="140379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50612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 animBg="1"/>
      <p:bldP spid="82" grpId="0"/>
      <p:bldP spid="89" grpId="0"/>
      <p:bldP spid="90" grpId="0" animBg="1"/>
      <p:bldP spid="96" grpId="0"/>
      <p:bldP spid="112" grpId="0"/>
      <p:bldP spid="113" grpId="0" animBg="1"/>
      <p:bldP spid="114" grpId="0"/>
      <p:bldP spid="121" grpId="0"/>
      <p:bldP spid="122" grpId="0" animBg="1"/>
      <p:bldP spid="128" grpId="0"/>
      <p:bldP spid="129" grpId="0"/>
      <p:bldP spid="130" grpId="0" animBg="1"/>
      <p:bldP spid="131" grpId="0"/>
      <p:bldP spid="138" grpId="0"/>
      <p:bldP spid="139" grpId="0" animBg="1"/>
      <p:bldP spid="145" grpId="0"/>
      <p:bldP spid="1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663044" y="1619151"/>
            <a:ext cx="1041326" cy="104132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2" name="椭圆 4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44" name="TextBox 7"/>
          <p:cNvSpPr>
            <a:spLocks noChangeArrowheads="1"/>
          </p:cNvSpPr>
          <p:nvPr/>
        </p:nvSpPr>
        <p:spPr bwMode="auto">
          <a:xfrm>
            <a:off x="1680753" y="1932120"/>
            <a:ext cx="1005907" cy="415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699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80%</a:t>
            </a:r>
            <a:endParaRPr lang="zh-CN" altLang="en-US" sz="2699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Arc 14"/>
          <p:cNvSpPr/>
          <p:nvPr/>
        </p:nvSpPr>
        <p:spPr>
          <a:xfrm>
            <a:off x="1535803" y="1491911"/>
            <a:ext cx="1295807" cy="1295807"/>
          </a:xfrm>
          <a:prstGeom prst="arc">
            <a:avLst>
              <a:gd name="adj1" fmla="val 16018236"/>
              <a:gd name="adj2" fmla="val 9832525"/>
            </a:avLst>
          </a:prstGeom>
          <a:noFill/>
          <a:ln w="101600" cap="rnd" cmpd="sng">
            <a:solidFill>
              <a:srgbClr val="0070C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0070C0"/>
              </a:solidFill>
            </a:endParaRPr>
          </a:p>
        </p:txBody>
      </p:sp>
      <p:sp>
        <p:nvSpPr>
          <p:cNvPr id="56" name="TextBox 7"/>
          <p:cNvSpPr>
            <a:spLocks noChangeArrowheads="1"/>
          </p:cNvSpPr>
          <p:nvPr/>
        </p:nvSpPr>
        <p:spPr bwMode="auto">
          <a:xfrm>
            <a:off x="1714038" y="3054326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7" name="圆角矩形 56"/>
          <p:cNvSpPr/>
          <p:nvPr/>
        </p:nvSpPr>
        <p:spPr>
          <a:xfrm>
            <a:off x="1555674" y="2994616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58" name="文本框 49"/>
          <p:cNvSpPr txBox="1"/>
          <p:nvPr/>
        </p:nvSpPr>
        <p:spPr>
          <a:xfrm>
            <a:off x="1481812" y="3398800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3270154" y="1619151"/>
            <a:ext cx="1041326" cy="104132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74" name="椭圆 7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76" name="TextBox 7"/>
          <p:cNvSpPr>
            <a:spLocks noChangeArrowheads="1"/>
          </p:cNvSpPr>
          <p:nvPr/>
        </p:nvSpPr>
        <p:spPr bwMode="auto">
          <a:xfrm>
            <a:off x="3321149" y="1932120"/>
            <a:ext cx="1005907" cy="415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699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90%</a:t>
            </a:r>
            <a:endParaRPr lang="zh-CN" altLang="en-US" sz="2699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7" name="Arc 14"/>
          <p:cNvSpPr/>
          <p:nvPr/>
        </p:nvSpPr>
        <p:spPr>
          <a:xfrm>
            <a:off x="3142914" y="1491911"/>
            <a:ext cx="1295807" cy="1295807"/>
          </a:xfrm>
          <a:prstGeom prst="arc">
            <a:avLst>
              <a:gd name="adj1" fmla="val 16018236"/>
              <a:gd name="adj2" fmla="val 13341464"/>
            </a:avLst>
          </a:prstGeom>
          <a:noFill/>
          <a:ln w="101600" cap="rnd" cmpd="sng">
            <a:solidFill>
              <a:srgbClr val="0070C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0070C0"/>
              </a:solidFill>
            </a:endParaRPr>
          </a:p>
        </p:txBody>
      </p:sp>
      <p:sp>
        <p:nvSpPr>
          <p:cNvPr id="78" name="TextBox 7"/>
          <p:cNvSpPr>
            <a:spLocks noChangeArrowheads="1"/>
          </p:cNvSpPr>
          <p:nvPr/>
        </p:nvSpPr>
        <p:spPr bwMode="auto">
          <a:xfrm>
            <a:off x="3321149" y="3054326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79" name="圆角矩形 78"/>
          <p:cNvSpPr/>
          <p:nvPr/>
        </p:nvSpPr>
        <p:spPr>
          <a:xfrm>
            <a:off x="3162784" y="2994616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80" name="文本框 49"/>
          <p:cNvSpPr txBox="1"/>
          <p:nvPr/>
        </p:nvSpPr>
        <p:spPr>
          <a:xfrm>
            <a:off x="3088922" y="3398800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grpSp>
        <p:nvGrpSpPr>
          <p:cNvPr id="81" name="组合 80"/>
          <p:cNvGrpSpPr/>
          <p:nvPr/>
        </p:nvGrpSpPr>
        <p:grpSpPr>
          <a:xfrm>
            <a:off x="4848568" y="1619151"/>
            <a:ext cx="1041326" cy="104132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2" name="椭圆 8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84" name="TextBox 7"/>
          <p:cNvSpPr>
            <a:spLocks noChangeArrowheads="1"/>
          </p:cNvSpPr>
          <p:nvPr/>
        </p:nvSpPr>
        <p:spPr bwMode="auto">
          <a:xfrm>
            <a:off x="4866278" y="1932120"/>
            <a:ext cx="1005907" cy="415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699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70%</a:t>
            </a:r>
            <a:endParaRPr lang="zh-CN" altLang="en-US" sz="2699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5" name="Arc 14"/>
          <p:cNvSpPr/>
          <p:nvPr/>
        </p:nvSpPr>
        <p:spPr>
          <a:xfrm>
            <a:off x="4721328" y="1491911"/>
            <a:ext cx="1295807" cy="1295807"/>
          </a:xfrm>
          <a:prstGeom prst="arc">
            <a:avLst>
              <a:gd name="adj1" fmla="val 16018236"/>
              <a:gd name="adj2" fmla="val 7523432"/>
            </a:avLst>
          </a:prstGeom>
          <a:noFill/>
          <a:ln w="101600" cap="rnd" cmpd="sng">
            <a:solidFill>
              <a:srgbClr val="0070C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0070C0"/>
              </a:solidFill>
            </a:endParaRPr>
          </a:p>
        </p:txBody>
      </p:sp>
      <p:sp>
        <p:nvSpPr>
          <p:cNvPr id="86" name="TextBox 7"/>
          <p:cNvSpPr>
            <a:spLocks noChangeArrowheads="1"/>
          </p:cNvSpPr>
          <p:nvPr/>
        </p:nvSpPr>
        <p:spPr bwMode="auto">
          <a:xfrm>
            <a:off x="4899563" y="3054326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87" name="圆角矩形 86"/>
          <p:cNvSpPr/>
          <p:nvPr/>
        </p:nvSpPr>
        <p:spPr>
          <a:xfrm>
            <a:off x="4741198" y="2994616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88" name="文本框 49"/>
          <p:cNvSpPr txBox="1"/>
          <p:nvPr/>
        </p:nvSpPr>
        <p:spPr>
          <a:xfrm>
            <a:off x="4667336" y="3398800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grpSp>
        <p:nvGrpSpPr>
          <p:cNvPr id="89" name="组合 88"/>
          <p:cNvGrpSpPr/>
          <p:nvPr/>
        </p:nvGrpSpPr>
        <p:grpSpPr>
          <a:xfrm>
            <a:off x="6414335" y="1619151"/>
            <a:ext cx="1041326" cy="104132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0" name="椭圆 8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6432044" y="1932120"/>
            <a:ext cx="1005907" cy="415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699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85%</a:t>
            </a:r>
            <a:endParaRPr lang="zh-CN" altLang="en-US" sz="2699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3" name="Arc 14"/>
          <p:cNvSpPr/>
          <p:nvPr/>
        </p:nvSpPr>
        <p:spPr>
          <a:xfrm>
            <a:off x="6287094" y="1491911"/>
            <a:ext cx="1295807" cy="1295807"/>
          </a:xfrm>
          <a:prstGeom prst="arc">
            <a:avLst>
              <a:gd name="adj1" fmla="val 16018236"/>
              <a:gd name="adj2" fmla="val 12027259"/>
            </a:avLst>
          </a:prstGeom>
          <a:noFill/>
          <a:ln w="101600" cap="rnd" cmpd="sng">
            <a:solidFill>
              <a:srgbClr val="0070C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0070C0"/>
              </a:solidFill>
            </a:endParaRPr>
          </a:p>
        </p:txBody>
      </p:sp>
      <p:sp>
        <p:nvSpPr>
          <p:cNvPr id="94" name="TextBox 7"/>
          <p:cNvSpPr>
            <a:spLocks noChangeArrowheads="1"/>
          </p:cNvSpPr>
          <p:nvPr/>
        </p:nvSpPr>
        <p:spPr bwMode="auto">
          <a:xfrm>
            <a:off x="6465329" y="3054326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5" name="圆角矩形 94"/>
          <p:cNvSpPr/>
          <p:nvPr/>
        </p:nvSpPr>
        <p:spPr>
          <a:xfrm>
            <a:off x="6306964" y="2994616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96" name="文本框 49"/>
          <p:cNvSpPr txBox="1"/>
          <p:nvPr/>
        </p:nvSpPr>
        <p:spPr>
          <a:xfrm>
            <a:off x="6233103" y="3398800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91232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  <p:bldP spid="56" grpId="0"/>
      <p:bldP spid="57" grpId="0" animBg="1"/>
      <p:bldP spid="58" grpId="0"/>
      <p:bldP spid="76" grpId="0"/>
      <p:bldP spid="77" grpId="0" animBg="1"/>
      <p:bldP spid="78" grpId="0"/>
      <p:bldP spid="79" grpId="0" animBg="1"/>
      <p:bldP spid="80" grpId="0"/>
      <p:bldP spid="84" grpId="0"/>
      <p:bldP spid="85" grpId="0" animBg="1"/>
      <p:bldP spid="86" grpId="0"/>
      <p:bldP spid="87" grpId="0" animBg="1"/>
      <p:bldP spid="88" grpId="0"/>
      <p:bldP spid="92" grpId="0"/>
      <p:bldP spid="93" grpId="0" animBg="1"/>
      <p:bldP spid="94" grpId="0"/>
      <p:bldP spid="95" grpId="0" animBg="1"/>
      <p:bldP spid="96" grpId="0"/>
      <p:bldP spid="9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10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1" y="1845270"/>
            <a:ext cx="3469422" cy="251313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891031" y="10295"/>
            <a:ext cx="2264229" cy="849086"/>
            <a:chOff x="1132114" y="2365829"/>
            <a:chExt cx="3018972" cy="1132114"/>
          </a:xfrm>
        </p:grpSpPr>
        <p:sp>
          <p:nvSpPr>
            <p:cNvPr id="2" name="圆角矩形 1"/>
            <p:cNvSpPr/>
            <p:nvPr/>
          </p:nvSpPr>
          <p:spPr>
            <a:xfrm>
              <a:off x="1132114" y="2365829"/>
              <a:ext cx="3018972" cy="113211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600551" y="2470221"/>
              <a:ext cx="25505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过渡页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078090" y="2283718"/>
            <a:ext cx="249299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4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zh-CN" altLang="en-US" sz="4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23928" y="3019000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033206" y="3721416"/>
            <a:ext cx="2582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defTabSz="51435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237025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6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3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 rot="9205952">
            <a:off x="3690090" y="2712373"/>
            <a:ext cx="1684862" cy="18731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2256138">
            <a:off x="3567759" y="1655828"/>
            <a:ext cx="1904407" cy="17544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600145" y="944924"/>
            <a:ext cx="492996" cy="492996"/>
            <a:chOff x="4801443" y="1259333"/>
            <a:chExt cx="657499" cy="657499"/>
          </a:xfrm>
        </p:grpSpPr>
        <p:grpSp>
          <p:nvGrpSpPr>
            <p:cNvPr id="19" name="组合 18"/>
            <p:cNvGrpSpPr/>
            <p:nvPr/>
          </p:nvGrpSpPr>
          <p:grpSpPr>
            <a:xfrm>
              <a:off x="4801443" y="1259333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0" name="椭圆 1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2" name="TextBox 7"/>
            <p:cNvSpPr>
              <a:spLocks noChangeArrowheads="1"/>
            </p:cNvSpPr>
            <p:nvPr/>
          </p:nvSpPr>
          <p:spPr bwMode="auto">
            <a:xfrm>
              <a:off x="4801443" y="1455612"/>
              <a:ext cx="657499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96867" y="2078754"/>
            <a:ext cx="492996" cy="492996"/>
            <a:chOff x="6664224" y="2771501"/>
            <a:chExt cx="657499" cy="657499"/>
          </a:xfrm>
        </p:grpSpPr>
        <p:grpSp>
          <p:nvGrpSpPr>
            <p:cNvPr id="24" name="组合 23"/>
            <p:cNvGrpSpPr/>
            <p:nvPr/>
          </p:nvGrpSpPr>
          <p:grpSpPr>
            <a:xfrm>
              <a:off x="6664224" y="2771501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5" name="椭圆 2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6664224" y="2967780"/>
              <a:ext cx="657499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 rot="2256138">
            <a:off x="3682029" y="3667391"/>
            <a:ext cx="1904407" cy="17544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003936" y="3968472"/>
            <a:ext cx="492996" cy="492996"/>
            <a:chOff x="6673651" y="5291781"/>
            <a:chExt cx="657499" cy="657499"/>
          </a:xfrm>
        </p:grpSpPr>
        <p:grpSp>
          <p:nvGrpSpPr>
            <p:cNvPr id="34" name="组合 33"/>
            <p:cNvGrpSpPr/>
            <p:nvPr/>
          </p:nvGrpSpPr>
          <p:grpSpPr>
            <a:xfrm>
              <a:off x="6673651" y="5291781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35" name="椭圆 3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7" name="TextBox 7"/>
            <p:cNvSpPr>
              <a:spLocks noChangeArrowheads="1"/>
            </p:cNvSpPr>
            <p:nvPr/>
          </p:nvSpPr>
          <p:spPr bwMode="auto">
            <a:xfrm>
              <a:off x="6673651" y="5488060"/>
              <a:ext cx="657499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600145" y="2834642"/>
            <a:ext cx="492996" cy="492996"/>
            <a:chOff x="4801443" y="3779613"/>
            <a:chExt cx="657499" cy="657499"/>
          </a:xfrm>
        </p:grpSpPr>
        <p:grpSp>
          <p:nvGrpSpPr>
            <p:cNvPr id="29" name="组合 28"/>
            <p:cNvGrpSpPr/>
            <p:nvPr/>
          </p:nvGrpSpPr>
          <p:grpSpPr>
            <a:xfrm>
              <a:off x="4801443" y="3779613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30" name="椭圆 2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2" name="TextBox 7"/>
            <p:cNvSpPr>
              <a:spLocks noChangeArrowheads="1"/>
            </p:cNvSpPr>
            <p:nvPr/>
          </p:nvSpPr>
          <p:spPr bwMode="auto">
            <a:xfrm>
              <a:off x="4801443" y="3975892"/>
              <a:ext cx="657499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5992049" y="2244447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5833685" y="2184737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43" name="文本框 49"/>
          <p:cNvSpPr txBox="1"/>
          <p:nvPr/>
        </p:nvSpPr>
        <p:spPr>
          <a:xfrm>
            <a:off x="5759823" y="2588921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4" name="TextBox 7"/>
          <p:cNvSpPr>
            <a:spLocks noChangeArrowheads="1"/>
          </p:cNvSpPr>
          <p:nvPr/>
        </p:nvSpPr>
        <p:spPr bwMode="auto">
          <a:xfrm>
            <a:off x="6046041" y="4089242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5887677" y="4029533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46" name="文本框 49"/>
          <p:cNvSpPr txBox="1"/>
          <p:nvPr/>
        </p:nvSpPr>
        <p:spPr>
          <a:xfrm>
            <a:off x="5813815" y="4433717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7" name="TextBox 7"/>
          <p:cNvSpPr>
            <a:spLocks noChangeArrowheads="1"/>
          </p:cNvSpPr>
          <p:nvPr/>
        </p:nvSpPr>
        <p:spPr bwMode="auto">
          <a:xfrm>
            <a:off x="2145974" y="2946342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1987609" y="2886632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49" name="文本框 49"/>
          <p:cNvSpPr txBox="1"/>
          <p:nvPr/>
        </p:nvSpPr>
        <p:spPr>
          <a:xfrm>
            <a:off x="1913747" y="3290816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50" name="TextBox 7"/>
          <p:cNvSpPr>
            <a:spLocks noChangeArrowheads="1"/>
          </p:cNvSpPr>
          <p:nvPr/>
        </p:nvSpPr>
        <p:spPr bwMode="auto">
          <a:xfrm>
            <a:off x="2158621" y="1065694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2000257" y="1005984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52" name="文本框 49"/>
          <p:cNvSpPr txBox="1"/>
          <p:nvPr/>
        </p:nvSpPr>
        <p:spPr>
          <a:xfrm>
            <a:off x="1926395" y="1410168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48234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33" grpId="0" animBg="1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 animBg="1"/>
      <p:bldP spid="52" grpId="0"/>
      <p:bldP spid="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燕尾形 89"/>
          <p:cNvSpPr/>
          <p:nvPr/>
        </p:nvSpPr>
        <p:spPr>
          <a:xfrm>
            <a:off x="2589954" y="1491911"/>
            <a:ext cx="863871" cy="1457782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92" name="燕尾形 91"/>
          <p:cNvSpPr/>
          <p:nvPr/>
        </p:nvSpPr>
        <p:spPr>
          <a:xfrm>
            <a:off x="4785940" y="1491911"/>
            <a:ext cx="863871" cy="1457782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94" name="燕尾形 93"/>
          <p:cNvSpPr/>
          <p:nvPr/>
        </p:nvSpPr>
        <p:spPr>
          <a:xfrm>
            <a:off x="7001637" y="1491911"/>
            <a:ext cx="863871" cy="1457782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96" name="文本框 47"/>
          <p:cNvSpPr txBox="1"/>
          <p:nvPr/>
        </p:nvSpPr>
        <p:spPr>
          <a:xfrm>
            <a:off x="1540167" y="1676741"/>
            <a:ext cx="954107" cy="3231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7" name="文本框 48"/>
          <p:cNvSpPr txBox="1"/>
          <p:nvPr/>
        </p:nvSpPr>
        <p:spPr>
          <a:xfrm>
            <a:off x="1224500" y="1932467"/>
            <a:ext cx="1457782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05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2729076" y="1950843"/>
            <a:ext cx="539919" cy="539919"/>
            <a:chOff x="3639715" y="2600908"/>
            <a:chExt cx="720080" cy="720080"/>
          </a:xfrm>
        </p:grpSpPr>
        <p:sp>
          <p:nvSpPr>
            <p:cNvPr id="91" name="椭圆 90"/>
            <p:cNvSpPr/>
            <p:nvPr/>
          </p:nvSpPr>
          <p:spPr>
            <a:xfrm>
              <a:off x="3639715" y="2600908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99" name="Freeform 66"/>
            <p:cNvSpPr>
              <a:spLocks noEditPoints="1"/>
            </p:cNvSpPr>
            <p:nvPr/>
          </p:nvSpPr>
          <p:spPr bwMode="auto">
            <a:xfrm>
              <a:off x="3807803" y="2722630"/>
              <a:ext cx="379591" cy="468907"/>
            </a:xfrm>
            <a:custGeom>
              <a:avLst/>
              <a:gdLst>
                <a:gd name="T0" fmla="*/ 196 w 208"/>
                <a:gd name="T1" fmla="*/ 256 h 256"/>
                <a:gd name="T2" fmla="*/ 12 w 208"/>
                <a:gd name="T3" fmla="*/ 256 h 256"/>
                <a:gd name="T4" fmla="*/ 0 w 208"/>
                <a:gd name="T5" fmla="*/ 244 h 256"/>
                <a:gd name="T6" fmla="*/ 0 w 208"/>
                <a:gd name="T7" fmla="*/ 140 h 256"/>
                <a:gd name="T8" fmla="*/ 12 w 208"/>
                <a:gd name="T9" fmla="*/ 128 h 256"/>
                <a:gd name="T10" fmla="*/ 32 w 208"/>
                <a:gd name="T11" fmla="*/ 128 h 256"/>
                <a:gd name="T12" fmla="*/ 32 w 208"/>
                <a:gd name="T13" fmla="*/ 72 h 256"/>
                <a:gd name="T14" fmla="*/ 104 w 208"/>
                <a:gd name="T15" fmla="*/ 0 h 256"/>
                <a:gd name="T16" fmla="*/ 176 w 208"/>
                <a:gd name="T17" fmla="*/ 72 h 256"/>
                <a:gd name="T18" fmla="*/ 176 w 208"/>
                <a:gd name="T19" fmla="*/ 128 h 256"/>
                <a:gd name="T20" fmla="*/ 196 w 208"/>
                <a:gd name="T21" fmla="*/ 128 h 256"/>
                <a:gd name="T22" fmla="*/ 208 w 208"/>
                <a:gd name="T23" fmla="*/ 140 h 256"/>
                <a:gd name="T24" fmla="*/ 208 w 208"/>
                <a:gd name="T25" fmla="*/ 244 h 256"/>
                <a:gd name="T26" fmla="*/ 196 w 208"/>
                <a:gd name="T27" fmla="*/ 256 h 256"/>
                <a:gd name="T28" fmla="*/ 92 w 208"/>
                <a:gd name="T29" fmla="*/ 197 h 256"/>
                <a:gd name="T30" fmla="*/ 92 w 208"/>
                <a:gd name="T31" fmla="*/ 220 h 256"/>
                <a:gd name="T32" fmla="*/ 104 w 208"/>
                <a:gd name="T33" fmla="*/ 232 h 256"/>
                <a:gd name="T34" fmla="*/ 116 w 208"/>
                <a:gd name="T35" fmla="*/ 220 h 256"/>
                <a:gd name="T36" fmla="*/ 116 w 208"/>
                <a:gd name="T37" fmla="*/ 197 h 256"/>
                <a:gd name="T38" fmla="*/ 128 w 208"/>
                <a:gd name="T39" fmla="*/ 176 h 256"/>
                <a:gd name="T40" fmla="*/ 104 w 208"/>
                <a:gd name="T41" fmla="*/ 152 h 256"/>
                <a:gd name="T42" fmla="*/ 80 w 208"/>
                <a:gd name="T43" fmla="*/ 176 h 256"/>
                <a:gd name="T44" fmla="*/ 92 w 208"/>
                <a:gd name="T45" fmla="*/ 197 h 256"/>
                <a:gd name="T46" fmla="*/ 152 w 208"/>
                <a:gd name="T47" fmla="*/ 72 h 256"/>
                <a:gd name="T48" fmla="*/ 104 w 208"/>
                <a:gd name="T49" fmla="*/ 24 h 256"/>
                <a:gd name="T50" fmla="*/ 56 w 208"/>
                <a:gd name="T51" fmla="*/ 72 h 256"/>
                <a:gd name="T52" fmla="*/ 56 w 208"/>
                <a:gd name="T53" fmla="*/ 128 h 256"/>
                <a:gd name="T54" fmla="*/ 152 w 208"/>
                <a:gd name="T55" fmla="*/ 128 h 256"/>
                <a:gd name="T56" fmla="*/ 152 w 208"/>
                <a:gd name="T57" fmla="*/ 7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4925062" y="1950843"/>
            <a:ext cx="539919" cy="539919"/>
            <a:chOff x="6568459" y="2600908"/>
            <a:chExt cx="720080" cy="720080"/>
          </a:xfrm>
        </p:grpSpPr>
        <p:sp>
          <p:nvSpPr>
            <p:cNvPr id="93" name="椭圆 92"/>
            <p:cNvSpPr/>
            <p:nvPr/>
          </p:nvSpPr>
          <p:spPr>
            <a:xfrm>
              <a:off x="6568459" y="2600908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100" name="Freeform 107"/>
            <p:cNvSpPr>
              <a:spLocks noEditPoints="1"/>
            </p:cNvSpPr>
            <p:nvPr/>
          </p:nvSpPr>
          <p:spPr bwMode="auto">
            <a:xfrm>
              <a:off x="6746415" y="2820736"/>
              <a:ext cx="364168" cy="332120"/>
            </a:xfrm>
            <a:custGeom>
              <a:avLst/>
              <a:gdLst>
                <a:gd name="T0" fmla="*/ 244 w 256"/>
                <a:gd name="T1" fmla="*/ 196 h 232"/>
                <a:gd name="T2" fmla="*/ 188 w 256"/>
                <a:gd name="T3" fmla="*/ 196 h 232"/>
                <a:gd name="T4" fmla="*/ 96 w 256"/>
                <a:gd name="T5" fmla="*/ 196 h 232"/>
                <a:gd name="T6" fmla="*/ 84 w 256"/>
                <a:gd name="T7" fmla="*/ 196 h 232"/>
                <a:gd name="T8" fmla="*/ 81 w 256"/>
                <a:gd name="T9" fmla="*/ 196 h 232"/>
                <a:gd name="T10" fmla="*/ 48 w 256"/>
                <a:gd name="T11" fmla="*/ 228 h 232"/>
                <a:gd name="T12" fmla="*/ 40 w 256"/>
                <a:gd name="T13" fmla="*/ 232 h 232"/>
                <a:gd name="T14" fmla="*/ 40 w 256"/>
                <a:gd name="T15" fmla="*/ 232 h 232"/>
                <a:gd name="T16" fmla="*/ 32 w 256"/>
                <a:gd name="T17" fmla="*/ 228 h 232"/>
                <a:gd name="T18" fmla="*/ 31 w 256"/>
                <a:gd name="T19" fmla="*/ 228 h 232"/>
                <a:gd name="T20" fmla="*/ 30 w 256"/>
                <a:gd name="T21" fmla="*/ 227 h 232"/>
                <a:gd name="T22" fmla="*/ 30 w 256"/>
                <a:gd name="T23" fmla="*/ 226 h 232"/>
                <a:gd name="T24" fmla="*/ 29 w 256"/>
                <a:gd name="T25" fmla="*/ 225 h 232"/>
                <a:gd name="T26" fmla="*/ 29 w 256"/>
                <a:gd name="T27" fmla="*/ 224 h 232"/>
                <a:gd name="T28" fmla="*/ 28 w 256"/>
                <a:gd name="T29" fmla="*/ 222 h 232"/>
                <a:gd name="T30" fmla="*/ 28 w 256"/>
                <a:gd name="T31" fmla="*/ 220 h 232"/>
                <a:gd name="T32" fmla="*/ 28 w 256"/>
                <a:gd name="T33" fmla="*/ 196 h 232"/>
                <a:gd name="T34" fmla="*/ 26 w 256"/>
                <a:gd name="T35" fmla="*/ 196 h 232"/>
                <a:gd name="T36" fmla="*/ 12 w 256"/>
                <a:gd name="T37" fmla="*/ 196 h 232"/>
                <a:gd name="T38" fmla="*/ 0 w 256"/>
                <a:gd name="T39" fmla="*/ 184 h 232"/>
                <a:gd name="T40" fmla="*/ 0 w 256"/>
                <a:gd name="T41" fmla="*/ 12 h 232"/>
                <a:gd name="T42" fmla="*/ 12 w 256"/>
                <a:gd name="T43" fmla="*/ 0 h 232"/>
                <a:gd name="T44" fmla="*/ 244 w 256"/>
                <a:gd name="T45" fmla="*/ 0 h 232"/>
                <a:gd name="T46" fmla="*/ 256 w 256"/>
                <a:gd name="T47" fmla="*/ 12 h 232"/>
                <a:gd name="T48" fmla="*/ 256 w 256"/>
                <a:gd name="T49" fmla="*/ 184 h 232"/>
                <a:gd name="T50" fmla="*/ 244 w 256"/>
                <a:gd name="T51" fmla="*/ 196 h 232"/>
                <a:gd name="T52" fmla="*/ 68 w 256"/>
                <a:gd name="T53" fmla="*/ 76 h 232"/>
                <a:gd name="T54" fmla="*/ 44 w 256"/>
                <a:gd name="T55" fmla="*/ 100 h 232"/>
                <a:gd name="T56" fmla="*/ 68 w 256"/>
                <a:gd name="T57" fmla="*/ 124 h 232"/>
                <a:gd name="T58" fmla="*/ 92 w 256"/>
                <a:gd name="T59" fmla="*/ 100 h 232"/>
                <a:gd name="T60" fmla="*/ 68 w 256"/>
                <a:gd name="T61" fmla="*/ 76 h 232"/>
                <a:gd name="T62" fmla="*/ 128 w 256"/>
                <a:gd name="T63" fmla="*/ 76 h 232"/>
                <a:gd name="T64" fmla="*/ 104 w 256"/>
                <a:gd name="T65" fmla="*/ 100 h 232"/>
                <a:gd name="T66" fmla="*/ 128 w 256"/>
                <a:gd name="T67" fmla="*/ 124 h 232"/>
                <a:gd name="T68" fmla="*/ 152 w 256"/>
                <a:gd name="T69" fmla="*/ 100 h 232"/>
                <a:gd name="T70" fmla="*/ 128 w 256"/>
                <a:gd name="T71" fmla="*/ 76 h 232"/>
                <a:gd name="T72" fmla="*/ 188 w 256"/>
                <a:gd name="T73" fmla="*/ 76 h 232"/>
                <a:gd name="T74" fmla="*/ 164 w 256"/>
                <a:gd name="T75" fmla="*/ 100 h 232"/>
                <a:gd name="T76" fmla="*/ 188 w 256"/>
                <a:gd name="T77" fmla="*/ 124 h 232"/>
                <a:gd name="T78" fmla="*/ 212 w 256"/>
                <a:gd name="T79" fmla="*/ 100 h 232"/>
                <a:gd name="T80" fmla="*/ 188 w 256"/>
                <a:gd name="T81" fmla="*/ 7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6" h="232">
                  <a:moveTo>
                    <a:pt x="244" y="196"/>
                  </a:moveTo>
                  <a:cubicBezTo>
                    <a:pt x="188" y="196"/>
                    <a:pt x="188" y="196"/>
                    <a:pt x="188" y="19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6" y="231"/>
                    <a:pt x="43" y="232"/>
                    <a:pt x="40" y="232"/>
                  </a:cubicBezTo>
                  <a:cubicBezTo>
                    <a:pt x="40" y="232"/>
                    <a:pt x="40" y="232"/>
                    <a:pt x="40" y="232"/>
                  </a:cubicBezTo>
                  <a:cubicBezTo>
                    <a:pt x="37" y="232"/>
                    <a:pt x="34" y="231"/>
                    <a:pt x="32" y="228"/>
                  </a:cubicBezTo>
                  <a:cubicBezTo>
                    <a:pt x="31" y="228"/>
                    <a:pt x="31" y="228"/>
                    <a:pt x="31" y="228"/>
                  </a:cubicBezTo>
                  <a:cubicBezTo>
                    <a:pt x="31" y="228"/>
                    <a:pt x="30" y="227"/>
                    <a:pt x="30" y="22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29" y="226"/>
                    <a:pt x="29" y="225"/>
                    <a:pt x="29" y="225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9" y="223"/>
                    <a:pt x="28" y="223"/>
                    <a:pt x="28" y="222"/>
                  </a:cubicBezTo>
                  <a:cubicBezTo>
                    <a:pt x="28" y="222"/>
                    <a:pt x="28" y="221"/>
                    <a:pt x="28" y="220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26" y="196"/>
                    <a:pt x="26" y="196"/>
                    <a:pt x="26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6"/>
                    <a:pt x="0" y="191"/>
                    <a:pt x="0" y="18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91"/>
                    <a:pt x="251" y="196"/>
                    <a:pt x="244" y="196"/>
                  </a:cubicBezTo>
                  <a:moveTo>
                    <a:pt x="68" y="76"/>
                  </a:moveTo>
                  <a:cubicBezTo>
                    <a:pt x="55" y="76"/>
                    <a:pt x="44" y="87"/>
                    <a:pt x="44" y="100"/>
                  </a:cubicBezTo>
                  <a:cubicBezTo>
                    <a:pt x="44" y="113"/>
                    <a:pt x="55" y="124"/>
                    <a:pt x="68" y="124"/>
                  </a:cubicBezTo>
                  <a:cubicBezTo>
                    <a:pt x="81" y="124"/>
                    <a:pt x="92" y="113"/>
                    <a:pt x="92" y="100"/>
                  </a:cubicBezTo>
                  <a:cubicBezTo>
                    <a:pt x="92" y="87"/>
                    <a:pt x="81" y="76"/>
                    <a:pt x="68" y="76"/>
                  </a:cubicBezTo>
                  <a:moveTo>
                    <a:pt x="128" y="76"/>
                  </a:moveTo>
                  <a:cubicBezTo>
                    <a:pt x="115" y="76"/>
                    <a:pt x="104" y="87"/>
                    <a:pt x="104" y="100"/>
                  </a:cubicBezTo>
                  <a:cubicBezTo>
                    <a:pt x="104" y="113"/>
                    <a:pt x="115" y="124"/>
                    <a:pt x="128" y="124"/>
                  </a:cubicBezTo>
                  <a:cubicBezTo>
                    <a:pt x="141" y="124"/>
                    <a:pt x="152" y="113"/>
                    <a:pt x="152" y="100"/>
                  </a:cubicBezTo>
                  <a:cubicBezTo>
                    <a:pt x="152" y="87"/>
                    <a:pt x="141" y="76"/>
                    <a:pt x="128" y="76"/>
                  </a:cubicBezTo>
                  <a:moveTo>
                    <a:pt x="188" y="76"/>
                  </a:moveTo>
                  <a:cubicBezTo>
                    <a:pt x="175" y="76"/>
                    <a:pt x="164" y="87"/>
                    <a:pt x="164" y="100"/>
                  </a:cubicBezTo>
                  <a:cubicBezTo>
                    <a:pt x="164" y="113"/>
                    <a:pt x="175" y="124"/>
                    <a:pt x="188" y="124"/>
                  </a:cubicBezTo>
                  <a:cubicBezTo>
                    <a:pt x="201" y="124"/>
                    <a:pt x="212" y="113"/>
                    <a:pt x="212" y="100"/>
                  </a:cubicBezTo>
                  <a:cubicBezTo>
                    <a:pt x="212" y="87"/>
                    <a:pt x="201" y="76"/>
                    <a:pt x="188" y="76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7140759" y="1950843"/>
            <a:ext cx="539919" cy="539919"/>
            <a:chOff x="9523491" y="2600908"/>
            <a:chExt cx="720080" cy="720080"/>
          </a:xfrm>
        </p:grpSpPr>
        <p:sp>
          <p:nvSpPr>
            <p:cNvPr id="95" name="椭圆 94"/>
            <p:cNvSpPr/>
            <p:nvPr/>
          </p:nvSpPr>
          <p:spPr>
            <a:xfrm>
              <a:off x="9523491" y="2600908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0070C0"/>
                </a:solidFill>
              </a:endParaRPr>
            </a:p>
          </p:txBody>
        </p:sp>
        <p:sp>
          <p:nvSpPr>
            <p:cNvPr id="101" name="Freeform 105"/>
            <p:cNvSpPr>
              <a:spLocks/>
            </p:cNvSpPr>
            <p:nvPr/>
          </p:nvSpPr>
          <p:spPr bwMode="auto">
            <a:xfrm>
              <a:off x="9704217" y="2782283"/>
              <a:ext cx="367080" cy="349600"/>
            </a:xfrm>
            <a:custGeom>
              <a:avLst/>
              <a:gdLst>
                <a:gd name="T0" fmla="*/ 251 w 256"/>
                <a:gd name="T1" fmla="*/ 106 h 244"/>
                <a:gd name="T2" fmla="*/ 251 w 256"/>
                <a:gd name="T3" fmla="*/ 106 h 244"/>
                <a:gd name="T4" fmla="*/ 187 w 256"/>
                <a:gd name="T5" fmla="*/ 152 h 244"/>
                <a:gd name="T6" fmla="*/ 211 w 256"/>
                <a:gd name="T7" fmla="*/ 228 h 244"/>
                <a:gd name="T8" fmla="*/ 212 w 256"/>
                <a:gd name="T9" fmla="*/ 232 h 244"/>
                <a:gd name="T10" fmla="*/ 200 w 256"/>
                <a:gd name="T11" fmla="*/ 244 h 244"/>
                <a:gd name="T12" fmla="*/ 193 w 256"/>
                <a:gd name="T13" fmla="*/ 242 h 244"/>
                <a:gd name="T14" fmla="*/ 193 w 256"/>
                <a:gd name="T15" fmla="*/ 242 h 244"/>
                <a:gd name="T16" fmla="*/ 128 w 256"/>
                <a:gd name="T17" fmla="*/ 195 h 244"/>
                <a:gd name="T18" fmla="*/ 63 w 256"/>
                <a:gd name="T19" fmla="*/ 242 h 244"/>
                <a:gd name="T20" fmla="*/ 63 w 256"/>
                <a:gd name="T21" fmla="*/ 242 h 244"/>
                <a:gd name="T22" fmla="*/ 56 w 256"/>
                <a:gd name="T23" fmla="*/ 244 h 244"/>
                <a:gd name="T24" fmla="*/ 44 w 256"/>
                <a:gd name="T25" fmla="*/ 232 h 244"/>
                <a:gd name="T26" fmla="*/ 45 w 256"/>
                <a:gd name="T27" fmla="*/ 228 h 244"/>
                <a:gd name="T28" fmla="*/ 69 w 256"/>
                <a:gd name="T29" fmla="*/ 152 h 244"/>
                <a:gd name="T30" fmla="*/ 5 w 256"/>
                <a:gd name="T31" fmla="*/ 106 h 244"/>
                <a:gd name="T32" fmla="*/ 0 w 256"/>
                <a:gd name="T33" fmla="*/ 96 h 244"/>
                <a:gd name="T34" fmla="*/ 12 w 256"/>
                <a:gd name="T35" fmla="*/ 84 h 244"/>
                <a:gd name="T36" fmla="*/ 92 w 256"/>
                <a:gd name="T37" fmla="*/ 84 h 244"/>
                <a:gd name="T38" fmla="*/ 117 w 256"/>
                <a:gd name="T39" fmla="*/ 8 h 244"/>
                <a:gd name="T40" fmla="*/ 128 w 256"/>
                <a:gd name="T41" fmla="*/ 0 h 244"/>
                <a:gd name="T42" fmla="*/ 139 w 256"/>
                <a:gd name="T43" fmla="*/ 8 h 244"/>
                <a:gd name="T44" fmla="*/ 164 w 256"/>
                <a:gd name="T45" fmla="*/ 84 h 244"/>
                <a:gd name="T46" fmla="*/ 244 w 256"/>
                <a:gd name="T47" fmla="*/ 84 h 244"/>
                <a:gd name="T48" fmla="*/ 256 w 256"/>
                <a:gd name="T49" fmla="*/ 96 h 244"/>
                <a:gd name="T50" fmla="*/ 251 w 256"/>
                <a:gd name="T51" fmla="*/ 10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244">
                  <a:moveTo>
                    <a:pt x="251" y="106"/>
                  </a:moveTo>
                  <a:cubicBezTo>
                    <a:pt x="251" y="106"/>
                    <a:pt x="251" y="106"/>
                    <a:pt x="251" y="106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211" y="228"/>
                    <a:pt x="211" y="228"/>
                    <a:pt x="211" y="228"/>
                  </a:cubicBezTo>
                  <a:cubicBezTo>
                    <a:pt x="212" y="229"/>
                    <a:pt x="212" y="231"/>
                    <a:pt x="212" y="232"/>
                  </a:cubicBezTo>
                  <a:cubicBezTo>
                    <a:pt x="212" y="239"/>
                    <a:pt x="207" y="244"/>
                    <a:pt x="200" y="244"/>
                  </a:cubicBezTo>
                  <a:cubicBezTo>
                    <a:pt x="197" y="244"/>
                    <a:pt x="195" y="243"/>
                    <a:pt x="193" y="242"/>
                  </a:cubicBezTo>
                  <a:cubicBezTo>
                    <a:pt x="193" y="242"/>
                    <a:pt x="193" y="242"/>
                    <a:pt x="193" y="242"/>
                  </a:cubicBezTo>
                  <a:cubicBezTo>
                    <a:pt x="128" y="195"/>
                    <a:pt x="128" y="195"/>
                    <a:pt x="128" y="195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1" y="243"/>
                    <a:pt x="59" y="244"/>
                    <a:pt x="56" y="244"/>
                  </a:cubicBezTo>
                  <a:cubicBezTo>
                    <a:pt x="49" y="244"/>
                    <a:pt x="44" y="239"/>
                    <a:pt x="44" y="232"/>
                  </a:cubicBezTo>
                  <a:cubicBezTo>
                    <a:pt x="44" y="231"/>
                    <a:pt x="44" y="229"/>
                    <a:pt x="45" y="22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2" y="104"/>
                    <a:pt x="0" y="100"/>
                    <a:pt x="0" y="96"/>
                  </a:cubicBezTo>
                  <a:cubicBezTo>
                    <a:pt x="0" y="89"/>
                    <a:pt x="5" y="84"/>
                    <a:pt x="12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8" y="4"/>
                    <a:pt x="123" y="0"/>
                    <a:pt x="128" y="0"/>
                  </a:cubicBezTo>
                  <a:cubicBezTo>
                    <a:pt x="133" y="0"/>
                    <a:pt x="138" y="4"/>
                    <a:pt x="139" y="8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244" y="84"/>
                    <a:pt x="244" y="84"/>
                    <a:pt x="244" y="84"/>
                  </a:cubicBezTo>
                  <a:cubicBezTo>
                    <a:pt x="251" y="84"/>
                    <a:pt x="256" y="89"/>
                    <a:pt x="256" y="96"/>
                  </a:cubicBezTo>
                  <a:cubicBezTo>
                    <a:pt x="256" y="100"/>
                    <a:pt x="254" y="104"/>
                    <a:pt x="251" y="106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0070C0"/>
                </a:solidFill>
              </a:endParaRPr>
            </a:p>
          </p:txBody>
        </p:sp>
      </p:grpSp>
      <p:sp>
        <p:nvSpPr>
          <p:cNvPr id="102" name="文本框 47"/>
          <p:cNvSpPr txBox="1"/>
          <p:nvPr/>
        </p:nvSpPr>
        <p:spPr>
          <a:xfrm>
            <a:off x="3759256" y="1676741"/>
            <a:ext cx="954107" cy="3231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3" name="文本框 48"/>
          <p:cNvSpPr txBox="1"/>
          <p:nvPr/>
        </p:nvSpPr>
        <p:spPr>
          <a:xfrm>
            <a:off x="3443588" y="1932467"/>
            <a:ext cx="1457782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05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47"/>
          <p:cNvSpPr txBox="1"/>
          <p:nvPr/>
        </p:nvSpPr>
        <p:spPr>
          <a:xfrm>
            <a:off x="5972925" y="1676741"/>
            <a:ext cx="954107" cy="3231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5" name="文本框 48"/>
          <p:cNvSpPr txBox="1"/>
          <p:nvPr/>
        </p:nvSpPr>
        <p:spPr>
          <a:xfrm>
            <a:off x="5657258" y="1932467"/>
            <a:ext cx="1457782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05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圆角矩形 113"/>
          <p:cNvSpPr/>
          <p:nvPr/>
        </p:nvSpPr>
        <p:spPr>
          <a:xfrm>
            <a:off x="1867451" y="3219653"/>
            <a:ext cx="6052050" cy="124181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1112583" y="3003685"/>
            <a:ext cx="1102349" cy="1102349"/>
            <a:chOff x="1483829" y="1628800"/>
            <a:chExt cx="1470181" cy="1470181"/>
          </a:xfrm>
        </p:grpSpPr>
        <p:grpSp>
          <p:nvGrpSpPr>
            <p:cNvPr id="116" name="组合 115"/>
            <p:cNvGrpSpPr/>
            <p:nvPr/>
          </p:nvGrpSpPr>
          <p:grpSpPr>
            <a:xfrm>
              <a:off x="1483829" y="1628800"/>
              <a:ext cx="1470181" cy="1470181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18" name="椭圆 11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7" name="TextBox 7"/>
            <p:cNvSpPr>
              <a:spLocks noChangeArrowheads="1"/>
            </p:cNvSpPr>
            <p:nvPr/>
          </p:nvSpPr>
          <p:spPr bwMode="auto">
            <a:xfrm>
              <a:off x="1628833" y="1916834"/>
              <a:ext cx="1183795" cy="861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2099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altLang="zh-CN" sz="20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ctr">
                <a:defRPr/>
              </a:pPr>
              <a:r>
                <a:rPr lang="zh-CN" altLang="en-US" sz="2099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en-US" altLang="zh-CN" sz="20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20" name="TextBox 7"/>
          <p:cNvSpPr>
            <a:spLocks noChangeArrowheads="1"/>
          </p:cNvSpPr>
          <p:nvPr/>
        </p:nvSpPr>
        <p:spPr bwMode="auto">
          <a:xfrm>
            <a:off x="2354468" y="3468712"/>
            <a:ext cx="529507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</a:t>
            </a:r>
            <a:endParaRPr lang="en-US" altLang="zh-CN" sz="1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defRPr/>
            </a:pPr>
            <a:r>
              <a:rPr lang="zh-CN" altLang="en-US" sz="1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在此输入章节详细文字介绍，表达主题的含义合图表的意义在此输入章节详细文字介绍信息。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36997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2" grpId="0" animBg="1"/>
      <p:bldP spid="94" grpId="0" animBg="1"/>
      <p:bldP spid="96" grpId="0"/>
      <p:bldP spid="97" grpId="0"/>
      <p:bldP spid="102" grpId="0"/>
      <p:bldP spid="103" grpId="0"/>
      <p:bldP spid="104" grpId="0"/>
      <p:bldP spid="105" grpId="0"/>
      <p:bldP spid="114" grpId="0" animBg="1"/>
      <p:bldP spid="120" grpId="0"/>
      <p:bldP spid="1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289229" y="909655"/>
            <a:ext cx="3009207" cy="3723626"/>
            <a:chOff x="865232" y="1286330"/>
            <a:chExt cx="4013321" cy="4966128"/>
          </a:xfrm>
        </p:grpSpPr>
        <p:pic>
          <p:nvPicPr>
            <p:cNvPr id="9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0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/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4548538" y="1124309"/>
            <a:ext cx="3424954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710514" y="1113968"/>
            <a:ext cx="2183140" cy="3501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487478" y="1059976"/>
            <a:ext cx="492996" cy="492996"/>
            <a:chOff x="5984861" y="1412776"/>
            <a:chExt cx="657499" cy="657499"/>
          </a:xfrm>
        </p:grpSpPr>
        <p:grpSp>
          <p:nvGrpSpPr>
            <p:cNvPr id="14" name="组合 13"/>
            <p:cNvGrpSpPr/>
            <p:nvPr/>
          </p:nvGrpSpPr>
          <p:grpSpPr>
            <a:xfrm>
              <a:off x="5984861" y="14127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5" name="椭圆 1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6" name="TextBox 7"/>
            <p:cNvSpPr>
              <a:spLocks noChangeArrowheads="1"/>
            </p:cNvSpPr>
            <p:nvPr/>
          </p:nvSpPr>
          <p:spPr bwMode="auto">
            <a:xfrm>
              <a:off x="5984861" y="1609055"/>
              <a:ext cx="657499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4654689" y="3057678"/>
            <a:ext cx="539919" cy="539919"/>
            <a:chOff x="6207867" y="4077072"/>
            <a:chExt cx="720080" cy="720080"/>
          </a:xfrm>
        </p:grpSpPr>
        <p:grpSp>
          <p:nvGrpSpPr>
            <p:cNvPr id="68" name="组合 67"/>
            <p:cNvGrpSpPr/>
            <p:nvPr/>
          </p:nvGrpSpPr>
          <p:grpSpPr>
            <a:xfrm>
              <a:off x="6207867" y="4077072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69" name="椭圆 6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6279875" y="4304129"/>
              <a:ext cx="585492" cy="2770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135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2" name="TextBox 7"/>
          <p:cNvSpPr>
            <a:spLocks noChangeArrowheads="1"/>
          </p:cNvSpPr>
          <p:nvPr/>
        </p:nvSpPr>
        <p:spPr bwMode="auto">
          <a:xfrm>
            <a:off x="4454979" y="3810213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73" name="圆角矩形 72"/>
          <p:cNvSpPr/>
          <p:nvPr/>
        </p:nvSpPr>
        <p:spPr>
          <a:xfrm>
            <a:off x="4296615" y="3750503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74" name="文本框 49"/>
          <p:cNvSpPr txBox="1"/>
          <p:nvPr/>
        </p:nvSpPr>
        <p:spPr>
          <a:xfrm>
            <a:off x="4222753" y="4154687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89" name="TextBox 7"/>
          <p:cNvSpPr>
            <a:spLocks noChangeArrowheads="1"/>
          </p:cNvSpPr>
          <p:nvPr/>
        </p:nvSpPr>
        <p:spPr bwMode="auto">
          <a:xfrm>
            <a:off x="7264529" y="1207147"/>
            <a:ext cx="49299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65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2" name="圆角矩形 91"/>
          <p:cNvSpPr/>
          <p:nvPr/>
        </p:nvSpPr>
        <p:spPr>
          <a:xfrm>
            <a:off x="4548538" y="1765144"/>
            <a:ext cx="3424954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93" name="圆角矩形 92"/>
          <p:cNvSpPr/>
          <p:nvPr/>
        </p:nvSpPr>
        <p:spPr>
          <a:xfrm>
            <a:off x="4710514" y="1754803"/>
            <a:ext cx="2554015" cy="3501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4487478" y="1700811"/>
            <a:ext cx="492996" cy="492996"/>
            <a:chOff x="5984861" y="1412776"/>
            <a:chExt cx="657499" cy="657499"/>
          </a:xfrm>
        </p:grpSpPr>
        <p:grpSp>
          <p:nvGrpSpPr>
            <p:cNvPr id="95" name="组合 94"/>
            <p:cNvGrpSpPr/>
            <p:nvPr/>
          </p:nvGrpSpPr>
          <p:grpSpPr>
            <a:xfrm>
              <a:off x="5984861" y="14127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97" name="椭圆 9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6" name="TextBox 7"/>
            <p:cNvSpPr>
              <a:spLocks noChangeArrowheads="1"/>
            </p:cNvSpPr>
            <p:nvPr/>
          </p:nvSpPr>
          <p:spPr bwMode="auto">
            <a:xfrm>
              <a:off x="5984861" y="1609055"/>
              <a:ext cx="657499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99" name="TextBox 7"/>
          <p:cNvSpPr>
            <a:spLocks noChangeArrowheads="1"/>
          </p:cNvSpPr>
          <p:nvPr/>
        </p:nvSpPr>
        <p:spPr bwMode="auto">
          <a:xfrm>
            <a:off x="7264529" y="1847981"/>
            <a:ext cx="49299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85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0" name="圆角矩形 99"/>
          <p:cNvSpPr/>
          <p:nvPr/>
        </p:nvSpPr>
        <p:spPr>
          <a:xfrm>
            <a:off x="4548538" y="2413047"/>
            <a:ext cx="3424954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01" name="圆角矩形 100"/>
          <p:cNvSpPr/>
          <p:nvPr/>
        </p:nvSpPr>
        <p:spPr>
          <a:xfrm>
            <a:off x="4710514" y="2402706"/>
            <a:ext cx="2183140" cy="35019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4487478" y="2348714"/>
            <a:ext cx="492996" cy="492996"/>
            <a:chOff x="5984861" y="1412776"/>
            <a:chExt cx="657499" cy="657499"/>
          </a:xfrm>
        </p:grpSpPr>
        <p:grpSp>
          <p:nvGrpSpPr>
            <p:cNvPr id="103" name="组合 102"/>
            <p:cNvGrpSpPr/>
            <p:nvPr/>
          </p:nvGrpSpPr>
          <p:grpSpPr>
            <a:xfrm>
              <a:off x="5984861" y="14127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05" name="椭圆 10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3806636" y="2024052"/>
                <a:ext cx="1098123" cy="109812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4" name="TextBox 7"/>
            <p:cNvSpPr>
              <a:spLocks noChangeArrowheads="1"/>
            </p:cNvSpPr>
            <p:nvPr/>
          </p:nvSpPr>
          <p:spPr bwMode="auto">
            <a:xfrm>
              <a:off x="5984861" y="1609055"/>
              <a:ext cx="657499" cy="3078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07" name="TextBox 7"/>
          <p:cNvSpPr>
            <a:spLocks noChangeArrowheads="1"/>
          </p:cNvSpPr>
          <p:nvPr/>
        </p:nvSpPr>
        <p:spPr bwMode="auto">
          <a:xfrm>
            <a:off x="7264529" y="2495885"/>
            <a:ext cx="49299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15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65</a:t>
            </a:r>
            <a:endParaRPr lang="zh-CN" altLang="en-US" sz="15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6071127" y="3057678"/>
            <a:ext cx="539919" cy="539919"/>
            <a:chOff x="6207867" y="4077072"/>
            <a:chExt cx="720080" cy="720080"/>
          </a:xfrm>
        </p:grpSpPr>
        <p:grpSp>
          <p:nvGrpSpPr>
            <p:cNvPr id="110" name="组合 109"/>
            <p:cNvGrpSpPr/>
            <p:nvPr/>
          </p:nvGrpSpPr>
          <p:grpSpPr>
            <a:xfrm>
              <a:off x="6207867" y="4077072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12" name="椭圆 11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1" name="TextBox 7"/>
            <p:cNvSpPr>
              <a:spLocks noChangeArrowheads="1"/>
            </p:cNvSpPr>
            <p:nvPr/>
          </p:nvSpPr>
          <p:spPr bwMode="auto">
            <a:xfrm>
              <a:off x="6279875" y="4304129"/>
              <a:ext cx="585492" cy="2770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135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14" name="TextBox 7"/>
          <p:cNvSpPr>
            <a:spLocks noChangeArrowheads="1"/>
          </p:cNvSpPr>
          <p:nvPr/>
        </p:nvSpPr>
        <p:spPr bwMode="auto">
          <a:xfrm>
            <a:off x="5871418" y="3810213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15" name="圆角矩形 114"/>
          <p:cNvSpPr/>
          <p:nvPr/>
        </p:nvSpPr>
        <p:spPr>
          <a:xfrm>
            <a:off x="5713053" y="3750503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70C0"/>
              </a:solidFill>
            </a:endParaRPr>
          </a:p>
        </p:txBody>
      </p:sp>
      <p:sp>
        <p:nvSpPr>
          <p:cNvPr id="116" name="文本框 49"/>
          <p:cNvSpPr txBox="1"/>
          <p:nvPr/>
        </p:nvSpPr>
        <p:spPr>
          <a:xfrm>
            <a:off x="5639191" y="4154687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grpSp>
        <p:nvGrpSpPr>
          <p:cNvPr id="117" name="组合 116"/>
          <p:cNvGrpSpPr/>
          <p:nvPr/>
        </p:nvGrpSpPr>
        <p:grpSpPr>
          <a:xfrm>
            <a:off x="7487565" y="3057678"/>
            <a:ext cx="539919" cy="539919"/>
            <a:chOff x="6207867" y="4077072"/>
            <a:chExt cx="720080" cy="720080"/>
          </a:xfrm>
        </p:grpSpPr>
        <p:grpSp>
          <p:nvGrpSpPr>
            <p:cNvPr id="118" name="组合 117"/>
            <p:cNvGrpSpPr/>
            <p:nvPr/>
          </p:nvGrpSpPr>
          <p:grpSpPr>
            <a:xfrm>
              <a:off x="6207867" y="4077072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20" name="椭圆 11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121" name="椭圆 12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9" name="TextBox 7"/>
            <p:cNvSpPr>
              <a:spLocks noChangeArrowheads="1"/>
            </p:cNvSpPr>
            <p:nvPr/>
          </p:nvSpPr>
          <p:spPr bwMode="auto">
            <a:xfrm>
              <a:off x="6279875" y="4304129"/>
              <a:ext cx="585492" cy="2770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135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135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22" name="TextBox 7"/>
          <p:cNvSpPr>
            <a:spLocks noChangeArrowheads="1"/>
          </p:cNvSpPr>
          <p:nvPr/>
        </p:nvSpPr>
        <p:spPr bwMode="auto">
          <a:xfrm>
            <a:off x="7287856" y="3810213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23" name="圆角矩形 122"/>
          <p:cNvSpPr/>
          <p:nvPr/>
        </p:nvSpPr>
        <p:spPr>
          <a:xfrm>
            <a:off x="7129491" y="3750503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solidFill>
                <a:srgbClr val="0070C0"/>
              </a:solidFill>
            </a:endParaRPr>
          </a:p>
        </p:txBody>
      </p:sp>
      <p:sp>
        <p:nvSpPr>
          <p:cNvPr id="124" name="文本框 49"/>
          <p:cNvSpPr txBox="1"/>
          <p:nvPr/>
        </p:nvSpPr>
        <p:spPr>
          <a:xfrm>
            <a:off x="7055629" y="4154687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9341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72" grpId="0"/>
      <p:bldP spid="73" grpId="0" animBg="1"/>
      <p:bldP spid="74" grpId="0"/>
      <p:bldP spid="89" grpId="0"/>
      <p:bldP spid="92" grpId="0" animBg="1"/>
      <p:bldP spid="93" grpId="0" animBg="1"/>
      <p:bldP spid="99" grpId="0"/>
      <p:bldP spid="100" grpId="0" animBg="1"/>
      <p:bldP spid="101" grpId="0" animBg="1"/>
      <p:bldP spid="107" grpId="0"/>
      <p:bldP spid="114" grpId="0"/>
      <p:bldP spid="115" grpId="0" animBg="1"/>
      <p:bldP spid="116" grpId="0"/>
      <p:bldP spid="122" grpId="0"/>
      <p:bldP spid="123" grpId="0" animBg="1"/>
      <p:bldP spid="124" grpId="0"/>
      <p:bldP spid="1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489384" y="1057198"/>
            <a:ext cx="2162455" cy="2162455"/>
            <a:chOff x="3724323" y="1908536"/>
            <a:chExt cx="1329153" cy="1329153"/>
          </a:xfrm>
        </p:grpSpPr>
        <p:sp>
          <p:nvSpPr>
            <p:cNvPr id="16" name="椭圆 1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" name="椭圆 1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cxnSp>
        <p:nvCxnSpPr>
          <p:cNvPr id="18" name="直接连接符 17"/>
          <p:cNvCxnSpPr/>
          <p:nvPr/>
        </p:nvCxnSpPr>
        <p:spPr>
          <a:xfrm flipV="1">
            <a:off x="3645687" y="2218816"/>
            <a:ext cx="1412241" cy="1"/>
          </a:xfrm>
          <a:prstGeom prst="line">
            <a:avLst/>
          </a:prstGeom>
          <a:ln>
            <a:solidFill>
              <a:srgbClr val="0070C0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111769" y="1570291"/>
            <a:ext cx="809880" cy="276144"/>
            <a:chOff x="5483785" y="2093374"/>
            <a:chExt cx="1080121" cy="368288"/>
          </a:xfrm>
        </p:grpSpPr>
        <p:sp>
          <p:nvSpPr>
            <p:cNvPr id="19" name="圆角矩形 18"/>
            <p:cNvSpPr/>
            <p:nvPr/>
          </p:nvSpPr>
          <p:spPr>
            <a:xfrm>
              <a:off x="5483785" y="2093374"/>
              <a:ext cx="1080121" cy="368288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149987" dist="1270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5521523" y="2140344"/>
              <a:ext cx="1042383" cy="315536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竞争对手</a:t>
              </a:r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4140065" y="1929461"/>
            <a:ext cx="781584" cy="236590"/>
          </a:xfrm>
          <a:prstGeom prst="rect">
            <a:avLst/>
          </a:prstGeom>
          <a:noFill/>
          <a:effectLst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en-US" altLang="zh-CN" sz="1200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45%</a:t>
            </a:r>
            <a:endParaRPr lang="zh-CN" altLang="en-US" sz="1200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140064" y="2380170"/>
            <a:ext cx="809880" cy="276144"/>
            <a:chOff x="5521522" y="3173494"/>
            <a:chExt cx="1080121" cy="368288"/>
          </a:xfrm>
        </p:grpSpPr>
        <p:sp>
          <p:nvSpPr>
            <p:cNvPr id="22" name="圆角矩形 21"/>
            <p:cNvSpPr/>
            <p:nvPr/>
          </p:nvSpPr>
          <p:spPr>
            <a:xfrm>
              <a:off x="5521522" y="3173494"/>
              <a:ext cx="1080121" cy="368288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149987" dist="1270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>
              <a:off x="5559260" y="3220464"/>
              <a:ext cx="1042383" cy="315536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本公司</a:t>
              </a:r>
            </a:p>
          </p:txBody>
        </p:sp>
      </p:grpSp>
      <p:sp>
        <p:nvSpPr>
          <p:cNvPr id="24" name="文本框 9"/>
          <p:cNvSpPr txBox="1"/>
          <p:nvPr/>
        </p:nvSpPr>
        <p:spPr>
          <a:xfrm>
            <a:off x="4168360" y="2739340"/>
            <a:ext cx="781584" cy="236590"/>
          </a:xfrm>
          <a:prstGeom prst="rect">
            <a:avLst/>
          </a:prstGeom>
          <a:noFill/>
          <a:effectLst/>
        </p:spPr>
        <p:txBody>
          <a:bodyPr wrap="square" lIns="51422" tIns="25711" rIns="51422" bIns="25711" rtlCol="0">
            <a:spAutoFit/>
          </a:bodyPr>
          <a:lstStyle/>
          <a:p>
            <a:pPr marL="0" lvl="1" algn="ctr"/>
            <a:r>
              <a:rPr lang="en-US" altLang="zh-CN" sz="12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55%</a:t>
            </a:r>
            <a:endParaRPr lang="zh-CN" altLang="en-US" sz="1200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25" name="弧形 24"/>
          <p:cNvSpPr/>
          <p:nvPr/>
        </p:nvSpPr>
        <p:spPr>
          <a:xfrm rot="1761226">
            <a:off x="3618652" y="970499"/>
            <a:ext cx="2191481" cy="2191481"/>
          </a:xfrm>
          <a:prstGeom prst="arc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26" name="直接连接符 25"/>
          <p:cNvCxnSpPr>
            <a:stCxn id="25" idx="0"/>
          </p:cNvCxnSpPr>
          <p:nvPr/>
        </p:nvCxnSpPr>
        <p:spPr>
          <a:xfrm flipV="1">
            <a:off x="5251525" y="660028"/>
            <a:ext cx="390734" cy="451153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2873976" y="1317678"/>
            <a:ext cx="575757" cy="430124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弧形 27"/>
          <p:cNvSpPr/>
          <p:nvPr/>
        </p:nvSpPr>
        <p:spPr>
          <a:xfrm rot="12309032">
            <a:off x="3346709" y="1144270"/>
            <a:ext cx="2105686" cy="2105686"/>
          </a:xfrm>
          <a:prstGeom prst="arc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1983998" y="1929565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1825633" y="1869855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2" name="文本框 49"/>
          <p:cNvSpPr txBox="1"/>
          <p:nvPr/>
        </p:nvSpPr>
        <p:spPr>
          <a:xfrm>
            <a:off x="1751772" y="2274039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3" name="TextBox 7"/>
          <p:cNvSpPr>
            <a:spLocks noChangeArrowheads="1"/>
          </p:cNvSpPr>
          <p:nvPr/>
        </p:nvSpPr>
        <p:spPr bwMode="auto">
          <a:xfrm>
            <a:off x="6262009" y="1929565"/>
            <a:ext cx="9178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4" name="圆角矩形 33"/>
          <p:cNvSpPr/>
          <p:nvPr/>
        </p:nvSpPr>
        <p:spPr>
          <a:xfrm>
            <a:off x="6103644" y="1869855"/>
            <a:ext cx="1234592" cy="350193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5" name="文本框 49"/>
          <p:cNvSpPr txBox="1"/>
          <p:nvPr/>
        </p:nvSpPr>
        <p:spPr>
          <a:xfrm>
            <a:off x="6029782" y="2274039"/>
            <a:ext cx="1362446" cy="7225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3" name="圆角矩形 42"/>
          <p:cNvSpPr/>
          <p:nvPr/>
        </p:nvSpPr>
        <p:spPr>
          <a:xfrm>
            <a:off x="1867451" y="3381629"/>
            <a:ext cx="6052050" cy="124181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44" name="组合 43"/>
          <p:cNvGrpSpPr/>
          <p:nvPr/>
        </p:nvGrpSpPr>
        <p:grpSpPr>
          <a:xfrm>
            <a:off x="1122245" y="3165661"/>
            <a:ext cx="1102349" cy="1102349"/>
            <a:chOff x="1483829" y="1628800"/>
            <a:chExt cx="1470181" cy="1470181"/>
          </a:xfrm>
        </p:grpSpPr>
        <p:grpSp>
          <p:nvGrpSpPr>
            <p:cNvPr id="45" name="组合 44"/>
            <p:cNvGrpSpPr/>
            <p:nvPr/>
          </p:nvGrpSpPr>
          <p:grpSpPr>
            <a:xfrm>
              <a:off x="1483829" y="1628800"/>
              <a:ext cx="1470181" cy="1470181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7" name="椭圆 4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6" name="TextBox 7"/>
            <p:cNvSpPr>
              <a:spLocks noChangeArrowheads="1"/>
            </p:cNvSpPr>
            <p:nvPr/>
          </p:nvSpPr>
          <p:spPr bwMode="auto">
            <a:xfrm>
              <a:off x="1628833" y="1916834"/>
              <a:ext cx="1183795" cy="861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2099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altLang="zh-CN" sz="20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ctr">
                <a:defRPr/>
              </a:pPr>
              <a:r>
                <a:rPr lang="zh-CN" altLang="en-US" sz="2099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en-US" altLang="zh-CN" sz="20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49" name="TextBox 7"/>
          <p:cNvSpPr>
            <a:spLocks noChangeArrowheads="1"/>
          </p:cNvSpPr>
          <p:nvPr/>
        </p:nvSpPr>
        <p:spPr bwMode="auto">
          <a:xfrm>
            <a:off x="2354468" y="3630687"/>
            <a:ext cx="529507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</a:t>
            </a:r>
            <a:endParaRPr lang="en-US" altLang="zh-CN" sz="1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defRPr/>
            </a:pPr>
            <a:r>
              <a:rPr lang="zh-CN" altLang="en-US" sz="1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在此输入章节详细文字介绍，表达主题的含义合图表的意义在此输入章节详细文字介绍信息。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133169" y="5272017"/>
            <a:ext cx="7040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13012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 animBg="1"/>
      <p:bldP spid="28" grpId="0" animBg="1"/>
      <p:bldP spid="30" grpId="0"/>
      <p:bldP spid="31" grpId="0" animBg="1"/>
      <p:bldP spid="32" grpId="0"/>
      <p:bldP spid="33" grpId="0"/>
      <p:bldP spid="34" grpId="0" animBg="1"/>
      <p:bldP spid="35" grpId="0"/>
      <p:bldP spid="43" grpId="0" animBg="1"/>
      <p:bldP spid="49" grpId="0"/>
      <p:bldP spid="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10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354" y="467808"/>
            <a:ext cx="3469422" cy="251313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907704" y="2355726"/>
            <a:ext cx="1198104" cy="1183346"/>
            <a:chOff x="1959768" y="4081636"/>
            <a:chExt cx="1198104" cy="1183346"/>
          </a:xfrm>
        </p:grpSpPr>
        <p:grpSp>
          <p:nvGrpSpPr>
            <p:cNvPr id="11" name="组合 10"/>
            <p:cNvGrpSpPr/>
            <p:nvPr/>
          </p:nvGrpSpPr>
          <p:grpSpPr>
            <a:xfrm>
              <a:off x="1959768" y="4081636"/>
              <a:ext cx="1198104" cy="1183346"/>
              <a:chOff x="2555776" y="3700884"/>
              <a:chExt cx="910072" cy="898862"/>
            </a:xfrm>
          </p:grpSpPr>
          <p:sp>
            <p:nvSpPr>
              <p:cNvPr id="12" name="椭圆 11"/>
              <p:cNvSpPr/>
              <p:nvPr/>
            </p:nvSpPr>
            <p:spPr bwMode="auto">
              <a:xfrm>
                <a:off x="2643121" y="3787145"/>
                <a:ext cx="735468" cy="726341"/>
              </a:xfrm>
              <a:prstGeom prst="ellipse">
                <a:avLst/>
              </a:prstGeom>
              <a:solidFill>
                <a:srgbClr val="00B0F0"/>
              </a:solidFill>
              <a:ln w="158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grpSp>
            <p:nvGrpSpPr>
              <p:cNvPr id="15" name="组合 156"/>
              <p:cNvGrpSpPr>
                <a:grpSpLocks/>
              </p:cNvGrpSpPr>
              <p:nvPr/>
            </p:nvGrpSpPr>
            <p:grpSpPr bwMode="auto">
              <a:xfrm>
                <a:off x="2555776" y="3700884"/>
                <a:ext cx="910072" cy="898862"/>
                <a:chOff x="3733576" y="3930057"/>
                <a:chExt cx="1800000" cy="1800000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1" name="任意多边形 20"/>
                <p:cNvSpPr/>
                <p:nvPr/>
              </p:nvSpPr>
              <p:spPr>
                <a:xfrm>
                  <a:off x="3733576" y="3930057"/>
                  <a:ext cx="180017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 w="15875" cap="flat" cmpd="sng" algn="ctr">
                  <a:noFill/>
                  <a:prstDash val="solid"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sp>
          <p:nvSpPr>
            <p:cNvPr id="4" name="TextBox 3"/>
            <p:cNvSpPr txBox="1"/>
            <p:nvPr/>
          </p:nvSpPr>
          <p:spPr>
            <a:xfrm>
              <a:off x="2187822" y="4318039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感</a:t>
              </a:r>
              <a:endPara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43176" y="2355726"/>
            <a:ext cx="1198104" cy="1183346"/>
            <a:chOff x="3295240" y="4081636"/>
            <a:chExt cx="1198104" cy="1183346"/>
          </a:xfrm>
        </p:grpSpPr>
        <p:grpSp>
          <p:nvGrpSpPr>
            <p:cNvPr id="23" name="组合 22"/>
            <p:cNvGrpSpPr/>
            <p:nvPr/>
          </p:nvGrpSpPr>
          <p:grpSpPr>
            <a:xfrm>
              <a:off x="3295240" y="4081636"/>
              <a:ext cx="1198104" cy="1183346"/>
              <a:chOff x="2555776" y="3700884"/>
              <a:chExt cx="910072" cy="898862"/>
            </a:xfrm>
          </p:grpSpPr>
          <p:sp>
            <p:nvSpPr>
              <p:cNvPr id="24" name="椭圆 23"/>
              <p:cNvSpPr/>
              <p:nvPr/>
            </p:nvSpPr>
            <p:spPr bwMode="auto">
              <a:xfrm>
                <a:off x="2643121" y="3787145"/>
                <a:ext cx="735468" cy="726341"/>
              </a:xfrm>
              <a:prstGeom prst="ellipse">
                <a:avLst/>
              </a:prstGeom>
              <a:solidFill>
                <a:srgbClr val="00B0F0"/>
              </a:solidFill>
              <a:ln w="158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grpSp>
            <p:nvGrpSpPr>
              <p:cNvPr id="25" name="组合 156"/>
              <p:cNvGrpSpPr>
                <a:grpSpLocks/>
              </p:cNvGrpSpPr>
              <p:nvPr/>
            </p:nvGrpSpPr>
            <p:grpSpPr bwMode="auto">
              <a:xfrm>
                <a:off x="2555776" y="3700884"/>
                <a:ext cx="910072" cy="898862"/>
                <a:chOff x="3733576" y="3930057"/>
                <a:chExt cx="1800000" cy="1800000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7" name="任意多边形 26"/>
                <p:cNvSpPr/>
                <p:nvPr/>
              </p:nvSpPr>
              <p:spPr>
                <a:xfrm>
                  <a:off x="3733576" y="3930057"/>
                  <a:ext cx="180017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 w="15875" cap="flat" cmpd="sng" algn="ctr">
                  <a:noFill/>
                  <a:prstDash val="solid"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sp>
          <p:nvSpPr>
            <p:cNvPr id="41" name="TextBox 40"/>
            <p:cNvSpPr txBox="1"/>
            <p:nvPr/>
          </p:nvSpPr>
          <p:spPr>
            <a:xfrm>
              <a:off x="3525416" y="4318039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谢</a:t>
              </a:r>
              <a:endPara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78648" y="2355726"/>
            <a:ext cx="1198104" cy="1183346"/>
            <a:chOff x="4630712" y="4081636"/>
            <a:chExt cx="1198104" cy="1183346"/>
          </a:xfrm>
        </p:grpSpPr>
        <p:grpSp>
          <p:nvGrpSpPr>
            <p:cNvPr id="29" name="组合 28"/>
            <p:cNvGrpSpPr/>
            <p:nvPr/>
          </p:nvGrpSpPr>
          <p:grpSpPr>
            <a:xfrm>
              <a:off x="4630712" y="4081636"/>
              <a:ext cx="1198104" cy="1183346"/>
              <a:chOff x="2555776" y="3700884"/>
              <a:chExt cx="910072" cy="898862"/>
            </a:xfrm>
          </p:grpSpPr>
          <p:sp>
            <p:nvSpPr>
              <p:cNvPr id="30" name="椭圆 29"/>
              <p:cNvSpPr/>
              <p:nvPr/>
            </p:nvSpPr>
            <p:spPr bwMode="auto">
              <a:xfrm>
                <a:off x="2643121" y="3787145"/>
                <a:ext cx="735468" cy="726341"/>
              </a:xfrm>
              <a:prstGeom prst="ellipse">
                <a:avLst/>
              </a:prstGeom>
              <a:solidFill>
                <a:srgbClr val="00B0F0"/>
              </a:solidFill>
              <a:ln w="158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grpSp>
            <p:nvGrpSpPr>
              <p:cNvPr id="31" name="组合 156"/>
              <p:cNvGrpSpPr>
                <a:grpSpLocks/>
              </p:cNvGrpSpPr>
              <p:nvPr/>
            </p:nvGrpSpPr>
            <p:grpSpPr bwMode="auto">
              <a:xfrm>
                <a:off x="2555776" y="3700884"/>
                <a:ext cx="910072" cy="898862"/>
                <a:chOff x="3733576" y="3930057"/>
                <a:chExt cx="1800000" cy="180000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3" name="任意多边形 32"/>
                <p:cNvSpPr/>
                <p:nvPr/>
              </p:nvSpPr>
              <p:spPr>
                <a:xfrm>
                  <a:off x="3733576" y="3930057"/>
                  <a:ext cx="180017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 w="15875" cap="flat" cmpd="sng" algn="ctr">
                  <a:noFill/>
                  <a:prstDash val="solid"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sp>
          <p:nvSpPr>
            <p:cNvPr id="42" name="TextBox 41"/>
            <p:cNvSpPr txBox="1"/>
            <p:nvPr/>
          </p:nvSpPr>
          <p:spPr>
            <a:xfrm>
              <a:off x="4855302" y="4318039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观</a:t>
              </a:r>
              <a:endPara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14120" y="2355726"/>
            <a:ext cx="1198104" cy="1183346"/>
            <a:chOff x="5966184" y="4081636"/>
            <a:chExt cx="1198104" cy="1183346"/>
          </a:xfrm>
        </p:grpSpPr>
        <p:grpSp>
          <p:nvGrpSpPr>
            <p:cNvPr id="35" name="组合 34"/>
            <p:cNvGrpSpPr/>
            <p:nvPr/>
          </p:nvGrpSpPr>
          <p:grpSpPr>
            <a:xfrm>
              <a:off x="5966184" y="4081636"/>
              <a:ext cx="1198104" cy="1183346"/>
              <a:chOff x="2555776" y="3700884"/>
              <a:chExt cx="910072" cy="898862"/>
            </a:xfrm>
          </p:grpSpPr>
          <p:sp>
            <p:nvSpPr>
              <p:cNvPr id="36" name="椭圆 35"/>
              <p:cNvSpPr/>
              <p:nvPr/>
            </p:nvSpPr>
            <p:spPr bwMode="auto">
              <a:xfrm>
                <a:off x="2643121" y="3787145"/>
                <a:ext cx="735468" cy="726341"/>
              </a:xfrm>
              <a:prstGeom prst="ellipse">
                <a:avLst/>
              </a:prstGeom>
              <a:solidFill>
                <a:srgbClr val="00B0F0"/>
              </a:solidFill>
              <a:ln w="158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grpSp>
            <p:nvGrpSpPr>
              <p:cNvPr id="37" name="组合 156"/>
              <p:cNvGrpSpPr>
                <a:grpSpLocks/>
              </p:cNvGrpSpPr>
              <p:nvPr/>
            </p:nvGrpSpPr>
            <p:grpSpPr bwMode="auto">
              <a:xfrm>
                <a:off x="2555776" y="3700884"/>
                <a:ext cx="910072" cy="898862"/>
                <a:chOff x="3733576" y="3930057"/>
                <a:chExt cx="1800000" cy="1800000"/>
              </a:xfrm>
            </p:grpSpPr>
            <p:sp>
              <p:nvSpPr>
                <p:cNvPr id="38" name="椭圆 37"/>
                <p:cNvSpPr/>
                <p:nvPr/>
              </p:nvSpPr>
              <p:spPr>
                <a:xfrm>
                  <a:off x="4003576" y="4200057"/>
                  <a:ext cx="1260000" cy="126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100000">
                        <a:srgbClr val="FFFFFF"/>
                      </a:gs>
                      <a:gs pos="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9" name="任意多边形 38"/>
                <p:cNvSpPr/>
                <p:nvPr/>
              </p:nvSpPr>
              <p:spPr>
                <a:xfrm>
                  <a:off x="3733576" y="3930057"/>
                  <a:ext cx="1800170" cy="1800000"/>
                </a:xfrm>
                <a:custGeom>
                  <a:avLst/>
                  <a:gdLst>
                    <a:gd name="connsiteX0" fmla="*/ 900000 w 1800000"/>
                    <a:gd name="connsiteY0" fmla="*/ 0 h 1800000"/>
                    <a:gd name="connsiteX1" fmla="*/ 1800000 w 1800000"/>
                    <a:gd name="connsiteY1" fmla="*/ 900000 h 1800000"/>
                    <a:gd name="connsiteX2" fmla="*/ 900000 w 1800000"/>
                    <a:gd name="connsiteY2" fmla="*/ 1800000 h 1800000"/>
                    <a:gd name="connsiteX3" fmla="*/ 0 w 1800000"/>
                    <a:gd name="connsiteY3" fmla="*/ 900000 h 1800000"/>
                    <a:gd name="connsiteX4" fmla="*/ 900000 w 1800000"/>
                    <a:gd name="connsiteY4" fmla="*/ 0 h 1800000"/>
                    <a:gd name="connsiteX5" fmla="*/ 900000 w 1800000"/>
                    <a:gd name="connsiteY5" fmla="*/ 270000 h 1800000"/>
                    <a:gd name="connsiteX6" fmla="*/ 270000 w 1800000"/>
                    <a:gd name="connsiteY6" fmla="*/ 900000 h 1800000"/>
                    <a:gd name="connsiteX7" fmla="*/ 900000 w 1800000"/>
                    <a:gd name="connsiteY7" fmla="*/ 1530000 h 1800000"/>
                    <a:gd name="connsiteX8" fmla="*/ 1530000 w 1800000"/>
                    <a:gd name="connsiteY8" fmla="*/ 900000 h 1800000"/>
                    <a:gd name="connsiteX9" fmla="*/ 900000 w 1800000"/>
                    <a:gd name="connsiteY9" fmla="*/ 270000 h 180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000" h="1800000">
                      <a:moveTo>
                        <a:pt x="900000" y="0"/>
                      </a:moveTo>
                      <a:cubicBezTo>
                        <a:pt x="1397056" y="0"/>
                        <a:pt x="1800000" y="402944"/>
                        <a:pt x="1800000" y="900000"/>
                      </a:cubicBezTo>
                      <a:cubicBezTo>
                        <a:pt x="1800000" y="1397056"/>
                        <a:pt x="1397056" y="1800000"/>
                        <a:pt x="900000" y="1800000"/>
                      </a:cubicBezTo>
                      <a:cubicBezTo>
                        <a:pt x="402944" y="1800000"/>
                        <a:pt x="0" y="1397056"/>
                        <a:pt x="0" y="900000"/>
                      </a:cubicBezTo>
                      <a:cubicBezTo>
                        <a:pt x="0" y="402944"/>
                        <a:pt x="402944" y="0"/>
                        <a:pt x="900000" y="0"/>
                      </a:cubicBezTo>
                      <a:close/>
                      <a:moveTo>
                        <a:pt x="900000" y="270000"/>
                      </a:moveTo>
                      <a:cubicBezTo>
                        <a:pt x="552061" y="270000"/>
                        <a:pt x="270000" y="552061"/>
                        <a:pt x="270000" y="900000"/>
                      </a:cubicBezTo>
                      <a:cubicBezTo>
                        <a:pt x="270000" y="1247939"/>
                        <a:pt x="552061" y="1530000"/>
                        <a:pt x="900000" y="1530000"/>
                      </a:cubicBezTo>
                      <a:cubicBezTo>
                        <a:pt x="1247939" y="1530000"/>
                        <a:pt x="1530000" y="1247939"/>
                        <a:pt x="1530000" y="900000"/>
                      </a:cubicBezTo>
                      <a:cubicBezTo>
                        <a:pt x="1530000" y="552061"/>
                        <a:pt x="1247939" y="270000"/>
                        <a:pt x="900000" y="27000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0F0F0"/>
                    </a:gs>
                    <a:gs pos="100000">
                      <a:srgbClr val="DBDBDB"/>
                    </a:gs>
                  </a:gsLst>
                  <a:lin ang="2700000" scaled="1"/>
                </a:gradFill>
                <a:ln w="15875" cap="flat" cmpd="sng" algn="ctr">
                  <a:noFill/>
                  <a:prstDash val="solid"/>
                </a:ln>
                <a:effectLst>
                  <a:outerShdw blurRad="889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3733576" y="3930057"/>
                  <a:ext cx="1800000" cy="1800000"/>
                </a:xfrm>
                <a:prstGeom prst="ellipse">
                  <a:avLst/>
                </a:prstGeom>
                <a:noFill/>
                <a:ln w="15875" cap="flat" cmpd="sng" algn="ctr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lumMod val="75000"/>
                        </a:srgbClr>
                      </a:gs>
                    </a:gsLst>
                    <a:lin ang="2700000" scaled="1"/>
                    <a:tileRect/>
                  </a:gra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sp>
          <p:nvSpPr>
            <p:cNvPr id="43" name="TextBox 42"/>
            <p:cNvSpPr txBox="1"/>
            <p:nvPr/>
          </p:nvSpPr>
          <p:spPr>
            <a:xfrm>
              <a:off x="6190830" y="4318039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看</a:t>
              </a:r>
              <a:endPara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160049" y="3641179"/>
            <a:ext cx="4772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职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场文化建设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PPT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模板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47" name="温馨的梦 纯音乐版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544" y="-9054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8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7507">
        <p14:switch dir="r"/>
      </p:transition>
    </mc:Choice>
    <mc:Fallback xmlns="">
      <p:transition spd="slow" advClick="0" advTm="7507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8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0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8" presetID="2" presetClass="entr" presetSubtype="1" decel="32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7"/>
                    </p:tgtEl>
                  </p:cMediaNode>
                </p:audio>
              </p:childTnLst>
            </p:cTn>
          </p:par>
        </p:tnLst>
        <p:bldLst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8" presetID="2" presetClass="entr" presetSubtype="1" decel="32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7"/>
                    </p:tgtEl>
                  </p:cMediaNode>
                </p:audio>
              </p:childTnLst>
            </p:cTn>
          </p:par>
        </p:tnLst>
        <p:bldLst>
          <p:bldP spid="46" grpId="0"/>
        </p:bldLst>
      </p:timing>
    </mc:Fallback>
  </mc:AlternateContent>
  <p:extLst mod="1">
    <p:ext uri="{E180D4A7-C9FB-4DFB-919C-405C955672EB}">
      <p14:showEvtLst xmlns:p14="http://schemas.microsoft.com/office/powerpoint/2010/main">
        <p14:playEvt time="0" objId="47"/>
      </p14:showEvtLst>
    </p:ext>
  </p:extLs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4400" dirty="0" smtClean="0">
            <a:gradFill>
              <a:gsLst>
                <a:gs pos="0">
                  <a:srgbClr val="35005F"/>
                </a:gs>
                <a:gs pos="100000">
                  <a:srgbClr val="CD3FE1"/>
                </a:gs>
              </a:gsLst>
              <a:lin ang="5400000" scaled="0"/>
            </a:gradFill>
            <a:latin typeface="HandelGotDLig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1660</Words>
  <Application>Microsoft Office PowerPoint</Application>
  <PresentationFormat>全屏显示(16:9)</PresentationFormat>
  <Paragraphs>288</Paragraphs>
  <Slides>25</Slides>
  <Notes>20</Notes>
  <HiddenSlides>0</HiddenSlides>
  <MMClips>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Impact MT Std</vt:lpstr>
      <vt:lpstr>UKIJ Qolyazma</vt:lpstr>
      <vt:lpstr>方正兰亭黑_GBK</vt:lpstr>
      <vt:lpstr>方正兰亭黑简体</vt:lpstr>
      <vt:lpstr>宋体</vt:lpstr>
      <vt:lpstr>微软雅黑</vt:lpstr>
      <vt:lpstr>Arial</vt:lpstr>
      <vt:lpstr>Arial Rounded MT Bold</vt:lpstr>
      <vt:lpstr>Calibri</vt:lpstr>
      <vt:lpstr>DIN-BoldItalic</vt:lpstr>
      <vt:lpstr>Impact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青春1</dc:title>
  <dc:creator>Administrator</dc:creator>
  <cp:lastModifiedBy>Administrator</cp:lastModifiedBy>
  <cp:revision>116</cp:revision>
  <dcterms:created xsi:type="dcterms:W3CDTF">2015-12-06T01:30:39Z</dcterms:created>
  <dcterms:modified xsi:type="dcterms:W3CDTF">2017-09-26T05:40:10Z</dcterms:modified>
</cp:coreProperties>
</file>