
<file path=[Content_Types].xml><?xml version="1.0" encoding="utf-8"?>
<Types xmlns="http://schemas.openxmlformats.org/package/2006/content-types">
  <Default Extension="jpeg" ContentType="image/jpeg"/>
  <Default Extension="wav" ContentType="audio/x-wav"/>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sldIdLst>
    <p:sldId id="296" r:id="rId3"/>
    <p:sldId id="328" r:id="rId4"/>
    <p:sldId id="297" r:id="rId5"/>
    <p:sldId id="298" r:id="rId6"/>
    <p:sldId id="256" r:id="rId7"/>
    <p:sldId id="299" r:id="rId9"/>
    <p:sldId id="300" r:id="rId10"/>
    <p:sldId id="302" r:id="rId11"/>
    <p:sldId id="303" r:id="rId12"/>
    <p:sldId id="301" r:id="rId13"/>
    <p:sldId id="304" r:id="rId14"/>
    <p:sldId id="305" r:id="rId15"/>
    <p:sldId id="307" r:id="rId16"/>
    <p:sldId id="306" r:id="rId17"/>
    <p:sldId id="308" r:id="rId18"/>
    <p:sldId id="309" r:id="rId19"/>
    <p:sldId id="310" r:id="rId20"/>
    <p:sldId id="311" r:id="rId21"/>
    <p:sldId id="312" r:id="rId22"/>
    <p:sldId id="313" r:id="rId23"/>
    <p:sldId id="314" r:id="rId24"/>
    <p:sldId id="315" r:id="rId25"/>
    <p:sldId id="316" r:id="rId26"/>
    <p:sldId id="317" r:id="rId27"/>
    <p:sldId id="318" r:id="rId28"/>
    <p:sldId id="319" r:id="rId29"/>
    <p:sldId id="320" r:id="rId30"/>
    <p:sldId id="321" r:id="rId31"/>
    <p:sldId id="327" r:id="rId32"/>
    <p:sldId id="322" r:id="rId33"/>
    <p:sldId id="323" r:id="rId34"/>
    <p:sldId id="324" r:id="rId35"/>
    <p:sldId id="325" r:id="rId36"/>
    <p:sldId id="326" r:id="rId37"/>
    <p:sldId id="329" r:id="rId38"/>
  </p:sldIdLst>
  <p:sldSz cx="12193270" cy="6858000"/>
  <p:notesSz cx="6858000" cy="9144000"/>
  <p:defaultTex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6965" algn="l" defTabSz="913765"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3D2FF"/>
    <a:srgbClr val="41A0DA"/>
    <a:srgbClr val="7AC5EF"/>
    <a:srgbClr val="48ADD5"/>
    <a:srgbClr val="DDD1A3"/>
    <a:srgbClr val="FDFD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53" autoAdjust="0"/>
    <p:restoredTop sz="94660"/>
  </p:normalViewPr>
  <p:slideViewPr>
    <p:cSldViewPr snapToGrid="0">
      <p:cViewPr>
        <p:scale>
          <a:sx n="75" d="100"/>
          <a:sy n="75" d="100"/>
        </p:scale>
        <p:origin x="1494" y="984"/>
      </p:cViewPr>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notesMaster" Target="notesMasters/notesMaster1.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1" Type="http://schemas.openxmlformats.org/officeDocument/2006/relationships/tableStyles" Target="tableStyles.xml"/><Relationship Id="rId40" Type="http://schemas.openxmlformats.org/officeDocument/2006/relationships/viewProps" Target="viewProps.xml"/><Relationship Id="rId4" Type="http://schemas.openxmlformats.org/officeDocument/2006/relationships/slide" Target="slides/slide2.xml"/><Relationship Id="rId39" Type="http://schemas.openxmlformats.org/officeDocument/2006/relationships/presProps" Target="presProps.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DF4C1A-99EE-491F-A4EE-D78D4CA6662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354530-C16A-4B22-8B39-4DA203C2713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3765" rtl="0" eaLnBrk="1" latinLnBrk="0" hangingPunct="1">
      <a:defRPr sz="1200" kern="1200">
        <a:solidFill>
          <a:schemeClr val="tx1"/>
        </a:solidFill>
        <a:latin typeface="+mn-lt"/>
        <a:ea typeface="+mn-ea"/>
        <a:cs typeface="+mn-cs"/>
      </a:defRPr>
    </a:lvl1pPr>
    <a:lvl2pPr marL="457200" algn="l" defTabSz="913765" rtl="0" eaLnBrk="1" latinLnBrk="0" hangingPunct="1">
      <a:defRPr sz="1200" kern="1200">
        <a:solidFill>
          <a:schemeClr val="tx1"/>
        </a:solidFill>
        <a:latin typeface="+mn-lt"/>
        <a:ea typeface="+mn-ea"/>
        <a:cs typeface="+mn-cs"/>
      </a:defRPr>
    </a:lvl2pPr>
    <a:lvl3pPr marL="914400" algn="l" defTabSz="913765" rtl="0" eaLnBrk="1" latinLnBrk="0" hangingPunct="1">
      <a:defRPr sz="1200" kern="1200">
        <a:solidFill>
          <a:schemeClr val="tx1"/>
        </a:solidFill>
        <a:latin typeface="+mn-lt"/>
        <a:ea typeface="+mn-ea"/>
        <a:cs typeface="+mn-cs"/>
      </a:defRPr>
    </a:lvl3pPr>
    <a:lvl4pPr marL="1371600" algn="l" defTabSz="913765" rtl="0" eaLnBrk="1" latinLnBrk="0" hangingPunct="1">
      <a:defRPr sz="1200" kern="1200">
        <a:solidFill>
          <a:schemeClr val="tx1"/>
        </a:solidFill>
        <a:latin typeface="+mn-lt"/>
        <a:ea typeface="+mn-ea"/>
        <a:cs typeface="+mn-cs"/>
      </a:defRPr>
    </a:lvl4pPr>
    <a:lvl5pPr marL="1828800" algn="l" defTabSz="913765" rtl="0" eaLnBrk="1" latinLnBrk="0" hangingPunct="1">
      <a:defRPr sz="1200" kern="1200">
        <a:solidFill>
          <a:schemeClr val="tx1"/>
        </a:solidFill>
        <a:latin typeface="+mn-lt"/>
        <a:ea typeface="+mn-ea"/>
        <a:cs typeface="+mn-cs"/>
      </a:defRPr>
    </a:lvl5pPr>
    <a:lvl6pPr marL="2286000" algn="l" defTabSz="913765" rtl="0" eaLnBrk="1" latinLnBrk="0" hangingPunct="1">
      <a:defRPr sz="1200" kern="1200">
        <a:solidFill>
          <a:schemeClr val="tx1"/>
        </a:solidFill>
        <a:latin typeface="+mn-lt"/>
        <a:ea typeface="+mn-ea"/>
        <a:cs typeface="+mn-cs"/>
      </a:defRPr>
    </a:lvl6pPr>
    <a:lvl7pPr marL="2743200" algn="l" defTabSz="913765" rtl="0" eaLnBrk="1" latinLnBrk="0" hangingPunct="1">
      <a:defRPr sz="1200" kern="1200">
        <a:solidFill>
          <a:schemeClr val="tx1"/>
        </a:solidFill>
        <a:latin typeface="+mn-lt"/>
        <a:ea typeface="+mn-ea"/>
        <a:cs typeface="+mn-cs"/>
      </a:defRPr>
    </a:lvl7pPr>
    <a:lvl8pPr marL="3200400" algn="l" defTabSz="913765" rtl="0" eaLnBrk="1" latinLnBrk="0" hangingPunct="1">
      <a:defRPr sz="1200" kern="1200">
        <a:solidFill>
          <a:schemeClr val="tx1"/>
        </a:solidFill>
        <a:latin typeface="+mn-lt"/>
        <a:ea typeface="+mn-ea"/>
        <a:cs typeface="+mn-cs"/>
      </a:defRPr>
    </a:lvl8pPr>
    <a:lvl9pPr marL="3656965" algn="l" defTabSz="91376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199" y="1122363"/>
            <a:ext cx="9145191"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199" y="3602038"/>
            <a:ext cx="9145191"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F7D9ED4D-CFC4-4836-93DE-5A3E0C021F68}"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C68EB9A-3794-40D5-BD96-AB4AD446DDC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F7D9ED4D-CFC4-4836-93DE-5A3E0C021F68}"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C68EB9A-3794-40D5-BD96-AB4AD446DDC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958" y="1709739"/>
            <a:ext cx="1051697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958" y="4589464"/>
            <a:ext cx="1051697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Date Placeholder 3"/>
          <p:cNvSpPr>
            <a:spLocks noGrp="1"/>
          </p:cNvSpPr>
          <p:nvPr>
            <p:ph type="dt" sz="half" idx="10"/>
          </p:nvPr>
        </p:nvSpPr>
        <p:spPr/>
        <p:txBody>
          <a:bodyPr/>
          <a:lstStyle/>
          <a:p>
            <a:fld id="{F7D9ED4D-CFC4-4836-93DE-5A3E0C021F68}"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C68EB9A-3794-40D5-BD96-AB4AD446DDC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309" y="1825625"/>
            <a:ext cx="5182275"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Content Placeholder 3"/>
          <p:cNvSpPr>
            <a:spLocks noGrp="1"/>
          </p:cNvSpPr>
          <p:nvPr>
            <p:ph sz="half" idx="2"/>
          </p:nvPr>
        </p:nvSpPr>
        <p:spPr>
          <a:xfrm>
            <a:off x="6173004" y="1825625"/>
            <a:ext cx="5182275"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F7D9ED4D-CFC4-4836-93DE-5A3E0C021F68}"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C68EB9A-3794-40D5-BD96-AB4AD446DDC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897" y="365126"/>
            <a:ext cx="1051697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898" y="1681163"/>
            <a:ext cx="5158459"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Content Placeholder 3"/>
          <p:cNvSpPr>
            <a:spLocks noGrp="1"/>
          </p:cNvSpPr>
          <p:nvPr>
            <p:ph sz="half" idx="2"/>
          </p:nvPr>
        </p:nvSpPr>
        <p:spPr>
          <a:xfrm>
            <a:off x="839898" y="2505075"/>
            <a:ext cx="5158459"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Text Placeholder 4"/>
          <p:cNvSpPr>
            <a:spLocks noGrp="1"/>
          </p:cNvSpPr>
          <p:nvPr>
            <p:ph type="body" sz="quarter" idx="3"/>
          </p:nvPr>
        </p:nvSpPr>
        <p:spPr>
          <a:xfrm>
            <a:off x="6173004" y="1681163"/>
            <a:ext cx="518386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Content Placeholder 5"/>
          <p:cNvSpPr>
            <a:spLocks noGrp="1"/>
          </p:cNvSpPr>
          <p:nvPr>
            <p:ph sz="quarter" idx="4"/>
          </p:nvPr>
        </p:nvSpPr>
        <p:spPr>
          <a:xfrm>
            <a:off x="6173004" y="2505075"/>
            <a:ext cx="5183863"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F7D9ED4D-CFC4-4836-93DE-5A3E0C021F68}"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3C68EB9A-3794-40D5-BD96-AB4AD446DDC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F7D9ED4D-CFC4-4836-93DE-5A3E0C021F68}"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3C68EB9A-3794-40D5-BD96-AB4AD446DDC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D9ED4D-CFC4-4836-93DE-5A3E0C021F68}"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C68EB9A-3794-40D5-BD96-AB4AD446DDC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898" y="457200"/>
            <a:ext cx="3932749"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863" y="987426"/>
            <a:ext cx="6173004"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Text Placeholder 3"/>
          <p:cNvSpPr>
            <a:spLocks noGrp="1"/>
          </p:cNvSpPr>
          <p:nvPr>
            <p:ph type="body" sz="half" idx="2"/>
          </p:nvPr>
        </p:nvSpPr>
        <p:spPr>
          <a:xfrm>
            <a:off x="839898" y="2057400"/>
            <a:ext cx="3932749"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p:txBody>
          <a:bodyPr/>
          <a:lstStyle/>
          <a:p>
            <a:fld id="{F7D9ED4D-CFC4-4836-93DE-5A3E0C021F68}"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C68EB9A-3794-40D5-BD96-AB4AD446DDC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898" y="457200"/>
            <a:ext cx="3932749"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863" y="987426"/>
            <a:ext cx="6173004"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898" y="2057400"/>
            <a:ext cx="3932749"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p:txBody>
          <a:bodyPr/>
          <a:lstStyle/>
          <a:p>
            <a:fld id="{F7D9ED4D-CFC4-4836-93DE-5A3E0C021F68}"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C68EB9A-3794-40D5-BD96-AB4AD446DDC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F7D9ED4D-CFC4-4836-93DE-5A3E0C021F68}"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C68EB9A-3794-40D5-BD96-AB4AD446DDC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6037" y="365125"/>
            <a:ext cx="2629242"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309" y="365125"/>
            <a:ext cx="7735307"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F7D9ED4D-CFC4-4836-93DE-5A3E0C021F68}"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C68EB9A-3794-40D5-BD96-AB4AD446DDC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6000" r="-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309" y="365126"/>
            <a:ext cx="1051697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309" y="1825625"/>
            <a:ext cx="1051697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2"/>
          </p:nvPr>
        </p:nvSpPr>
        <p:spPr>
          <a:xfrm>
            <a:off x="838309" y="6356351"/>
            <a:ext cx="2743557"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C1566F-34EA-4D0B-BE6E-C81562218AFB}"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9126" y="6356351"/>
            <a:ext cx="4115336"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1722" y="6356351"/>
            <a:ext cx="274355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DA7AC5-A611-4A70-A8AE-F110506916A3}" type="slidenum">
              <a:rPr lang="zh-CN" altLang="en-US" smtClean="0">
                <a:solidFill>
                  <a:prstClr val="black">
                    <a:tint val="75000"/>
                  </a:prstClr>
                </a:solidFill>
              </a:rPr>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audio" Target="../media/audio1.wav"/><Relationship Id="rId6" Type="http://schemas.openxmlformats.org/officeDocument/2006/relationships/image" Target="../media/image5.png"/><Relationship Id="rId5" Type="http://schemas.microsoft.com/office/2007/relationships/media" Target="../media/media1.mp3"/><Relationship Id="rId4" Type="http://schemas.openxmlformats.org/officeDocument/2006/relationships/audio" Target="../media/media1.mp3"/><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11.jpeg"/><Relationship Id="rId2" Type="http://schemas.openxmlformats.org/officeDocument/2006/relationships/image" Target="../media/image9.png"/><Relationship Id="rId1" Type="http://schemas.openxmlformats.org/officeDocument/2006/relationships/image" Target="../media/image10.png"/></Relationships>
</file>

<file path=ppt/slides/_rels/slide6.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tags" Target="../tags/tag1.xml"/><Relationship Id="rId20" Type="http://schemas.openxmlformats.org/officeDocument/2006/relationships/notesSlide" Target="../notesSlides/notesSlide2.xml"/><Relationship Id="rId2" Type="http://schemas.openxmlformats.org/officeDocument/2006/relationships/image" Target="../media/image9.png"/><Relationship Id="rId19" Type="http://schemas.openxmlformats.org/officeDocument/2006/relationships/slideLayout" Target="../slideLayouts/slideLayout1.xml"/><Relationship Id="rId18" Type="http://schemas.openxmlformats.org/officeDocument/2006/relationships/image" Target="../media/image13.jpeg"/><Relationship Id="rId17" Type="http://schemas.openxmlformats.org/officeDocument/2006/relationships/tags" Target="../tags/tag14.xml"/><Relationship Id="rId16" Type="http://schemas.openxmlformats.org/officeDocument/2006/relationships/image" Target="../media/image12.png"/><Relationship Id="rId15" Type="http://schemas.openxmlformats.org/officeDocument/2006/relationships/tags" Target="../tags/tag13.xml"/><Relationship Id="rId14" Type="http://schemas.openxmlformats.org/officeDocument/2006/relationships/tags" Target="../tags/tag12.xml"/><Relationship Id="rId13" Type="http://schemas.openxmlformats.org/officeDocument/2006/relationships/tags" Target="../tags/tag11.xml"/><Relationship Id="rId12" Type="http://schemas.openxmlformats.org/officeDocument/2006/relationships/tags" Target="../tags/tag10.xml"/><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image" Target="../media/image10.png"/></Relationships>
</file>

<file path=ppt/slides/_rels/slide7.xml.rels><?xml version="1.0" encoding="UTF-8" standalone="yes"?>
<Relationships xmlns="http://schemas.openxmlformats.org/package/2006/relationships"><Relationship Id="rId9" Type="http://schemas.openxmlformats.org/officeDocument/2006/relationships/image" Target="../media/image20.jpeg"/><Relationship Id="rId8" Type="http://schemas.openxmlformats.org/officeDocument/2006/relationships/image" Target="../media/image19.jpeg"/><Relationship Id="rId7" Type="http://schemas.openxmlformats.org/officeDocument/2006/relationships/image" Target="../media/image18.jpeg"/><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 Id="rId3" Type="http://schemas.openxmlformats.org/officeDocument/2006/relationships/image" Target="../media/image14.jpeg"/><Relationship Id="rId2" Type="http://schemas.openxmlformats.org/officeDocument/2006/relationships/image" Target="../media/image9.png"/><Relationship Id="rId12" Type="http://schemas.openxmlformats.org/officeDocument/2006/relationships/notesSlide" Target="../notesSlides/notesSlide3.xml"/><Relationship Id="rId11" Type="http://schemas.openxmlformats.org/officeDocument/2006/relationships/slideLayout" Target="../slideLayouts/slideLayout1.xml"/><Relationship Id="rId10" Type="http://schemas.openxmlformats.org/officeDocument/2006/relationships/image" Target="../media/image21.jpeg"/><Relationship Id="rId1"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7" Type="http://schemas.openxmlformats.org/officeDocument/2006/relationships/slideLayout" Target="../slideLayouts/slideLayout1.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 Id="rId3" Type="http://schemas.openxmlformats.org/officeDocument/2006/relationships/image" Target="../media/image22.jpeg"/><Relationship Id="rId2" Type="http://schemas.openxmlformats.org/officeDocument/2006/relationships/image" Target="../media/image9.png"/><Relationship Id="rId1" Type="http://schemas.openxmlformats.org/officeDocument/2006/relationships/image" Target="../media/image10.png"/></Relationships>
</file>

<file path=ppt/slides/_rels/slide9.xml.rels><?xml version="1.0" encoding="UTF-8" standalone="yes"?>
<Relationships xmlns="http://schemas.openxmlformats.org/package/2006/relationships"><Relationship Id="rId9" Type="http://schemas.openxmlformats.org/officeDocument/2006/relationships/image" Target="../media/image28.png"/><Relationship Id="rId8" Type="http://schemas.openxmlformats.org/officeDocument/2006/relationships/tags" Target="../tags/tag18.xml"/><Relationship Id="rId7" Type="http://schemas.openxmlformats.org/officeDocument/2006/relationships/image" Target="../media/image27.png"/><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image" Target="../media/image26.jpeg"/><Relationship Id="rId3" Type="http://schemas.openxmlformats.org/officeDocument/2006/relationships/tags" Target="../tags/tag15.xml"/><Relationship Id="rId20" Type="http://schemas.openxmlformats.org/officeDocument/2006/relationships/notesSlide" Target="../notesSlides/notesSlide5.xml"/><Relationship Id="rId2" Type="http://schemas.openxmlformats.org/officeDocument/2006/relationships/image" Target="../media/image9.png"/><Relationship Id="rId19" Type="http://schemas.openxmlformats.org/officeDocument/2006/relationships/slideLayout" Target="../slideLayouts/slideLayout1.xml"/><Relationship Id="rId18" Type="http://schemas.openxmlformats.org/officeDocument/2006/relationships/tags" Target="../tags/tag26.xml"/><Relationship Id="rId17" Type="http://schemas.openxmlformats.org/officeDocument/2006/relationships/tags" Target="../tags/tag25.xml"/><Relationship Id="rId16" Type="http://schemas.openxmlformats.org/officeDocument/2006/relationships/tags" Target="../tags/tag24.xml"/><Relationship Id="rId15" Type="http://schemas.openxmlformats.org/officeDocument/2006/relationships/tags" Target="../tags/tag23.xml"/><Relationship Id="rId14" Type="http://schemas.openxmlformats.org/officeDocument/2006/relationships/tags" Target="../tags/tag22.xml"/><Relationship Id="rId13" Type="http://schemas.openxmlformats.org/officeDocument/2006/relationships/tags" Target="../tags/tag21.xml"/><Relationship Id="rId12" Type="http://schemas.openxmlformats.org/officeDocument/2006/relationships/tags" Target="../tags/tag20.xml"/><Relationship Id="rId11" Type="http://schemas.openxmlformats.org/officeDocument/2006/relationships/image" Target="../media/image29.png"/><Relationship Id="rId10" Type="http://schemas.openxmlformats.org/officeDocument/2006/relationships/tags" Target="../tags/tag19.xml"/><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1.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 Id="rId3" Type="http://schemas.openxmlformats.org/officeDocument/2006/relationships/image" Target="../media/image30.png"/><Relationship Id="rId2" Type="http://schemas.openxmlformats.org/officeDocument/2006/relationships/image" Target="../media/image9.png"/><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10.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1.xml"/><Relationship Id="rId3" Type="http://schemas.openxmlformats.org/officeDocument/2006/relationships/image" Target="../media/image34.jpeg"/><Relationship Id="rId2" Type="http://schemas.openxmlformats.org/officeDocument/2006/relationships/image" Target="../media/image9.png"/><Relationship Id="rId1"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10.png"/></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1.xml"/><Relationship Id="rId4" Type="http://schemas.openxmlformats.org/officeDocument/2006/relationships/image" Target="../media/image36.jpeg"/><Relationship Id="rId3" Type="http://schemas.openxmlformats.org/officeDocument/2006/relationships/image" Target="../media/image35.jpeg"/><Relationship Id="rId2" Type="http://schemas.openxmlformats.org/officeDocument/2006/relationships/image" Target="../media/image9.png"/><Relationship Id="rId1" Type="http://schemas.openxmlformats.org/officeDocument/2006/relationships/image" Target="../media/image10.png"/></Relationships>
</file>

<file path=ppt/slides/_rels/slide16.xml.rels><?xml version="1.0" encoding="UTF-8" standalone="yes"?>
<Relationships xmlns="http://schemas.openxmlformats.org/package/2006/relationships"><Relationship Id="rId9" Type="http://schemas.openxmlformats.org/officeDocument/2006/relationships/image" Target="../media/image43.jpeg"/><Relationship Id="rId8" Type="http://schemas.openxmlformats.org/officeDocument/2006/relationships/image" Target="../media/image42.jpeg"/><Relationship Id="rId7" Type="http://schemas.openxmlformats.org/officeDocument/2006/relationships/image" Target="../media/image41.jpeg"/><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 Id="rId3" Type="http://schemas.openxmlformats.org/officeDocument/2006/relationships/image" Target="../media/image37.jpeg"/><Relationship Id="rId2" Type="http://schemas.openxmlformats.org/officeDocument/2006/relationships/image" Target="../media/image9.png"/><Relationship Id="rId11" Type="http://schemas.openxmlformats.org/officeDocument/2006/relationships/notesSlide" Target="../notesSlides/notesSlide11.xml"/><Relationship Id="rId10" Type="http://schemas.openxmlformats.org/officeDocument/2006/relationships/slideLayout" Target="../slideLayouts/slideLayout1.xml"/><Relationship Id="rId1" Type="http://schemas.openxmlformats.org/officeDocument/2006/relationships/image" Target="../media/image10.png"/></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2.xml"/><Relationship Id="rId7" Type="http://schemas.openxmlformats.org/officeDocument/2006/relationships/slideLayout" Target="../slideLayouts/slideLayout1.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 Id="rId3" Type="http://schemas.openxmlformats.org/officeDocument/2006/relationships/image" Target="../media/image44.jpeg"/><Relationship Id="rId2" Type="http://schemas.openxmlformats.org/officeDocument/2006/relationships/image" Target="../media/image9.png"/><Relationship Id="rId1" Type="http://schemas.openxmlformats.org/officeDocument/2006/relationships/image" Target="../media/image10.png"/></Relationships>
</file>

<file path=ppt/slides/_rels/slide18.xml.rels><?xml version="1.0" encoding="UTF-8" standalone="yes"?>
<Relationships xmlns="http://schemas.openxmlformats.org/package/2006/relationships"><Relationship Id="rId9" Type="http://schemas.openxmlformats.org/officeDocument/2006/relationships/image" Target="../media/image53.jpeg"/><Relationship Id="rId8" Type="http://schemas.openxmlformats.org/officeDocument/2006/relationships/image" Target="../media/image52.jpeg"/><Relationship Id="rId7" Type="http://schemas.openxmlformats.org/officeDocument/2006/relationships/image" Target="../media/image51.jpeg"/><Relationship Id="rId6" Type="http://schemas.openxmlformats.org/officeDocument/2006/relationships/image" Target="../media/image50.jpeg"/><Relationship Id="rId5" Type="http://schemas.openxmlformats.org/officeDocument/2006/relationships/image" Target="../media/image47.jpeg"/><Relationship Id="rId4" Type="http://schemas.openxmlformats.org/officeDocument/2006/relationships/image" Target="../media/image49.jpeg"/><Relationship Id="rId3" Type="http://schemas.openxmlformats.org/officeDocument/2006/relationships/image" Target="../media/image48.jpeg"/><Relationship Id="rId2" Type="http://schemas.openxmlformats.org/officeDocument/2006/relationships/image" Target="../media/image9.png"/><Relationship Id="rId14" Type="http://schemas.openxmlformats.org/officeDocument/2006/relationships/notesSlide" Target="../notesSlides/notesSlide13.xml"/><Relationship Id="rId13" Type="http://schemas.openxmlformats.org/officeDocument/2006/relationships/slideLayout" Target="../slideLayouts/slideLayout1.xml"/><Relationship Id="rId12" Type="http://schemas.openxmlformats.org/officeDocument/2006/relationships/image" Target="../media/image56.jpeg"/><Relationship Id="rId11" Type="http://schemas.openxmlformats.org/officeDocument/2006/relationships/image" Target="../media/image55.jpeg"/><Relationship Id="rId10" Type="http://schemas.openxmlformats.org/officeDocument/2006/relationships/image" Target="../media/image54.jpeg"/><Relationship Id="rId1" Type="http://schemas.openxmlformats.org/officeDocument/2006/relationships/image" Target="../media/image10.png"/></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1.xml"/><Relationship Id="rId4" Type="http://schemas.openxmlformats.org/officeDocument/2006/relationships/image" Target="../media/image58.png"/><Relationship Id="rId3" Type="http://schemas.openxmlformats.org/officeDocument/2006/relationships/image" Target="../media/image57.png"/><Relationship Id="rId2" Type="http://schemas.openxmlformats.org/officeDocument/2006/relationships/image" Target="../media/image9.png"/><Relationship Id="rId1" Type="http://schemas.openxmlformats.org/officeDocument/2006/relationships/image" Target="../media/image10.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10.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10.pn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1.xml"/><Relationship Id="rId3" Type="http://schemas.openxmlformats.org/officeDocument/2006/relationships/image" Target="../media/image59.png"/><Relationship Id="rId2" Type="http://schemas.openxmlformats.org/officeDocument/2006/relationships/image" Target="../media/image9.png"/><Relationship Id="rId1" Type="http://schemas.openxmlformats.org/officeDocument/2006/relationships/image" Target="../media/image10.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10.png"/></Relationships>
</file>

<file path=ppt/slides/_rels/slide25.xml.rels><?xml version="1.0" encoding="UTF-8" standalone="yes"?>
<Relationships xmlns="http://schemas.openxmlformats.org/package/2006/relationships"><Relationship Id="rId8" Type="http://schemas.openxmlformats.org/officeDocument/2006/relationships/notesSlide" Target="../notesSlides/notesSlide19.xml"/><Relationship Id="rId7" Type="http://schemas.openxmlformats.org/officeDocument/2006/relationships/slideLayout" Target="../slideLayouts/slideLayout1.xml"/><Relationship Id="rId6" Type="http://schemas.openxmlformats.org/officeDocument/2006/relationships/image" Target="../media/image62.jpeg"/><Relationship Id="rId5" Type="http://schemas.openxmlformats.org/officeDocument/2006/relationships/image" Target="../media/image20.jpeg"/><Relationship Id="rId4" Type="http://schemas.openxmlformats.org/officeDocument/2006/relationships/image" Target="../media/image61.jpeg"/><Relationship Id="rId3" Type="http://schemas.openxmlformats.org/officeDocument/2006/relationships/image" Target="../media/image60.jpeg"/><Relationship Id="rId2" Type="http://schemas.openxmlformats.org/officeDocument/2006/relationships/image" Target="../media/image9.png"/><Relationship Id="rId1" Type="http://schemas.openxmlformats.org/officeDocument/2006/relationships/image" Target="../media/image10.png"/></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1.xml"/><Relationship Id="rId3" Type="http://schemas.openxmlformats.org/officeDocument/2006/relationships/hyperlink" Target="http://www.shangwuppt.com/" TargetMode="External"/><Relationship Id="rId2" Type="http://schemas.openxmlformats.org/officeDocument/2006/relationships/image" Target="../media/image9.png"/><Relationship Id="rId1" Type="http://schemas.openxmlformats.org/officeDocument/2006/relationships/image" Target="../media/image10.png"/></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1.xml"/><Relationship Id="rId3" Type="http://schemas.openxmlformats.org/officeDocument/2006/relationships/hyperlink" Target="http://www.shangwuppt.com/" TargetMode="External"/><Relationship Id="rId2" Type="http://schemas.openxmlformats.org/officeDocument/2006/relationships/image" Target="../media/image9.png"/><Relationship Id="rId1" Type="http://schemas.openxmlformats.org/officeDocument/2006/relationships/image" Target="../media/image10.png"/></Relationships>
</file>

<file path=ppt/slides/_rels/slide28.xml.rels><?xml version="1.0" encoding="UTF-8" standalone="yes"?>
<Relationships xmlns="http://schemas.openxmlformats.org/package/2006/relationships"><Relationship Id="rId7" Type="http://schemas.openxmlformats.org/officeDocument/2006/relationships/notesSlide" Target="../notesSlides/notesSlide22.xml"/><Relationship Id="rId6"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64.jpeg"/><Relationship Id="rId3" Type="http://schemas.openxmlformats.org/officeDocument/2006/relationships/image" Target="../media/image63.png"/><Relationship Id="rId2" Type="http://schemas.openxmlformats.org/officeDocument/2006/relationships/image" Target="../media/image9.png"/><Relationship Id="rId1" Type="http://schemas.openxmlformats.org/officeDocument/2006/relationships/image" Target="../media/image10.pn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10.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10.pn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10.png"/></Relationships>
</file>

<file path=ppt/slides/_rels/slide33.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1.xml"/><Relationship Id="rId3" Type="http://schemas.openxmlformats.org/officeDocument/2006/relationships/image" Target="../media/image65.png"/><Relationship Id="rId2" Type="http://schemas.openxmlformats.org/officeDocument/2006/relationships/image" Target="../media/image9.png"/><Relationship Id="rId1" Type="http://schemas.openxmlformats.org/officeDocument/2006/relationships/image" Target="../media/image10.png"/></Relationships>
</file>

<file path=ppt/slides/_rels/slide34.xml.rels><?xml version="1.0" encoding="UTF-8" standalone="yes"?>
<Relationships xmlns="http://schemas.openxmlformats.org/package/2006/relationships"><Relationship Id="rId5" Type="http://schemas.openxmlformats.org/officeDocument/2006/relationships/notesSlide" Target="../notesSlides/notesSlide27.xml"/><Relationship Id="rId4" Type="http://schemas.openxmlformats.org/officeDocument/2006/relationships/slideLayout" Target="../slideLayouts/slideLayout1.xml"/><Relationship Id="rId3" Type="http://schemas.openxmlformats.org/officeDocument/2006/relationships/image" Target="../media/image66.png"/><Relationship Id="rId2" Type="http://schemas.openxmlformats.org/officeDocument/2006/relationships/image" Target="../media/image9.png"/><Relationship Id="rId1" Type="http://schemas.openxmlformats.org/officeDocument/2006/relationships/image" Target="../media/image10.png"/></Relationships>
</file>

<file path=ppt/slides/_rels/slide3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audio" Target="../media/audio1.wav"/><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l="-6000" r="-6000"/>
          </a:stretch>
        </a:blipFill>
        <a:effectLst/>
      </p:bgPr>
    </p:bg>
    <p:spTree>
      <p:nvGrpSpPr>
        <p:cNvPr id="1" name=""/>
        <p:cNvGrpSpPr/>
        <p:nvPr/>
      </p:nvGrpSpPr>
      <p:grpSpPr>
        <a:xfrm>
          <a:off x="0" y="0"/>
          <a:ext cx="0" cy="0"/>
          <a:chOff x="0" y="0"/>
          <a:chExt cx="0" cy="0"/>
        </a:xfrm>
      </p:grpSpPr>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81917" y="258289"/>
            <a:ext cx="4842445" cy="2994803"/>
          </a:xfrm>
          <a:prstGeom prst="rect">
            <a:avLst/>
          </a:prstGeom>
        </p:spPr>
      </p:pic>
      <p:sp>
        <p:nvSpPr>
          <p:cNvPr id="4" name="矩形 3"/>
          <p:cNvSpPr/>
          <p:nvPr/>
        </p:nvSpPr>
        <p:spPr>
          <a:xfrm>
            <a:off x="968886" y="1656834"/>
            <a:ext cx="5955476" cy="1477328"/>
          </a:xfrm>
          <a:prstGeom prst="rect">
            <a:avLst/>
          </a:prstGeom>
        </p:spPr>
        <p:txBody>
          <a:bodyPr wrap="none">
            <a:spAutoFit/>
          </a:bodyPr>
          <a:lstStyle/>
          <a:p>
            <a:r>
              <a:rPr lang="zh-CN" altLang="en-US" sz="9000">
                <a:latin typeface="造字工房力黑（非商用）常规体" pitchFamily="50" charset="-122"/>
                <a:ea typeface="造字工房力黑（非商用）常规体" pitchFamily="50" charset="-122"/>
              </a:rPr>
              <a:t>寻找千里马</a:t>
            </a:r>
            <a:endParaRPr lang="zh-CN" altLang="en-US" sz="9000">
              <a:latin typeface="造字工房力黑（非商用）常规体" pitchFamily="50" charset="-122"/>
              <a:ea typeface="造字工房力黑（非商用）常规体" pitchFamily="50" charset="-122"/>
            </a:endParaRPr>
          </a:p>
        </p:txBody>
      </p:sp>
      <p:sp>
        <p:nvSpPr>
          <p:cNvPr id="5" name="矩形 4"/>
          <p:cNvSpPr/>
          <p:nvPr/>
        </p:nvSpPr>
        <p:spPr>
          <a:xfrm>
            <a:off x="1515454" y="5957293"/>
            <a:ext cx="4381328" cy="584775"/>
          </a:xfrm>
          <a:prstGeom prst="rect">
            <a:avLst/>
          </a:prstGeom>
        </p:spPr>
        <p:txBody>
          <a:bodyPr wrap="none">
            <a:spAutoFit/>
          </a:bodyPr>
          <a:lstStyle/>
          <a:p>
            <a:r>
              <a:rPr lang="zh-CN" altLang="en-US" sz="3200">
                <a:latin typeface="造字工房力黑（非商用）常规体" pitchFamily="50" charset="-122"/>
                <a:ea typeface="造字工房力黑（非商用）常规体" pitchFamily="50" charset="-122"/>
              </a:rPr>
              <a:t>有料你就来 ！高薪寻人</a:t>
            </a:r>
            <a:endParaRPr lang="zh-CN" altLang="en-US" sz="3200">
              <a:latin typeface="造字工房力黑（非商用）常规体" pitchFamily="50" charset="-122"/>
              <a:ea typeface="造字工房力黑（非商用）常规体" pitchFamily="50" charset="-122"/>
            </a:endParaRPr>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30082" y="5488963"/>
            <a:ext cx="1027580" cy="1216637"/>
          </a:xfrm>
          <a:prstGeom prst="rect">
            <a:avLst/>
          </a:prstGeom>
        </p:spPr>
      </p:pic>
      <p:sp>
        <p:nvSpPr>
          <p:cNvPr id="7" name="文本框 6"/>
          <p:cNvSpPr txBox="1"/>
          <p:nvPr/>
        </p:nvSpPr>
        <p:spPr>
          <a:xfrm>
            <a:off x="1386866" y="2956161"/>
            <a:ext cx="5877534" cy="646331"/>
          </a:xfrm>
          <a:prstGeom prst="rect">
            <a:avLst/>
          </a:prstGeom>
          <a:noFill/>
        </p:spPr>
        <p:txBody>
          <a:bodyPr wrap="square" rtlCol="0">
            <a:spAutoFit/>
          </a:bodyPr>
          <a:lstStyle/>
          <a:p>
            <a:r>
              <a:rPr lang="zh-CN" altLang="en-US" sz="3600" smtClean="0">
                <a:latin typeface="微软雅黑" panose="020B0503020204020204" pitchFamily="34" charset="-122"/>
                <a:ea typeface="微软雅黑" panose="020B0503020204020204" pitchFamily="34" charset="-122"/>
              </a:rPr>
              <a:t>校园企业招聘宣讲</a:t>
            </a:r>
            <a:r>
              <a:rPr lang="en-US" altLang="zh-CN" sz="3600" smtClean="0">
                <a:latin typeface="微软雅黑" panose="020B0503020204020204" pitchFamily="34" charset="-122"/>
                <a:ea typeface="微软雅黑" panose="020B0503020204020204" pitchFamily="34" charset="-122"/>
              </a:rPr>
              <a:t>PPT</a:t>
            </a:r>
            <a:endParaRPr lang="zh-CN" altLang="en-US" sz="3600">
              <a:latin typeface="微软雅黑" panose="020B0503020204020204" pitchFamily="34" charset="-122"/>
              <a:ea typeface="微软雅黑" panose="020B0503020204020204" pitchFamily="34" charset="-122"/>
            </a:endParaRPr>
          </a:p>
        </p:txBody>
      </p:sp>
      <p:grpSp>
        <p:nvGrpSpPr>
          <p:cNvPr id="10" name="组合 9"/>
          <p:cNvGrpSpPr/>
          <p:nvPr/>
        </p:nvGrpSpPr>
        <p:grpSpPr>
          <a:xfrm>
            <a:off x="1060648" y="3602492"/>
            <a:ext cx="5597014" cy="523220"/>
            <a:chOff x="1060648" y="3602492"/>
            <a:chExt cx="5597014" cy="523220"/>
          </a:xfrm>
        </p:grpSpPr>
        <p:sp>
          <p:nvSpPr>
            <p:cNvPr id="8" name="圆角矩形 7"/>
            <p:cNvSpPr/>
            <p:nvPr/>
          </p:nvSpPr>
          <p:spPr>
            <a:xfrm>
              <a:off x="1060648" y="3602492"/>
              <a:ext cx="5597014" cy="5080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1907566" y="3602492"/>
              <a:ext cx="3989216" cy="523220"/>
            </a:xfrm>
            <a:prstGeom prst="rect">
              <a:avLst/>
            </a:prstGeom>
            <a:noFill/>
          </p:spPr>
          <p:txBody>
            <a:bodyPr wrap="square" rtlCol="0">
              <a:spAutoFit/>
            </a:bodyPr>
            <a:lstStyle/>
            <a:p>
              <a:r>
                <a:rPr lang="zh-CN" altLang="en-US" sz="2800" smtClean="0">
                  <a:solidFill>
                    <a:schemeClr val="bg1"/>
                  </a:solidFill>
                  <a:latin typeface="微软雅黑" panose="020B0503020204020204" pitchFamily="34" charset="-122"/>
                  <a:ea typeface="微软雅黑" panose="020B0503020204020204" pitchFamily="34" charset="-122"/>
                </a:rPr>
                <a:t>这里填写公司企业名称</a:t>
              </a:r>
              <a:endParaRPr lang="zh-CN" altLang="en-US" sz="2800">
                <a:solidFill>
                  <a:schemeClr val="bg1"/>
                </a:solidFill>
                <a:latin typeface="微软雅黑" panose="020B0503020204020204" pitchFamily="34" charset="-122"/>
                <a:ea typeface="微软雅黑" panose="020B0503020204020204" pitchFamily="34" charset="-122"/>
              </a:endParaRPr>
            </a:p>
          </p:txBody>
        </p:sp>
      </p:grpSp>
      <p:pic>
        <p:nvPicPr>
          <p:cNvPr id="12" name="纯音乐 - 专题片大气豪迈型背景音乐">
            <a:hlinkClick r:id="" action="ppaction://media"/>
          </p:cNvPr>
          <p:cNvPicPr>
            <a:picLocks noChangeAspect="1"/>
          </p:cNvPicPr>
          <p:nvPr>
            <a:audioFile r:link="rId4"/>
            <p:extLst>
              <p:ext uri="{DAA4B4D4-6D71-4841-9C94-3DE7FCFB9230}">
                <p14:media xmlns:p14="http://schemas.microsoft.com/office/powerpoint/2010/main" r:embed="rId5"/>
              </p:ext>
            </p:extLst>
          </p:nvPr>
        </p:nvPicPr>
        <p:blipFill>
          <a:blip r:embed="rId6"/>
          <a:stretch>
            <a:fillRect/>
          </a:stretch>
        </p:blipFill>
        <p:spPr>
          <a:xfrm>
            <a:off x="-1874123" y="437803"/>
            <a:ext cx="609411" cy="60941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par>
                          <p:cTn id="7" fill="hold">
                            <p:stCondLst>
                              <p:cond delay="0"/>
                            </p:stCondLst>
                            <p:childTnLst>
                              <p:par>
                                <p:cTn id="8" presetID="17" presetClass="entr" presetSubtype="10"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1000" fill="hold"/>
                                        <p:tgtEl>
                                          <p:spTgt spid="4"/>
                                        </p:tgtEl>
                                        <p:attrNameLst>
                                          <p:attrName>ppt_w</p:attrName>
                                        </p:attrNameLst>
                                      </p:cBhvr>
                                      <p:tavLst>
                                        <p:tav tm="0">
                                          <p:val>
                                            <p:fltVal val="0"/>
                                          </p:val>
                                        </p:tav>
                                        <p:tav tm="100000">
                                          <p:val>
                                            <p:strVal val="#ppt_w"/>
                                          </p:val>
                                        </p:tav>
                                      </p:tavLst>
                                    </p:anim>
                                    <p:anim calcmode="lin" valueType="num">
                                      <p:cBhvr>
                                        <p:cTn id="11" dur="1000" fill="hold"/>
                                        <p:tgtEl>
                                          <p:spTgt spid="4"/>
                                        </p:tgtEl>
                                        <p:attrNameLst>
                                          <p:attrName>ppt_h</p:attrName>
                                        </p:attrNameLst>
                                      </p:cBhvr>
                                      <p:tavLst>
                                        <p:tav tm="0">
                                          <p:val>
                                            <p:strVal val="#ppt_h"/>
                                          </p:val>
                                        </p:tav>
                                        <p:tav tm="100000">
                                          <p:val>
                                            <p:strVal val="#ppt_h"/>
                                          </p:val>
                                        </p:tav>
                                      </p:tavLst>
                                    </p:anim>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4"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ppt_x"/>
                                          </p:val>
                                        </p:tav>
                                        <p:tav tm="100000">
                                          <p:val>
                                            <p:strVal val="#ppt_x"/>
                                          </p:val>
                                        </p:tav>
                                      </p:tavLst>
                                    </p:anim>
                                    <p:anim calcmode="lin" valueType="num">
                                      <p:cBhvr additive="base">
                                        <p:cTn id="21" dur="500" fill="hold"/>
                                        <p:tgtEl>
                                          <p:spTgt spid="10"/>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50" presetClass="entr" presetSubtype="0" decel="10000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1000" fill="hold"/>
                                        <p:tgtEl>
                                          <p:spTgt spid="5"/>
                                        </p:tgtEl>
                                        <p:attrNameLst>
                                          <p:attrName>ppt_w</p:attrName>
                                        </p:attrNameLst>
                                      </p:cBhvr>
                                      <p:tavLst>
                                        <p:tav tm="0">
                                          <p:val>
                                            <p:strVal val="#ppt_w+.3"/>
                                          </p:val>
                                        </p:tav>
                                        <p:tav tm="100000">
                                          <p:val>
                                            <p:strVal val="#ppt_w"/>
                                          </p:val>
                                        </p:tav>
                                      </p:tavLst>
                                    </p:anim>
                                    <p:anim calcmode="lin" valueType="num">
                                      <p:cBhvr>
                                        <p:cTn id="26" dur="1000" fill="hold"/>
                                        <p:tgtEl>
                                          <p:spTgt spid="5"/>
                                        </p:tgtEl>
                                        <p:attrNameLst>
                                          <p:attrName>ppt_h</p:attrName>
                                        </p:attrNameLst>
                                      </p:cBhvr>
                                      <p:tavLst>
                                        <p:tav tm="0">
                                          <p:val>
                                            <p:strVal val="#ppt_h"/>
                                          </p:val>
                                        </p:tav>
                                        <p:tav tm="100000">
                                          <p:val>
                                            <p:strVal val="#ppt_h"/>
                                          </p:val>
                                        </p:tav>
                                      </p:tavLst>
                                    </p:anim>
                                    <p:animEffect transition="in" filter="fade">
                                      <p:cBhvr>
                                        <p:cTn id="27" dur="1000"/>
                                        <p:tgtEl>
                                          <p:spTgt spid="5"/>
                                        </p:tgtEl>
                                      </p:cBhvr>
                                    </p:animEffect>
                                  </p:childTnLst>
                                </p:cTn>
                              </p:par>
                            </p:childTnLst>
                          </p:cTn>
                        </p:par>
                        <p:par>
                          <p:cTn id="28" fill="hold">
                            <p:stCondLst>
                              <p:cond delay="3000"/>
                            </p:stCondLst>
                            <p:childTnLst>
                              <p:par>
                                <p:cTn id="29" presetID="23" presetClass="entr" presetSubtype="32"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strVal val="4*#ppt_w"/>
                                          </p:val>
                                        </p:tav>
                                        <p:tav tm="100000">
                                          <p:val>
                                            <p:strVal val="#ppt_w"/>
                                          </p:val>
                                        </p:tav>
                                      </p:tavLst>
                                    </p:anim>
                                    <p:anim calcmode="lin" valueType="num">
                                      <p:cBhvr>
                                        <p:cTn id="32" dur="500" fill="hold"/>
                                        <p:tgtEl>
                                          <p:spTgt spid="6"/>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29"/>
                                            </p:cond>
                                          </p:stCondLst>
                                          <p:endCondLst>
                                            <p:cond evt="onStopAudio" delay="0">
                                              <p:tgtEl>
                                                <p:sldTgt/>
                                              </p:tgtEl>
                                            </p:cond>
                                          </p:endCondLst>
                                        </p:cTn>
                                        <p:tgtEl>
                                          <p:sndTgt r:embed="rId7" name="push.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3" repeatCount="indefinite" fill="hold" display="0">
                  <p:stCondLst>
                    <p:cond delay="indefinite"/>
                  </p:stCondLst>
                  <p:endCondLst>
                    <p:cond evt="onStopAudio" delay="0">
                      <p:tgtEl>
                        <p:sldTgt/>
                      </p:tgtEl>
                    </p:cond>
                  </p:endCondLst>
                </p:cTn>
                <p:tgtEl>
                  <p:spTgt spid="12"/>
                </p:tgtEl>
              </p:cMediaNode>
            </p:audio>
          </p:childTnLst>
        </p:cTn>
      </p:par>
    </p:tnLst>
    <p:bldLst>
      <p:bldP spid="4" grpId="0"/>
      <p:bldP spid="5"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097246" y="1079840"/>
            <a:ext cx="7238095" cy="5434920"/>
          </a:xfrm>
          <a:prstGeom prst="rect">
            <a:avLst/>
          </a:prstGeom>
        </p:spPr>
      </p:pic>
      <p:sp>
        <p:nvSpPr>
          <p:cNvPr id="6" name="文本框 3"/>
          <p:cNvSpPr txBox="1">
            <a:spLocks noChangeArrowheads="1"/>
          </p:cNvSpPr>
          <p:nvPr/>
        </p:nvSpPr>
        <p:spPr bwMode="auto">
          <a:xfrm>
            <a:off x="1768954" y="3797300"/>
            <a:ext cx="4890871" cy="1076961"/>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anose="020B0503020204020204" pitchFamily="34" charset="-122"/>
                <a:ea typeface="微软雅黑" panose="020B0503020204020204" pitchFamily="34" charset="-122"/>
              </a:defRPr>
            </a:lvl1pPr>
          </a:lstStyle>
          <a:p>
            <a:pPr algn="ctr"/>
            <a:r>
              <a:rPr lang="zh-CN" altLang="en-US" sz="3200" smtClean="0">
                <a:solidFill>
                  <a:schemeClr val="tx1"/>
                </a:solidFill>
              </a:rPr>
              <a:t>相信自己</a:t>
            </a:r>
            <a:r>
              <a:rPr lang="zh-CN" altLang="en-US" sz="3200">
                <a:solidFill>
                  <a:schemeClr val="tx1"/>
                </a:solidFill>
              </a:rPr>
              <a:t>，</a:t>
            </a:r>
            <a:r>
              <a:rPr lang="zh-CN" altLang="en-US" sz="3200" smtClean="0">
                <a:solidFill>
                  <a:schemeClr val="tx1"/>
                </a:solidFill>
              </a:rPr>
              <a:t>相信未来</a:t>
            </a:r>
            <a:endParaRPr lang="en-US" altLang="zh-CN" sz="3200" smtClean="0">
              <a:solidFill>
                <a:schemeClr val="tx1"/>
              </a:solidFill>
            </a:endParaRPr>
          </a:p>
          <a:p>
            <a:pPr algn="ctr"/>
            <a:r>
              <a:rPr lang="zh-CN" altLang="en-US" sz="3200" smtClean="0">
                <a:solidFill>
                  <a:schemeClr val="tx1"/>
                </a:solidFill>
              </a:rPr>
              <a:t>相信前行者有限公司</a:t>
            </a:r>
            <a:endParaRPr lang="zh-CN" altLang="zh-CN" sz="3200" dirty="0">
              <a:solidFill>
                <a:schemeClr val="tx1"/>
              </a:solidFill>
            </a:endParaRPr>
          </a:p>
        </p:txBody>
      </p:sp>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8111" y="844803"/>
            <a:ext cx="5312556" cy="3187534"/>
          </a:xfrm>
          <a:prstGeom prst="rect">
            <a:avLst/>
          </a:prstGeom>
        </p:spPr>
      </p:pic>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8111" y="844803"/>
            <a:ext cx="5312556" cy="318753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1"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6" presetClass="emph" presetSubtype="0" fill="hold" nodeType="withEffect">
                                  <p:stCondLst>
                                    <p:cond delay="0"/>
                                  </p:stCondLst>
                                  <p:childTnLst>
                                    <p:animScale>
                                      <p:cBhvr>
                                        <p:cTn id="14" dur="500" fill="hold"/>
                                        <p:tgtEl>
                                          <p:spTgt spid="8"/>
                                        </p:tgtEl>
                                      </p:cBhvr>
                                      <p:by x="150000" y="150000"/>
                                    </p:animScale>
                                  </p:childTnLst>
                                </p:cTn>
                              </p:par>
                              <p:par>
                                <p:cTn id="15" presetID="10" presetClass="exit" presetSubtype="0" fill="hold" nodeType="withEffect">
                                  <p:stCondLst>
                                    <p:cond delay="0"/>
                                  </p:stCondLst>
                                  <p:childTnLst>
                                    <p:animEffect transition="out" filter="fade">
                                      <p:cBhvr>
                                        <p:cTn id="16" dur="500"/>
                                        <p:tgtEl>
                                          <p:spTgt spid="8"/>
                                        </p:tgtEl>
                                      </p:cBhvr>
                                    </p:animEffect>
                                    <p:set>
                                      <p:cBhvr>
                                        <p:cTn id="17" dur="1" fill="hold">
                                          <p:stCondLst>
                                            <p:cond delay="499"/>
                                          </p:stCondLst>
                                        </p:cTn>
                                        <p:tgtEl>
                                          <p:spTgt spid="8"/>
                                        </p:tgtEl>
                                        <p:attrNameLst>
                                          <p:attrName>style.visibility</p:attrName>
                                        </p:attrNameLst>
                                      </p:cBhvr>
                                      <p:to>
                                        <p:strVal val="hidden"/>
                                      </p:to>
                                    </p:set>
                                  </p:childTnLst>
                                </p:cTn>
                              </p:par>
                            </p:childTnLst>
                          </p:cTn>
                        </p:par>
                        <p:par>
                          <p:cTn id="18" fill="hold">
                            <p:stCondLst>
                              <p:cond delay="500"/>
                            </p:stCondLst>
                            <p:childTnLst>
                              <p:par>
                                <p:cTn id="19" presetID="2" presetClass="entr" presetSubtype="6"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1+#ppt_w/2"/>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par>
                          <p:cTn id="23" fill="hold">
                            <p:stCondLst>
                              <p:cond delay="1000"/>
                            </p:stCondLst>
                            <p:childTnLst>
                              <p:par>
                                <p:cTn id="24" presetID="2" presetClass="entr" presetSubtype="2"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1+#ppt_w/2"/>
                                          </p:val>
                                        </p:tav>
                                        <p:tav tm="100000">
                                          <p:val>
                                            <p:strVal val="#ppt_x"/>
                                          </p:val>
                                        </p:tav>
                                      </p:tavLst>
                                    </p:anim>
                                    <p:anim calcmode="lin" valueType="num">
                                      <p:cBhvr additive="base">
                                        <p:cTn id="27"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781073" y="2693166"/>
            <a:ext cx="4634264" cy="3556813"/>
          </a:xfrm>
          <a:prstGeom prst="rect">
            <a:avLst/>
          </a:prstGeom>
        </p:spPr>
      </p:pic>
      <p:sp>
        <p:nvSpPr>
          <p:cNvPr id="5" name="TextBox 50"/>
          <p:cNvSpPr txBox="1"/>
          <p:nvPr/>
        </p:nvSpPr>
        <p:spPr>
          <a:xfrm>
            <a:off x="1610849" y="961240"/>
            <a:ext cx="2454209" cy="1107676"/>
          </a:xfrm>
          <a:prstGeom prst="rect">
            <a:avLst/>
          </a:prstGeom>
          <a:noFill/>
          <a:effectLst>
            <a:glow rad="698500">
              <a:schemeClr val="accent1">
                <a:lumMod val="20000"/>
                <a:lumOff val="80000"/>
                <a:alpha val="40000"/>
              </a:schemeClr>
            </a:glow>
          </a:effectLst>
        </p:spPr>
        <p:txBody>
          <a:bodyPr wrap="square" rtlCol="0">
            <a:spAutoFit/>
          </a:bodyPr>
          <a:lstStyle/>
          <a:p>
            <a:pPr algn="ctr" fontAlgn="base">
              <a:spcBef>
                <a:spcPct val="0"/>
              </a:spcBef>
              <a:spcAft>
                <a:spcPct val="0"/>
              </a:spcAft>
              <a:defRPr/>
            </a:pPr>
            <a:r>
              <a:rPr lang="zh-CN" altLang="en-US" sz="6600" b="1">
                <a:latin typeface="微软雅黑" panose="020B0503020204020204" pitchFamily="34" charset="-122"/>
                <a:ea typeface="微软雅黑" panose="020B0503020204020204" pitchFamily="34" charset="-122"/>
                <a:cs typeface="华文黑体" pitchFamily="2" charset="-122"/>
              </a:rPr>
              <a:t>目录</a:t>
            </a:r>
            <a:endParaRPr lang="zh-CN" altLang="en-US" sz="6600" b="1" dirty="0">
              <a:latin typeface="微软雅黑" panose="020B0503020204020204" pitchFamily="34" charset="-122"/>
              <a:ea typeface="微软雅黑" panose="020B0503020204020204" pitchFamily="34" charset="-122"/>
              <a:cs typeface="华文黑体" pitchFamily="2" charset="-122"/>
            </a:endParaRPr>
          </a:p>
        </p:txBody>
      </p:sp>
      <p:sp>
        <p:nvSpPr>
          <p:cNvPr id="6" name="TextBox 50"/>
          <p:cNvSpPr txBox="1"/>
          <p:nvPr/>
        </p:nvSpPr>
        <p:spPr>
          <a:xfrm>
            <a:off x="2075176" y="2116024"/>
            <a:ext cx="4593757" cy="338426"/>
          </a:xfrm>
          <a:prstGeom prst="rect">
            <a:avLst/>
          </a:prstGeom>
          <a:noFill/>
        </p:spPr>
        <p:txBody>
          <a:bodyPr wrap="square" rtlCol="0">
            <a:spAutoFit/>
          </a:bodyPr>
          <a:lstStyle/>
          <a:p>
            <a:pPr defTabSz="913130" fontAlgn="base">
              <a:spcBef>
                <a:spcPct val="0"/>
              </a:spcBef>
              <a:spcAft>
                <a:spcPct val="0"/>
              </a:spcAft>
              <a:defRPr/>
            </a:pPr>
            <a:r>
              <a:rPr lang="en-US" altLang="zh-CN" sz="1600" b="1">
                <a:latin typeface="微软雅黑" panose="020B0503020204020204" pitchFamily="34" charset="-122"/>
                <a:ea typeface="微软雅黑" panose="020B0503020204020204" pitchFamily="34" charset="-122"/>
              </a:rPr>
              <a:t>CONTENTS</a:t>
            </a:r>
            <a:endParaRPr lang="zh-CN" altLang="en-US" sz="1600" b="1" dirty="0">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4229100" y="1155700"/>
            <a:ext cx="0" cy="4356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4529235" y="1283847"/>
            <a:ext cx="842865" cy="852406"/>
            <a:chOff x="2770755" y="4128825"/>
            <a:chExt cx="1837870" cy="1858675"/>
          </a:xfrm>
        </p:grpSpPr>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0755" y="4128825"/>
              <a:ext cx="1837870" cy="1858675"/>
            </a:xfrm>
            <a:prstGeom prst="rect">
              <a:avLst/>
            </a:prstGeom>
          </p:spPr>
        </p:pic>
        <p:sp>
          <p:nvSpPr>
            <p:cNvPr id="11" name="Rectangle 23"/>
            <p:cNvSpPr>
              <a:spLocks noChangeArrowheads="1"/>
            </p:cNvSpPr>
            <p:nvPr/>
          </p:nvSpPr>
          <p:spPr bwMode="auto">
            <a:xfrm>
              <a:off x="2906802" y="4396441"/>
              <a:ext cx="1582979"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zh-CN" sz="4000" kern="10" smtClean="0">
                  <a:ln w="19050">
                    <a:noFill/>
                    <a:miter lim="800000"/>
                  </a:ln>
                  <a:solidFill>
                    <a:schemeClr val="bg1"/>
                  </a:solidFill>
                  <a:latin typeface="华文行楷" panose="02010800040101010101" pitchFamily="2" charset="-122"/>
                  <a:ea typeface="华文行楷" panose="02010800040101010101" pitchFamily="2" charset="-122"/>
                </a:rPr>
                <a:t>01</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sp>
        <p:nvSpPr>
          <p:cNvPr id="12" name="文本框 3"/>
          <p:cNvSpPr txBox="1">
            <a:spLocks noChangeArrowheads="1"/>
          </p:cNvSpPr>
          <p:nvPr/>
        </p:nvSpPr>
        <p:spPr bwMode="auto">
          <a:xfrm>
            <a:off x="5672234" y="1008028"/>
            <a:ext cx="4890871" cy="1107996"/>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anose="020B0503020204020204" pitchFamily="34" charset="-122"/>
                <a:ea typeface="微软雅黑" panose="020B0503020204020204" pitchFamily="34" charset="-122"/>
              </a:defRPr>
            </a:lvl1pPr>
          </a:lstStyle>
          <a:p>
            <a:r>
              <a:rPr lang="zh-CN" altLang="en-US" sz="3200" smtClean="0">
                <a:solidFill>
                  <a:schemeClr val="tx1"/>
                </a:solidFill>
              </a:rPr>
              <a:t>我们是谁</a:t>
            </a:r>
            <a:r>
              <a:rPr lang="en-US" altLang="zh-CN" sz="6600" smtClean="0">
                <a:solidFill>
                  <a:schemeClr val="tx1"/>
                </a:solidFill>
              </a:rPr>
              <a:t>.</a:t>
            </a:r>
            <a:r>
              <a:rPr lang="zh-CN" altLang="en-US" sz="3200" smtClean="0">
                <a:solidFill>
                  <a:schemeClr val="tx1"/>
                </a:solidFill>
              </a:rPr>
              <a:t>公司介绍</a:t>
            </a:r>
            <a:endParaRPr lang="zh-CN" altLang="zh-CN" sz="3200" dirty="0">
              <a:solidFill>
                <a:schemeClr val="tx1"/>
              </a:solidFill>
            </a:endParaRPr>
          </a:p>
        </p:txBody>
      </p:sp>
      <p:grpSp>
        <p:nvGrpSpPr>
          <p:cNvPr id="13" name="组合 12"/>
          <p:cNvGrpSpPr/>
          <p:nvPr/>
        </p:nvGrpSpPr>
        <p:grpSpPr>
          <a:xfrm>
            <a:off x="4562260" y="2384666"/>
            <a:ext cx="842865" cy="852406"/>
            <a:chOff x="2770755" y="4128825"/>
            <a:chExt cx="1837870" cy="1858675"/>
          </a:xfrm>
        </p:grpSpPr>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0755" y="4128825"/>
              <a:ext cx="1837870" cy="1858675"/>
            </a:xfrm>
            <a:prstGeom prst="rect">
              <a:avLst/>
            </a:prstGeom>
          </p:spPr>
        </p:pic>
        <p:sp>
          <p:nvSpPr>
            <p:cNvPr id="15" name="Rectangle 23"/>
            <p:cNvSpPr>
              <a:spLocks noChangeArrowheads="1"/>
            </p:cNvSpPr>
            <p:nvPr/>
          </p:nvSpPr>
          <p:spPr bwMode="auto">
            <a:xfrm>
              <a:off x="2906801" y="4286386"/>
              <a:ext cx="1582980" cy="154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zh-CN" sz="4000" kern="10" smtClean="0">
                  <a:ln w="19050">
                    <a:noFill/>
                    <a:miter lim="800000"/>
                  </a:ln>
                  <a:solidFill>
                    <a:schemeClr val="bg1"/>
                  </a:solidFill>
                  <a:latin typeface="华文行楷" panose="02010800040101010101" pitchFamily="2" charset="-122"/>
                  <a:ea typeface="华文行楷" panose="02010800040101010101" pitchFamily="2" charset="-122"/>
                </a:rPr>
                <a:t>02</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sp>
        <p:nvSpPr>
          <p:cNvPr id="16" name="文本框 3"/>
          <p:cNvSpPr txBox="1">
            <a:spLocks noChangeArrowheads="1"/>
          </p:cNvSpPr>
          <p:nvPr/>
        </p:nvSpPr>
        <p:spPr bwMode="auto">
          <a:xfrm>
            <a:off x="5705259" y="1892947"/>
            <a:ext cx="5280241" cy="1600438"/>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anose="020B0503020204020204" pitchFamily="34" charset="-122"/>
                <a:ea typeface="微软雅黑" panose="020B0503020204020204" pitchFamily="34" charset="-122"/>
              </a:defRPr>
            </a:lvl1pPr>
          </a:lstStyle>
          <a:p>
            <a:r>
              <a:rPr lang="zh-CN" altLang="en-US" sz="3200" smtClean="0">
                <a:solidFill>
                  <a:schemeClr val="tx1"/>
                </a:solidFill>
              </a:rPr>
              <a:t>为什么选择我们</a:t>
            </a:r>
            <a:r>
              <a:rPr lang="en-US" altLang="zh-CN" sz="6600" smtClean="0">
                <a:solidFill>
                  <a:schemeClr val="tx1"/>
                </a:solidFill>
              </a:rPr>
              <a:t>.</a:t>
            </a:r>
            <a:r>
              <a:rPr lang="zh-CN" altLang="en-US" sz="3200" smtClean="0">
                <a:solidFill>
                  <a:schemeClr val="tx1"/>
                </a:solidFill>
              </a:rPr>
              <a:t>发展平台及福利</a:t>
            </a:r>
            <a:endParaRPr lang="zh-CN" altLang="zh-CN" sz="3200" dirty="0">
              <a:solidFill>
                <a:schemeClr val="tx1"/>
              </a:solidFill>
            </a:endParaRPr>
          </a:p>
        </p:txBody>
      </p:sp>
      <p:grpSp>
        <p:nvGrpSpPr>
          <p:cNvPr id="17" name="组合 16"/>
          <p:cNvGrpSpPr/>
          <p:nvPr/>
        </p:nvGrpSpPr>
        <p:grpSpPr>
          <a:xfrm>
            <a:off x="4529235" y="3753007"/>
            <a:ext cx="842865" cy="852406"/>
            <a:chOff x="2770755" y="4128825"/>
            <a:chExt cx="1837870" cy="1858675"/>
          </a:xfrm>
        </p:grpSpPr>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0755" y="4128825"/>
              <a:ext cx="1837870" cy="1858675"/>
            </a:xfrm>
            <a:prstGeom prst="rect">
              <a:avLst/>
            </a:prstGeom>
          </p:spPr>
        </p:pic>
        <p:sp>
          <p:nvSpPr>
            <p:cNvPr id="19" name="Rectangle 23"/>
            <p:cNvSpPr>
              <a:spLocks noChangeArrowheads="1"/>
            </p:cNvSpPr>
            <p:nvPr/>
          </p:nvSpPr>
          <p:spPr bwMode="auto">
            <a:xfrm>
              <a:off x="2906801" y="4286386"/>
              <a:ext cx="1582980" cy="154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zh-CN" sz="4000" kern="10" smtClean="0">
                  <a:ln w="19050">
                    <a:noFill/>
                    <a:miter lim="800000"/>
                  </a:ln>
                  <a:solidFill>
                    <a:schemeClr val="bg1"/>
                  </a:solidFill>
                  <a:latin typeface="华文行楷" panose="02010800040101010101" pitchFamily="2" charset="-122"/>
                  <a:ea typeface="华文行楷" panose="02010800040101010101" pitchFamily="2" charset="-122"/>
                </a:rPr>
                <a:t>03</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sp>
        <p:nvSpPr>
          <p:cNvPr id="20" name="文本框 3"/>
          <p:cNvSpPr txBox="1">
            <a:spLocks noChangeArrowheads="1"/>
          </p:cNvSpPr>
          <p:nvPr/>
        </p:nvSpPr>
        <p:spPr bwMode="auto">
          <a:xfrm>
            <a:off x="5672234" y="3435183"/>
            <a:ext cx="6011766" cy="1107996"/>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anose="020B0503020204020204" pitchFamily="34" charset="-122"/>
                <a:ea typeface="微软雅黑" panose="020B0503020204020204" pitchFamily="34" charset="-122"/>
              </a:defRPr>
            </a:lvl1pPr>
          </a:lstStyle>
          <a:p>
            <a:r>
              <a:rPr lang="zh-CN" altLang="en-US" sz="3200" smtClean="0">
                <a:solidFill>
                  <a:schemeClr val="tx1"/>
                </a:solidFill>
              </a:rPr>
              <a:t>我们需要的人才</a:t>
            </a:r>
            <a:r>
              <a:rPr lang="en-US" altLang="zh-CN" sz="6600" smtClean="0">
                <a:solidFill>
                  <a:schemeClr val="tx1"/>
                </a:solidFill>
              </a:rPr>
              <a:t>.</a:t>
            </a:r>
            <a:r>
              <a:rPr lang="zh-CN" altLang="en-US" sz="3200" smtClean="0">
                <a:solidFill>
                  <a:schemeClr val="tx1"/>
                </a:solidFill>
              </a:rPr>
              <a:t>岗位需求</a:t>
            </a:r>
            <a:endParaRPr lang="zh-CN" altLang="zh-CN" sz="3200" dirty="0">
              <a:solidFill>
                <a:schemeClr val="tx1"/>
              </a:solidFill>
            </a:endParaRPr>
          </a:p>
        </p:txBody>
      </p:sp>
      <p:grpSp>
        <p:nvGrpSpPr>
          <p:cNvPr id="21" name="组合 20"/>
          <p:cNvGrpSpPr/>
          <p:nvPr/>
        </p:nvGrpSpPr>
        <p:grpSpPr>
          <a:xfrm>
            <a:off x="4529235" y="4933262"/>
            <a:ext cx="842865" cy="852406"/>
            <a:chOff x="2770755" y="4128825"/>
            <a:chExt cx="1837870" cy="1858675"/>
          </a:xfrm>
        </p:grpSpPr>
        <p:pic>
          <p:nvPicPr>
            <p:cNvPr id="22" name="图片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0755" y="4128825"/>
              <a:ext cx="1837870" cy="1858675"/>
            </a:xfrm>
            <a:prstGeom prst="rect">
              <a:avLst/>
            </a:prstGeom>
          </p:spPr>
        </p:pic>
        <p:sp>
          <p:nvSpPr>
            <p:cNvPr id="23" name="Rectangle 23"/>
            <p:cNvSpPr>
              <a:spLocks noChangeArrowheads="1"/>
            </p:cNvSpPr>
            <p:nvPr/>
          </p:nvSpPr>
          <p:spPr bwMode="auto">
            <a:xfrm>
              <a:off x="2906801" y="4286386"/>
              <a:ext cx="1582980" cy="154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zh-CN" sz="4000" kern="10" smtClean="0">
                  <a:ln w="19050">
                    <a:noFill/>
                    <a:miter lim="800000"/>
                  </a:ln>
                  <a:solidFill>
                    <a:schemeClr val="bg1"/>
                  </a:solidFill>
                  <a:latin typeface="华文行楷" panose="02010800040101010101" pitchFamily="2" charset="-122"/>
                  <a:ea typeface="华文行楷" panose="02010800040101010101" pitchFamily="2" charset="-122"/>
                </a:rPr>
                <a:t>04</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sp>
        <p:nvSpPr>
          <p:cNvPr id="24" name="文本框 3"/>
          <p:cNvSpPr txBox="1">
            <a:spLocks noChangeArrowheads="1"/>
          </p:cNvSpPr>
          <p:nvPr/>
        </p:nvSpPr>
        <p:spPr bwMode="auto">
          <a:xfrm>
            <a:off x="5672295" y="4394985"/>
            <a:ext cx="6011766" cy="1600438"/>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anose="020B0503020204020204" pitchFamily="34" charset="-122"/>
                <a:ea typeface="微软雅黑" panose="020B0503020204020204" pitchFamily="34" charset="-122"/>
              </a:defRPr>
            </a:lvl1pPr>
          </a:lstStyle>
          <a:p>
            <a:r>
              <a:rPr lang="zh-CN" altLang="en-US" sz="3200" smtClean="0">
                <a:solidFill>
                  <a:schemeClr val="tx1"/>
                </a:solidFill>
              </a:rPr>
              <a:t>如何加入我们</a:t>
            </a:r>
            <a:r>
              <a:rPr lang="en-US" altLang="zh-CN" sz="6600" smtClean="0">
                <a:solidFill>
                  <a:schemeClr val="tx1"/>
                </a:solidFill>
              </a:rPr>
              <a:t>.</a:t>
            </a:r>
            <a:r>
              <a:rPr lang="zh-CN" altLang="en-US" sz="3200" smtClean="0">
                <a:solidFill>
                  <a:schemeClr val="tx1"/>
                </a:solidFill>
              </a:rPr>
              <a:t>应聘方式与</a:t>
            </a:r>
            <a:endParaRPr lang="en-US" altLang="zh-CN" sz="3200" smtClean="0">
              <a:solidFill>
                <a:schemeClr val="tx1"/>
              </a:solidFill>
            </a:endParaRPr>
          </a:p>
          <a:p>
            <a:r>
              <a:rPr lang="zh-CN" altLang="en-US" sz="3200" smtClean="0">
                <a:solidFill>
                  <a:schemeClr val="tx1"/>
                </a:solidFill>
              </a:rPr>
              <a:t>就业指导</a:t>
            </a:r>
            <a:endParaRPr lang="zh-CN" altLang="zh-CN" sz="3200"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0-#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1"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500"/>
                                        <p:tgtEl>
                                          <p:spTgt spid="8"/>
                                        </p:tgtEl>
                                      </p:cBhvr>
                                    </p:animEffect>
                                  </p:childTnLst>
                                </p:cTn>
                              </p:par>
                            </p:childTnLst>
                          </p:cTn>
                        </p:par>
                        <p:par>
                          <p:cTn id="23" fill="hold">
                            <p:stCondLst>
                              <p:cond delay="2000"/>
                            </p:stCondLst>
                            <p:childTnLst>
                              <p:par>
                                <p:cTn id="24" presetID="15" presetClass="entr" presetSubtype="0"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1000" fill="hold"/>
                                        <p:tgtEl>
                                          <p:spTgt spid="9"/>
                                        </p:tgtEl>
                                        <p:attrNameLst>
                                          <p:attrName>ppt_w</p:attrName>
                                        </p:attrNameLst>
                                      </p:cBhvr>
                                      <p:tavLst>
                                        <p:tav tm="0">
                                          <p:val>
                                            <p:fltVal val="0"/>
                                          </p:val>
                                        </p:tav>
                                        <p:tav tm="100000">
                                          <p:val>
                                            <p:strVal val="#ppt_w"/>
                                          </p:val>
                                        </p:tav>
                                      </p:tavLst>
                                    </p:anim>
                                    <p:anim calcmode="lin" valueType="num">
                                      <p:cBhvr>
                                        <p:cTn id="27" dur="1000" fill="hold"/>
                                        <p:tgtEl>
                                          <p:spTgt spid="9"/>
                                        </p:tgtEl>
                                        <p:attrNameLst>
                                          <p:attrName>ppt_h</p:attrName>
                                        </p:attrNameLst>
                                      </p:cBhvr>
                                      <p:tavLst>
                                        <p:tav tm="0">
                                          <p:val>
                                            <p:fltVal val="0"/>
                                          </p:val>
                                        </p:tav>
                                        <p:tav tm="100000">
                                          <p:val>
                                            <p:strVal val="#ppt_h"/>
                                          </p:val>
                                        </p:tav>
                                      </p:tavLst>
                                    </p:anim>
                                    <p:anim calcmode="lin" valueType="num">
                                      <p:cBhvr>
                                        <p:cTn id="28"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30" fill="hold">
                            <p:stCondLst>
                              <p:cond delay="3000"/>
                            </p:stCondLst>
                            <p:childTnLst>
                              <p:par>
                                <p:cTn id="31" presetID="2" presetClass="entr" presetSubtype="2"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1+#ppt_w/2"/>
                                          </p:val>
                                        </p:tav>
                                        <p:tav tm="100000">
                                          <p:val>
                                            <p:strVal val="#ppt_x"/>
                                          </p:val>
                                        </p:tav>
                                      </p:tavLst>
                                    </p:anim>
                                    <p:anim calcmode="lin" valueType="num">
                                      <p:cBhvr additive="base">
                                        <p:cTn id="34" dur="500" fill="hold"/>
                                        <p:tgtEl>
                                          <p:spTgt spid="12"/>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15" presetClass="entr" presetSubtype="0"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p:cTn id="38" dur="1000" fill="hold"/>
                                        <p:tgtEl>
                                          <p:spTgt spid="13"/>
                                        </p:tgtEl>
                                        <p:attrNameLst>
                                          <p:attrName>ppt_w</p:attrName>
                                        </p:attrNameLst>
                                      </p:cBhvr>
                                      <p:tavLst>
                                        <p:tav tm="0">
                                          <p:val>
                                            <p:fltVal val="0"/>
                                          </p:val>
                                        </p:tav>
                                        <p:tav tm="100000">
                                          <p:val>
                                            <p:strVal val="#ppt_w"/>
                                          </p:val>
                                        </p:tav>
                                      </p:tavLst>
                                    </p:anim>
                                    <p:anim calcmode="lin" valueType="num">
                                      <p:cBhvr>
                                        <p:cTn id="39" dur="1000" fill="hold"/>
                                        <p:tgtEl>
                                          <p:spTgt spid="13"/>
                                        </p:tgtEl>
                                        <p:attrNameLst>
                                          <p:attrName>ppt_h</p:attrName>
                                        </p:attrNameLst>
                                      </p:cBhvr>
                                      <p:tavLst>
                                        <p:tav tm="0">
                                          <p:val>
                                            <p:fltVal val="0"/>
                                          </p:val>
                                        </p:tav>
                                        <p:tav tm="100000">
                                          <p:val>
                                            <p:strVal val="#ppt_h"/>
                                          </p:val>
                                        </p:tav>
                                      </p:tavLst>
                                    </p:anim>
                                    <p:anim calcmode="lin" valueType="num">
                                      <p:cBhvr>
                                        <p:cTn id="40"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41"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par>
                          <p:cTn id="42" fill="hold">
                            <p:stCondLst>
                              <p:cond delay="4500"/>
                            </p:stCondLst>
                            <p:childTnLst>
                              <p:par>
                                <p:cTn id="43" presetID="2" presetClass="entr" presetSubtype="2"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500" fill="hold"/>
                                        <p:tgtEl>
                                          <p:spTgt spid="16"/>
                                        </p:tgtEl>
                                        <p:attrNameLst>
                                          <p:attrName>ppt_x</p:attrName>
                                        </p:attrNameLst>
                                      </p:cBhvr>
                                      <p:tavLst>
                                        <p:tav tm="0">
                                          <p:val>
                                            <p:strVal val="1+#ppt_w/2"/>
                                          </p:val>
                                        </p:tav>
                                        <p:tav tm="100000">
                                          <p:val>
                                            <p:strVal val="#ppt_x"/>
                                          </p:val>
                                        </p:tav>
                                      </p:tavLst>
                                    </p:anim>
                                    <p:anim calcmode="lin" valueType="num">
                                      <p:cBhvr additive="base">
                                        <p:cTn id="46" dur="500" fill="hold"/>
                                        <p:tgtEl>
                                          <p:spTgt spid="16"/>
                                        </p:tgtEl>
                                        <p:attrNameLst>
                                          <p:attrName>ppt_y</p:attrName>
                                        </p:attrNameLst>
                                      </p:cBhvr>
                                      <p:tavLst>
                                        <p:tav tm="0">
                                          <p:val>
                                            <p:strVal val="#ppt_y"/>
                                          </p:val>
                                        </p:tav>
                                        <p:tav tm="100000">
                                          <p:val>
                                            <p:strVal val="#ppt_y"/>
                                          </p:val>
                                        </p:tav>
                                      </p:tavLst>
                                    </p:anim>
                                  </p:childTnLst>
                                </p:cTn>
                              </p:par>
                            </p:childTnLst>
                          </p:cTn>
                        </p:par>
                        <p:par>
                          <p:cTn id="47" fill="hold">
                            <p:stCondLst>
                              <p:cond delay="5000"/>
                            </p:stCondLst>
                            <p:childTnLst>
                              <p:par>
                                <p:cTn id="48" presetID="15" presetClass="entr" presetSubtype="0" fill="hold" nodeType="afterEffect">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cBhvr>
                                        <p:cTn id="50" dur="1000" fill="hold"/>
                                        <p:tgtEl>
                                          <p:spTgt spid="17"/>
                                        </p:tgtEl>
                                        <p:attrNameLst>
                                          <p:attrName>ppt_w</p:attrName>
                                        </p:attrNameLst>
                                      </p:cBhvr>
                                      <p:tavLst>
                                        <p:tav tm="0">
                                          <p:val>
                                            <p:fltVal val="0"/>
                                          </p:val>
                                        </p:tav>
                                        <p:tav tm="100000">
                                          <p:val>
                                            <p:strVal val="#ppt_w"/>
                                          </p:val>
                                        </p:tav>
                                      </p:tavLst>
                                    </p:anim>
                                    <p:anim calcmode="lin" valueType="num">
                                      <p:cBhvr>
                                        <p:cTn id="51" dur="1000" fill="hold"/>
                                        <p:tgtEl>
                                          <p:spTgt spid="17"/>
                                        </p:tgtEl>
                                        <p:attrNameLst>
                                          <p:attrName>ppt_h</p:attrName>
                                        </p:attrNameLst>
                                      </p:cBhvr>
                                      <p:tavLst>
                                        <p:tav tm="0">
                                          <p:val>
                                            <p:fltVal val="0"/>
                                          </p:val>
                                        </p:tav>
                                        <p:tav tm="100000">
                                          <p:val>
                                            <p:strVal val="#ppt_h"/>
                                          </p:val>
                                        </p:tav>
                                      </p:tavLst>
                                    </p:anim>
                                    <p:anim calcmode="lin" valueType="num">
                                      <p:cBhvr>
                                        <p:cTn id="52" dur="1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53" dur="1000" fill="hold"/>
                                        <p:tgtEl>
                                          <p:spTgt spid="17"/>
                                        </p:tgtEl>
                                        <p:attrNameLst>
                                          <p:attrName>ppt_y</p:attrName>
                                        </p:attrNameLst>
                                      </p:cBhvr>
                                      <p:tavLst>
                                        <p:tav tm="0" fmla="#ppt_y+(sin(-2*pi*(1-$))*-#ppt_x+cos(-2*pi*(1-$))*(1-#ppt_y))*(1-$)">
                                          <p:val>
                                            <p:fltVal val="0"/>
                                          </p:val>
                                        </p:tav>
                                        <p:tav tm="100000">
                                          <p:val>
                                            <p:fltVal val="1"/>
                                          </p:val>
                                        </p:tav>
                                      </p:tavLst>
                                    </p:anim>
                                  </p:childTnLst>
                                </p:cTn>
                              </p:par>
                            </p:childTnLst>
                          </p:cTn>
                        </p:par>
                        <p:par>
                          <p:cTn id="54" fill="hold">
                            <p:stCondLst>
                              <p:cond delay="6000"/>
                            </p:stCondLst>
                            <p:childTnLst>
                              <p:par>
                                <p:cTn id="55" presetID="2" presetClass="entr" presetSubtype="2"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additive="base">
                                        <p:cTn id="57" dur="500" fill="hold"/>
                                        <p:tgtEl>
                                          <p:spTgt spid="20"/>
                                        </p:tgtEl>
                                        <p:attrNameLst>
                                          <p:attrName>ppt_x</p:attrName>
                                        </p:attrNameLst>
                                      </p:cBhvr>
                                      <p:tavLst>
                                        <p:tav tm="0">
                                          <p:val>
                                            <p:strVal val="1+#ppt_w/2"/>
                                          </p:val>
                                        </p:tav>
                                        <p:tav tm="100000">
                                          <p:val>
                                            <p:strVal val="#ppt_x"/>
                                          </p:val>
                                        </p:tav>
                                      </p:tavLst>
                                    </p:anim>
                                    <p:anim calcmode="lin" valueType="num">
                                      <p:cBhvr additive="base">
                                        <p:cTn id="58" dur="500" fill="hold"/>
                                        <p:tgtEl>
                                          <p:spTgt spid="20"/>
                                        </p:tgtEl>
                                        <p:attrNameLst>
                                          <p:attrName>ppt_y</p:attrName>
                                        </p:attrNameLst>
                                      </p:cBhvr>
                                      <p:tavLst>
                                        <p:tav tm="0">
                                          <p:val>
                                            <p:strVal val="#ppt_y"/>
                                          </p:val>
                                        </p:tav>
                                        <p:tav tm="100000">
                                          <p:val>
                                            <p:strVal val="#ppt_y"/>
                                          </p:val>
                                        </p:tav>
                                      </p:tavLst>
                                    </p:anim>
                                  </p:childTnLst>
                                </p:cTn>
                              </p:par>
                            </p:childTnLst>
                          </p:cTn>
                        </p:par>
                        <p:par>
                          <p:cTn id="59" fill="hold">
                            <p:stCondLst>
                              <p:cond delay="6500"/>
                            </p:stCondLst>
                            <p:childTnLst>
                              <p:par>
                                <p:cTn id="60" presetID="15" presetClass="entr" presetSubtype="0" fill="hold" nodeType="after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p:cTn id="62" dur="1000" fill="hold"/>
                                        <p:tgtEl>
                                          <p:spTgt spid="21"/>
                                        </p:tgtEl>
                                        <p:attrNameLst>
                                          <p:attrName>ppt_w</p:attrName>
                                        </p:attrNameLst>
                                      </p:cBhvr>
                                      <p:tavLst>
                                        <p:tav tm="0">
                                          <p:val>
                                            <p:fltVal val="0"/>
                                          </p:val>
                                        </p:tav>
                                        <p:tav tm="100000">
                                          <p:val>
                                            <p:strVal val="#ppt_w"/>
                                          </p:val>
                                        </p:tav>
                                      </p:tavLst>
                                    </p:anim>
                                    <p:anim calcmode="lin" valueType="num">
                                      <p:cBhvr>
                                        <p:cTn id="63" dur="1000" fill="hold"/>
                                        <p:tgtEl>
                                          <p:spTgt spid="21"/>
                                        </p:tgtEl>
                                        <p:attrNameLst>
                                          <p:attrName>ppt_h</p:attrName>
                                        </p:attrNameLst>
                                      </p:cBhvr>
                                      <p:tavLst>
                                        <p:tav tm="0">
                                          <p:val>
                                            <p:fltVal val="0"/>
                                          </p:val>
                                        </p:tav>
                                        <p:tav tm="100000">
                                          <p:val>
                                            <p:strVal val="#ppt_h"/>
                                          </p:val>
                                        </p:tav>
                                      </p:tavLst>
                                    </p:anim>
                                    <p:anim calcmode="lin" valueType="num">
                                      <p:cBhvr>
                                        <p:cTn id="64" dur="1000" fill="hold"/>
                                        <p:tgtEl>
                                          <p:spTgt spid="21"/>
                                        </p:tgtEl>
                                        <p:attrNameLst>
                                          <p:attrName>ppt_x</p:attrName>
                                        </p:attrNameLst>
                                      </p:cBhvr>
                                      <p:tavLst>
                                        <p:tav tm="0" fmla="#ppt_x+(cos(-2*pi*(1-$))*-#ppt_x-sin(-2*pi*(1-$))*(1-#ppt_y))*(1-$)">
                                          <p:val>
                                            <p:fltVal val="0"/>
                                          </p:val>
                                        </p:tav>
                                        <p:tav tm="100000">
                                          <p:val>
                                            <p:fltVal val="1"/>
                                          </p:val>
                                        </p:tav>
                                      </p:tavLst>
                                    </p:anim>
                                    <p:anim calcmode="lin" valueType="num">
                                      <p:cBhvr>
                                        <p:cTn id="65" dur="1000" fill="hold"/>
                                        <p:tgtEl>
                                          <p:spTgt spid="21"/>
                                        </p:tgtEl>
                                        <p:attrNameLst>
                                          <p:attrName>ppt_y</p:attrName>
                                        </p:attrNameLst>
                                      </p:cBhvr>
                                      <p:tavLst>
                                        <p:tav tm="0" fmla="#ppt_y+(sin(-2*pi*(1-$))*-#ppt_x+cos(-2*pi*(1-$))*(1-#ppt_y))*(1-$)">
                                          <p:val>
                                            <p:fltVal val="0"/>
                                          </p:val>
                                        </p:tav>
                                        <p:tav tm="100000">
                                          <p:val>
                                            <p:fltVal val="1"/>
                                          </p:val>
                                        </p:tav>
                                      </p:tavLst>
                                    </p:anim>
                                  </p:childTnLst>
                                </p:cTn>
                              </p:par>
                            </p:childTnLst>
                          </p:cTn>
                        </p:par>
                        <p:par>
                          <p:cTn id="66" fill="hold">
                            <p:stCondLst>
                              <p:cond delay="7500"/>
                            </p:stCondLst>
                            <p:childTnLst>
                              <p:par>
                                <p:cTn id="67" presetID="2" presetClass="entr" presetSubtype="2" fill="hold" grpId="0" nodeType="afterEffect">
                                  <p:stCondLst>
                                    <p:cond delay="0"/>
                                  </p:stCondLst>
                                  <p:childTnLst>
                                    <p:set>
                                      <p:cBhvr>
                                        <p:cTn id="68" dur="1" fill="hold">
                                          <p:stCondLst>
                                            <p:cond delay="0"/>
                                          </p:stCondLst>
                                        </p:cTn>
                                        <p:tgtEl>
                                          <p:spTgt spid="24"/>
                                        </p:tgtEl>
                                        <p:attrNameLst>
                                          <p:attrName>style.visibility</p:attrName>
                                        </p:attrNameLst>
                                      </p:cBhvr>
                                      <p:to>
                                        <p:strVal val="visible"/>
                                      </p:to>
                                    </p:set>
                                    <p:anim calcmode="lin" valueType="num">
                                      <p:cBhvr additive="base">
                                        <p:cTn id="69" dur="500" fill="hold"/>
                                        <p:tgtEl>
                                          <p:spTgt spid="24"/>
                                        </p:tgtEl>
                                        <p:attrNameLst>
                                          <p:attrName>ppt_x</p:attrName>
                                        </p:attrNameLst>
                                      </p:cBhvr>
                                      <p:tavLst>
                                        <p:tav tm="0">
                                          <p:val>
                                            <p:strVal val="1+#ppt_w/2"/>
                                          </p:val>
                                        </p:tav>
                                        <p:tav tm="100000">
                                          <p:val>
                                            <p:strVal val="#ppt_x"/>
                                          </p:val>
                                        </p:tav>
                                      </p:tavLst>
                                    </p:anim>
                                    <p:anim calcmode="lin" valueType="num">
                                      <p:cBhvr additive="base">
                                        <p:cTn id="70"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2" grpId="0"/>
      <p:bldP spid="16" grpId="0"/>
      <p:bldP spid="20" grpId="0"/>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2802035" y="2172420"/>
            <a:ext cx="2087465" cy="2111095"/>
            <a:chOff x="2770755" y="4128825"/>
            <a:chExt cx="1837870" cy="1858675"/>
          </a:xfrm>
        </p:grpSpPr>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770755" y="4128825"/>
              <a:ext cx="1837870" cy="1858675"/>
            </a:xfrm>
            <a:prstGeom prst="rect">
              <a:avLst/>
            </a:prstGeom>
          </p:spPr>
        </p:pic>
        <p:sp>
          <p:nvSpPr>
            <p:cNvPr id="11" name="Rectangle 23"/>
            <p:cNvSpPr>
              <a:spLocks noChangeArrowheads="1"/>
            </p:cNvSpPr>
            <p:nvPr/>
          </p:nvSpPr>
          <p:spPr bwMode="auto">
            <a:xfrm>
              <a:off x="2898200" y="4367173"/>
              <a:ext cx="1582979" cy="1381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zh-CN" sz="9600" kern="10" smtClean="0">
                  <a:ln w="19050">
                    <a:noFill/>
                    <a:miter lim="800000"/>
                  </a:ln>
                  <a:solidFill>
                    <a:schemeClr val="bg1"/>
                  </a:solidFill>
                  <a:latin typeface="华文行楷" panose="02010800040101010101" pitchFamily="2" charset="-122"/>
                  <a:ea typeface="华文行楷" panose="02010800040101010101" pitchFamily="2" charset="-122"/>
                </a:rPr>
                <a:t>01</a:t>
              </a:r>
              <a:endParaRPr lang="zh-CN" altLang="en-US" sz="96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sp>
        <p:nvSpPr>
          <p:cNvPr id="12" name="文本框 3"/>
          <p:cNvSpPr txBox="1">
            <a:spLocks noChangeArrowheads="1"/>
          </p:cNvSpPr>
          <p:nvPr/>
        </p:nvSpPr>
        <p:spPr bwMode="auto">
          <a:xfrm>
            <a:off x="5265834" y="2328837"/>
            <a:ext cx="4890871" cy="1107996"/>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anose="020B0503020204020204" pitchFamily="34" charset="-122"/>
                <a:ea typeface="微软雅黑" panose="020B0503020204020204" pitchFamily="34" charset="-122"/>
              </a:defRPr>
            </a:lvl1pPr>
          </a:lstStyle>
          <a:p>
            <a:r>
              <a:rPr lang="zh-CN" altLang="en-US" sz="6600" smtClean="0">
                <a:solidFill>
                  <a:schemeClr val="tx1"/>
                </a:solidFill>
              </a:rPr>
              <a:t>我们是谁</a:t>
            </a:r>
            <a:endParaRPr lang="zh-CN" altLang="zh-CN" sz="6600" dirty="0">
              <a:solidFill>
                <a:schemeClr val="tx1"/>
              </a:solidFill>
            </a:endParaRPr>
          </a:p>
        </p:txBody>
      </p:sp>
      <p:sp>
        <p:nvSpPr>
          <p:cNvPr id="2" name="矩形 1"/>
          <p:cNvSpPr/>
          <p:nvPr/>
        </p:nvSpPr>
        <p:spPr>
          <a:xfrm>
            <a:off x="6038375" y="3575629"/>
            <a:ext cx="3345788" cy="707886"/>
          </a:xfrm>
          <a:prstGeom prst="rect">
            <a:avLst/>
          </a:prstGeom>
        </p:spPr>
        <p:txBody>
          <a:bodyPr wrap="none">
            <a:spAutoFit/>
          </a:bodyPr>
          <a:lstStyle/>
          <a:p>
            <a:r>
              <a:rPr lang="en-US" altLang="zh-CN" sz="4000" smtClean="0">
                <a:latin typeface="微软雅黑" panose="020B0503020204020204" pitchFamily="34" charset="-122"/>
                <a:ea typeface="微软雅黑" panose="020B0503020204020204" pitchFamily="34" charset="-122"/>
              </a:rPr>
              <a:t>——</a:t>
            </a:r>
            <a:r>
              <a:rPr lang="zh-CN" altLang="en-US" sz="4000" smtClean="0">
                <a:latin typeface="微软雅黑" panose="020B0503020204020204" pitchFamily="34" charset="-122"/>
                <a:ea typeface="微软雅黑" panose="020B0503020204020204" pitchFamily="34" charset="-122"/>
              </a:rPr>
              <a:t>公司</a:t>
            </a:r>
            <a:r>
              <a:rPr lang="zh-CN" altLang="en-US" sz="4000">
                <a:latin typeface="微软雅黑" panose="020B0503020204020204" pitchFamily="34" charset="-122"/>
                <a:ea typeface="微软雅黑" panose="020B0503020204020204" pitchFamily="34" charset="-122"/>
              </a:rPr>
              <a:t>介绍</a:t>
            </a:r>
            <a:endParaRPr lang="zh-CN" altLang="zh-CN" sz="40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 presetClass="entr" presetSubtype="2"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1+#ppt_w/2"/>
                                          </p:val>
                                        </p:tav>
                                        <p:tav tm="100000">
                                          <p:val>
                                            <p:strVal val="#ppt_x"/>
                                          </p:val>
                                        </p:tav>
                                      </p:tavLst>
                                    </p:anim>
                                    <p:anim calcmode="lin" valueType="num">
                                      <p:cBhvr additive="base">
                                        <p:cTn id="15" dur="500" fill="hold"/>
                                        <p:tgtEl>
                                          <p:spTgt spid="12"/>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12" presetClass="entr" presetSubtype="8" fill="hold" grpId="1"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p:tgtEl>
                                          <p:spTgt spid="2"/>
                                        </p:tgtEl>
                                        <p:attrNameLst>
                                          <p:attrName>ppt_x</p:attrName>
                                        </p:attrNameLst>
                                      </p:cBhvr>
                                      <p:tavLst>
                                        <p:tav tm="0">
                                          <p:val>
                                            <p:strVal val="#ppt_x-#ppt_w*1.125000"/>
                                          </p:val>
                                        </p:tav>
                                        <p:tav tm="100000">
                                          <p:val>
                                            <p:strVal val="#ppt_x"/>
                                          </p:val>
                                        </p:tav>
                                      </p:tavLst>
                                    </p:anim>
                                    <p:animEffect transition="in" filter="wipe(right)">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3167" y="174496"/>
            <a:ext cx="3536732" cy="810982"/>
            <a:chOff x="823167" y="174496"/>
            <a:chExt cx="3536732" cy="810982"/>
          </a:xfrm>
        </p:grpSpPr>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23167" y="174496"/>
              <a:ext cx="3486972" cy="810982"/>
            </a:xfrm>
            <a:prstGeom prst="rect">
              <a:avLst/>
            </a:prstGeom>
          </p:spPr>
        </p:pic>
        <p:sp>
          <p:nvSpPr>
            <p:cNvPr id="54" name="Rectangle 23"/>
            <p:cNvSpPr>
              <a:spLocks noChangeArrowheads="1"/>
            </p:cNvSpPr>
            <p:nvPr/>
          </p:nvSpPr>
          <p:spPr bwMode="auto">
            <a:xfrm>
              <a:off x="823167" y="238506"/>
              <a:ext cx="353673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zh-CN" altLang="en-US" sz="4000" kern="10" smtClean="0">
                  <a:ln w="19050">
                    <a:noFill/>
                    <a:miter lim="800000"/>
                  </a:ln>
                  <a:solidFill>
                    <a:schemeClr val="bg1"/>
                  </a:solidFill>
                  <a:latin typeface="华文行楷" panose="02010800040101010101" pitchFamily="2" charset="-122"/>
                  <a:ea typeface="华文行楷" panose="02010800040101010101" pitchFamily="2" charset="-122"/>
                </a:rPr>
                <a:t>公司简介</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grpSp>
        <p:nvGrpSpPr>
          <p:cNvPr id="50" name="组合 49"/>
          <p:cNvGrpSpPr/>
          <p:nvPr/>
        </p:nvGrpSpPr>
        <p:grpSpPr>
          <a:xfrm>
            <a:off x="351974" y="174496"/>
            <a:ext cx="842865" cy="852406"/>
            <a:chOff x="2770755" y="4128825"/>
            <a:chExt cx="1837870" cy="1858675"/>
          </a:xfrm>
        </p:grpSpPr>
        <p:pic>
          <p:nvPicPr>
            <p:cNvPr id="51" name="图片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0755" y="4128825"/>
              <a:ext cx="1837870" cy="1858675"/>
            </a:xfrm>
            <a:prstGeom prst="rect">
              <a:avLst/>
            </a:prstGeom>
          </p:spPr>
        </p:pic>
        <p:sp>
          <p:nvSpPr>
            <p:cNvPr id="52" name="Rectangle 23"/>
            <p:cNvSpPr>
              <a:spLocks noChangeArrowheads="1"/>
            </p:cNvSpPr>
            <p:nvPr/>
          </p:nvSpPr>
          <p:spPr bwMode="auto">
            <a:xfrm>
              <a:off x="2906802" y="4396441"/>
              <a:ext cx="1582979"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zh-CN" sz="4000" kern="10" smtClean="0">
                  <a:ln w="19050">
                    <a:noFill/>
                    <a:miter lim="800000"/>
                  </a:ln>
                  <a:solidFill>
                    <a:schemeClr val="bg1"/>
                  </a:solidFill>
                  <a:latin typeface="华文行楷" panose="02010800040101010101" pitchFamily="2" charset="-122"/>
                  <a:ea typeface="华文行楷" panose="02010800040101010101" pitchFamily="2" charset="-122"/>
                </a:rPr>
                <a:t>01</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sp>
        <p:nvSpPr>
          <p:cNvPr id="56" name="Text Box 3"/>
          <p:cNvSpPr txBox="1">
            <a:spLocks noChangeArrowheads="1"/>
          </p:cNvSpPr>
          <p:nvPr/>
        </p:nvSpPr>
        <p:spPr bwMode="auto">
          <a:xfrm>
            <a:off x="6117793" y="1715032"/>
            <a:ext cx="5121707" cy="4044937"/>
          </a:xfrm>
          <a:prstGeom prst="round2DiagRect">
            <a:avLst/>
          </a:prstGeom>
          <a:noFill/>
          <a:ln w="12700">
            <a:solidFill>
              <a:schemeClr val="tx1"/>
            </a:solidFill>
          </a:ln>
        </p:spPr>
        <p:style>
          <a:lnRef idx="2">
            <a:schemeClr val="accent3"/>
          </a:lnRef>
          <a:fillRef idx="1">
            <a:schemeClr val="lt1"/>
          </a:fillRef>
          <a:effectRef idx="0">
            <a:schemeClr val="accent3"/>
          </a:effectRef>
          <a:fontRef idx="minor">
            <a:schemeClr val="dk1"/>
          </a:fontRef>
        </p:style>
        <p:txBody>
          <a:bodyPr wrap="square">
            <a:spAutoFit/>
          </a:bodyPr>
          <a:lstStyle/>
          <a:p>
            <a:pPr algn="ctr">
              <a:lnSpc>
                <a:spcPct val="130000"/>
              </a:lnSpc>
              <a:spcBef>
                <a:spcPct val="0"/>
              </a:spcBef>
              <a:buNone/>
            </a:pPr>
            <a:r>
              <a:rPr lang="zh-CN" altLang="en-US" sz="20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描述说明，在此录入上述图表的综合描述说明，在此录入上述图表的综合描述说明。</a:t>
            </a:r>
            <a:endParaRPr lang="en-US" altLang="zh-CN" sz="20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30000"/>
              </a:lnSpc>
              <a:spcBef>
                <a:spcPct val="0"/>
              </a:spcBef>
              <a:buNone/>
            </a:pPr>
            <a:r>
              <a:rPr lang="zh-CN" altLang="en-US" sz="20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55" name="图片 54"/>
          <p:cNvPicPr>
            <a:picLocks noChangeAspect="1"/>
          </p:cNvPicPr>
          <p:nvPr/>
        </p:nvPicPr>
        <p:blipFill rotWithShape="1">
          <a:blip r:embed="rId3" cstate="print"/>
          <a:srcRect r="35520"/>
          <a:stretch>
            <a:fillRect/>
          </a:stretch>
        </p:blipFill>
        <p:spPr>
          <a:xfrm>
            <a:off x="939800" y="1715032"/>
            <a:ext cx="4782892" cy="4065579"/>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fltVal val="0"/>
                                          </p:val>
                                        </p:tav>
                                        <p:tav tm="100000">
                                          <p:val>
                                            <p:strVal val="#ppt_w"/>
                                          </p:val>
                                        </p:tav>
                                      </p:tavLst>
                                    </p:anim>
                                    <p:anim calcmode="lin" valueType="num">
                                      <p:cBhvr>
                                        <p:cTn id="8" dur="1000" fill="hold"/>
                                        <p:tgtEl>
                                          <p:spTgt spid="50"/>
                                        </p:tgtEl>
                                        <p:attrNameLst>
                                          <p:attrName>ppt_h</p:attrName>
                                        </p:attrNameLst>
                                      </p:cBhvr>
                                      <p:tavLst>
                                        <p:tav tm="0">
                                          <p:val>
                                            <p:fltVal val="0"/>
                                          </p:val>
                                        </p:tav>
                                        <p:tav tm="100000">
                                          <p:val>
                                            <p:strVal val="#ppt_h"/>
                                          </p:val>
                                        </p:tav>
                                      </p:tavLst>
                                    </p:anim>
                                    <p:anim calcmode="lin" valueType="num">
                                      <p:cBhvr>
                                        <p:cTn id="9" dur="1000" fill="hold"/>
                                        <p:tgtEl>
                                          <p:spTgt spid="5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ppt_x</p:attrName>
                                        </p:attrNameLst>
                                      </p:cBhvr>
                                      <p:tavLst>
                                        <p:tav tm="0">
                                          <p:val>
                                            <p:strVal val="#ppt_x-#ppt_w*1.125000"/>
                                          </p:val>
                                        </p:tav>
                                        <p:tav tm="100000">
                                          <p:val>
                                            <p:strVal val="#ppt_x"/>
                                          </p:val>
                                        </p:tav>
                                      </p:tavLst>
                                    </p:anim>
                                    <p:animEffect transition="in" filter="wipe(right)">
                                      <p:cBhvr>
                                        <p:cTn id="15" dur="500"/>
                                        <p:tgtEl>
                                          <p:spTgt spid="2"/>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wipe(right)">
                                      <p:cBhvr>
                                        <p:cTn id="19" dur="1000"/>
                                        <p:tgtEl>
                                          <p:spTgt spid="55"/>
                                        </p:tgtEl>
                                      </p:cBhvr>
                                    </p:animEffect>
                                  </p:childTnLst>
                                </p:cTn>
                              </p:par>
                            </p:childTnLst>
                          </p:cTn>
                        </p:par>
                        <p:par>
                          <p:cTn id="20" fill="hold">
                            <p:stCondLst>
                              <p:cond delay="2500"/>
                            </p:stCondLst>
                            <p:childTnLst>
                              <p:par>
                                <p:cTn id="21" presetID="2" presetClass="entr" presetSubtype="8" fill="hold" grpId="0" nodeType="afterEffect">
                                  <p:stCondLst>
                                    <p:cond delay="0"/>
                                  </p:stCondLst>
                                  <p:childTnLst>
                                    <p:set>
                                      <p:cBhvr>
                                        <p:cTn id="22" dur="1" fill="hold">
                                          <p:stCondLst>
                                            <p:cond delay="0"/>
                                          </p:stCondLst>
                                        </p:cTn>
                                        <p:tgtEl>
                                          <p:spTgt spid="56"/>
                                        </p:tgtEl>
                                        <p:attrNameLst>
                                          <p:attrName>style.visibility</p:attrName>
                                        </p:attrNameLst>
                                      </p:cBhvr>
                                      <p:to>
                                        <p:strVal val="visible"/>
                                      </p:to>
                                    </p:set>
                                    <p:anim calcmode="lin" valueType="num">
                                      <p:cBhvr additive="base">
                                        <p:cTn id="23" dur="500" fill="hold"/>
                                        <p:tgtEl>
                                          <p:spTgt spid="56"/>
                                        </p:tgtEl>
                                        <p:attrNameLst>
                                          <p:attrName>ppt_x</p:attrName>
                                        </p:attrNameLst>
                                      </p:cBhvr>
                                      <p:tavLst>
                                        <p:tav tm="0">
                                          <p:val>
                                            <p:strVal val="0-#ppt_w/2"/>
                                          </p:val>
                                        </p:tav>
                                        <p:tav tm="100000">
                                          <p:val>
                                            <p:strVal val="#ppt_x"/>
                                          </p:val>
                                        </p:tav>
                                      </p:tavLst>
                                    </p:anim>
                                    <p:anim calcmode="lin" valueType="num">
                                      <p:cBhvr additive="base">
                                        <p:cTn id="24" dur="5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3167" y="174496"/>
            <a:ext cx="3536732" cy="810982"/>
            <a:chOff x="823167" y="174496"/>
            <a:chExt cx="3536732" cy="810982"/>
          </a:xfrm>
        </p:grpSpPr>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23167" y="174496"/>
              <a:ext cx="3486972" cy="810982"/>
            </a:xfrm>
            <a:prstGeom prst="rect">
              <a:avLst/>
            </a:prstGeom>
          </p:spPr>
        </p:pic>
        <p:sp>
          <p:nvSpPr>
            <p:cNvPr id="54" name="Rectangle 23"/>
            <p:cNvSpPr>
              <a:spLocks noChangeArrowheads="1"/>
            </p:cNvSpPr>
            <p:nvPr/>
          </p:nvSpPr>
          <p:spPr bwMode="auto">
            <a:xfrm>
              <a:off x="823167" y="238506"/>
              <a:ext cx="353673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zh-CN" altLang="en-US" sz="4000" kern="10" smtClean="0">
                  <a:ln w="19050">
                    <a:noFill/>
                    <a:miter lim="800000"/>
                  </a:ln>
                  <a:solidFill>
                    <a:schemeClr val="bg1"/>
                  </a:solidFill>
                  <a:latin typeface="华文行楷" panose="02010800040101010101" pitchFamily="2" charset="-122"/>
                  <a:ea typeface="华文行楷" panose="02010800040101010101" pitchFamily="2" charset="-122"/>
                </a:rPr>
                <a:t>公司简介</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grpSp>
        <p:nvGrpSpPr>
          <p:cNvPr id="50" name="组合 49"/>
          <p:cNvGrpSpPr/>
          <p:nvPr/>
        </p:nvGrpSpPr>
        <p:grpSpPr>
          <a:xfrm>
            <a:off x="351974" y="174496"/>
            <a:ext cx="842865" cy="852406"/>
            <a:chOff x="2770755" y="4128825"/>
            <a:chExt cx="1837870" cy="1858675"/>
          </a:xfrm>
        </p:grpSpPr>
        <p:pic>
          <p:nvPicPr>
            <p:cNvPr id="51" name="图片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0755" y="4128825"/>
              <a:ext cx="1837870" cy="1858675"/>
            </a:xfrm>
            <a:prstGeom prst="rect">
              <a:avLst/>
            </a:prstGeom>
          </p:spPr>
        </p:pic>
        <p:sp>
          <p:nvSpPr>
            <p:cNvPr id="52" name="Rectangle 23"/>
            <p:cNvSpPr>
              <a:spLocks noChangeArrowheads="1"/>
            </p:cNvSpPr>
            <p:nvPr/>
          </p:nvSpPr>
          <p:spPr bwMode="auto">
            <a:xfrm>
              <a:off x="2906802" y="4396441"/>
              <a:ext cx="1582979"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zh-CN" sz="4000" kern="10" smtClean="0">
                  <a:ln w="19050">
                    <a:noFill/>
                    <a:miter lim="800000"/>
                  </a:ln>
                  <a:solidFill>
                    <a:schemeClr val="bg1"/>
                  </a:solidFill>
                  <a:latin typeface="华文行楷" panose="02010800040101010101" pitchFamily="2" charset="-122"/>
                  <a:ea typeface="华文行楷" panose="02010800040101010101" pitchFamily="2" charset="-122"/>
                </a:rPr>
                <a:t>01</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sp>
        <p:nvSpPr>
          <p:cNvPr id="8" name="矩形 7"/>
          <p:cNvSpPr/>
          <p:nvPr/>
        </p:nvSpPr>
        <p:spPr>
          <a:xfrm>
            <a:off x="5135925" y="1508247"/>
            <a:ext cx="5566900" cy="2687171"/>
          </a:xfrm>
          <a:prstGeom prst="rect">
            <a:avLst/>
          </a:prstGeom>
          <a:solidFill>
            <a:srgbClr val="00011D"/>
          </a:solidFill>
          <a:ln w="31750" cap="flat" cmpd="sng" algn="ctr">
            <a:gradFill>
              <a:gsLst>
                <a:gs pos="0">
                  <a:sysClr val="window" lastClr="FFFFFF">
                    <a:lumMod val="85000"/>
                  </a:sysClr>
                </a:gs>
                <a:gs pos="100000">
                  <a:sysClr val="window" lastClr="FFFFFF"/>
                </a:gs>
              </a:gsLst>
              <a:lin ang="0" scaled="0"/>
            </a:gradFill>
            <a:prstDash val="solid"/>
          </a:ln>
          <a:effectLst>
            <a:outerShdw blurRad="241300" dist="177800" dir="8100000" algn="tr" rotWithShape="0">
              <a:prstClr val="black">
                <a:alpha val="30000"/>
              </a:prstClr>
            </a:outerShdw>
          </a:effectLst>
        </p:spPr>
        <p:txBody>
          <a:bodyPr lIns="135643" tIns="67819" rIns="135643" bIns="67819" anchor="ctr"/>
          <a:lstStyle/>
          <a:p>
            <a:pPr fontAlgn="auto">
              <a:spcBef>
                <a:spcPts val="0"/>
              </a:spcBef>
              <a:spcAft>
                <a:spcPts val="0"/>
              </a:spcAft>
              <a:defRPr/>
            </a:pPr>
            <a:endParaRPr lang="zh-CN" altLang="en-US" b="0" kern="0">
              <a:solidFill>
                <a:schemeClr val="bg1"/>
              </a:solidFill>
              <a:latin typeface="Arial" panose="020B0604020202020204"/>
              <a:ea typeface="微软雅黑" panose="020B0503020204020204" pitchFamily="34" charset="-122"/>
              <a:sym typeface="+mn-lt"/>
            </a:endParaRPr>
          </a:p>
        </p:txBody>
      </p:sp>
      <p:cxnSp>
        <p:nvCxnSpPr>
          <p:cNvPr id="9" name="MH_Other_7"/>
          <p:cNvCxnSpPr>
            <a:cxnSpLocks noChangeShapeType="1"/>
          </p:cNvCxnSpPr>
          <p:nvPr>
            <p:custDataLst>
              <p:tags r:id="rId3"/>
            </p:custDataLst>
          </p:nvPr>
        </p:nvCxnSpPr>
        <p:spPr bwMode="auto">
          <a:xfrm>
            <a:off x="2242476" y="4819704"/>
            <a:ext cx="8267264" cy="0"/>
          </a:xfrm>
          <a:prstGeom prst="line">
            <a:avLst/>
          </a:prstGeom>
          <a:noFill/>
          <a:ln w="6350" cap="rnd" algn="ctr">
            <a:solidFill>
              <a:schemeClr val="tx1"/>
            </a:solidFill>
            <a:prstDash val="sysDash"/>
            <a:miter lim="800000"/>
          </a:ln>
          <a:extLst>
            <a:ext uri="{909E8E84-426E-40DD-AFC4-6F175D3DCCD1}">
              <a14:hiddenFill xmlns:a14="http://schemas.microsoft.com/office/drawing/2010/main">
                <a:noFill/>
              </a14:hiddenFill>
            </a:ext>
          </a:extLst>
        </p:spPr>
      </p:cxnSp>
      <p:grpSp>
        <p:nvGrpSpPr>
          <p:cNvPr id="10" name="组合 9"/>
          <p:cNvGrpSpPr/>
          <p:nvPr/>
        </p:nvGrpSpPr>
        <p:grpSpPr>
          <a:xfrm>
            <a:off x="6027593" y="1892175"/>
            <a:ext cx="1002984" cy="1831412"/>
            <a:chOff x="4520877" y="1419567"/>
            <a:chExt cx="752470" cy="1373983"/>
          </a:xfrm>
        </p:grpSpPr>
        <p:cxnSp>
          <p:nvCxnSpPr>
            <p:cNvPr id="11" name="MH_Other_1"/>
            <p:cNvCxnSpPr>
              <a:cxnSpLocks noChangeShapeType="1"/>
            </p:cNvCxnSpPr>
            <p:nvPr>
              <p:custDataLst>
                <p:tags r:id="rId4"/>
              </p:custDataLst>
            </p:nvPr>
          </p:nvCxnSpPr>
          <p:spPr bwMode="auto">
            <a:xfrm>
              <a:off x="4855835" y="1419569"/>
              <a:ext cx="0" cy="1373981"/>
            </a:xfrm>
            <a:prstGeom prst="line">
              <a:avLst/>
            </a:prstGeom>
            <a:noFill/>
            <a:ln w="6350" cap="rnd" algn="ctr">
              <a:solidFill>
                <a:schemeClr val="bg1"/>
              </a:solidFill>
              <a:prstDash val="sysDash"/>
              <a:miter lim="800000"/>
            </a:ln>
            <a:extLst>
              <a:ext uri="{909E8E84-426E-40DD-AFC4-6F175D3DCCD1}">
                <a14:hiddenFill xmlns:a14="http://schemas.microsoft.com/office/drawing/2010/main">
                  <a:noFill/>
                </a14:hiddenFill>
              </a:ext>
            </a:extLst>
          </p:spPr>
        </p:cxnSp>
        <p:cxnSp>
          <p:nvCxnSpPr>
            <p:cNvPr id="12" name="MH_Other_2"/>
            <p:cNvCxnSpPr>
              <a:cxnSpLocks noChangeShapeType="1"/>
            </p:cNvCxnSpPr>
            <p:nvPr>
              <p:custDataLst>
                <p:tags r:id="rId5"/>
              </p:custDataLst>
            </p:nvPr>
          </p:nvCxnSpPr>
          <p:spPr bwMode="auto">
            <a:xfrm>
              <a:off x="4520877" y="1419567"/>
              <a:ext cx="334963" cy="0"/>
            </a:xfrm>
            <a:prstGeom prst="line">
              <a:avLst/>
            </a:prstGeom>
            <a:noFill/>
            <a:ln w="6350" cap="rnd" algn="ctr">
              <a:solidFill>
                <a:schemeClr val="bg1"/>
              </a:solidFill>
              <a:prstDash val="sysDash"/>
              <a:miter lim="800000"/>
              <a:headEnd type="oval" w="med" len="med"/>
            </a:ln>
            <a:extLst>
              <a:ext uri="{909E8E84-426E-40DD-AFC4-6F175D3DCCD1}">
                <a14:hiddenFill xmlns:a14="http://schemas.microsoft.com/office/drawing/2010/main">
                  <a:noFill/>
                </a14:hiddenFill>
              </a:ext>
            </a:extLst>
          </p:spPr>
        </p:cxnSp>
        <p:cxnSp>
          <p:nvCxnSpPr>
            <p:cNvPr id="13" name="MH_Other_3"/>
            <p:cNvCxnSpPr>
              <a:cxnSpLocks noChangeShapeType="1"/>
            </p:cNvCxnSpPr>
            <p:nvPr>
              <p:custDataLst>
                <p:tags r:id="rId6"/>
              </p:custDataLst>
            </p:nvPr>
          </p:nvCxnSpPr>
          <p:spPr bwMode="auto">
            <a:xfrm>
              <a:off x="4520877" y="2778069"/>
              <a:ext cx="334963" cy="0"/>
            </a:xfrm>
            <a:prstGeom prst="line">
              <a:avLst/>
            </a:prstGeom>
            <a:noFill/>
            <a:ln w="6350" cap="rnd" algn="ctr">
              <a:solidFill>
                <a:schemeClr val="bg1"/>
              </a:solidFill>
              <a:prstDash val="sysDash"/>
              <a:miter lim="800000"/>
              <a:headEnd type="oval" w="med" len="med"/>
            </a:ln>
            <a:extLst>
              <a:ext uri="{909E8E84-426E-40DD-AFC4-6F175D3DCCD1}">
                <a14:hiddenFill xmlns:a14="http://schemas.microsoft.com/office/drawing/2010/main">
                  <a:noFill/>
                </a14:hiddenFill>
              </a:ext>
            </a:extLst>
          </p:spPr>
        </p:cxnSp>
        <p:cxnSp>
          <p:nvCxnSpPr>
            <p:cNvPr id="14" name="MH_Other_9"/>
            <p:cNvCxnSpPr>
              <a:cxnSpLocks noChangeShapeType="1"/>
            </p:cNvCxnSpPr>
            <p:nvPr>
              <p:custDataLst>
                <p:tags r:id="rId7"/>
              </p:custDataLst>
            </p:nvPr>
          </p:nvCxnSpPr>
          <p:spPr bwMode="auto">
            <a:xfrm>
              <a:off x="4860597" y="1689840"/>
              <a:ext cx="406400" cy="8335"/>
            </a:xfrm>
            <a:prstGeom prst="straightConnector1">
              <a:avLst/>
            </a:prstGeom>
            <a:noFill/>
            <a:ln w="6350" cap="rnd" algn="ctr">
              <a:solidFill>
                <a:schemeClr val="bg1"/>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cxnSp>
          <p:nvCxnSpPr>
            <p:cNvPr id="15" name="MH_Other_10"/>
            <p:cNvCxnSpPr>
              <a:cxnSpLocks noChangeShapeType="1"/>
            </p:cNvCxnSpPr>
            <p:nvPr>
              <p:custDataLst>
                <p:tags r:id="rId8"/>
              </p:custDataLst>
            </p:nvPr>
          </p:nvCxnSpPr>
          <p:spPr bwMode="auto">
            <a:xfrm>
              <a:off x="4866947" y="2101797"/>
              <a:ext cx="406400" cy="8335"/>
            </a:xfrm>
            <a:prstGeom prst="straightConnector1">
              <a:avLst/>
            </a:prstGeom>
            <a:noFill/>
            <a:ln w="6350" cap="rnd" algn="ctr">
              <a:solidFill>
                <a:schemeClr val="bg1"/>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cxnSp>
          <p:nvCxnSpPr>
            <p:cNvPr id="16" name="MH_Other_11"/>
            <p:cNvCxnSpPr>
              <a:cxnSpLocks noChangeShapeType="1"/>
            </p:cNvCxnSpPr>
            <p:nvPr>
              <p:custDataLst>
                <p:tags r:id="rId9"/>
              </p:custDataLst>
            </p:nvPr>
          </p:nvCxnSpPr>
          <p:spPr bwMode="auto">
            <a:xfrm>
              <a:off x="4855835" y="2513753"/>
              <a:ext cx="404812" cy="9525"/>
            </a:xfrm>
            <a:prstGeom prst="straightConnector1">
              <a:avLst/>
            </a:prstGeom>
            <a:noFill/>
            <a:ln w="6350" cap="rnd" algn="ctr">
              <a:solidFill>
                <a:schemeClr val="bg1"/>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grpSp>
      <p:sp>
        <p:nvSpPr>
          <p:cNvPr id="17" name="MH_Desc_1"/>
          <p:cNvSpPr txBox="1">
            <a:spLocks noChangeArrowheads="1"/>
          </p:cNvSpPr>
          <p:nvPr>
            <p:custDataLst>
              <p:tags r:id="rId10"/>
            </p:custDataLst>
          </p:nvPr>
        </p:nvSpPr>
        <p:spPr bwMode="auto">
          <a:xfrm>
            <a:off x="2242479" y="4913091"/>
            <a:ext cx="8423849" cy="139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just" fontAlgn="auto">
              <a:lnSpc>
                <a:spcPct val="150000"/>
              </a:lnSpc>
              <a:spcBef>
                <a:spcPts val="0"/>
              </a:spcBef>
              <a:spcAft>
                <a:spcPts val="0"/>
              </a:spcAft>
              <a:defRPr/>
            </a:pPr>
            <a:r>
              <a:rPr lang="zh-CN" altLang="en-US" sz="1600" b="0" dirty="0">
                <a:latin typeface="Arial" panose="020B0604020202020204"/>
                <a:ea typeface="微软雅黑" panose="020B0503020204020204" pitchFamily="34" charset="-122"/>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2135" b="0" dirty="0">
              <a:latin typeface="Arial" panose="020B0604020202020204"/>
              <a:ea typeface="微软雅黑" panose="020B0503020204020204" pitchFamily="34" charset="-122"/>
            </a:endParaRPr>
          </a:p>
        </p:txBody>
      </p:sp>
      <p:sp>
        <p:nvSpPr>
          <p:cNvPr id="18" name="MH_SubTitle_1"/>
          <p:cNvSpPr txBox="1">
            <a:spLocks noChangeArrowheads="1"/>
          </p:cNvSpPr>
          <p:nvPr>
            <p:custDataLst>
              <p:tags r:id="rId11"/>
            </p:custDataLst>
          </p:nvPr>
        </p:nvSpPr>
        <p:spPr bwMode="auto">
          <a:xfrm>
            <a:off x="7587697" y="2063568"/>
            <a:ext cx="2343379" cy="366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l" fontAlgn="auto">
              <a:lnSpc>
                <a:spcPct val="100000"/>
              </a:lnSpc>
              <a:spcBef>
                <a:spcPct val="0"/>
              </a:spcBef>
              <a:spcAft>
                <a:spcPts val="0"/>
              </a:spcAft>
              <a:buNone/>
              <a:defRPr/>
            </a:pPr>
            <a:r>
              <a:rPr lang="zh-CN" altLang="en-US" sz="2135" smtClean="0">
                <a:solidFill>
                  <a:schemeClr val="bg1"/>
                </a:solidFill>
                <a:latin typeface="Arial" panose="020B0604020202020204"/>
                <a:ea typeface="微软雅黑" panose="020B0503020204020204" pitchFamily="34" charset="-122"/>
              </a:rPr>
              <a:t>员工数量</a:t>
            </a:r>
            <a:r>
              <a:rPr lang="en-US" altLang="zh-CN" sz="2135" smtClean="0">
                <a:solidFill>
                  <a:schemeClr val="bg1"/>
                </a:solidFill>
                <a:latin typeface="Arial" panose="020B0604020202020204"/>
                <a:ea typeface="微软雅黑" panose="020B0503020204020204" pitchFamily="34" charset="-122"/>
              </a:rPr>
              <a:t>5000</a:t>
            </a:r>
            <a:r>
              <a:rPr lang="zh-CN" altLang="en-US" sz="2135" smtClean="0">
                <a:solidFill>
                  <a:schemeClr val="bg1"/>
                </a:solidFill>
                <a:latin typeface="Arial" panose="020B0604020202020204"/>
                <a:ea typeface="微软雅黑" panose="020B0503020204020204" pitchFamily="34" charset="-122"/>
              </a:rPr>
              <a:t>人</a:t>
            </a:r>
            <a:endParaRPr lang="zh-CN" altLang="en-US" sz="2135" dirty="0">
              <a:solidFill>
                <a:schemeClr val="bg1"/>
              </a:solidFill>
              <a:latin typeface="Arial" panose="020B0604020202020204"/>
              <a:ea typeface="微软雅黑" panose="020B0503020204020204" pitchFamily="34" charset="-122"/>
            </a:endParaRPr>
          </a:p>
        </p:txBody>
      </p:sp>
      <p:sp>
        <p:nvSpPr>
          <p:cNvPr id="19" name="MH_SubTitle_1"/>
          <p:cNvSpPr txBox="1">
            <a:spLocks noChangeArrowheads="1"/>
          </p:cNvSpPr>
          <p:nvPr>
            <p:custDataLst>
              <p:tags r:id="rId12"/>
            </p:custDataLst>
          </p:nvPr>
        </p:nvSpPr>
        <p:spPr bwMode="auto">
          <a:xfrm>
            <a:off x="7587697" y="2596803"/>
            <a:ext cx="2343379" cy="366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l" fontAlgn="auto">
              <a:lnSpc>
                <a:spcPct val="100000"/>
              </a:lnSpc>
              <a:spcBef>
                <a:spcPct val="0"/>
              </a:spcBef>
              <a:spcAft>
                <a:spcPts val="0"/>
              </a:spcAft>
              <a:buNone/>
              <a:defRPr/>
            </a:pPr>
            <a:r>
              <a:rPr lang="zh-CN" altLang="en-US" sz="2135" smtClean="0">
                <a:solidFill>
                  <a:schemeClr val="bg1"/>
                </a:solidFill>
                <a:latin typeface="Arial" panose="020B0604020202020204"/>
                <a:ea typeface="微软雅黑" panose="020B0503020204020204" pitchFamily="34" charset="-122"/>
              </a:rPr>
              <a:t>子公司</a:t>
            </a:r>
            <a:r>
              <a:rPr lang="en-US" altLang="zh-CN" sz="2135" smtClean="0">
                <a:solidFill>
                  <a:schemeClr val="bg1"/>
                </a:solidFill>
                <a:latin typeface="Arial" panose="020B0604020202020204"/>
                <a:ea typeface="微软雅黑" panose="020B0503020204020204" pitchFamily="34" charset="-122"/>
              </a:rPr>
              <a:t>16</a:t>
            </a:r>
            <a:r>
              <a:rPr lang="zh-CN" altLang="en-US" sz="2135" smtClean="0">
                <a:solidFill>
                  <a:schemeClr val="bg1"/>
                </a:solidFill>
                <a:latin typeface="Arial" panose="020B0604020202020204"/>
                <a:ea typeface="微软雅黑" panose="020B0503020204020204" pitchFamily="34" charset="-122"/>
              </a:rPr>
              <a:t>家</a:t>
            </a:r>
            <a:endParaRPr lang="zh-CN" altLang="en-US" sz="2135" dirty="0">
              <a:solidFill>
                <a:schemeClr val="bg1"/>
              </a:solidFill>
              <a:latin typeface="Arial" panose="020B0604020202020204"/>
              <a:ea typeface="微软雅黑" panose="020B0503020204020204" pitchFamily="34" charset="-122"/>
            </a:endParaRPr>
          </a:p>
        </p:txBody>
      </p:sp>
      <p:sp>
        <p:nvSpPr>
          <p:cNvPr id="20" name="MH_SubTitle_1"/>
          <p:cNvSpPr txBox="1">
            <a:spLocks noChangeArrowheads="1"/>
          </p:cNvSpPr>
          <p:nvPr>
            <p:custDataLst>
              <p:tags r:id="rId13"/>
            </p:custDataLst>
          </p:nvPr>
        </p:nvSpPr>
        <p:spPr bwMode="auto">
          <a:xfrm>
            <a:off x="7587697" y="3168127"/>
            <a:ext cx="2343379" cy="366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l" fontAlgn="auto">
              <a:lnSpc>
                <a:spcPct val="100000"/>
              </a:lnSpc>
              <a:spcBef>
                <a:spcPct val="0"/>
              </a:spcBef>
              <a:spcAft>
                <a:spcPts val="0"/>
              </a:spcAft>
              <a:buNone/>
              <a:defRPr/>
            </a:pPr>
            <a:r>
              <a:rPr lang="zh-CN" altLang="en-US" sz="2135" smtClean="0">
                <a:solidFill>
                  <a:schemeClr val="bg1"/>
                </a:solidFill>
                <a:latin typeface="Arial" panose="020B0604020202020204"/>
                <a:ea typeface="微软雅黑" panose="020B0503020204020204" pitchFamily="34" charset="-122"/>
              </a:rPr>
              <a:t>涉及五大领域</a:t>
            </a:r>
            <a:endParaRPr lang="zh-CN" altLang="en-US" sz="2135" dirty="0">
              <a:solidFill>
                <a:schemeClr val="bg1"/>
              </a:solidFill>
              <a:latin typeface="Arial" panose="020B0604020202020204"/>
              <a:ea typeface="微软雅黑" panose="020B0503020204020204" pitchFamily="34" charset="-122"/>
            </a:endParaRPr>
          </a:p>
        </p:txBody>
      </p:sp>
      <p:grpSp>
        <p:nvGrpSpPr>
          <p:cNvPr id="21" name="组合 20"/>
          <p:cNvGrpSpPr/>
          <p:nvPr/>
        </p:nvGrpSpPr>
        <p:grpSpPr>
          <a:xfrm>
            <a:off x="1376469" y="4483808"/>
            <a:ext cx="671793" cy="671793"/>
            <a:chOff x="1031458" y="3043650"/>
            <a:chExt cx="504000" cy="504000"/>
          </a:xfrm>
        </p:grpSpPr>
        <p:sp>
          <p:nvSpPr>
            <p:cNvPr id="22" name="椭圆 21"/>
            <p:cNvSpPr>
              <a:spLocks noChangeAspect="1"/>
            </p:cNvSpPr>
            <p:nvPr/>
          </p:nvSpPr>
          <p:spPr>
            <a:xfrm>
              <a:off x="1031458" y="3043650"/>
              <a:ext cx="504000" cy="504000"/>
            </a:xfrm>
            <a:prstGeom prst="ellipse">
              <a:avLst/>
            </a:prstGeom>
            <a:solidFill>
              <a:srgbClr val="00011D"/>
            </a:solidFill>
            <a:ln w="15875" cap="flat" cmpd="sng" algn="ctr">
              <a:noFill/>
              <a:prstDash val="solid"/>
            </a:ln>
            <a:effectLst>
              <a:outerShdw blurRad="279400" dist="101600" dir="8100000" algn="tr" rotWithShape="0">
                <a:prstClr val="black">
                  <a:alpha val="40000"/>
                </a:prstClr>
              </a:outerShdw>
            </a:effectLst>
          </p:spPr>
          <p:txBody>
            <a:bodyPr anchor="ctr"/>
            <a:lstStyle/>
            <a:p>
              <a:pPr fontAlgn="auto">
                <a:spcBef>
                  <a:spcPts val="0"/>
                </a:spcBef>
                <a:spcAft>
                  <a:spcPts val="0"/>
                </a:spcAft>
                <a:defRPr/>
              </a:pPr>
              <a:endParaRPr lang="zh-CN" altLang="en-US" b="0" kern="0">
                <a:solidFill>
                  <a:prstClr val="white"/>
                </a:solidFill>
                <a:latin typeface="Arial" panose="020B0604020202020204"/>
                <a:ea typeface="微软雅黑" panose="020B0503020204020204" pitchFamily="34" charset="-122"/>
              </a:endParaRPr>
            </a:p>
          </p:txBody>
        </p:sp>
        <p:sp>
          <p:nvSpPr>
            <p:cNvPr id="23" name="MH_Other_5"/>
            <p:cNvSpPr/>
            <p:nvPr>
              <p:custDataLst>
                <p:tags r:id="rId14"/>
              </p:custDataLst>
            </p:nvPr>
          </p:nvSpPr>
          <p:spPr>
            <a:xfrm>
              <a:off x="1139458" y="3151650"/>
              <a:ext cx="288000" cy="288000"/>
            </a:xfrm>
            <a:prstGeom prst="donut">
              <a:avLst>
                <a:gd name="adj" fmla="val 9123"/>
              </a:avLst>
            </a:prstGeom>
            <a:solidFill>
              <a:srgbClr val="FFFFFF"/>
            </a:solidFill>
            <a:ln w="12700" cap="flat" cmpd="sng" algn="ctr">
              <a:noFill/>
              <a:prstDash val="solid"/>
              <a:miter lim="800000"/>
            </a:ln>
            <a:effectLst/>
          </p:spPr>
          <p:txBody>
            <a:bodyPr anchor="ctr"/>
            <a:lstStyle/>
            <a:p>
              <a:pPr fontAlgn="auto">
                <a:spcBef>
                  <a:spcPts val="0"/>
                </a:spcBef>
                <a:spcAft>
                  <a:spcPts val="0"/>
                </a:spcAft>
                <a:defRPr/>
              </a:pPr>
              <a:endParaRPr lang="zh-CN" altLang="en-US" sz="1865" b="0" kern="0">
                <a:solidFill>
                  <a:prstClr val="black"/>
                </a:solidFill>
                <a:latin typeface="Calibri" panose="020F0502020204030204"/>
                <a:ea typeface="宋体" panose="02010600030101010101" pitchFamily="2" charset="-122"/>
              </a:endParaRPr>
            </a:p>
          </p:txBody>
        </p:sp>
        <p:sp>
          <p:nvSpPr>
            <p:cNvPr id="24" name="MH_Other_6"/>
            <p:cNvSpPr>
              <a:spLocks noChangeAspect="1"/>
            </p:cNvSpPr>
            <p:nvPr>
              <p:custDataLst>
                <p:tags r:id="rId15"/>
              </p:custDataLst>
            </p:nvPr>
          </p:nvSpPr>
          <p:spPr>
            <a:xfrm>
              <a:off x="1215596" y="3241030"/>
              <a:ext cx="135724" cy="109241"/>
            </a:xfrm>
            <a:prstGeom prst="rightArrow">
              <a:avLst/>
            </a:prstGeom>
            <a:solidFill>
              <a:srgbClr val="FFFFFF"/>
            </a:solidFill>
            <a:ln w="12700" cap="flat" cmpd="sng" algn="ctr">
              <a:noFill/>
              <a:prstDash val="solid"/>
              <a:miter lim="800000"/>
            </a:ln>
            <a:effectLst/>
          </p:spPr>
          <p:txBody>
            <a:bodyPr anchor="ctr"/>
            <a:lstStyle/>
            <a:p>
              <a:pPr fontAlgn="auto">
                <a:spcBef>
                  <a:spcPts val="0"/>
                </a:spcBef>
                <a:spcAft>
                  <a:spcPts val="0"/>
                </a:spcAft>
                <a:defRPr/>
              </a:pPr>
              <a:endParaRPr lang="zh-CN" altLang="en-US" sz="1865" b="0" kern="0">
                <a:solidFill>
                  <a:prstClr val="white"/>
                </a:solidFill>
                <a:latin typeface="Calibri" panose="020F0502020204030204"/>
                <a:ea typeface="宋体" panose="02010600030101010101" pitchFamily="2" charset="-122"/>
              </a:endParaRPr>
            </a:p>
          </p:txBody>
        </p:sp>
      </p:grpSp>
      <p:grpSp>
        <p:nvGrpSpPr>
          <p:cNvPr id="25" name="组合 24"/>
          <p:cNvGrpSpPr/>
          <p:nvPr/>
        </p:nvGrpSpPr>
        <p:grpSpPr>
          <a:xfrm>
            <a:off x="1954413" y="1491125"/>
            <a:ext cx="2735726" cy="2800652"/>
            <a:chOff x="1435332" y="1189776"/>
            <a:chExt cx="1691413" cy="1731554"/>
          </a:xfrm>
        </p:grpSpPr>
        <p:pic>
          <p:nvPicPr>
            <p:cNvPr id="26" name="图片 25"/>
            <p:cNvPicPr>
              <a:picLocks noChangeAspect="1"/>
            </p:cNvPicPr>
            <p:nvPr/>
          </p:nvPicPr>
          <p:blipFill rotWithShape="1">
            <a:blip r:embed="rId16">
              <a:extLst>
                <a:ext uri="{28A0092B-C50C-407E-A947-70E740481C1C}">
                  <a14:useLocalDpi xmlns:a14="http://schemas.microsoft.com/office/drawing/2010/main" val="0"/>
                </a:ext>
              </a:extLst>
            </a:blip>
            <a:srcRect b="16192"/>
            <a:stretch>
              <a:fillRect/>
            </a:stretch>
          </p:blipFill>
          <p:spPr>
            <a:xfrm>
              <a:off x="1435332" y="1189776"/>
              <a:ext cx="1691413" cy="1731554"/>
            </a:xfrm>
            <a:prstGeom prst="rect">
              <a:avLst/>
            </a:prstGeom>
          </p:spPr>
        </p:pic>
        <p:sp>
          <p:nvSpPr>
            <p:cNvPr id="27" name="MH_Picture_3"/>
            <p:cNvSpPr/>
            <p:nvPr>
              <p:custDataLst>
                <p:tags r:id="rId17"/>
              </p:custDataLst>
            </p:nvPr>
          </p:nvSpPr>
          <p:spPr>
            <a:xfrm>
              <a:off x="1699773" y="1346020"/>
              <a:ext cx="1093379" cy="1403984"/>
            </a:xfrm>
            <a:prstGeom prst="rect">
              <a:avLst/>
            </a:prstGeom>
            <a:blipFill dpi="0" rotWithShape="1">
              <a:blip r:embed="rId18"/>
              <a:srcRect/>
              <a:stretch>
                <a:fillRect/>
              </a:stretch>
            </a:blipFill>
            <a:ln w="25400" cap="flat" cmpd="sng" algn="ctr">
              <a:noFill/>
              <a:prstDash val="solid"/>
            </a:ln>
            <a:effectLst/>
          </p:spPr>
          <p:txBody>
            <a:bodyPr anchor="ctr"/>
            <a:lstStyle/>
            <a:p>
              <a:pPr fontAlgn="auto">
                <a:spcBef>
                  <a:spcPts val="0"/>
                </a:spcBef>
                <a:spcAft>
                  <a:spcPts val="0"/>
                </a:spcAft>
                <a:defRPr/>
              </a:pPr>
              <a:endParaRPr lang="zh-CN" altLang="en-US" b="0" kern="0">
                <a:solidFill>
                  <a:prstClr val="white"/>
                </a:solidFill>
                <a:latin typeface="Arial" panose="020B0604020202020204"/>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fltVal val="0"/>
                                              </p:val>
                                            </p:tav>
                                            <p:tav tm="100000">
                                              <p:val>
                                                <p:strVal val="#ppt_w"/>
                                              </p:val>
                                            </p:tav>
                                          </p:tavLst>
                                        </p:anim>
                                        <p:anim calcmode="lin" valueType="num">
                                          <p:cBhvr>
                                            <p:cTn id="8" dur="1000" fill="hold"/>
                                            <p:tgtEl>
                                              <p:spTgt spid="50"/>
                                            </p:tgtEl>
                                            <p:attrNameLst>
                                              <p:attrName>ppt_h</p:attrName>
                                            </p:attrNameLst>
                                          </p:cBhvr>
                                          <p:tavLst>
                                            <p:tav tm="0">
                                              <p:val>
                                                <p:fltVal val="0"/>
                                              </p:val>
                                            </p:tav>
                                            <p:tav tm="100000">
                                              <p:val>
                                                <p:strVal val="#ppt_h"/>
                                              </p:val>
                                            </p:tav>
                                          </p:tavLst>
                                        </p:anim>
                                        <p:anim calcmode="lin" valueType="num">
                                          <p:cBhvr>
                                            <p:cTn id="9" dur="1000" fill="hold"/>
                                            <p:tgtEl>
                                              <p:spTgt spid="5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ppt_x</p:attrName>
                                            </p:attrNameLst>
                                          </p:cBhvr>
                                          <p:tavLst>
                                            <p:tav tm="0">
                                              <p:val>
                                                <p:strVal val="#ppt_x-#ppt_w*1.125000"/>
                                              </p:val>
                                            </p:tav>
                                            <p:tav tm="100000">
                                              <p:val>
                                                <p:strVal val="#ppt_x"/>
                                              </p:val>
                                            </p:tav>
                                          </p:tavLst>
                                        </p:anim>
                                        <p:animEffect transition="in" filter="wipe(right)">
                                          <p:cBhvr>
                                            <p:cTn id="15" dur="500"/>
                                            <p:tgtEl>
                                              <p:spTgt spid="2"/>
                                            </p:tgtEl>
                                          </p:cBhvr>
                                        </p:animEffect>
                                      </p:childTnLst>
                                    </p:cTn>
                                  </p:par>
                                </p:childTnLst>
                              </p:cTn>
                            </p:par>
                            <p:par>
                              <p:cTn id="16" fill="hold">
                                <p:stCondLst>
                                  <p:cond delay="1500"/>
                                </p:stCondLst>
                                <p:childTnLst>
                                  <p:par>
                                    <p:cTn id="17" presetID="12" presetClass="entr" presetSubtype="8"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p:tgtEl>
                                              <p:spTgt spid="8"/>
                                            </p:tgtEl>
                                            <p:attrNameLst>
                                              <p:attrName>ppt_x</p:attrName>
                                            </p:attrNameLst>
                                          </p:cBhvr>
                                          <p:tavLst>
                                            <p:tav tm="0">
                                              <p:val>
                                                <p:strVal val="#ppt_x-#ppt_w*1.125000"/>
                                              </p:val>
                                            </p:tav>
                                            <p:tav tm="100000">
                                              <p:val>
                                                <p:strVal val="#ppt_x"/>
                                              </p:val>
                                            </p:tav>
                                          </p:tavLst>
                                        </p:anim>
                                        <p:animEffect transition="in" filter="wipe(right)">
                                          <p:cBhvr>
                                            <p:cTn id="20" dur="500"/>
                                            <p:tgtEl>
                                              <p:spTgt spid="8"/>
                                            </p:tgtEl>
                                          </p:cBhvr>
                                        </p:animEffect>
                                      </p:childTnLst>
                                    </p:cTn>
                                  </p:par>
                                  <p:par>
                                    <p:cTn id="21" presetID="12" presetClass="entr" presetSubtype="2"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p:tgtEl>
                                              <p:spTgt spid="25"/>
                                            </p:tgtEl>
                                            <p:attrNameLst>
                                              <p:attrName>ppt_x</p:attrName>
                                            </p:attrNameLst>
                                          </p:cBhvr>
                                          <p:tavLst>
                                            <p:tav tm="0">
                                              <p:val>
                                                <p:strVal val="#ppt_x+#ppt_w*1.125000"/>
                                              </p:val>
                                            </p:tav>
                                            <p:tav tm="100000">
                                              <p:val>
                                                <p:strVal val="#ppt_x"/>
                                              </p:val>
                                            </p:tav>
                                          </p:tavLst>
                                        </p:anim>
                                        <p:animEffect transition="in" filter="wipe(left)">
                                          <p:cBhvr>
                                            <p:cTn id="24" dur="500"/>
                                            <p:tgtEl>
                                              <p:spTgt spid="25"/>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left)">
                                          <p:cBhvr>
                                            <p:cTn id="28" dur="500"/>
                                            <p:tgtEl>
                                              <p:spTgt spid="10"/>
                                            </p:tgtEl>
                                          </p:cBhvr>
                                        </p:animEffect>
                                      </p:childTnLst>
                                    </p:cTn>
                                  </p:par>
                                </p:childTnLst>
                              </p:cTn>
                            </p:par>
                            <p:par>
                              <p:cTn id="29" fill="hold">
                                <p:stCondLst>
                                  <p:cond delay="2500"/>
                                </p:stCondLst>
                                <p:childTnLst>
                                  <p:par>
                                    <p:cTn id="30" presetID="25" presetClass="entr" presetSubtype="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33"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34"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35" dur="1000" fill="hold"/>
                                            <p:tgtEl>
                                              <p:spTgt spid="18"/>
                                            </p:tgtEl>
                                            <p:attrNameLst>
                                              <p:attrName>ppt_h</p:attrName>
                                            </p:attrNameLst>
                                          </p:cBhvr>
                                          <p:tavLst>
                                            <p:tav tm="0">
                                              <p:val>
                                                <p:strVal val="#ppt_h"/>
                                              </p:val>
                                            </p:tav>
                                            <p:tav tm="100000">
                                              <p:val>
                                                <p:strVal val="#ppt_h"/>
                                              </p:val>
                                            </p:tav>
                                          </p:tavLst>
                                        </p:anim>
                                        <p:anim calcmode="lin" valueType="num">
                                          <p:cBhvr>
                                            <p:cTn id="36"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37"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38" dur="500" accel="50000" fill="hold">
                                              <p:stCondLst>
                                                <p:cond delay="500"/>
                                              </p:stCondLst>
                                            </p:cTn>
                                            <p:tgtEl>
                                              <p:spTgt spid="18"/>
                                            </p:tgtEl>
                                            <p:attrNameLst>
                                              <p:attrName>ppt_y</p:attrName>
                                            </p:attrNameLst>
                                          </p:cBhvr>
                                          <p:tavLst>
                                            <p:tav tm="0">
                                              <p:val>
                                                <p:strVal val="#ppt_y+.1"/>
                                              </p:val>
                                            </p:tav>
                                            <p:tav tm="100000">
                                              <p:val>
                                                <p:strVal val="#ppt_y"/>
                                              </p:val>
                                            </p:tav>
                                          </p:tavLst>
                                        </p:anim>
                                        <p:animEffect transition="in" filter="fade">
                                          <p:cBhvr>
                                            <p:cTn id="39" dur="1000" decel="50000">
                                              <p:stCondLst>
                                                <p:cond delay="0"/>
                                              </p:stCondLst>
                                            </p:cTn>
                                            <p:tgtEl>
                                              <p:spTgt spid="18"/>
                                            </p:tgtEl>
                                          </p:cBhvr>
                                        </p:animEffect>
                                      </p:childTnLst>
                                    </p:cTn>
                                  </p:par>
                                  <p:par>
                                    <p:cTn id="40" presetID="25" presetClass="entr" presetSubtype="0" fill="hold" grpId="0" nodeType="withEffect">
                                      <p:stCondLst>
                                        <p:cond delay="25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decel="50000" fill="hold">
                                              <p:stCondLst>
                                                <p:cond delay="0"/>
                                              </p:stCondLst>
                                            </p:cTn>
                                            <p:tgtEl>
                                              <p:spTgt spid="19"/>
                                            </p:tgtEl>
                                            <p:attrNameLst>
                                              <p:attrName>style.rotation</p:attrName>
                                            </p:attrNameLst>
                                          </p:cBhvr>
                                          <p:tavLst>
                                            <p:tav tm="0">
                                              <p:val>
                                                <p:fltVal val="-90"/>
                                              </p:val>
                                            </p:tav>
                                            <p:tav tm="100000">
                                              <p:val>
                                                <p:fltVal val="0"/>
                                              </p:val>
                                            </p:tav>
                                          </p:tavLst>
                                        </p:anim>
                                        <p:anim calcmode="lin" valueType="num">
                                          <p:cBhvr>
                                            <p:cTn id="43" dur="500" decel="50000" fill="hold">
                                              <p:stCondLst>
                                                <p:cond delay="0"/>
                                              </p:stCondLst>
                                            </p:cTn>
                                            <p:tgtEl>
                                              <p:spTgt spid="19"/>
                                            </p:tgtEl>
                                            <p:attrNameLst>
                                              <p:attrName>ppt_w</p:attrName>
                                            </p:attrNameLst>
                                          </p:cBhvr>
                                          <p:tavLst>
                                            <p:tav tm="0">
                                              <p:val>
                                                <p:strVal val="#ppt_w"/>
                                              </p:val>
                                            </p:tav>
                                            <p:tav tm="100000">
                                              <p:val>
                                                <p:strVal val="#ppt_w*.05"/>
                                              </p:val>
                                            </p:tav>
                                          </p:tavLst>
                                        </p:anim>
                                        <p:anim calcmode="lin" valueType="num">
                                          <p:cBhvr>
                                            <p:cTn id="44" dur="500" accel="50000" fill="hold">
                                              <p:stCondLst>
                                                <p:cond delay="500"/>
                                              </p:stCondLst>
                                            </p:cTn>
                                            <p:tgtEl>
                                              <p:spTgt spid="19"/>
                                            </p:tgtEl>
                                            <p:attrNameLst>
                                              <p:attrName>ppt_w</p:attrName>
                                            </p:attrNameLst>
                                          </p:cBhvr>
                                          <p:tavLst>
                                            <p:tav tm="0">
                                              <p:val>
                                                <p:strVal val="#ppt_w*.05"/>
                                              </p:val>
                                            </p:tav>
                                            <p:tav tm="100000">
                                              <p:val>
                                                <p:strVal val="#ppt_w"/>
                                              </p:val>
                                            </p:tav>
                                          </p:tavLst>
                                        </p:anim>
                                        <p:anim calcmode="lin" valueType="num">
                                          <p:cBhvr>
                                            <p:cTn id="45" dur="1000" fill="hold"/>
                                            <p:tgtEl>
                                              <p:spTgt spid="19"/>
                                            </p:tgtEl>
                                            <p:attrNameLst>
                                              <p:attrName>ppt_h</p:attrName>
                                            </p:attrNameLst>
                                          </p:cBhvr>
                                          <p:tavLst>
                                            <p:tav tm="0">
                                              <p:val>
                                                <p:strVal val="#ppt_h"/>
                                              </p:val>
                                            </p:tav>
                                            <p:tav tm="100000">
                                              <p:val>
                                                <p:strVal val="#ppt_h"/>
                                              </p:val>
                                            </p:tav>
                                          </p:tavLst>
                                        </p:anim>
                                        <p:anim calcmode="lin" valueType="num">
                                          <p:cBhvr>
                                            <p:cTn id="46" dur="500" decel="50000" fill="hold">
                                              <p:stCondLst>
                                                <p:cond delay="0"/>
                                              </p:stCondLst>
                                            </p:cTn>
                                            <p:tgtEl>
                                              <p:spTgt spid="19"/>
                                            </p:tgtEl>
                                            <p:attrNameLst>
                                              <p:attrName>ppt_x</p:attrName>
                                            </p:attrNameLst>
                                          </p:cBhvr>
                                          <p:tavLst>
                                            <p:tav tm="0">
                                              <p:val>
                                                <p:strVal val="#ppt_x+.4"/>
                                              </p:val>
                                            </p:tav>
                                            <p:tav tm="100000">
                                              <p:val>
                                                <p:strVal val="#ppt_x"/>
                                              </p:val>
                                            </p:tav>
                                          </p:tavLst>
                                        </p:anim>
                                        <p:anim calcmode="lin" valueType="num">
                                          <p:cBhvr>
                                            <p:cTn id="47" dur="500" decel="50000" fill="hold">
                                              <p:stCondLst>
                                                <p:cond delay="0"/>
                                              </p:stCondLst>
                                            </p:cTn>
                                            <p:tgtEl>
                                              <p:spTgt spid="19"/>
                                            </p:tgtEl>
                                            <p:attrNameLst>
                                              <p:attrName>ppt_y</p:attrName>
                                            </p:attrNameLst>
                                          </p:cBhvr>
                                          <p:tavLst>
                                            <p:tav tm="0">
                                              <p:val>
                                                <p:strVal val="#ppt_y-.2"/>
                                              </p:val>
                                            </p:tav>
                                            <p:tav tm="100000">
                                              <p:val>
                                                <p:strVal val="#ppt_y+.1"/>
                                              </p:val>
                                            </p:tav>
                                          </p:tavLst>
                                        </p:anim>
                                        <p:anim calcmode="lin" valueType="num">
                                          <p:cBhvr>
                                            <p:cTn id="48" dur="500" accel="50000" fill="hold">
                                              <p:stCondLst>
                                                <p:cond delay="500"/>
                                              </p:stCondLst>
                                            </p:cTn>
                                            <p:tgtEl>
                                              <p:spTgt spid="19"/>
                                            </p:tgtEl>
                                            <p:attrNameLst>
                                              <p:attrName>ppt_y</p:attrName>
                                            </p:attrNameLst>
                                          </p:cBhvr>
                                          <p:tavLst>
                                            <p:tav tm="0">
                                              <p:val>
                                                <p:strVal val="#ppt_y+.1"/>
                                              </p:val>
                                            </p:tav>
                                            <p:tav tm="100000">
                                              <p:val>
                                                <p:strVal val="#ppt_y"/>
                                              </p:val>
                                            </p:tav>
                                          </p:tavLst>
                                        </p:anim>
                                        <p:animEffect transition="in" filter="fade">
                                          <p:cBhvr>
                                            <p:cTn id="49" dur="1000" decel="50000">
                                              <p:stCondLst>
                                                <p:cond delay="0"/>
                                              </p:stCondLst>
                                            </p:cTn>
                                            <p:tgtEl>
                                              <p:spTgt spid="19"/>
                                            </p:tgtEl>
                                          </p:cBhvr>
                                        </p:animEffect>
                                      </p:childTnLst>
                                    </p:cTn>
                                  </p:par>
                                  <p:par>
                                    <p:cTn id="50" presetID="25" presetClass="entr" presetSubtype="0" fill="hold" grpId="0" nodeType="withEffect">
                                      <p:stCondLst>
                                        <p:cond delay="500"/>
                                      </p:stCondLst>
                                      <p:childTnLst>
                                        <p:set>
                                          <p:cBhvr>
                                            <p:cTn id="51" dur="1" fill="hold">
                                              <p:stCondLst>
                                                <p:cond delay="0"/>
                                              </p:stCondLst>
                                            </p:cTn>
                                            <p:tgtEl>
                                              <p:spTgt spid="20"/>
                                            </p:tgtEl>
                                            <p:attrNameLst>
                                              <p:attrName>style.visibility</p:attrName>
                                            </p:attrNameLst>
                                          </p:cBhvr>
                                          <p:to>
                                            <p:strVal val="visible"/>
                                          </p:to>
                                        </p:set>
                                        <p:anim calcmode="lin" valueType="num">
                                          <p:cBhvr>
                                            <p:cTn id="52"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53"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54"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55" dur="1000" fill="hold"/>
                                            <p:tgtEl>
                                              <p:spTgt spid="20"/>
                                            </p:tgtEl>
                                            <p:attrNameLst>
                                              <p:attrName>ppt_h</p:attrName>
                                            </p:attrNameLst>
                                          </p:cBhvr>
                                          <p:tavLst>
                                            <p:tav tm="0">
                                              <p:val>
                                                <p:strVal val="#ppt_h"/>
                                              </p:val>
                                            </p:tav>
                                            <p:tav tm="100000">
                                              <p:val>
                                                <p:strVal val="#ppt_h"/>
                                              </p:val>
                                            </p:tav>
                                          </p:tavLst>
                                        </p:anim>
                                        <p:anim calcmode="lin" valueType="num">
                                          <p:cBhvr>
                                            <p:cTn id="56"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57"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58"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59" dur="1000" decel="50000">
                                              <p:stCondLst>
                                                <p:cond delay="0"/>
                                              </p:stCondLst>
                                            </p:cTn>
                                            <p:tgtEl>
                                              <p:spTgt spid="20"/>
                                            </p:tgtEl>
                                          </p:cBhvr>
                                        </p:animEffect>
                                      </p:childTnLst>
                                    </p:cTn>
                                  </p:par>
                                </p:childTnLst>
                              </p:cTn>
                            </p:par>
                            <p:par>
                              <p:cTn id="60" fill="hold">
                                <p:stCondLst>
                                  <p:cond delay="3500"/>
                                </p:stCondLst>
                                <p:childTnLst>
                                  <p:par>
                                    <p:cTn id="61" presetID="2" presetClass="entr" presetSubtype="8" fill="hold" nodeType="afterEffect" p14:presetBounceEnd="50000">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14:bounceEnd="50000">
                                          <p:cBhvr additive="base">
                                            <p:cTn id="63" dur="1000" fill="hold"/>
                                            <p:tgtEl>
                                              <p:spTgt spid="21"/>
                                            </p:tgtEl>
                                            <p:attrNameLst>
                                              <p:attrName>ppt_x</p:attrName>
                                            </p:attrNameLst>
                                          </p:cBhvr>
                                          <p:tavLst>
                                            <p:tav tm="0">
                                              <p:val>
                                                <p:strVal val="0-#ppt_w/2"/>
                                              </p:val>
                                            </p:tav>
                                            <p:tav tm="100000">
                                              <p:val>
                                                <p:strVal val="#ppt_x"/>
                                              </p:val>
                                            </p:tav>
                                          </p:tavLst>
                                        </p:anim>
                                        <p:anim calcmode="lin" valueType="num" p14:bounceEnd="50000">
                                          <p:cBhvr additive="base">
                                            <p:cTn id="64" dur="1000" fill="hold"/>
                                            <p:tgtEl>
                                              <p:spTgt spid="21"/>
                                            </p:tgtEl>
                                            <p:attrNameLst>
                                              <p:attrName>ppt_y</p:attrName>
                                            </p:attrNameLst>
                                          </p:cBhvr>
                                          <p:tavLst>
                                            <p:tav tm="0">
                                              <p:val>
                                                <p:strVal val="#ppt_y"/>
                                              </p:val>
                                            </p:tav>
                                            <p:tav tm="100000">
                                              <p:val>
                                                <p:strVal val="#ppt_y"/>
                                              </p:val>
                                            </p:tav>
                                          </p:tavLst>
                                        </p:anim>
                                      </p:childTnLst>
                                    </p:cTn>
                                  </p:par>
                                  <p:par>
                                    <p:cTn id="65" presetID="22" presetClass="entr" presetSubtype="4" fill="hold" nodeType="withEffect">
                                      <p:stCondLst>
                                        <p:cond delay="500"/>
                                      </p:stCondLst>
                                      <p:childTnLst>
                                        <p:set>
                                          <p:cBhvr>
                                            <p:cTn id="66" dur="1" fill="hold">
                                              <p:stCondLst>
                                                <p:cond delay="0"/>
                                              </p:stCondLst>
                                            </p:cTn>
                                            <p:tgtEl>
                                              <p:spTgt spid="9"/>
                                            </p:tgtEl>
                                            <p:attrNameLst>
                                              <p:attrName>style.visibility</p:attrName>
                                            </p:attrNameLst>
                                          </p:cBhvr>
                                          <p:to>
                                            <p:strVal val="visible"/>
                                          </p:to>
                                        </p:set>
                                        <p:animEffect transition="in" filter="wipe(down)">
                                          <p:cBhvr>
                                            <p:cTn id="67" dur="500"/>
                                            <p:tgtEl>
                                              <p:spTgt spid="9"/>
                                            </p:tgtEl>
                                          </p:cBhvr>
                                        </p:animEffect>
                                      </p:childTnLst>
                                    </p:cTn>
                                  </p:par>
                                </p:childTnLst>
                              </p:cTn>
                            </p:par>
                            <p:par>
                              <p:cTn id="68" fill="hold">
                                <p:stCondLst>
                                  <p:cond delay="4500"/>
                                </p:stCondLst>
                                <p:childTnLst>
                                  <p:par>
                                    <p:cTn id="69" presetID="53" presetClass="entr" presetSubtype="16" fill="hold" grpId="0" nodeType="afterEffect">
                                      <p:stCondLst>
                                        <p:cond delay="0"/>
                                      </p:stCondLst>
                                      <p:childTnLst>
                                        <p:set>
                                          <p:cBhvr>
                                            <p:cTn id="70" dur="1" fill="hold">
                                              <p:stCondLst>
                                                <p:cond delay="0"/>
                                              </p:stCondLst>
                                            </p:cTn>
                                            <p:tgtEl>
                                              <p:spTgt spid="17"/>
                                            </p:tgtEl>
                                            <p:attrNameLst>
                                              <p:attrName>style.visibility</p:attrName>
                                            </p:attrNameLst>
                                          </p:cBhvr>
                                          <p:to>
                                            <p:strVal val="visible"/>
                                          </p:to>
                                        </p:set>
                                        <p:anim calcmode="lin" valueType="num">
                                          <p:cBhvr>
                                            <p:cTn id="71" dur="500" fill="hold"/>
                                            <p:tgtEl>
                                              <p:spTgt spid="17"/>
                                            </p:tgtEl>
                                            <p:attrNameLst>
                                              <p:attrName>ppt_w</p:attrName>
                                            </p:attrNameLst>
                                          </p:cBhvr>
                                          <p:tavLst>
                                            <p:tav tm="0">
                                              <p:val>
                                                <p:fltVal val="0"/>
                                              </p:val>
                                            </p:tav>
                                            <p:tav tm="100000">
                                              <p:val>
                                                <p:strVal val="#ppt_w"/>
                                              </p:val>
                                            </p:tav>
                                          </p:tavLst>
                                        </p:anim>
                                        <p:anim calcmode="lin" valueType="num">
                                          <p:cBhvr>
                                            <p:cTn id="72" dur="500" fill="hold"/>
                                            <p:tgtEl>
                                              <p:spTgt spid="17"/>
                                            </p:tgtEl>
                                            <p:attrNameLst>
                                              <p:attrName>ppt_h</p:attrName>
                                            </p:attrNameLst>
                                          </p:cBhvr>
                                          <p:tavLst>
                                            <p:tav tm="0">
                                              <p:val>
                                                <p:fltVal val="0"/>
                                              </p:val>
                                            </p:tav>
                                            <p:tav tm="100000">
                                              <p:val>
                                                <p:strVal val="#ppt_h"/>
                                              </p:val>
                                            </p:tav>
                                          </p:tavLst>
                                        </p:anim>
                                        <p:animEffect transition="in" filter="fade">
                                          <p:cBhvr>
                                            <p:cTn id="7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7" grpId="0"/>
          <p:bldP spid="18" grpId="0"/>
          <p:bldP spid="19" grpId="0"/>
          <p:bldP spid="2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fltVal val="0"/>
                                              </p:val>
                                            </p:tav>
                                            <p:tav tm="100000">
                                              <p:val>
                                                <p:strVal val="#ppt_w"/>
                                              </p:val>
                                            </p:tav>
                                          </p:tavLst>
                                        </p:anim>
                                        <p:anim calcmode="lin" valueType="num">
                                          <p:cBhvr>
                                            <p:cTn id="8" dur="1000" fill="hold"/>
                                            <p:tgtEl>
                                              <p:spTgt spid="50"/>
                                            </p:tgtEl>
                                            <p:attrNameLst>
                                              <p:attrName>ppt_h</p:attrName>
                                            </p:attrNameLst>
                                          </p:cBhvr>
                                          <p:tavLst>
                                            <p:tav tm="0">
                                              <p:val>
                                                <p:fltVal val="0"/>
                                              </p:val>
                                            </p:tav>
                                            <p:tav tm="100000">
                                              <p:val>
                                                <p:strVal val="#ppt_h"/>
                                              </p:val>
                                            </p:tav>
                                          </p:tavLst>
                                        </p:anim>
                                        <p:anim calcmode="lin" valueType="num">
                                          <p:cBhvr>
                                            <p:cTn id="9" dur="1000" fill="hold"/>
                                            <p:tgtEl>
                                              <p:spTgt spid="5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ppt_x</p:attrName>
                                            </p:attrNameLst>
                                          </p:cBhvr>
                                          <p:tavLst>
                                            <p:tav tm="0">
                                              <p:val>
                                                <p:strVal val="#ppt_x-#ppt_w*1.125000"/>
                                              </p:val>
                                            </p:tav>
                                            <p:tav tm="100000">
                                              <p:val>
                                                <p:strVal val="#ppt_x"/>
                                              </p:val>
                                            </p:tav>
                                          </p:tavLst>
                                        </p:anim>
                                        <p:animEffect transition="in" filter="wipe(right)">
                                          <p:cBhvr>
                                            <p:cTn id="15" dur="500"/>
                                            <p:tgtEl>
                                              <p:spTgt spid="2"/>
                                            </p:tgtEl>
                                          </p:cBhvr>
                                        </p:animEffect>
                                      </p:childTnLst>
                                    </p:cTn>
                                  </p:par>
                                </p:childTnLst>
                              </p:cTn>
                            </p:par>
                            <p:par>
                              <p:cTn id="16" fill="hold">
                                <p:stCondLst>
                                  <p:cond delay="1500"/>
                                </p:stCondLst>
                                <p:childTnLst>
                                  <p:par>
                                    <p:cTn id="17" presetID="12" presetClass="entr" presetSubtype="8"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p:tgtEl>
                                              <p:spTgt spid="8"/>
                                            </p:tgtEl>
                                            <p:attrNameLst>
                                              <p:attrName>ppt_x</p:attrName>
                                            </p:attrNameLst>
                                          </p:cBhvr>
                                          <p:tavLst>
                                            <p:tav tm="0">
                                              <p:val>
                                                <p:strVal val="#ppt_x-#ppt_w*1.125000"/>
                                              </p:val>
                                            </p:tav>
                                            <p:tav tm="100000">
                                              <p:val>
                                                <p:strVal val="#ppt_x"/>
                                              </p:val>
                                            </p:tav>
                                          </p:tavLst>
                                        </p:anim>
                                        <p:animEffect transition="in" filter="wipe(right)">
                                          <p:cBhvr>
                                            <p:cTn id="20" dur="500"/>
                                            <p:tgtEl>
                                              <p:spTgt spid="8"/>
                                            </p:tgtEl>
                                          </p:cBhvr>
                                        </p:animEffect>
                                      </p:childTnLst>
                                    </p:cTn>
                                  </p:par>
                                  <p:par>
                                    <p:cTn id="21" presetID="12" presetClass="entr" presetSubtype="2"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p:tgtEl>
                                              <p:spTgt spid="25"/>
                                            </p:tgtEl>
                                            <p:attrNameLst>
                                              <p:attrName>ppt_x</p:attrName>
                                            </p:attrNameLst>
                                          </p:cBhvr>
                                          <p:tavLst>
                                            <p:tav tm="0">
                                              <p:val>
                                                <p:strVal val="#ppt_x+#ppt_w*1.125000"/>
                                              </p:val>
                                            </p:tav>
                                            <p:tav tm="100000">
                                              <p:val>
                                                <p:strVal val="#ppt_x"/>
                                              </p:val>
                                            </p:tav>
                                          </p:tavLst>
                                        </p:anim>
                                        <p:animEffect transition="in" filter="wipe(left)">
                                          <p:cBhvr>
                                            <p:cTn id="24" dur="500"/>
                                            <p:tgtEl>
                                              <p:spTgt spid="25"/>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left)">
                                          <p:cBhvr>
                                            <p:cTn id="28" dur="500"/>
                                            <p:tgtEl>
                                              <p:spTgt spid="10"/>
                                            </p:tgtEl>
                                          </p:cBhvr>
                                        </p:animEffect>
                                      </p:childTnLst>
                                    </p:cTn>
                                  </p:par>
                                </p:childTnLst>
                              </p:cTn>
                            </p:par>
                            <p:par>
                              <p:cTn id="29" fill="hold">
                                <p:stCondLst>
                                  <p:cond delay="2500"/>
                                </p:stCondLst>
                                <p:childTnLst>
                                  <p:par>
                                    <p:cTn id="30" presetID="25" presetClass="entr" presetSubtype="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33"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34"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35" dur="1000" fill="hold"/>
                                            <p:tgtEl>
                                              <p:spTgt spid="18"/>
                                            </p:tgtEl>
                                            <p:attrNameLst>
                                              <p:attrName>ppt_h</p:attrName>
                                            </p:attrNameLst>
                                          </p:cBhvr>
                                          <p:tavLst>
                                            <p:tav tm="0">
                                              <p:val>
                                                <p:strVal val="#ppt_h"/>
                                              </p:val>
                                            </p:tav>
                                            <p:tav tm="100000">
                                              <p:val>
                                                <p:strVal val="#ppt_h"/>
                                              </p:val>
                                            </p:tav>
                                          </p:tavLst>
                                        </p:anim>
                                        <p:anim calcmode="lin" valueType="num">
                                          <p:cBhvr>
                                            <p:cTn id="36"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37"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38" dur="500" accel="50000" fill="hold">
                                              <p:stCondLst>
                                                <p:cond delay="500"/>
                                              </p:stCondLst>
                                            </p:cTn>
                                            <p:tgtEl>
                                              <p:spTgt spid="18"/>
                                            </p:tgtEl>
                                            <p:attrNameLst>
                                              <p:attrName>ppt_y</p:attrName>
                                            </p:attrNameLst>
                                          </p:cBhvr>
                                          <p:tavLst>
                                            <p:tav tm="0">
                                              <p:val>
                                                <p:strVal val="#ppt_y+.1"/>
                                              </p:val>
                                            </p:tav>
                                            <p:tav tm="100000">
                                              <p:val>
                                                <p:strVal val="#ppt_y"/>
                                              </p:val>
                                            </p:tav>
                                          </p:tavLst>
                                        </p:anim>
                                        <p:animEffect transition="in" filter="fade">
                                          <p:cBhvr>
                                            <p:cTn id="39" dur="1000" decel="50000">
                                              <p:stCondLst>
                                                <p:cond delay="0"/>
                                              </p:stCondLst>
                                            </p:cTn>
                                            <p:tgtEl>
                                              <p:spTgt spid="18"/>
                                            </p:tgtEl>
                                          </p:cBhvr>
                                        </p:animEffect>
                                      </p:childTnLst>
                                    </p:cTn>
                                  </p:par>
                                  <p:par>
                                    <p:cTn id="40" presetID="25" presetClass="entr" presetSubtype="0" fill="hold" grpId="0" nodeType="withEffect">
                                      <p:stCondLst>
                                        <p:cond delay="25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decel="50000" fill="hold">
                                              <p:stCondLst>
                                                <p:cond delay="0"/>
                                              </p:stCondLst>
                                            </p:cTn>
                                            <p:tgtEl>
                                              <p:spTgt spid="19"/>
                                            </p:tgtEl>
                                            <p:attrNameLst>
                                              <p:attrName>style.rotation</p:attrName>
                                            </p:attrNameLst>
                                          </p:cBhvr>
                                          <p:tavLst>
                                            <p:tav tm="0">
                                              <p:val>
                                                <p:fltVal val="-90"/>
                                              </p:val>
                                            </p:tav>
                                            <p:tav tm="100000">
                                              <p:val>
                                                <p:fltVal val="0"/>
                                              </p:val>
                                            </p:tav>
                                          </p:tavLst>
                                        </p:anim>
                                        <p:anim calcmode="lin" valueType="num">
                                          <p:cBhvr>
                                            <p:cTn id="43" dur="500" decel="50000" fill="hold">
                                              <p:stCondLst>
                                                <p:cond delay="0"/>
                                              </p:stCondLst>
                                            </p:cTn>
                                            <p:tgtEl>
                                              <p:spTgt spid="19"/>
                                            </p:tgtEl>
                                            <p:attrNameLst>
                                              <p:attrName>ppt_w</p:attrName>
                                            </p:attrNameLst>
                                          </p:cBhvr>
                                          <p:tavLst>
                                            <p:tav tm="0">
                                              <p:val>
                                                <p:strVal val="#ppt_w"/>
                                              </p:val>
                                            </p:tav>
                                            <p:tav tm="100000">
                                              <p:val>
                                                <p:strVal val="#ppt_w*.05"/>
                                              </p:val>
                                            </p:tav>
                                          </p:tavLst>
                                        </p:anim>
                                        <p:anim calcmode="lin" valueType="num">
                                          <p:cBhvr>
                                            <p:cTn id="44" dur="500" accel="50000" fill="hold">
                                              <p:stCondLst>
                                                <p:cond delay="500"/>
                                              </p:stCondLst>
                                            </p:cTn>
                                            <p:tgtEl>
                                              <p:spTgt spid="19"/>
                                            </p:tgtEl>
                                            <p:attrNameLst>
                                              <p:attrName>ppt_w</p:attrName>
                                            </p:attrNameLst>
                                          </p:cBhvr>
                                          <p:tavLst>
                                            <p:tav tm="0">
                                              <p:val>
                                                <p:strVal val="#ppt_w*.05"/>
                                              </p:val>
                                            </p:tav>
                                            <p:tav tm="100000">
                                              <p:val>
                                                <p:strVal val="#ppt_w"/>
                                              </p:val>
                                            </p:tav>
                                          </p:tavLst>
                                        </p:anim>
                                        <p:anim calcmode="lin" valueType="num">
                                          <p:cBhvr>
                                            <p:cTn id="45" dur="1000" fill="hold"/>
                                            <p:tgtEl>
                                              <p:spTgt spid="19"/>
                                            </p:tgtEl>
                                            <p:attrNameLst>
                                              <p:attrName>ppt_h</p:attrName>
                                            </p:attrNameLst>
                                          </p:cBhvr>
                                          <p:tavLst>
                                            <p:tav tm="0">
                                              <p:val>
                                                <p:strVal val="#ppt_h"/>
                                              </p:val>
                                            </p:tav>
                                            <p:tav tm="100000">
                                              <p:val>
                                                <p:strVal val="#ppt_h"/>
                                              </p:val>
                                            </p:tav>
                                          </p:tavLst>
                                        </p:anim>
                                        <p:anim calcmode="lin" valueType="num">
                                          <p:cBhvr>
                                            <p:cTn id="46" dur="500" decel="50000" fill="hold">
                                              <p:stCondLst>
                                                <p:cond delay="0"/>
                                              </p:stCondLst>
                                            </p:cTn>
                                            <p:tgtEl>
                                              <p:spTgt spid="19"/>
                                            </p:tgtEl>
                                            <p:attrNameLst>
                                              <p:attrName>ppt_x</p:attrName>
                                            </p:attrNameLst>
                                          </p:cBhvr>
                                          <p:tavLst>
                                            <p:tav tm="0">
                                              <p:val>
                                                <p:strVal val="#ppt_x+.4"/>
                                              </p:val>
                                            </p:tav>
                                            <p:tav tm="100000">
                                              <p:val>
                                                <p:strVal val="#ppt_x"/>
                                              </p:val>
                                            </p:tav>
                                          </p:tavLst>
                                        </p:anim>
                                        <p:anim calcmode="lin" valueType="num">
                                          <p:cBhvr>
                                            <p:cTn id="47" dur="500" decel="50000" fill="hold">
                                              <p:stCondLst>
                                                <p:cond delay="0"/>
                                              </p:stCondLst>
                                            </p:cTn>
                                            <p:tgtEl>
                                              <p:spTgt spid="19"/>
                                            </p:tgtEl>
                                            <p:attrNameLst>
                                              <p:attrName>ppt_y</p:attrName>
                                            </p:attrNameLst>
                                          </p:cBhvr>
                                          <p:tavLst>
                                            <p:tav tm="0">
                                              <p:val>
                                                <p:strVal val="#ppt_y-.2"/>
                                              </p:val>
                                            </p:tav>
                                            <p:tav tm="100000">
                                              <p:val>
                                                <p:strVal val="#ppt_y+.1"/>
                                              </p:val>
                                            </p:tav>
                                          </p:tavLst>
                                        </p:anim>
                                        <p:anim calcmode="lin" valueType="num">
                                          <p:cBhvr>
                                            <p:cTn id="48" dur="500" accel="50000" fill="hold">
                                              <p:stCondLst>
                                                <p:cond delay="500"/>
                                              </p:stCondLst>
                                            </p:cTn>
                                            <p:tgtEl>
                                              <p:spTgt spid="19"/>
                                            </p:tgtEl>
                                            <p:attrNameLst>
                                              <p:attrName>ppt_y</p:attrName>
                                            </p:attrNameLst>
                                          </p:cBhvr>
                                          <p:tavLst>
                                            <p:tav tm="0">
                                              <p:val>
                                                <p:strVal val="#ppt_y+.1"/>
                                              </p:val>
                                            </p:tav>
                                            <p:tav tm="100000">
                                              <p:val>
                                                <p:strVal val="#ppt_y"/>
                                              </p:val>
                                            </p:tav>
                                          </p:tavLst>
                                        </p:anim>
                                        <p:animEffect transition="in" filter="fade">
                                          <p:cBhvr>
                                            <p:cTn id="49" dur="1000" decel="50000">
                                              <p:stCondLst>
                                                <p:cond delay="0"/>
                                              </p:stCondLst>
                                            </p:cTn>
                                            <p:tgtEl>
                                              <p:spTgt spid="19"/>
                                            </p:tgtEl>
                                          </p:cBhvr>
                                        </p:animEffect>
                                      </p:childTnLst>
                                    </p:cTn>
                                  </p:par>
                                  <p:par>
                                    <p:cTn id="50" presetID="25" presetClass="entr" presetSubtype="0" fill="hold" grpId="0" nodeType="withEffect">
                                      <p:stCondLst>
                                        <p:cond delay="500"/>
                                      </p:stCondLst>
                                      <p:childTnLst>
                                        <p:set>
                                          <p:cBhvr>
                                            <p:cTn id="51" dur="1" fill="hold">
                                              <p:stCondLst>
                                                <p:cond delay="0"/>
                                              </p:stCondLst>
                                            </p:cTn>
                                            <p:tgtEl>
                                              <p:spTgt spid="20"/>
                                            </p:tgtEl>
                                            <p:attrNameLst>
                                              <p:attrName>style.visibility</p:attrName>
                                            </p:attrNameLst>
                                          </p:cBhvr>
                                          <p:to>
                                            <p:strVal val="visible"/>
                                          </p:to>
                                        </p:set>
                                        <p:anim calcmode="lin" valueType="num">
                                          <p:cBhvr>
                                            <p:cTn id="52"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53"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54"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55" dur="1000" fill="hold"/>
                                            <p:tgtEl>
                                              <p:spTgt spid="20"/>
                                            </p:tgtEl>
                                            <p:attrNameLst>
                                              <p:attrName>ppt_h</p:attrName>
                                            </p:attrNameLst>
                                          </p:cBhvr>
                                          <p:tavLst>
                                            <p:tav tm="0">
                                              <p:val>
                                                <p:strVal val="#ppt_h"/>
                                              </p:val>
                                            </p:tav>
                                            <p:tav tm="100000">
                                              <p:val>
                                                <p:strVal val="#ppt_h"/>
                                              </p:val>
                                            </p:tav>
                                          </p:tavLst>
                                        </p:anim>
                                        <p:anim calcmode="lin" valueType="num">
                                          <p:cBhvr>
                                            <p:cTn id="56"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57"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58"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59" dur="1000" decel="50000">
                                              <p:stCondLst>
                                                <p:cond delay="0"/>
                                              </p:stCondLst>
                                            </p:cTn>
                                            <p:tgtEl>
                                              <p:spTgt spid="20"/>
                                            </p:tgtEl>
                                          </p:cBhvr>
                                        </p:animEffect>
                                      </p:childTnLst>
                                    </p:cTn>
                                  </p:par>
                                </p:childTnLst>
                              </p:cTn>
                            </p:par>
                            <p:par>
                              <p:cTn id="60" fill="hold">
                                <p:stCondLst>
                                  <p:cond delay="3500"/>
                                </p:stCondLst>
                                <p:childTnLst>
                                  <p:par>
                                    <p:cTn id="61" presetID="2" presetClass="entr" presetSubtype="8"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additive="base">
                                            <p:cTn id="63" dur="1000" fill="hold"/>
                                            <p:tgtEl>
                                              <p:spTgt spid="21"/>
                                            </p:tgtEl>
                                            <p:attrNameLst>
                                              <p:attrName>ppt_x</p:attrName>
                                            </p:attrNameLst>
                                          </p:cBhvr>
                                          <p:tavLst>
                                            <p:tav tm="0">
                                              <p:val>
                                                <p:strVal val="0-#ppt_w/2"/>
                                              </p:val>
                                            </p:tav>
                                            <p:tav tm="100000">
                                              <p:val>
                                                <p:strVal val="#ppt_x"/>
                                              </p:val>
                                            </p:tav>
                                          </p:tavLst>
                                        </p:anim>
                                        <p:anim calcmode="lin" valueType="num">
                                          <p:cBhvr additive="base">
                                            <p:cTn id="64" dur="1000" fill="hold"/>
                                            <p:tgtEl>
                                              <p:spTgt spid="21"/>
                                            </p:tgtEl>
                                            <p:attrNameLst>
                                              <p:attrName>ppt_y</p:attrName>
                                            </p:attrNameLst>
                                          </p:cBhvr>
                                          <p:tavLst>
                                            <p:tav tm="0">
                                              <p:val>
                                                <p:strVal val="#ppt_y"/>
                                              </p:val>
                                            </p:tav>
                                            <p:tav tm="100000">
                                              <p:val>
                                                <p:strVal val="#ppt_y"/>
                                              </p:val>
                                            </p:tav>
                                          </p:tavLst>
                                        </p:anim>
                                      </p:childTnLst>
                                    </p:cTn>
                                  </p:par>
                                  <p:par>
                                    <p:cTn id="65" presetID="22" presetClass="entr" presetSubtype="4" fill="hold" nodeType="withEffect">
                                      <p:stCondLst>
                                        <p:cond delay="500"/>
                                      </p:stCondLst>
                                      <p:childTnLst>
                                        <p:set>
                                          <p:cBhvr>
                                            <p:cTn id="66" dur="1" fill="hold">
                                              <p:stCondLst>
                                                <p:cond delay="0"/>
                                              </p:stCondLst>
                                            </p:cTn>
                                            <p:tgtEl>
                                              <p:spTgt spid="9"/>
                                            </p:tgtEl>
                                            <p:attrNameLst>
                                              <p:attrName>style.visibility</p:attrName>
                                            </p:attrNameLst>
                                          </p:cBhvr>
                                          <p:to>
                                            <p:strVal val="visible"/>
                                          </p:to>
                                        </p:set>
                                        <p:animEffect transition="in" filter="wipe(down)">
                                          <p:cBhvr>
                                            <p:cTn id="67" dur="500"/>
                                            <p:tgtEl>
                                              <p:spTgt spid="9"/>
                                            </p:tgtEl>
                                          </p:cBhvr>
                                        </p:animEffect>
                                      </p:childTnLst>
                                    </p:cTn>
                                  </p:par>
                                </p:childTnLst>
                              </p:cTn>
                            </p:par>
                            <p:par>
                              <p:cTn id="68" fill="hold">
                                <p:stCondLst>
                                  <p:cond delay="4500"/>
                                </p:stCondLst>
                                <p:childTnLst>
                                  <p:par>
                                    <p:cTn id="69" presetID="53" presetClass="entr" presetSubtype="16" fill="hold" grpId="0" nodeType="afterEffect">
                                      <p:stCondLst>
                                        <p:cond delay="0"/>
                                      </p:stCondLst>
                                      <p:childTnLst>
                                        <p:set>
                                          <p:cBhvr>
                                            <p:cTn id="70" dur="1" fill="hold">
                                              <p:stCondLst>
                                                <p:cond delay="0"/>
                                              </p:stCondLst>
                                            </p:cTn>
                                            <p:tgtEl>
                                              <p:spTgt spid="17"/>
                                            </p:tgtEl>
                                            <p:attrNameLst>
                                              <p:attrName>style.visibility</p:attrName>
                                            </p:attrNameLst>
                                          </p:cBhvr>
                                          <p:to>
                                            <p:strVal val="visible"/>
                                          </p:to>
                                        </p:set>
                                        <p:anim calcmode="lin" valueType="num">
                                          <p:cBhvr>
                                            <p:cTn id="71" dur="500" fill="hold"/>
                                            <p:tgtEl>
                                              <p:spTgt spid="17"/>
                                            </p:tgtEl>
                                            <p:attrNameLst>
                                              <p:attrName>ppt_w</p:attrName>
                                            </p:attrNameLst>
                                          </p:cBhvr>
                                          <p:tavLst>
                                            <p:tav tm="0">
                                              <p:val>
                                                <p:fltVal val="0"/>
                                              </p:val>
                                            </p:tav>
                                            <p:tav tm="100000">
                                              <p:val>
                                                <p:strVal val="#ppt_w"/>
                                              </p:val>
                                            </p:tav>
                                          </p:tavLst>
                                        </p:anim>
                                        <p:anim calcmode="lin" valueType="num">
                                          <p:cBhvr>
                                            <p:cTn id="72" dur="500" fill="hold"/>
                                            <p:tgtEl>
                                              <p:spTgt spid="17"/>
                                            </p:tgtEl>
                                            <p:attrNameLst>
                                              <p:attrName>ppt_h</p:attrName>
                                            </p:attrNameLst>
                                          </p:cBhvr>
                                          <p:tavLst>
                                            <p:tav tm="0">
                                              <p:val>
                                                <p:fltVal val="0"/>
                                              </p:val>
                                            </p:tav>
                                            <p:tav tm="100000">
                                              <p:val>
                                                <p:strVal val="#ppt_h"/>
                                              </p:val>
                                            </p:tav>
                                          </p:tavLst>
                                        </p:anim>
                                        <p:animEffect transition="in" filter="fade">
                                          <p:cBhvr>
                                            <p:cTn id="7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7" grpId="0"/>
          <p:bldP spid="18" grpId="0"/>
          <p:bldP spid="19" grpId="0"/>
          <p:bldP spid="20"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3167" y="174496"/>
            <a:ext cx="3536732" cy="810982"/>
            <a:chOff x="823167" y="174496"/>
            <a:chExt cx="3536732" cy="810982"/>
          </a:xfrm>
        </p:grpSpPr>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23167" y="174496"/>
              <a:ext cx="3486972" cy="810982"/>
            </a:xfrm>
            <a:prstGeom prst="rect">
              <a:avLst/>
            </a:prstGeom>
          </p:spPr>
        </p:pic>
        <p:sp>
          <p:nvSpPr>
            <p:cNvPr id="54" name="Rectangle 23"/>
            <p:cNvSpPr>
              <a:spLocks noChangeArrowheads="1"/>
            </p:cNvSpPr>
            <p:nvPr/>
          </p:nvSpPr>
          <p:spPr bwMode="auto">
            <a:xfrm>
              <a:off x="823167" y="238506"/>
              <a:ext cx="353673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zh-CN" altLang="en-US" sz="4000" kern="10" smtClean="0">
                  <a:ln w="19050">
                    <a:noFill/>
                    <a:miter lim="800000"/>
                  </a:ln>
                  <a:solidFill>
                    <a:schemeClr val="bg1"/>
                  </a:solidFill>
                  <a:latin typeface="华文行楷" panose="02010800040101010101" pitchFamily="2" charset="-122"/>
                  <a:ea typeface="华文行楷" panose="02010800040101010101" pitchFamily="2" charset="-122"/>
                </a:rPr>
                <a:t>发展历程</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grpSp>
        <p:nvGrpSpPr>
          <p:cNvPr id="50" name="组合 49"/>
          <p:cNvGrpSpPr/>
          <p:nvPr/>
        </p:nvGrpSpPr>
        <p:grpSpPr>
          <a:xfrm>
            <a:off x="351974" y="174496"/>
            <a:ext cx="842865" cy="852406"/>
            <a:chOff x="2770755" y="4128825"/>
            <a:chExt cx="1837870" cy="1858675"/>
          </a:xfrm>
        </p:grpSpPr>
        <p:pic>
          <p:nvPicPr>
            <p:cNvPr id="51" name="图片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0755" y="4128825"/>
              <a:ext cx="1837870" cy="1858675"/>
            </a:xfrm>
            <a:prstGeom prst="rect">
              <a:avLst/>
            </a:prstGeom>
          </p:spPr>
        </p:pic>
        <p:sp>
          <p:nvSpPr>
            <p:cNvPr id="52" name="Rectangle 23"/>
            <p:cNvSpPr>
              <a:spLocks noChangeArrowheads="1"/>
            </p:cNvSpPr>
            <p:nvPr/>
          </p:nvSpPr>
          <p:spPr bwMode="auto">
            <a:xfrm>
              <a:off x="2906802" y="4396441"/>
              <a:ext cx="1582979"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zh-CN" sz="4000" kern="10" smtClean="0">
                  <a:ln w="19050">
                    <a:noFill/>
                    <a:miter lim="800000"/>
                  </a:ln>
                  <a:solidFill>
                    <a:schemeClr val="bg1"/>
                  </a:solidFill>
                  <a:latin typeface="华文行楷" panose="02010800040101010101" pitchFamily="2" charset="-122"/>
                  <a:ea typeface="华文行楷" panose="02010800040101010101" pitchFamily="2" charset="-122"/>
                </a:rPr>
                <a:t>01</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grpSp>
        <p:nvGrpSpPr>
          <p:cNvPr id="8" name="Gruppieren 54"/>
          <p:cNvGrpSpPr/>
          <p:nvPr/>
        </p:nvGrpSpPr>
        <p:grpSpPr bwMode="gray">
          <a:xfrm>
            <a:off x="6094620" y="1555750"/>
            <a:ext cx="1507988" cy="1606200"/>
            <a:chOff x="4638744" y="1555750"/>
            <a:chExt cx="1507988" cy="1606200"/>
          </a:xfrm>
        </p:grpSpPr>
        <p:sp>
          <p:nvSpPr>
            <p:cNvPr id="9" name="Text Box 25"/>
            <p:cNvSpPr txBox="1">
              <a:spLocks noChangeArrowheads="1"/>
            </p:cNvSpPr>
            <p:nvPr/>
          </p:nvSpPr>
          <p:spPr bwMode="gray">
            <a:xfrm>
              <a:off x="4641782" y="1555750"/>
              <a:ext cx="1504950" cy="1051087"/>
            </a:xfrm>
            <a:prstGeom prst="rect">
              <a:avLst/>
            </a:prstGeom>
            <a:noFill/>
            <a:ln w="9525">
              <a:noFill/>
              <a:miter lim="800000"/>
            </a:ln>
            <a:effectLst/>
          </p:spPr>
          <p:txBody>
            <a:bodyPr lIns="108000" tIns="64800" rIns="126000">
              <a:spAutoFit/>
            </a:bodyPr>
            <a:lstStyle/>
            <a:p>
              <a:pPr lvl="0" eaLnBrk="0" hangingPunct="0">
                <a:lnSpc>
                  <a:spcPct val="95000"/>
                </a:lnSpc>
                <a:spcAft>
                  <a:spcPts val="600"/>
                </a:spcAft>
              </a:pPr>
              <a:r>
                <a:rPr lang="en-GB" altLang="zh-CN" sz="2000" b="1" noProof="1" smtClean="0">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2013</a:t>
              </a:r>
              <a:endParaRPr lang="en-GB" altLang="zh-CN" sz="2000" b="1" noProof="1">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a:p>
              <a:pPr lvl="0" eaLnBrk="0" hangingPunct="0">
                <a:lnSpc>
                  <a:spcPct val="95000"/>
                </a:lnSpc>
                <a:spcAft>
                  <a:spcPts val="800"/>
                </a:spcAft>
              </a:pPr>
              <a:r>
                <a:rPr lang="zh-CN" altLang="en-US" sz="1300" noProof="1">
                  <a:solidFill>
                    <a:prstClr val="black"/>
                  </a:solidFill>
                  <a:latin typeface="微软雅黑" panose="020B0503020204020204" pitchFamily="34" charset="-122"/>
                  <a:ea typeface="微软雅黑" panose="020B0503020204020204" pitchFamily="34" charset="-122"/>
                </a:rPr>
                <a:t>点击添加文字，点击添加文字点击添加文字</a:t>
              </a:r>
              <a:r>
                <a:rPr lang="en-GB" altLang="zh-CN" sz="1300" noProof="1">
                  <a:solidFill>
                    <a:prstClr val="black"/>
                  </a:solidFill>
                  <a:latin typeface="微软雅黑" panose="020B0503020204020204" pitchFamily="34" charset="-122"/>
                  <a:ea typeface="微软雅黑" panose="020B0503020204020204" pitchFamily="34" charset="-122"/>
                </a:rPr>
                <a:t>. </a:t>
              </a:r>
              <a:endParaRPr lang="en-GB" altLang="zh-CN" sz="1300" noProof="1">
                <a:solidFill>
                  <a:prstClr val="black"/>
                </a:solidFill>
                <a:latin typeface="微软雅黑" panose="020B0503020204020204" pitchFamily="34" charset="-122"/>
                <a:ea typeface="微软雅黑" panose="020B0503020204020204" pitchFamily="34" charset="-122"/>
              </a:endParaRPr>
            </a:p>
          </p:txBody>
        </p:sp>
        <p:sp>
          <p:nvSpPr>
            <p:cNvPr id="10" name="Line 26"/>
            <p:cNvSpPr>
              <a:spLocks noChangeShapeType="1"/>
            </p:cNvSpPr>
            <p:nvPr/>
          </p:nvSpPr>
          <p:spPr bwMode="gray">
            <a:xfrm flipV="1">
              <a:off x="4638744" y="1655141"/>
              <a:ext cx="0" cy="1506809"/>
            </a:xfrm>
            <a:prstGeom prst="line">
              <a:avLst/>
            </a:prstGeom>
            <a:noFill/>
            <a:ln w="19050">
              <a:solidFill>
                <a:srgbClr val="969696"/>
              </a:solidFill>
              <a:prstDash val="sysDot"/>
              <a:round/>
            </a:ln>
            <a:effectLst/>
          </p:spPr>
          <p:txBody>
            <a:bodyPr/>
            <a:lstStyle/>
            <a:p>
              <a:endParaRPr lang="en-GB"/>
            </a:p>
          </p:txBody>
        </p:sp>
      </p:grpSp>
      <p:grpSp>
        <p:nvGrpSpPr>
          <p:cNvPr id="11" name="Gruppieren 53"/>
          <p:cNvGrpSpPr/>
          <p:nvPr/>
        </p:nvGrpSpPr>
        <p:grpSpPr bwMode="gray">
          <a:xfrm>
            <a:off x="3283008" y="1549400"/>
            <a:ext cx="1506469" cy="1612550"/>
            <a:chOff x="2552700" y="1549400"/>
            <a:chExt cx="1506469" cy="1612550"/>
          </a:xfrm>
        </p:grpSpPr>
        <p:sp>
          <p:nvSpPr>
            <p:cNvPr id="12" name="Text Box 23"/>
            <p:cNvSpPr txBox="1">
              <a:spLocks noChangeArrowheads="1"/>
            </p:cNvSpPr>
            <p:nvPr/>
          </p:nvSpPr>
          <p:spPr bwMode="gray">
            <a:xfrm>
              <a:off x="2554219" y="1549400"/>
              <a:ext cx="1504950" cy="1051087"/>
            </a:xfrm>
            <a:prstGeom prst="rect">
              <a:avLst/>
            </a:prstGeom>
            <a:noFill/>
            <a:ln w="9525">
              <a:noFill/>
              <a:miter lim="800000"/>
            </a:ln>
            <a:effectLst/>
          </p:spPr>
          <p:txBody>
            <a:bodyPr lIns="108000" tIns="64800" rIns="126000">
              <a:spAutoFit/>
            </a:bodyPr>
            <a:lstStyle/>
            <a:p>
              <a:pPr lvl="0" eaLnBrk="0" hangingPunct="0">
                <a:lnSpc>
                  <a:spcPct val="95000"/>
                </a:lnSpc>
                <a:spcAft>
                  <a:spcPts val="600"/>
                </a:spcAft>
              </a:pPr>
              <a:r>
                <a:rPr lang="en-GB" altLang="zh-CN" sz="2000" b="1" noProof="1" smtClean="0">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2011</a:t>
              </a:r>
              <a:endParaRPr lang="en-GB" altLang="zh-CN" sz="2000" b="1" noProof="1">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a:p>
              <a:pPr lvl="0" eaLnBrk="0" hangingPunct="0">
                <a:lnSpc>
                  <a:spcPct val="95000"/>
                </a:lnSpc>
                <a:spcAft>
                  <a:spcPts val="800"/>
                </a:spcAft>
              </a:pPr>
              <a:r>
                <a:rPr lang="zh-CN" altLang="en-US" sz="1300" noProof="1">
                  <a:solidFill>
                    <a:prstClr val="black"/>
                  </a:solidFill>
                  <a:latin typeface="微软雅黑" panose="020B0503020204020204" pitchFamily="34" charset="-122"/>
                  <a:ea typeface="微软雅黑" panose="020B0503020204020204" pitchFamily="34" charset="-122"/>
                </a:rPr>
                <a:t>点击添加文字，点击添加文字点击添加文字</a:t>
              </a:r>
              <a:r>
                <a:rPr lang="en-GB" altLang="zh-CN" sz="1300" noProof="1">
                  <a:solidFill>
                    <a:prstClr val="black"/>
                  </a:solidFill>
                  <a:latin typeface="微软雅黑" panose="020B0503020204020204" pitchFamily="34" charset="-122"/>
                  <a:ea typeface="微软雅黑" panose="020B0503020204020204" pitchFamily="34" charset="-122"/>
                </a:rPr>
                <a:t>. </a:t>
              </a:r>
              <a:endParaRPr lang="en-GB" altLang="zh-CN" sz="1300" noProof="1">
                <a:solidFill>
                  <a:prstClr val="black"/>
                </a:solidFill>
                <a:latin typeface="微软雅黑" panose="020B0503020204020204" pitchFamily="34" charset="-122"/>
                <a:ea typeface="微软雅黑" panose="020B0503020204020204" pitchFamily="34" charset="-122"/>
              </a:endParaRPr>
            </a:p>
          </p:txBody>
        </p:sp>
        <p:sp>
          <p:nvSpPr>
            <p:cNvPr id="13" name="Line 24"/>
            <p:cNvSpPr>
              <a:spLocks noChangeShapeType="1"/>
            </p:cNvSpPr>
            <p:nvPr/>
          </p:nvSpPr>
          <p:spPr bwMode="gray">
            <a:xfrm flipV="1">
              <a:off x="2552700" y="1655141"/>
              <a:ext cx="0" cy="1506809"/>
            </a:xfrm>
            <a:prstGeom prst="line">
              <a:avLst/>
            </a:prstGeom>
            <a:noFill/>
            <a:ln w="19050">
              <a:solidFill>
                <a:srgbClr val="969696"/>
              </a:solidFill>
              <a:prstDash val="sysDot"/>
              <a:round/>
            </a:ln>
            <a:effectLst/>
          </p:spPr>
          <p:txBody>
            <a:bodyPr/>
            <a:lstStyle/>
            <a:p>
              <a:endParaRPr lang="en-GB"/>
            </a:p>
          </p:txBody>
        </p:sp>
      </p:grpSp>
      <p:grpSp>
        <p:nvGrpSpPr>
          <p:cNvPr id="14" name="Gruppieren 55"/>
          <p:cNvGrpSpPr/>
          <p:nvPr/>
        </p:nvGrpSpPr>
        <p:grpSpPr bwMode="gray">
          <a:xfrm>
            <a:off x="8669022" y="1549400"/>
            <a:ext cx="1609997" cy="1612550"/>
            <a:chOff x="6726238" y="1549400"/>
            <a:chExt cx="1609997" cy="1612550"/>
          </a:xfrm>
        </p:grpSpPr>
        <p:sp>
          <p:nvSpPr>
            <p:cNvPr id="15" name="Text Box 35"/>
            <p:cNvSpPr txBox="1">
              <a:spLocks noChangeArrowheads="1"/>
            </p:cNvSpPr>
            <p:nvPr/>
          </p:nvSpPr>
          <p:spPr bwMode="gray">
            <a:xfrm>
              <a:off x="6727757" y="1549400"/>
              <a:ext cx="1608478" cy="1051087"/>
            </a:xfrm>
            <a:prstGeom prst="rect">
              <a:avLst/>
            </a:prstGeom>
            <a:noFill/>
            <a:ln w="9525">
              <a:noFill/>
              <a:miter lim="800000"/>
            </a:ln>
            <a:effectLst/>
          </p:spPr>
          <p:txBody>
            <a:bodyPr wrap="square" lIns="108000" tIns="64800" rIns="126000">
              <a:spAutoFit/>
            </a:bodyPr>
            <a:lstStyle/>
            <a:p>
              <a:pPr eaLnBrk="0" hangingPunct="0">
                <a:lnSpc>
                  <a:spcPct val="95000"/>
                </a:lnSpc>
                <a:spcAft>
                  <a:spcPts val="600"/>
                </a:spcAft>
              </a:pPr>
              <a:r>
                <a:rPr lang="en-GB" sz="2000" b="1" noProof="1" smtClean="0">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2015</a:t>
              </a:r>
              <a:endParaRPr lang="en-GB" sz="2000" b="1" noProof="1">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a:p>
              <a:pPr eaLnBrk="0" hangingPunct="0">
                <a:lnSpc>
                  <a:spcPct val="95000"/>
                </a:lnSpc>
                <a:spcAft>
                  <a:spcPts val="800"/>
                </a:spcAft>
              </a:pPr>
              <a:r>
                <a:rPr lang="zh-CN" altLang="en-US" sz="1300" noProof="1" smtClean="0">
                  <a:latin typeface="微软雅黑" panose="020B0503020204020204" pitchFamily="34" charset="-122"/>
                  <a:ea typeface="微软雅黑" panose="020B0503020204020204" pitchFamily="34" charset="-122"/>
                </a:rPr>
                <a:t>点击添加文字，点击添加文字点击添加文字</a:t>
              </a:r>
              <a:r>
                <a:rPr lang="en-GB" sz="1300" noProof="1" smtClean="0">
                  <a:latin typeface="微软雅黑" panose="020B0503020204020204" pitchFamily="34" charset="-122"/>
                  <a:ea typeface="微软雅黑" panose="020B0503020204020204" pitchFamily="34" charset="-122"/>
                </a:rPr>
                <a:t>. </a:t>
              </a:r>
              <a:endParaRPr lang="en-GB" sz="1300" noProof="1">
                <a:latin typeface="微软雅黑" panose="020B0503020204020204" pitchFamily="34" charset="-122"/>
                <a:ea typeface="微软雅黑" panose="020B0503020204020204" pitchFamily="34" charset="-122"/>
              </a:endParaRPr>
            </a:p>
          </p:txBody>
        </p:sp>
        <p:sp>
          <p:nvSpPr>
            <p:cNvPr id="16" name="Line 36"/>
            <p:cNvSpPr>
              <a:spLocks noChangeShapeType="1"/>
            </p:cNvSpPr>
            <p:nvPr/>
          </p:nvSpPr>
          <p:spPr bwMode="gray">
            <a:xfrm flipV="1">
              <a:off x="6726238" y="1655141"/>
              <a:ext cx="0" cy="1506809"/>
            </a:xfrm>
            <a:prstGeom prst="line">
              <a:avLst/>
            </a:prstGeom>
            <a:noFill/>
            <a:ln w="19050">
              <a:solidFill>
                <a:srgbClr val="969696"/>
              </a:solidFill>
              <a:prstDash val="sysDot"/>
              <a:round/>
            </a:ln>
            <a:effectLst/>
          </p:spPr>
          <p:txBody>
            <a:bodyPr/>
            <a:lstStyle/>
            <a:p>
              <a:endParaRPr lang="en-GB"/>
            </a:p>
          </p:txBody>
        </p:sp>
      </p:grpSp>
      <p:grpSp>
        <p:nvGrpSpPr>
          <p:cNvPr id="17" name="Gruppieren 56"/>
          <p:cNvGrpSpPr/>
          <p:nvPr/>
        </p:nvGrpSpPr>
        <p:grpSpPr bwMode="gray">
          <a:xfrm>
            <a:off x="1641706" y="4187066"/>
            <a:ext cx="1634430" cy="1628775"/>
            <a:chOff x="775395" y="4187066"/>
            <a:chExt cx="1634430" cy="1628775"/>
          </a:xfrm>
        </p:grpSpPr>
        <p:sp>
          <p:nvSpPr>
            <p:cNvPr id="18" name="Line 27"/>
            <p:cNvSpPr>
              <a:spLocks noChangeShapeType="1"/>
            </p:cNvSpPr>
            <p:nvPr/>
          </p:nvSpPr>
          <p:spPr bwMode="gray">
            <a:xfrm flipV="1">
              <a:off x="2409825" y="4187066"/>
              <a:ext cx="0" cy="1628775"/>
            </a:xfrm>
            <a:prstGeom prst="line">
              <a:avLst/>
            </a:prstGeom>
            <a:noFill/>
            <a:ln w="19050">
              <a:solidFill>
                <a:srgbClr val="969696"/>
              </a:solidFill>
              <a:prstDash val="sysDot"/>
              <a:round/>
            </a:ln>
            <a:effectLst/>
          </p:spPr>
          <p:txBody>
            <a:bodyPr/>
            <a:lstStyle/>
            <a:p>
              <a:endParaRPr lang="en-GB"/>
            </a:p>
          </p:txBody>
        </p:sp>
        <p:sp>
          <p:nvSpPr>
            <p:cNvPr id="19" name="Text Box 28"/>
            <p:cNvSpPr txBox="1">
              <a:spLocks noChangeArrowheads="1"/>
            </p:cNvSpPr>
            <p:nvPr/>
          </p:nvSpPr>
          <p:spPr bwMode="gray">
            <a:xfrm>
              <a:off x="775395" y="4237038"/>
              <a:ext cx="1620211" cy="1051087"/>
            </a:xfrm>
            <a:prstGeom prst="rect">
              <a:avLst/>
            </a:prstGeom>
            <a:noFill/>
            <a:ln w="9525">
              <a:noFill/>
              <a:miter lim="800000"/>
            </a:ln>
            <a:effectLst/>
          </p:spPr>
          <p:txBody>
            <a:bodyPr wrap="square" lIns="108000" tIns="64800" rIns="126000">
              <a:spAutoFit/>
            </a:bodyPr>
            <a:lstStyle/>
            <a:p>
              <a:pPr lvl="0" algn="r" eaLnBrk="0" hangingPunct="0">
                <a:lnSpc>
                  <a:spcPct val="95000"/>
                </a:lnSpc>
                <a:spcAft>
                  <a:spcPts val="600"/>
                </a:spcAft>
              </a:pPr>
              <a:r>
                <a:rPr lang="en-GB" altLang="zh-CN" sz="2000" b="1" noProof="1" smtClean="0">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2010</a:t>
              </a:r>
              <a:endParaRPr lang="en-GB" altLang="zh-CN" sz="2000" b="1" noProof="1">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a:p>
              <a:pPr lvl="0" algn="r" eaLnBrk="0" hangingPunct="0">
                <a:lnSpc>
                  <a:spcPct val="95000"/>
                </a:lnSpc>
                <a:spcAft>
                  <a:spcPts val="800"/>
                </a:spcAft>
              </a:pPr>
              <a:r>
                <a:rPr lang="zh-CN" altLang="en-US" sz="1300" noProof="1">
                  <a:solidFill>
                    <a:prstClr val="black"/>
                  </a:solidFill>
                  <a:latin typeface="微软雅黑" panose="020B0503020204020204" pitchFamily="34" charset="-122"/>
                  <a:ea typeface="微软雅黑" panose="020B0503020204020204" pitchFamily="34" charset="-122"/>
                </a:rPr>
                <a:t>点击添加文字，点击添加文字点击添加文字</a:t>
              </a:r>
              <a:r>
                <a:rPr lang="en-GB" altLang="zh-CN" sz="1300" noProof="1">
                  <a:solidFill>
                    <a:prstClr val="black"/>
                  </a:solidFill>
                  <a:latin typeface="微软雅黑" panose="020B0503020204020204" pitchFamily="34" charset="-122"/>
                  <a:ea typeface="微软雅黑" panose="020B0503020204020204" pitchFamily="34" charset="-122"/>
                </a:rPr>
                <a:t>. </a:t>
              </a:r>
              <a:endParaRPr lang="en-GB" altLang="zh-CN" sz="1300" noProof="1">
                <a:solidFill>
                  <a:prstClr val="black"/>
                </a:solidFill>
                <a:latin typeface="微软雅黑" panose="020B0503020204020204" pitchFamily="34" charset="-122"/>
                <a:ea typeface="微软雅黑" panose="020B0503020204020204" pitchFamily="34" charset="-122"/>
              </a:endParaRPr>
            </a:p>
          </p:txBody>
        </p:sp>
      </p:grpSp>
      <p:grpSp>
        <p:nvGrpSpPr>
          <p:cNvPr id="20" name="Gruppieren 57"/>
          <p:cNvGrpSpPr/>
          <p:nvPr/>
        </p:nvGrpSpPr>
        <p:grpSpPr bwMode="gray">
          <a:xfrm>
            <a:off x="4566218" y="4187066"/>
            <a:ext cx="1519169" cy="1628775"/>
            <a:chOff x="2976631" y="4187066"/>
            <a:chExt cx="1519169" cy="1628775"/>
          </a:xfrm>
        </p:grpSpPr>
        <p:sp>
          <p:nvSpPr>
            <p:cNvPr id="21" name="Line 29"/>
            <p:cNvSpPr>
              <a:spLocks noChangeShapeType="1"/>
            </p:cNvSpPr>
            <p:nvPr/>
          </p:nvSpPr>
          <p:spPr bwMode="gray">
            <a:xfrm flipV="1">
              <a:off x="4495800" y="4187066"/>
              <a:ext cx="0" cy="1628775"/>
            </a:xfrm>
            <a:prstGeom prst="line">
              <a:avLst/>
            </a:prstGeom>
            <a:noFill/>
            <a:ln w="19050">
              <a:solidFill>
                <a:srgbClr val="969696"/>
              </a:solidFill>
              <a:prstDash val="sysDot"/>
              <a:round/>
            </a:ln>
            <a:effectLst/>
          </p:spPr>
          <p:txBody>
            <a:bodyPr/>
            <a:lstStyle/>
            <a:p>
              <a:endParaRPr lang="en-GB"/>
            </a:p>
          </p:txBody>
        </p:sp>
        <p:sp>
          <p:nvSpPr>
            <p:cNvPr id="22" name="Text Box 30"/>
            <p:cNvSpPr txBox="1">
              <a:spLocks noChangeArrowheads="1"/>
            </p:cNvSpPr>
            <p:nvPr/>
          </p:nvSpPr>
          <p:spPr bwMode="gray">
            <a:xfrm>
              <a:off x="2976631" y="4237038"/>
              <a:ext cx="1504950" cy="1051087"/>
            </a:xfrm>
            <a:prstGeom prst="rect">
              <a:avLst/>
            </a:prstGeom>
            <a:noFill/>
            <a:ln w="9525">
              <a:noFill/>
              <a:miter lim="800000"/>
            </a:ln>
            <a:effectLst/>
          </p:spPr>
          <p:txBody>
            <a:bodyPr lIns="108000" tIns="64800" rIns="126000">
              <a:spAutoFit/>
            </a:bodyPr>
            <a:lstStyle/>
            <a:p>
              <a:pPr lvl="0" algn="r" eaLnBrk="0" hangingPunct="0">
                <a:lnSpc>
                  <a:spcPct val="95000"/>
                </a:lnSpc>
                <a:spcAft>
                  <a:spcPts val="600"/>
                </a:spcAft>
              </a:pPr>
              <a:r>
                <a:rPr lang="en-GB" altLang="zh-CN" sz="2000" b="1" noProof="1" smtClean="0">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2012</a:t>
              </a:r>
              <a:endParaRPr lang="en-GB" altLang="zh-CN" sz="2000" b="1" noProof="1">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a:p>
              <a:pPr lvl="0" algn="r" eaLnBrk="0" hangingPunct="0">
                <a:lnSpc>
                  <a:spcPct val="95000"/>
                </a:lnSpc>
                <a:spcAft>
                  <a:spcPts val="800"/>
                </a:spcAft>
              </a:pPr>
              <a:r>
                <a:rPr lang="zh-CN" altLang="en-US" sz="1300" noProof="1">
                  <a:solidFill>
                    <a:prstClr val="black"/>
                  </a:solidFill>
                  <a:latin typeface="微软雅黑" panose="020B0503020204020204" pitchFamily="34" charset="-122"/>
                  <a:ea typeface="微软雅黑" panose="020B0503020204020204" pitchFamily="34" charset="-122"/>
                </a:rPr>
                <a:t>点击添加文字，点击添加文字点击添加文字</a:t>
              </a:r>
              <a:r>
                <a:rPr lang="en-GB" altLang="zh-CN" sz="1300" noProof="1">
                  <a:solidFill>
                    <a:prstClr val="black"/>
                  </a:solidFill>
                  <a:latin typeface="微软雅黑" panose="020B0503020204020204" pitchFamily="34" charset="-122"/>
                  <a:ea typeface="微软雅黑" panose="020B0503020204020204" pitchFamily="34" charset="-122"/>
                </a:rPr>
                <a:t>. </a:t>
              </a:r>
              <a:endParaRPr lang="en-GB" altLang="zh-CN" sz="1300" noProof="1">
                <a:solidFill>
                  <a:prstClr val="black"/>
                </a:solidFill>
                <a:latin typeface="微软雅黑" panose="020B0503020204020204" pitchFamily="34" charset="-122"/>
                <a:ea typeface="微软雅黑" panose="020B0503020204020204" pitchFamily="34" charset="-122"/>
              </a:endParaRPr>
            </a:p>
          </p:txBody>
        </p:sp>
      </p:grpSp>
      <p:grpSp>
        <p:nvGrpSpPr>
          <p:cNvPr id="23" name="Gruppieren 58"/>
          <p:cNvGrpSpPr/>
          <p:nvPr/>
        </p:nvGrpSpPr>
        <p:grpSpPr bwMode="gray">
          <a:xfrm>
            <a:off x="7189609" y="4187066"/>
            <a:ext cx="1479413" cy="1628775"/>
            <a:chOff x="5103950" y="4187066"/>
            <a:chExt cx="1479413" cy="1628775"/>
          </a:xfrm>
        </p:grpSpPr>
        <p:sp>
          <p:nvSpPr>
            <p:cNvPr id="24" name="Line 31"/>
            <p:cNvSpPr>
              <a:spLocks noChangeShapeType="1"/>
            </p:cNvSpPr>
            <p:nvPr/>
          </p:nvSpPr>
          <p:spPr bwMode="gray">
            <a:xfrm flipV="1">
              <a:off x="6583363" y="4187066"/>
              <a:ext cx="0" cy="1628775"/>
            </a:xfrm>
            <a:prstGeom prst="line">
              <a:avLst/>
            </a:prstGeom>
            <a:noFill/>
            <a:ln w="19050">
              <a:solidFill>
                <a:srgbClr val="969696"/>
              </a:solidFill>
              <a:prstDash val="sysDot"/>
              <a:round/>
            </a:ln>
            <a:effectLst/>
          </p:spPr>
          <p:txBody>
            <a:bodyPr/>
            <a:lstStyle/>
            <a:p>
              <a:endParaRPr lang="en-GB"/>
            </a:p>
          </p:txBody>
        </p:sp>
        <p:sp>
          <p:nvSpPr>
            <p:cNvPr id="25" name="Text Box 32"/>
            <p:cNvSpPr txBox="1">
              <a:spLocks noChangeArrowheads="1"/>
            </p:cNvSpPr>
            <p:nvPr/>
          </p:nvSpPr>
          <p:spPr bwMode="gray">
            <a:xfrm>
              <a:off x="5103950" y="4237038"/>
              <a:ext cx="1463675" cy="1051087"/>
            </a:xfrm>
            <a:prstGeom prst="rect">
              <a:avLst/>
            </a:prstGeom>
            <a:noFill/>
            <a:ln w="9525">
              <a:noFill/>
              <a:miter lim="800000"/>
            </a:ln>
            <a:effectLst/>
          </p:spPr>
          <p:txBody>
            <a:bodyPr lIns="108000" tIns="64800" rIns="126000">
              <a:spAutoFit/>
            </a:bodyPr>
            <a:lstStyle/>
            <a:p>
              <a:pPr lvl="0" algn="r" eaLnBrk="0" hangingPunct="0">
                <a:lnSpc>
                  <a:spcPct val="95000"/>
                </a:lnSpc>
                <a:spcAft>
                  <a:spcPts val="600"/>
                </a:spcAft>
              </a:pPr>
              <a:r>
                <a:rPr lang="en-GB" altLang="zh-CN" sz="2000" b="1" noProof="1">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2014</a:t>
              </a:r>
              <a:endParaRPr lang="en-GB" altLang="zh-CN" sz="2000" b="1" noProof="1">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a:p>
              <a:pPr lvl="0" algn="r" eaLnBrk="0" hangingPunct="0">
                <a:lnSpc>
                  <a:spcPct val="95000"/>
                </a:lnSpc>
                <a:spcAft>
                  <a:spcPts val="800"/>
                </a:spcAft>
              </a:pPr>
              <a:r>
                <a:rPr lang="zh-CN" altLang="en-US" sz="1300" noProof="1">
                  <a:solidFill>
                    <a:prstClr val="black"/>
                  </a:solidFill>
                  <a:latin typeface="微软雅黑" panose="020B0503020204020204" pitchFamily="34" charset="-122"/>
                  <a:ea typeface="微软雅黑" panose="020B0503020204020204" pitchFamily="34" charset="-122"/>
                </a:rPr>
                <a:t>点击添加文字，点击添加文字点击添加文字</a:t>
              </a:r>
              <a:r>
                <a:rPr lang="en-GB" altLang="zh-CN" sz="1300" noProof="1">
                  <a:solidFill>
                    <a:prstClr val="black"/>
                  </a:solidFill>
                  <a:latin typeface="微软雅黑" panose="020B0503020204020204" pitchFamily="34" charset="-122"/>
                  <a:ea typeface="微软雅黑" panose="020B0503020204020204" pitchFamily="34" charset="-122"/>
                </a:rPr>
                <a:t>. </a:t>
              </a:r>
              <a:endParaRPr lang="en-GB" altLang="zh-CN" sz="1300" noProof="1">
                <a:solidFill>
                  <a:prstClr val="black"/>
                </a:solidFill>
                <a:latin typeface="微软雅黑" panose="020B0503020204020204" pitchFamily="34" charset="-122"/>
                <a:ea typeface="微软雅黑" panose="020B0503020204020204" pitchFamily="34" charset="-122"/>
              </a:endParaRPr>
            </a:p>
          </p:txBody>
        </p:sp>
      </p:grpSp>
      <p:grpSp>
        <p:nvGrpSpPr>
          <p:cNvPr id="26" name="Gruppieren 59"/>
          <p:cNvGrpSpPr/>
          <p:nvPr/>
        </p:nvGrpSpPr>
        <p:grpSpPr bwMode="gray">
          <a:xfrm>
            <a:off x="10046976" y="4187066"/>
            <a:ext cx="1519169" cy="1628775"/>
            <a:chOff x="7150169" y="4187066"/>
            <a:chExt cx="1519169" cy="1628775"/>
          </a:xfrm>
        </p:grpSpPr>
        <p:sp>
          <p:nvSpPr>
            <p:cNvPr id="27" name="Line 33"/>
            <p:cNvSpPr>
              <a:spLocks noChangeShapeType="1"/>
            </p:cNvSpPr>
            <p:nvPr/>
          </p:nvSpPr>
          <p:spPr bwMode="gray">
            <a:xfrm flipV="1">
              <a:off x="8669338" y="4187066"/>
              <a:ext cx="0" cy="1628775"/>
            </a:xfrm>
            <a:prstGeom prst="line">
              <a:avLst/>
            </a:prstGeom>
            <a:noFill/>
            <a:ln w="19050">
              <a:solidFill>
                <a:srgbClr val="969696"/>
              </a:solidFill>
              <a:prstDash val="sysDot"/>
              <a:round/>
            </a:ln>
            <a:effectLst/>
          </p:spPr>
          <p:txBody>
            <a:bodyPr/>
            <a:lstStyle/>
            <a:p>
              <a:endParaRPr lang="en-GB"/>
            </a:p>
          </p:txBody>
        </p:sp>
        <p:sp>
          <p:nvSpPr>
            <p:cNvPr id="28" name="Text Box 34"/>
            <p:cNvSpPr txBox="1">
              <a:spLocks noChangeArrowheads="1"/>
            </p:cNvSpPr>
            <p:nvPr/>
          </p:nvSpPr>
          <p:spPr bwMode="gray">
            <a:xfrm>
              <a:off x="7150169" y="4237038"/>
              <a:ext cx="1504950" cy="1051087"/>
            </a:xfrm>
            <a:prstGeom prst="rect">
              <a:avLst/>
            </a:prstGeom>
            <a:noFill/>
            <a:ln w="9525">
              <a:noFill/>
              <a:miter lim="800000"/>
            </a:ln>
            <a:effectLst/>
          </p:spPr>
          <p:txBody>
            <a:bodyPr lIns="108000" tIns="64800" rIns="126000">
              <a:spAutoFit/>
            </a:bodyPr>
            <a:lstStyle/>
            <a:p>
              <a:pPr lvl="0" algn="r" eaLnBrk="0" hangingPunct="0">
                <a:lnSpc>
                  <a:spcPct val="95000"/>
                </a:lnSpc>
                <a:spcAft>
                  <a:spcPts val="600"/>
                </a:spcAft>
              </a:pPr>
              <a:r>
                <a:rPr lang="en-GB" altLang="zh-CN" sz="2000" b="1" noProof="1" smtClean="0">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2016</a:t>
              </a:r>
              <a:endParaRPr lang="en-GB" altLang="zh-CN" sz="2000" b="1" noProof="1">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a:p>
              <a:pPr lvl="0" algn="r" eaLnBrk="0" hangingPunct="0">
                <a:lnSpc>
                  <a:spcPct val="95000"/>
                </a:lnSpc>
                <a:spcAft>
                  <a:spcPts val="800"/>
                </a:spcAft>
              </a:pPr>
              <a:r>
                <a:rPr lang="zh-CN" altLang="en-US" sz="1300" noProof="1">
                  <a:solidFill>
                    <a:prstClr val="black"/>
                  </a:solidFill>
                  <a:latin typeface="微软雅黑" panose="020B0503020204020204" pitchFamily="34" charset="-122"/>
                  <a:ea typeface="微软雅黑" panose="020B0503020204020204" pitchFamily="34" charset="-122"/>
                </a:rPr>
                <a:t>点击添加文字，点击添加文字点击添加文字</a:t>
              </a:r>
              <a:r>
                <a:rPr lang="en-GB" altLang="zh-CN" sz="1300" noProof="1">
                  <a:solidFill>
                    <a:prstClr val="black"/>
                  </a:solidFill>
                  <a:latin typeface="微软雅黑" panose="020B0503020204020204" pitchFamily="34" charset="-122"/>
                  <a:ea typeface="微软雅黑" panose="020B0503020204020204" pitchFamily="34" charset="-122"/>
                </a:rPr>
                <a:t>. </a:t>
              </a:r>
              <a:endParaRPr lang="en-GB" altLang="zh-CN" sz="1300" noProof="1">
                <a:solidFill>
                  <a:prstClr val="black"/>
                </a:solidFill>
                <a:latin typeface="微软雅黑" panose="020B0503020204020204" pitchFamily="34" charset="-122"/>
                <a:ea typeface="微软雅黑" panose="020B0503020204020204" pitchFamily="34" charset="-122"/>
              </a:endParaRPr>
            </a:p>
          </p:txBody>
        </p:sp>
      </p:grpSp>
      <p:grpSp>
        <p:nvGrpSpPr>
          <p:cNvPr id="29" name="Gruppieren 52"/>
          <p:cNvGrpSpPr/>
          <p:nvPr/>
        </p:nvGrpSpPr>
        <p:grpSpPr bwMode="gray">
          <a:xfrm>
            <a:off x="622034" y="1549400"/>
            <a:ext cx="1506469" cy="1612550"/>
            <a:chOff x="487363" y="1549400"/>
            <a:chExt cx="1506469" cy="1612550"/>
          </a:xfrm>
        </p:grpSpPr>
        <p:sp>
          <p:nvSpPr>
            <p:cNvPr id="30" name="Text Box 55"/>
            <p:cNvSpPr txBox="1">
              <a:spLocks noChangeArrowheads="1"/>
            </p:cNvSpPr>
            <p:nvPr/>
          </p:nvSpPr>
          <p:spPr bwMode="gray">
            <a:xfrm>
              <a:off x="488882" y="1549400"/>
              <a:ext cx="1504950" cy="1051087"/>
            </a:xfrm>
            <a:prstGeom prst="rect">
              <a:avLst/>
            </a:prstGeom>
            <a:noFill/>
            <a:ln w="9525">
              <a:noFill/>
              <a:miter lim="800000"/>
            </a:ln>
            <a:effectLst/>
          </p:spPr>
          <p:txBody>
            <a:bodyPr lIns="108000" tIns="64800" rIns="126000">
              <a:spAutoFit/>
            </a:bodyPr>
            <a:lstStyle/>
            <a:p>
              <a:pPr lvl="0" eaLnBrk="0" hangingPunct="0">
                <a:lnSpc>
                  <a:spcPct val="95000"/>
                </a:lnSpc>
                <a:spcAft>
                  <a:spcPts val="600"/>
                </a:spcAft>
              </a:pPr>
              <a:r>
                <a:rPr lang="en-GB" altLang="zh-CN" sz="2000" b="1" noProof="1" smtClean="0">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2009</a:t>
              </a:r>
              <a:endParaRPr lang="en-GB" altLang="zh-CN" sz="2000" b="1" noProof="1">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a:p>
              <a:pPr lvl="0" eaLnBrk="0" hangingPunct="0">
                <a:lnSpc>
                  <a:spcPct val="95000"/>
                </a:lnSpc>
                <a:spcAft>
                  <a:spcPts val="800"/>
                </a:spcAft>
              </a:pPr>
              <a:r>
                <a:rPr lang="zh-CN" altLang="en-US" sz="1300" noProof="1">
                  <a:solidFill>
                    <a:prstClr val="black"/>
                  </a:solidFill>
                  <a:latin typeface="微软雅黑" panose="020B0503020204020204" pitchFamily="34" charset="-122"/>
                  <a:ea typeface="微软雅黑" panose="020B0503020204020204" pitchFamily="34" charset="-122"/>
                </a:rPr>
                <a:t>点击添加文字，点击添加文字点击添加文字</a:t>
              </a:r>
              <a:r>
                <a:rPr lang="en-GB" altLang="zh-CN" sz="1300" noProof="1">
                  <a:solidFill>
                    <a:prstClr val="black"/>
                  </a:solidFill>
                  <a:latin typeface="微软雅黑" panose="020B0503020204020204" pitchFamily="34" charset="-122"/>
                  <a:ea typeface="微软雅黑" panose="020B0503020204020204" pitchFamily="34" charset="-122"/>
                </a:rPr>
                <a:t>. </a:t>
              </a:r>
              <a:endParaRPr lang="en-GB" altLang="zh-CN" sz="1300" noProof="1">
                <a:solidFill>
                  <a:prstClr val="black"/>
                </a:solidFill>
                <a:latin typeface="微软雅黑" panose="020B0503020204020204" pitchFamily="34" charset="-122"/>
                <a:ea typeface="微软雅黑" panose="020B0503020204020204" pitchFamily="34" charset="-122"/>
              </a:endParaRPr>
            </a:p>
          </p:txBody>
        </p:sp>
        <p:sp>
          <p:nvSpPr>
            <p:cNvPr id="31" name="Line 19"/>
            <p:cNvSpPr>
              <a:spLocks noChangeShapeType="1"/>
            </p:cNvSpPr>
            <p:nvPr/>
          </p:nvSpPr>
          <p:spPr bwMode="gray">
            <a:xfrm flipV="1">
              <a:off x="487363" y="1655141"/>
              <a:ext cx="0" cy="1506809"/>
            </a:xfrm>
            <a:prstGeom prst="line">
              <a:avLst/>
            </a:prstGeom>
            <a:noFill/>
            <a:ln w="19050">
              <a:solidFill>
                <a:srgbClr val="969696"/>
              </a:solidFill>
              <a:prstDash val="sysDot"/>
              <a:round/>
            </a:ln>
            <a:effectLst/>
          </p:spPr>
          <p:txBody>
            <a:bodyPr/>
            <a:lstStyle/>
            <a:p>
              <a:endParaRPr lang="en-GB"/>
            </a:p>
          </p:txBody>
        </p:sp>
      </p:grpSp>
      <p:pic>
        <p:nvPicPr>
          <p:cNvPr id="32" name="Picture 2" descr="D:\360data\重要数据\桌面\002002013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3008" y="3161949"/>
            <a:ext cx="1283210" cy="1024429"/>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 descr="D:\360data\重要数据\桌面\shangye_moshi_beijing-00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73712" y="3161950"/>
            <a:ext cx="1407750" cy="999199"/>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4" descr="D:\360data\重要数据\桌面\3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a:fillRect/>
          </a:stretch>
        </p:blipFill>
        <p:spPr bwMode="auto">
          <a:xfrm>
            <a:off x="7371580" y="3161949"/>
            <a:ext cx="1297960" cy="999201"/>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5" descr="D:\360data\重要数据\桌面\12107701252329.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69540" y="3161948"/>
            <a:ext cx="1504172" cy="999201"/>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6" descr="D:\360data\重要数据\桌面\sichuan_chengdu_chunxilu_shangyejie-008.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66218" y="3161949"/>
            <a:ext cx="1539552" cy="1025117"/>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7" descr="D:\360data\重要数据\桌面\0020200016.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05769" y="3161950"/>
            <a:ext cx="1264375" cy="99920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8" descr="D:\360data\重要数据\桌面\t012690c935cfceda98.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47930" y="3173856"/>
            <a:ext cx="1428887" cy="101321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9" descr="D:\360data\重要数据\桌面\9ba52cf51a0d77e1b69c29680cf353e126b425b9ec6d-IyBKt3_fw658.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05777" y="3173856"/>
            <a:ext cx="1242153" cy="1035127"/>
          </a:xfrm>
          <a:prstGeom prst="rect">
            <a:avLst/>
          </a:prstGeom>
          <a:noFill/>
          <a:extLst>
            <a:ext uri="{909E8E84-426E-40DD-AFC4-6F175D3DCCD1}">
              <a14:hiddenFill xmlns:a14="http://schemas.microsoft.com/office/drawing/2010/main">
                <a:solidFill>
                  <a:srgbClr val="FFFFFF"/>
                </a:solidFill>
              </a14:hiddenFill>
            </a:ext>
          </a:extLst>
        </p:spPr>
      </p:pic>
      <p:sp>
        <p:nvSpPr>
          <p:cNvPr id="40" name="矩形 39"/>
          <p:cNvSpPr/>
          <p:nvPr/>
        </p:nvSpPr>
        <p:spPr>
          <a:xfrm>
            <a:off x="577372" y="3161948"/>
            <a:ext cx="1298961" cy="99920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fltVal val="0"/>
                                          </p:val>
                                        </p:tav>
                                        <p:tav tm="100000">
                                          <p:val>
                                            <p:strVal val="#ppt_w"/>
                                          </p:val>
                                        </p:tav>
                                      </p:tavLst>
                                    </p:anim>
                                    <p:anim calcmode="lin" valueType="num">
                                      <p:cBhvr>
                                        <p:cTn id="8" dur="1000" fill="hold"/>
                                        <p:tgtEl>
                                          <p:spTgt spid="50"/>
                                        </p:tgtEl>
                                        <p:attrNameLst>
                                          <p:attrName>ppt_h</p:attrName>
                                        </p:attrNameLst>
                                      </p:cBhvr>
                                      <p:tavLst>
                                        <p:tav tm="0">
                                          <p:val>
                                            <p:fltVal val="0"/>
                                          </p:val>
                                        </p:tav>
                                        <p:tav tm="100000">
                                          <p:val>
                                            <p:strVal val="#ppt_h"/>
                                          </p:val>
                                        </p:tav>
                                      </p:tavLst>
                                    </p:anim>
                                    <p:anim calcmode="lin" valueType="num">
                                      <p:cBhvr>
                                        <p:cTn id="9" dur="1000" fill="hold"/>
                                        <p:tgtEl>
                                          <p:spTgt spid="5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ppt_x</p:attrName>
                                        </p:attrNameLst>
                                      </p:cBhvr>
                                      <p:tavLst>
                                        <p:tav tm="0">
                                          <p:val>
                                            <p:strVal val="#ppt_x-#ppt_w*1.125000"/>
                                          </p:val>
                                        </p:tav>
                                        <p:tav tm="100000">
                                          <p:val>
                                            <p:strVal val="#ppt_x"/>
                                          </p:val>
                                        </p:tav>
                                      </p:tavLst>
                                    </p:anim>
                                    <p:animEffect transition="in" filter="wipe(right)">
                                      <p:cBhvr>
                                        <p:cTn id="15" dur="500"/>
                                        <p:tgtEl>
                                          <p:spTgt spid="2"/>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randombar(horizontal)">
                                      <p:cBhvr>
                                        <p:cTn id="19" dur="500"/>
                                        <p:tgtEl>
                                          <p:spTgt spid="36"/>
                                        </p:tgtEl>
                                      </p:cBhvr>
                                    </p:animEffect>
                                  </p:childTnLst>
                                </p:cTn>
                              </p:par>
                              <p:par>
                                <p:cTn id="20" presetID="14" presetClass="entr" presetSubtype="10" fill="hold" nodeType="withEffect">
                                  <p:stCondLst>
                                    <p:cond delay="1400"/>
                                  </p:stCondLst>
                                  <p:childTnLst>
                                    <p:set>
                                      <p:cBhvr>
                                        <p:cTn id="21" dur="1" fill="hold">
                                          <p:stCondLst>
                                            <p:cond delay="0"/>
                                          </p:stCondLst>
                                        </p:cTn>
                                        <p:tgtEl>
                                          <p:spTgt spid="39"/>
                                        </p:tgtEl>
                                        <p:attrNameLst>
                                          <p:attrName>style.visibility</p:attrName>
                                        </p:attrNameLst>
                                      </p:cBhvr>
                                      <p:to>
                                        <p:strVal val="visible"/>
                                      </p:to>
                                    </p:set>
                                    <p:animEffect transition="in" filter="randombar(horizontal)">
                                      <p:cBhvr>
                                        <p:cTn id="22" dur="500"/>
                                        <p:tgtEl>
                                          <p:spTgt spid="39"/>
                                        </p:tgtEl>
                                      </p:cBhvr>
                                    </p:animEffect>
                                  </p:childTnLst>
                                </p:cTn>
                              </p:par>
                              <p:par>
                                <p:cTn id="23" presetID="14" presetClass="entr" presetSubtype="10" fill="hold" nodeType="withEffect">
                                  <p:stCondLst>
                                    <p:cond delay="1200"/>
                                  </p:stCondLst>
                                  <p:childTnLst>
                                    <p:set>
                                      <p:cBhvr>
                                        <p:cTn id="24" dur="1" fill="hold">
                                          <p:stCondLst>
                                            <p:cond delay="0"/>
                                          </p:stCondLst>
                                        </p:cTn>
                                        <p:tgtEl>
                                          <p:spTgt spid="38"/>
                                        </p:tgtEl>
                                        <p:attrNameLst>
                                          <p:attrName>style.visibility</p:attrName>
                                        </p:attrNameLst>
                                      </p:cBhvr>
                                      <p:to>
                                        <p:strVal val="visible"/>
                                      </p:to>
                                    </p:set>
                                    <p:animEffect transition="in" filter="randombar(horizontal)">
                                      <p:cBhvr>
                                        <p:cTn id="25" dur="500"/>
                                        <p:tgtEl>
                                          <p:spTgt spid="38"/>
                                        </p:tgtEl>
                                      </p:cBhvr>
                                    </p:animEffect>
                                  </p:childTnLst>
                                </p:cTn>
                              </p:par>
                              <p:par>
                                <p:cTn id="26" presetID="14" presetClass="entr" presetSubtype="10" fill="hold" nodeType="withEffect">
                                  <p:stCondLst>
                                    <p:cond delay="1000"/>
                                  </p:stCondLst>
                                  <p:childTnLst>
                                    <p:set>
                                      <p:cBhvr>
                                        <p:cTn id="27" dur="1" fill="hold">
                                          <p:stCondLst>
                                            <p:cond delay="0"/>
                                          </p:stCondLst>
                                        </p:cTn>
                                        <p:tgtEl>
                                          <p:spTgt spid="32"/>
                                        </p:tgtEl>
                                        <p:attrNameLst>
                                          <p:attrName>style.visibility</p:attrName>
                                        </p:attrNameLst>
                                      </p:cBhvr>
                                      <p:to>
                                        <p:strVal val="visible"/>
                                      </p:to>
                                    </p:set>
                                    <p:animEffect transition="in" filter="randombar(horizontal)">
                                      <p:cBhvr>
                                        <p:cTn id="28" dur="500"/>
                                        <p:tgtEl>
                                          <p:spTgt spid="32"/>
                                        </p:tgtEl>
                                      </p:cBhvr>
                                    </p:animEffect>
                                  </p:childTnLst>
                                </p:cTn>
                              </p:par>
                              <p:par>
                                <p:cTn id="29" presetID="14" presetClass="entr" presetSubtype="10" fill="hold" nodeType="withEffect">
                                  <p:stCondLst>
                                    <p:cond delay="400"/>
                                  </p:stCondLst>
                                  <p:childTnLst>
                                    <p:set>
                                      <p:cBhvr>
                                        <p:cTn id="30" dur="1" fill="hold">
                                          <p:stCondLst>
                                            <p:cond delay="0"/>
                                          </p:stCondLst>
                                        </p:cTn>
                                        <p:tgtEl>
                                          <p:spTgt spid="37"/>
                                        </p:tgtEl>
                                        <p:attrNameLst>
                                          <p:attrName>style.visibility</p:attrName>
                                        </p:attrNameLst>
                                      </p:cBhvr>
                                      <p:to>
                                        <p:strVal val="visible"/>
                                      </p:to>
                                    </p:set>
                                    <p:animEffect transition="in" filter="randombar(horizontal)">
                                      <p:cBhvr>
                                        <p:cTn id="31" dur="500"/>
                                        <p:tgtEl>
                                          <p:spTgt spid="37"/>
                                        </p:tgtEl>
                                      </p:cBhvr>
                                    </p:animEffect>
                                  </p:childTnLst>
                                </p:cTn>
                              </p:par>
                              <p:par>
                                <p:cTn id="32" presetID="14" presetClass="entr" presetSubtype="10" fill="hold" nodeType="withEffect">
                                  <p:stCondLst>
                                    <p:cond delay="800"/>
                                  </p:stCondLst>
                                  <p:childTnLst>
                                    <p:set>
                                      <p:cBhvr>
                                        <p:cTn id="33" dur="1" fill="hold">
                                          <p:stCondLst>
                                            <p:cond delay="0"/>
                                          </p:stCondLst>
                                        </p:cTn>
                                        <p:tgtEl>
                                          <p:spTgt spid="34"/>
                                        </p:tgtEl>
                                        <p:attrNameLst>
                                          <p:attrName>style.visibility</p:attrName>
                                        </p:attrNameLst>
                                      </p:cBhvr>
                                      <p:to>
                                        <p:strVal val="visible"/>
                                      </p:to>
                                    </p:set>
                                    <p:animEffect transition="in" filter="randombar(horizontal)">
                                      <p:cBhvr>
                                        <p:cTn id="34" dur="500"/>
                                        <p:tgtEl>
                                          <p:spTgt spid="34"/>
                                        </p:tgtEl>
                                      </p:cBhvr>
                                    </p:animEffect>
                                  </p:childTnLst>
                                </p:cTn>
                              </p:par>
                              <p:par>
                                <p:cTn id="35" presetID="14" presetClass="entr" presetSubtype="10" fill="hold" nodeType="withEffect">
                                  <p:stCondLst>
                                    <p:cond delay="200"/>
                                  </p:stCondLst>
                                  <p:childTnLst>
                                    <p:set>
                                      <p:cBhvr>
                                        <p:cTn id="36" dur="1" fill="hold">
                                          <p:stCondLst>
                                            <p:cond delay="0"/>
                                          </p:stCondLst>
                                        </p:cTn>
                                        <p:tgtEl>
                                          <p:spTgt spid="35"/>
                                        </p:tgtEl>
                                        <p:attrNameLst>
                                          <p:attrName>style.visibility</p:attrName>
                                        </p:attrNameLst>
                                      </p:cBhvr>
                                      <p:to>
                                        <p:strVal val="visible"/>
                                      </p:to>
                                    </p:set>
                                    <p:animEffect transition="in" filter="randombar(horizontal)">
                                      <p:cBhvr>
                                        <p:cTn id="37" dur="500"/>
                                        <p:tgtEl>
                                          <p:spTgt spid="35"/>
                                        </p:tgtEl>
                                      </p:cBhvr>
                                    </p:animEffect>
                                  </p:childTnLst>
                                </p:cTn>
                              </p:par>
                              <p:par>
                                <p:cTn id="38" presetID="14" presetClass="entr" presetSubtype="10" fill="hold" nodeType="withEffect">
                                  <p:stCondLst>
                                    <p:cond delay="600"/>
                                  </p:stCondLst>
                                  <p:childTnLst>
                                    <p:set>
                                      <p:cBhvr>
                                        <p:cTn id="39" dur="1" fill="hold">
                                          <p:stCondLst>
                                            <p:cond delay="0"/>
                                          </p:stCondLst>
                                        </p:cTn>
                                        <p:tgtEl>
                                          <p:spTgt spid="33"/>
                                        </p:tgtEl>
                                        <p:attrNameLst>
                                          <p:attrName>style.visibility</p:attrName>
                                        </p:attrNameLst>
                                      </p:cBhvr>
                                      <p:to>
                                        <p:strVal val="visible"/>
                                      </p:to>
                                    </p:set>
                                    <p:animEffect transition="in" filter="randombar(horizontal)">
                                      <p:cBhvr>
                                        <p:cTn id="40" dur="500"/>
                                        <p:tgtEl>
                                          <p:spTgt spid="33"/>
                                        </p:tgtEl>
                                      </p:cBhvr>
                                    </p:animEffect>
                                  </p:childTnLst>
                                </p:cTn>
                              </p:par>
                            </p:childTnLst>
                          </p:cTn>
                        </p:par>
                        <p:par>
                          <p:cTn id="41" fill="hold">
                            <p:stCondLst>
                              <p:cond delay="2000"/>
                            </p:stCondLst>
                            <p:childTnLst>
                              <p:par>
                                <p:cTn id="42" presetID="12" presetClass="entr" presetSubtype="4" fill="hold" nodeType="afterEffect">
                                  <p:stCondLst>
                                    <p:cond delay="0"/>
                                  </p:stCondLst>
                                  <p:childTnLst>
                                    <p:set>
                                      <p:cBhvr>
                                        <p:cTn id="43" dur="1" fill="hold">
                                          <p:stCondLst>
                                            <p:cond delay="0"/>
                                          </p:stCondLst>
                                        </p:cTn>
                                        <p:tgtEl>
                                          <p:spTgt spid="29"/>
                                        </p:tgtEl>
                                        <p:attrNameLst>
                                          <p:attrName>style.visibility</p:attrName>
                                        </p:attrNameLst>
                                      </p:cBhvr>
                                      <p:to>
                                        <p:strVal val="visible"/>
                                      </p:to>
                                    </p:set>
                                    <p:anim calcmode="lin" valueType="num">
                                      <p:cBhvr additive="base">
                                        <p:cTn id="44" dur="500"/>
                                        <p:tgtEl>
                                          <p:spTgt spid="29"/>
                                        </p:tgtEl>
                                        <p:attrNameLst>
                                          <p:attrName>ppt_y</p:attrName>
                                        </p:attrNameLst>
                                      </p:cBhvr>
                                      <p:tavLst>
                                        <p:tav tm="0">
                                          <p:val>
                                            <p:strVal val="#ppt_y+#ppt_h*1.125000"/>
                                          </p:val>
                                        </p:tav>
                                        <p:tav tm="100000">
                                          <p:val>
                                            <p:strVal val="#ppt_y"/>
                                          </p:val>
                                        </p:tav>
                                      </p:tavLst>
                                    </p:anim>
                                    <p:animEffect transition="in" filter="wipe(up)">
                                      <p:cBhvr>
                                        <p:cTn id="45" dur="500"/>
                                        <p:tgtEl>
                                          <p:spTgt spid="29"/>
                                        </p:tgtEl>
                                      </p:cBhvr>
                                    </p:animEffect>
                                  </p:childTnLst>
                                </p:cTn>
                              </p:par>
                            </p:childTnLst>
                          </p:cTn>
                        </p:par>
                        <p:par>
                          <p:cTn id="46" fill="hold">
                            <p:stCondLst>
                              <p:cond delay="2500"/>
                            </p:stCondLst>
                            <p:childTnLst>
                              <p:par>
                                <p:cTn id="47" presetID="12" presetClass="entr" presetSubtype="1" fill="hold"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additive="base">
                                        <p:cTn id="49" dur="500"/>
                                        <p:tgtEl>
                                          <p:spTgt spid="17"/>
                                        </p:tgtEl>
                                        <p:attrNameLst>
                                          <p:attrName>ppt_y</p:attrName>
                                        </p:attrNameLst>
                                      </p:cBhvr>
                                      <p:tavLst>
                                        <p:tav tm="0">
                                          <p:val>
                                            <p:strVal val="#ppt_y-#ppt_h*1.125000"/>
                                          </p:val>
                                        </p:tav>
                                        <p:tav tm="100000">
                                          <p:val>
                                            <p:strVal val="#ppt_y"/>
                                          </p:val>
                                        </p:tav>
                                      </p:tavLst>
                                    </p:anim>
                                    <p:animEffect transition="in" filter="wipe(down)">
                                      <p:cBhvr>
                                        <p:cTn id="50" dur="500"/>
                                        <p:tgtEl>
                                          <p:spTgt spid="17"/>
                                        </p:tgtEl>
                                      </p:cBhvr>
                                    </p:animEffect>
                                  </p:childTnLst>
                                </p:cTn>
                              </p:par>
                            </p:childTnLst>
                          </p:cTn>
                        </p:par>
                        <p:par>
                          <p:cTn id="51" fill="hold">
                            <p:stCondLst>
                              <p:cond delay="3000"/>
                            </p:stCondLst>
                            <p:childTnLst>
                              <p:par>
                                <p:cTn id="52" presetID="12" presetClass="entr" presetSubtype="4" fill="hold" nodeType="after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additive="base">
                                        <p:cTn id="54" dur="500"/>
                                        <p:tgtEl>
                                          <p:spTgt spid="11"/>
                                        </p:tgtEl>
                                        <p:attrNameLst>
                                          <p:attrName>ppt_y</p:attrName>
                                        </p:attrNameLst>
                                      </p:cBhvr>
                                      <p:tavLst>
                                        <p:tav tm="0">
                                          <p:val>
                                            <p:strVal val="#ppt_y+#ppt_h*1.125000"/>
                                          </p:val>
                                        </p:tav>
                                        <p:tav tm="100000">
                                          <p:val>
                                            <p:strVal val="#ppt_y"/>
                                          </p:val>
                                        </p:tav>
                                      </p:tavLst>
                                    </p:anim>
                                    <p:animEffect transition="in" filter="wipe(up)">
                                      <p:cBhvr>
                                        <p:cTn id="55" dur="500"/>
                                        <p:tgtEl>
                                          <p:spTgt spid="11"/>
                                        </p:tgtEl>
                                      </p:cBhvr>
                                    </p:animEffect>
                                  </p:childTnLst>
                                </p:cTn>
                              </p:par>
                            </p:childTnLst>
                          </p:cTn>
                        </p:par>
                        <p:par>
                          <p:cTn id="56" fill="hold">
                            <p:stCondLst>
                              <p:cond delay="3500"/>
                            </p:stCondLst>
                            <p:childTnLst>
                              <p:par>
                                <p:cTn id="57" presetID="12" presetClass="entr" presetSubtype="1" fill="hold" nodeType="after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p:tgtEl>
                                          <p:spTgt spid="20"/>
                                        </p:tgtEl>
                                        <p:attrNameLst>
                                          <p:attrName>ppt_y</p:attrName>
                                        </p:attrNameLst>
                                      </p:cBhvr>
                                      <p:tavLst>
                                        <p:tav tm="0">
                                          <p:val>
                                            <p:strVal val="#ppt_y-#ppt_h*1.125000"/>
                                          </p:val>
                                        </p:tav>
                                        <p:tav tm="100000">
                                          <p:val>
                                            <p:strVal val="#ppt_y"/>
                                          </p:val>
                                        </p:tav>
                                      </p:tavLst>
                                    </p:anim>
                                    <p:animEffect transition="in" filter="wipe(down)">
                                      <p:cBhvr>
                                        <p:cTn id="60" dur="500"/>
                                        <p:tgtEl>
                                          <p:spTgt spid="20"/>
                                        </p:tgtEl>
                                      </p:cBhvr>
                                    </p:animEffect>
                                  </p:childTnLst>
                                </p:cTn>
                              </p:par>
                            </p:childTnLst>
                          </p:cTn>
                        </p:par>
                        <p:par>
                          <p:cTn id="61" fill="hold">
                            <p:stCondLst>
                              <p:cond delay="4000"/>
                            </p:stCondLst>
                            <p:childTnLst>
                              <p:par>
                                <p:cTn id="62" presetID="12" presetClass="entr" presetSubtype="4" fill="hold" nodeType="afterEffect">
                                  <p:stCondLst>
                                    <p:cond delay="0"/>
                                  </p:stCondLst>
                                  <p:childTnLst>
                                    <p:set>
                                      <p:cBhvr>
                                        <p:cTn id="63" dur="1" fill="hold">
                                          <p:stCondLst>
                                            <p:cond delay="0"/>
                                          </p:stCondLst>
                                        </p:cTn>
                                        <p:tgtEl>
                                          <p:spTgt spid="8"/>
                                        </p:tgtEl>
                                        <p:attrNameLst>
                                          <p:attrName>style.visibility</p:attrName>
                                        </p:attrNameLst>
                                      </p:cBhvr>
                                      <p:to>
                                        <p:strVal val="visible"/>
                                      </p:to>
                                    </p:set>
                                    <p:anim calcmode="lin" valueType="num">
                                      <p:cBhvr additive="base">
                                        <p:cTn id="64" dur="500"/>
                                        <p:tgtEl>
                                          <p:spTgt spid="8"/>
                                        </p:tgtEl>
                                        <p:attrNameLst>
                                          <p:attrName>ppt_y</p:attrName>
                                        </p:attrNameLst>
                                      </p:cBhvr>
                                      <p:tavLst>
                                        <p:tav tm="0">
                                          <p:val>
                                            <p:strVal val="#ppt_y+#ppt_h*1.125000"/>
                                          </p:val>
                                        </p:tav>
                                        <p:tav tm="100000">
                                          <p:val>
                                            <p:strVal val="#ppt_y"/>
                                          </p:val>
                                        </p:tav>
                                      </p:tavLst>
                                    </p:anim>
                                    <p:animEffect transition="in" filter="wipe(up)">
                                      <p:cBhvr>
                                        <p:cTn id="65" dur="500"/>
                                        <p:tgtEl>
                                          <p:spTgt spid="8"/>
                                        </p:tgtEl>
                                      </p:cBhvr>
                                    </p:animEffect>
                                  </p:childTnLst>
                                </p:cTn>
                              </p:par>
                            </p:childTnLst>
                          </p:cTn>
                        </p:par>
                        <p:par>
                          <p:cTn id="66" fill="hold">
                            <p:stCondLst>
                              <p:cond delay="4500"/>
                            </p:stCondLst>
                            <p:childTnLst>
                              <p:par>
                                <p:cTn id="67" presetID="12" presetClass="entr" presetSubtype="1" fill="hold" nodeType="afterEffect">
                                  <p:stCondLst>
                                    <p:cond delay="0"/>
                                  </p:stCondLst>
                                  <p:childTnLst>
                                    <p:set>
                                      <p:cBhvr>
                                        <p:cTn id="68" dur="1" fill="hold">
                                          <p:stCondLst>
                                            <p:cond delay="0"/>
                                          </p:stCondLst>
                                        </p:cTn>
                                        <p:tgtEl>
                                          <p:spTgt spid="23"/>
                                        </p:tgtEl>
                                        <p:attrNameLst>
                                          <p:attrName>style.visibility</p:attrName>
                                        </p:attrNameLst>
                                      </p:cBhvr>
                                      <p:to>
                                        <p:strVal val="visible"/>
                                      </p:to>
                                    </p:set>
                                    <p:anim calcmode="lin" valueType="num">
                                      <p:cBhvr additive="base">
                                        <p:cTn id="69" dur="500"/>
                                        <p:tgtEl>
                                          <p:spTgt spid="23"/>
                                        </p:tgtEl>
                                        <p:attrNameLst>
                                          <p:attrName>ppt_y</p:attrName>
                                        </p:attrNameLst>
                                      </p:cBhvr>
                                      <p:tavLst>
                                        <p:tav tm="0">
                                          <p:val>
                                            <p:strVal val="#ppt_y-#ppt_h*1.125000"/>
                                          </p:val>
                                        </p:tav>
                                        <p:tav tm="100000">
                                          <p:val>
                                            <p:strVal val="#ppt_y"/>
                                          </p:val>
                                        </p:tav>
                                      </p:tavLst>
                                    </p:anim>
                                    <p:animEffect transition="in" filter="wipe(down)">
                                      <p:cBhvr>
                                        <p:cTn id="70" dur="500"/>
                                        <p:tgtEl>
                                          <p:spTgt spid="23"/>
                                        </p:tgtEl>
                                      </p:cBhvr>
                                    </p:animEffect>
                                  </p:childTnLst>
                                </p:cTn>
                              </p:par>
                            </p:childTnLst>
                          </p:cTn>
                        </p:par>
                        <p:par>
                          <p:cTn id="71" fill="hold">
                            <p:stCondLst>
                              <p:cond delay="5000"/>
                            </p:stCondLst>
                            <p:childTnLst>
                              <p:par>
                                <p:cTn id="72" presetID="12" presetClass="entr" presetSubtype="4" fill="hold" nodeType="afterEffect">
                                  <p:stCondLst>
                                    <p:cond delay="0"/>
                                  </p:stCondLst>
                                  <p:childTnLst>
                                    <p:set>
                                      <p:cBhvr>
                                        <p:cTn id="73" dur="1" fill="hold">
                                          <p:stCondLst>
                                            <p:cond delay="0"/>
                                          </p:stCondLst>
                                        </p:cTn>
                                        <p:tgtEl>
                                          <p:spTgt spid="14"/>
                                        </p:tgtEl>
                                        <p:attrNameLst>
                                          <p:attrName>style.visibility</p:attrName>
                                        </p:attrNameLst>
                                      </p:cBhvr>
                                      <p:to>
                                        <p:strVal val="visible"/>
                                      </p:to>
                                    </p:set>
                                    <p:anim calcmode="lin" valueType="num">
                                      <p:cBhvr additive="base">
                                        <p:cTn id="74" dur="500"/>
                                        <p:tgtEl>
                                          <p:spTgt spid="14"/>
                                        </p:tgtEl>
                                        <p:attrNameLst>
                                          <p:attrName>ppt_y</p:attrName>
                                        </p:attrNameLst>
                                      </p:cBhvr>
                                      <p:tavLst>
                                        <p:tav tm="0">
                                          <p:val>
                                            <p:strVal val="#ppt_y+#ppt_h*1.125000"/>
                                          </p:val>
                                        </p:tav>
                                        <p:tav tm="100000">
                                          <p:val>
                                            <p:strVal val="#ppt_y"/>
                                          </p:val>
                                        </p:tav>
                                      </p:tavLst>
                                    </p:anim>
                                    <p:animEffect transition="in" filter="wipe(up)">
                                      <p:cBhvr>
                                        <p:cTn id="75" dur="500"/>
                                        <p:tgtEl>
                                          <p:spTgt spid="14"/>
                                        </p:tgtEl>
                                      </p:cBhvr>
                                    </p:animEffect>
                                  </p:childTnLst>
                                </p:cTn>
                              </p:par>
                            </p:childTnLst>
                          </p:cTn>
                        </p:par>
                        <p:par>
                          <p:cTn id="76" fill="hold">
                            <p:stCondLst>
                              <p:cond delay="5500"/>
                            </p:stCondLst>
                            <p:childTnLst>
                              <p:par>
                                <p:cTn id="77" presetID="12" presetClass="entr" presetSubtype="1" fill="hold" nodeType="after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additive="base">
                                        <p:cTn id="79" dur="500"/>
                                        <p:tgtEl>
                                          <p:spTgt spid="26"/>
                                        </p:tgtEl>
                                        <p:attrNameLst>
                                          <p:attrName>ppt_y</p:attrName>
                                        </p:attrNameLst>
                                      </p:cBhvr>
                                      <p:tavLst>
                                        <p:tav tm="0">
                                          <p:val>
                                            <p:strVal val="#ppt_y-#ppt_h*1.125000"/>
                                          </p:val>
                                        </p:tav>
                                        <p:tav tm="100000">
                                          <p:val>
                                            <p:strVal val="#ppt_y"/>
                                          </p:val>
                                        </p:tav>
                                      </p:tavLst>
                                    </p:anim>
                                    <p:animEffect transition="in" filter="wipe(down)">
                                      <p:cBhvr>
                                        <p:cTn id="80" dur="500"/>
                                        <p:tgtEl>
                                          <p:spTgt spid="26"/>
                                        </p:tgtEl>
                                      </p:cBhvr>
                                    </p:animEffect>
                                  </p:childTnLst>
                                </p:cTn>
                              </p:par>
                            </p:childTnLst>
                          </p:cTn>
                        </p:par>
                        <p:par>
                          <p:cTn id="81" fill="hold">
                            <p:stCondLst>
                              <p:cond delay="6000"/>
                            </p:stCondLst>
                            <p:childTnLst>
                              <p:par>
                                <p:cTn id="82" presetID="10" presetClass="entr" presetSubtype="0" fill="hold" grpId="0" nodeType="afterEffect">
                                  <p:stCondLst>
                                    <p:cond delay="0"/>
                                  </p:stCondLst>
                                  <p:childTnLst>
                                    <p:set>
                                      <p:cBhvr>
                                        <p:cTn id="83" dur="1" fill="hold">
                                          <p:stCondLst>
                                            <p:cond delay="0"/>
                                          </p:stCondLst>
                                        </p:cTn>
                                        <p:tgtEl>
                                          <p:spTgt spid="40"/>
                                        </p:tgtEl>
                                        <p:attrNameLst>
                                          <p:attrName>style.visibility</p:attrName>
                                        </p:attrNameLst>
                                      </p:cBhvr>
                                      <p:to>
                                        <p:strVal val="visible"/>
                                      </p:to>
                                    </p:set>
                                    <p:animEffect transition="in" filter="fade">
                                      <p:cBhvr>
                                        <p:cTn id="84" dur="500"/>
                                        <p:tgtEl>
                                          <p:spTgt spid="40"/>
                                        </p:tgtEl>
                                      </p:cBhvr>
                                    </p:animEffect>
                                  </p:childTnLst>
                                </p:cTn>
                              </p:par>
                            </p:childTnLst>
                          </p:cTn>
                        </p:par>
                        <p:par>
                          <p:cTn id="85" fill="hold">
                            <p:stCondLst>
                              <p:cond delay="6500"/>
                            </p:stCondLst>
                            <p:childTnLst>
                              <p:par>
                                <p:cTn id="86" presetID="63" presetClass="path" presetSubtype="0" decel="100000" fill="hold" grpId="1" nodeType="afterEffect">
                                  <p:stCondLst>
                                    <p:cond delay="0"/>
                                  </p:stCondLst>
                                  <p:childTnLst>
                                    <p:animMotion origin="layout" path="M -1.04167E-6 8.09249E-7 L 0.55859 8.09249E-7 " pathEditMode="relative" rAng="0" ptsTypes="AA">
                                      <p:cBhvr>
                                        <p:cTn id="87" dur="4000" fill="hold"/>
                                        <p:tgtEl>
                                          <p:spTgt spid="40"/>
                                        </p:tgtEl>
                                        <p:attrNameLst>
                                          <p:attrName>ppt_x</p:attrName>
                                          <p:attrName>ppt_y</p:attrName>
                                        </p:attrNameLst>
                                      </p:cBhvr>
                                      <p:rCtr x="27930" y="0"/>
                                    </p:animMotion>
                                  </p:childTnLst>
                                </p:cTn>
                              </p:par>
                            </p:childTnLst>
                          </p:cTn>
                        </p:par>
                        <p:par>
                          <p:cTn id="88" fill="hold">
                            <p:stCondLst>
                              <p:cond delay="10500"/>
                            </p:stCondLst>
                            <p:childTnLst>
                              <p:par>
                                <p:cTn id="89" presetID="26" presetClass="emph" presetSubtype="0" fill="hold" grpId="2" nodeType="afterEffect">
                                  <p:stCondLst>
                                    <p:cond delay="0"/>
                                  </p:stCondLst>
                                  <p:childTnLst>
                                    <p:animEffect transition="out" filter="fade">
                                      <p:cBhvr>
                                        <p:cTn id="90" dur="500" tmFilter="0, 0; .2, .5; .8, .5; 1, 0"/>
                                        <p:tgtEl>
                                          <p:spTgt spid="40"/>
                                        </p:tgtEl>
                                      </p:cBhvr>
                                    </p:animEffect>
                                    <p:animScale>
                                      <p:cBhvr>
                                        <p:cTn id="91" dur="250" autoRev="1" fill="hold"/>
                                        <p:tgtEl>
                                          <p:spTgt spid="4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0" grpId="1" animBg="1"/>
      <p:bldP spid="40" grpId="2"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3167" y="174496"/>
            <a:ext cx="3536732" cy="810982"/>
            <a:chOff x="823167" y="174496"/>
            <a:chExt cx="3536732" cy="810982"/>
          </a:xfrm>
        </p:grpSpPr>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23167" y="174496"/>
              <a:ext cx="3486972" cy="810982"/>
            </a:xfrm>
            <a:prstGeom prst="rect">
              <a:avLst/>
            </a:prstGeom>
          </p:spPr>
        </p:pic>
        <p:sp>
          <p:nvSpPr>
            <p:cNvPr id="54" name="Rectangle 23"/>
            <p:cNvSpPr>
              <a:spLocks noChangeArrowheads="1"/>
            </p:cNvSpPr>
            <p:nvPr/>
          </p:nvSpPr>
          <p:spPr bwMode="auto">
            <a:xfrm>
              <a:off x="823167" y="238506"/>
              <a:ext cx="353673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zh-CN" altLang="en-US" sz="4000" kern="10" smtClean="0">
                  <a:ln w="19050">
                    <a:noFill/>
                    <a:miter lim="800000"/>
                  </a:ln>
                  <a:solidFill>
                    <a:schemeClr val="bg1"/>
                  </a:solidFill>
                  <a:latin typeface="华文行楷" panose="02010800040101010101" pitchFamily="2" charset="-122"/>
                  <a:ea typeface="华文行楷" panose="02010800040101010101" pitchFamily="2" charset="-122"/>
                </a:rPr>
                <a:t>旗下产业</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grpSp>
        <p:nvGrpSpPr>
          <p:cNvPr id="50" name="组合 49"/>
          <p:cNvGrpSpPr/>
          <p:nvPr/>
        </p:nvGrpSpPr>
        <p:grpSpPr>
          <a:xfrm>
            <a:off x="351974" y="174496"/>
            <a:ext cx="842865" cy="852406"/>
            <a:chOff x="2770755" y="4128825"/>
            <a:chExt cx="1837870" cy="1858675"/>
          </a:xfrm>
        </p:grpSpPr>
        <p:pic>
          <p:nvPicPr>
            <p:cNvPr id="51" name="图片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0755" y="4128825"/>
              <a:ext cx="1837870" cy="1858675"/>
            </a:xfrm>
            <a:prstGeom prst="rect">
              <a:avLst/>
            </a:prstGeom>
          </p:spPr>
        </p:pic>
        <p:sp>
          <p:nvSpPr>
            <p:cNvPr id="52" name="Rectangle 23"/>
            <p:cNvSpPr>
              <a:spLocks noChangeArrowheads="1"/>
            </p:cNvSpPr>
            <p:nvPr/>
          </p:nvSpPr>
          <p:spPr bwMode="auto">
            <a:xfrm>
              <a:off x="2906802" y="4396441"/>
              <a:ext cx="1582979"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zh-CN" sz="4000" kern="10" smtClean="0">
                  <a:ln w="19050">
                    <a:noFill/>
                    <a:miter lim="800000"/>
                  </a:ln>
                  <a:solidFill>
                    <a:schemeClr val="bg1"/>
                  </a:solidFill>
                  <a:latin typeface="华文行楷" panose="02010800040101010101" pitchFamily="2" charset="-122"/>
                  <a:ea typeface="华文行楷" panose="02010800040101010101" pitchFamily="2" charset="-122"/>
                </a:rPr>
                <a:t>01</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sp>
        <p:nvSpPr>
          <p:cNvPr id="8" name="六边形 7"/>
          <p:cNvSpPr/>
          <p:nvPr/>
        </p:nvSpPr>
        <p:spPr>
          <a:xfrm>
            <a:off x="5244699" y="3102015"/>
            <a:ext cx="1598280" cy="1377827"/>
          </a:xfrm>
          <a:prstGeom prst="hexagon">
            <a:avLst/>
          </a:prstGeom>
          <a:blipFill>
            <a:blip r:embed="rId3"/>
            <a:stretch>
              <a:fillRect/>
            </a:stretch>
          </a:blipFill>
          <a:ln w="12700" cap="flat" cmpd="sng" algn="ctr">
            <a:noFill/>
            <a:prstDash val="solid"/>
            <a:miter lim="800000"/>
          </a:ln>
          <a:effectLst/>
        </p:spPr>
        <p:txBody>
          <a:bodyPr rtlCol="0" anchor="ctr"/>
          <a:lstStyle/>
          <a:p>
            <a:pPr algn="ctr" defTabSz="1219200">
              <a:defRPr/>
            </a:pPr>
            <a:endParaRPr lang="zh-CN" altLang="en-US" sz="1355" kern="0" dirty="0" smtClean="0">
              <a:solidFill>
                <a:srgbClr val="5B9BD5"/>
              </a:solidFill>
              <a:latin typeface="微软雅黑" panose="020B0503020204020204" pitchFamily="34" charset="-122"/>
              <a:ea typeface="微软雅黑" panose="020B0503020204020204" pitchFamily="34" charset="-122"/>
              <a:cs typeface="+mn-ea"/>
              <a:sym typeface="+mn-lt"/>
            </a:endParaRPr>
          </a:p>
        </p:txBody>
      </p:sp>
      <p:sp>
        <p:nvSpPr>
          <p:cNvPr id="9" name="六边形 8"/>
          <p:cNvSpPr/>
          <p:nvPr/>
        </p:nvSpPr>
        <p:spPr>
          <a:xfrm>
            <a:off x="3894550" y="3882217"/>
            <a:ext cx="1598280" cy="1377827"/>
          </a:xfrm>
          <a:prstGeom prst="hexagon">
            <a:avLst/>
          </a:prstGeom>
          <a:solidFill>
            <a:srgbClr val="00011D"/>
          </a:solidFill>
          <a:ln w="38100" cap="flat" cmpd="sng" algn="ctr">
            <a:noFill/>
            <a:prstDash val="solid"/>
            <a:miter lim="800000"/>
          </a:ln>
          <a:effectLst/>
        </p:spPr>
        <p:txBody>
          <a:bodyPr lIns="0" rIns="0" rtlCol="0" anchor="ctr"/>
          <a:lstStyle/>
          <a:p>
            <a:pPr algn="ctr" defTabSz="1219200">
              <a:defRPr/>
            </a:pPr>
            <a:r>
              <a:rPr lang="zh-CN" altLang="en-US" sz="3200" b="1" kern="0" smtClean="0">
                <a:solidFill>
                  <a:prstClr val="white"/>
                </a:solidFill>
                <a:latin typeface="微软雅黑" panose="020B0503020204020204" pitchFamily="34" charset="-122"/>
                <a:ea typeface="微软雅黑" panose="020B0503020204020204" pitchFamily="34" charset="-122"/>
                <a:cs typeface="+mn-ea"/>
                <a:sym typeface="+mn-lt"/>
              </a:rPr>
              <a:t>房地产业</a:t>
            </a:r>
            <a:endParaRPr lang="zh-CN" altLang="en-US" sz="3200" b="1" kern="0" dirty="0" smtClean="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0" name="TextBox 12"/>
          <p:cNvSpPr txBox="1"/>
          <p:nvPr/>
        </p:nvSpPr>
        <p:spPr>
          <a:xfrm>
            <a:off x="1104239" y="1870529"/>
            <a:ext cx="2784000" cy="886397"/>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r" defTabSz="1219200">
              <a:lnSpc>
                <a:spcPct val="120000"/>
              </a:lnSpc>
              <a:defRPr/>
            </a:pPr>
            <a:r>
              <a:rPr lang="zh-CN" altLang="en-US" sz="1600" dirty="0">
                <a:solidFill>
                  <a:prstClr val="black">
                    <a:lumMod val="65000"/>
                    <a:lumOff val="35000"/>
                  </a:prstClr>
                </a:solidFill>
                <a:cs typeface="+mn-ea"/>
                <a:sym typeface="+mn-lt"/>
              </a:rPr>
              <a:t>您的内容打在这里，或者通过复制您的文本后，在此框中选择粘贴，并选择只保留文字</a:t>
            </a:r>
            <a:r>
              <a:rPr lang="zh-CN" altLang="en-US" dirty="0">
                <a:solidFill>
                  <a:prstClr val="black">
                    <a:lumMod val="65000"/>
                    <a:lumOff val="35000"/>
                  </a:prstClr>
                </a:solidFill>
                <a:cs typeface="+mn-ea"/>
                <a:sym typeface="+mn-lt"/>
              </a:rPr>
              <a:t>。</a:t>
            </a:r>
            <a:endParaRPr lang="en-US" altLang="zh-CN" dirty="0">
              <a:solidFill>
                <a:prstClr val="black">
                  <a:lumMod val="65000"/>
                  <a:lumOff val="35000"/>
                </a:prstClr>
              </a:solidFill>
              <a:cs typeface="+mn-ea"/>
              <a:sym typeface="+mn-lt"/>
            </a:endParaRPr>
          </a:p>
        </p:txBody>
      </p:sp>
      <p:sp>
        <p:nvSpPr>
          <p:cNvPr id="11" name="六边形 10"/>
          <p:cNvSpPr/>
          <p:nvPr/>
        </p:nvSpPr>
        <p:spPr>
          <a:xfrm>
            <a:off x="2544399" y="3102884"/>
            <a:ext cx="1598280" cy="1377827"/>
          </a:xfrm>
          <a:prstGeom prst="hexagon">
            <a:avLst/>
          </a:prstGeom>
          <a:blipFill>
            <a:blip r:embed="rId4"/>
            <a:stretch>
              <a:fillRect/>
            </a:stretch>
          </a:blipFill>
          <a:ln w="12700" cap="flat" cmpd="sng" algn="ctr">
            <a:noFill/>
            <a:prstDash val="solid"/>
            <a:miter lim="800000"/>
          </a:ln>
          <a:effectLst/>
        </p:spPr>
        <p:txBody>
          <a:bodyPr rtlCol="0" anchor="ctr"/>
          <a:lstStyle/>
          <a:p>
            <a:pPr algn="ctr" defTabSz="1219200">
              <a:defRPr/>
            </a:pPr>
            <a:endParaRPr lang="zh-CN" altLang="en-US" sz="1355" kern="0" smtClean="0">
              <a:solidFill>
                <a:srgbClr val="5B9BD5"/>
              </a:solidFill>
              <a:latin typeface="微软雅黑" panose="020B0503020204020204" pitchFamily="34" charset="-122"/>
              <a:ea typeface="微软雅黑" panose="020B0503020204020204" pitchFamily="34" charset="-122"/>
              <a:cs typeface="+mn-ea"/>
              <a:sym typeface="+mn-lt"/>
            </a:endParaRPr>
          </a:p>
        </p:txBody>
      </p:sp>
      <p:sp>
        <p:nvSpPr>
          <p:cNvPr id="12" name="六边形 11"/>
          <p:cNvSpPr/>
          <p:nvPr/>
        </p:nvSpPr>
        <p:spPr>
          <a:xfrm>
            <a:off x="5244699" y="1608028"/>
            <a:ext cx="1598280" cy="1377827"/>
          </a:xfrm>
          <a:prstGeom prst="hexagon">
            <a:avLst/>
          </a:prstGeom>
          <a:blipFill dpi="0" rotWithShape="1">
            <a:blip r:embed="rId5"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rtlCol="0" anchor="ctr"/>
          <a:lstStyle/>
          <a:p>
            <a:pPr algn="ctr" defTabSz="1219200">
              <a:defRPr/>
            </a:pPr>
            <a:endParaRPr lang="zh-CN" altLang="en-US" sz="1355" kern="0" smtClean="0">
              <a:solidFill>
                <a:srgbClr val="5B9BD5"/>
              </a:solidFill>
              <a:latin typeface="微软雅黑" panose="020B0503020204020204" pitchFamily="34" charset="-122"/>
              <a:ea typeface="微软雅黑" panose="020B0503020204020204" pitchFamily="34" charset="-122"/>
              <a:cs typeface="+mn-ea"/>
              <a:sym typeface="+mn-lt"/>
            </a:endParaRPr>
          </a:p>
        </p:txBody>
      </p:sp>
      <p:sp>
        <p:nvSpPr>
          <p:cNvPr id="13" name="六边形 12"/>
          <p:cNvSpPr/>
          <p:nvPr/>
        </p:nvSpPr>
        <p:spPr>
          <a:xfrm>
            <a:off x="3894550" y="2352692"/>
            <a:ext cx="1598280" cy="1377827"/>
          </a:xfrm>
          <a:prstGeom prst="hexagon">
            <a:avLst/>
          </a:prstGeom>
          <a:solidFill>
            <a:sysClr val="windowText" lastClr="000000">
              <a:lumMod val="65000"/>
              <a:lumOff val="35000"/>
            </a:sysClr>
          </a:solidFill>
          <a:ln w="38100" cap="flat" cmpd="sng" algn="ctr">
            <a:noFill/>
            <a:prstDash val="solid"/>
            <a:miter lim="800000"/>
          </a:ln>
          <a:effectLst/>
        </p:spPr>
        <p:txBody>
          <a:bodyPr lIns="0" rIns="0" rtlCol="0" anchor="ctr"/>
          <a:lstStyle/>
          <a:p>
            <a:pPr marL="0" marR="0" lvl="0" indent="0" algn="ctr" defTabSz="1219200" eaLnBrk="1" fontAlgn="auto" latinLnBrk="0" hangingPunct="1">
              <a:lnSpc>
                <a:spcPct val="100000"/>
              </a:lnSpc>
              <a:spcBef>
                <a:spcPts val="0"/>
              </a:spcBef>
              <a:spcAft>
                <a:spcPts val="0"/>
              </a:spcAft>
              <a:buClrTx/>
              <a:buSzTx/>
              <a:buFontTx/>
              <a:buNone/>
              <a:defRPr/>
            </a:pPr>
            <a:r>
              <a:rPr kumimoji="0" lang="zh-CN" altLang="en-US" sz="3200" b="1"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小米手机</a:t>
            </a:r>
            <a:endParaRPr kumimoji="0" lang="zh-CN" altLang="en-US" sz="32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4" name="六边形 13"/>
          <p:cNvSpPr/>
          <p:nvPr/>
        </p:nvSpPr>
        <p:spPr>
          <a:xfrm>
            <a:off x="6594850" y="3853076"/>
            <a:ext cx="1598280" cy="1377827"/>
          </a:xfrm>
          <a:prstGeom prst="hexagon">
            <a:avLst/>
          </a:prstGeom>
          <a:blipFill>
            <a:blip r:embed="rId6"/>
            <a:stretch>
              <a:fillRect/>
            </a:stretch>
          </a:blipFill>
          <a:ln w="12700" cap="flat" cmpd="sng" algn="ctr">
            <a:noFill/>
            <a:prstDash val="solid"/>
            <a:miter lim="800000"/>
          </a:ln>
          <a:effectLst/>
        </p:spPr>
        <p:txBody>
          <a:bodyPr rtlCol="0" anchor="ctr"/>
          <a:lstStyle/>
          <a:p>
            <a:pPr algn="ctr" defTabSz="1219200">
              <a:defRPr/>
            </a:pPr>
            <a:endParaRPr lang="zh-CN" altLang="en-US" sz="1355" kern="0" smtClean="0">
              <a:solidFill>
                <a:srgbClr val="5B9BD5"/>
              </a:solidFill>
              <a:latin typeface="微软雅黑" panose="020B0503020204020204" pitchFamily="34" charset="-122"/>
              <a:ea typeface="微软雅黑" panose="020B0503020204020204" pitchFamily="34" charset="-122"/>
              <a:cs typeface="+mn-ea"/>
              <a:sym typeface="+mn-lt"/>
            </a:endParaRPr>
          </a:p>
        </p:txBody>
      </p:sp>
      <p:sp>
        <p:nvSpPr>
          <p:cNvPr id="15" name="六边形 14"/>
          <p:cNvSpPr/>
          <p:nvPr/>
        </p:nvSpPr>
        <p:spPr>
          <a:xfrm>
            <a:off x="6594849" y="2275584"/>
            <a:ext cx="1598280" cy="1377827"/>
          </a:xfrm>
          <a:prstGeom prst="hexagon">
            <a:avLst/>
          </a:prstGeom>
          <a:solidFill>
            <a:srgbClr val="00011D"/>
          </a:solidFill>
          <a:ln w="38100" cap="flat" cmpd="sng" algn="ctr">
            <a:noFill/>
            <a:prstDash val="solid"/>
            <a:miter lim="800000"/>
          </a:ln>
          <a:effectLst/>
        </p:spPr>
        <p:txBody>
          <a:bodyPr lIns="0" rIns="0" rtlCol="0" anchor="ctr"/>
          <a:lstStyle/>
          <a:p>
            <a:pPr algn="ctr" defTabSz="1219200">
              <a:defRPr/>
            </a:pPr>
            <a:r>
              <a:rPr lang="zh-CN" altLang="en-US" sz="3200" b="1" kern="0" smtClean="0">
                <a:solidFill>
                  <a:prstClr val="white"/>
                </a:solidFill>
                <a:latin typeface="微软雅黑" panose="020B0503020204020204" pitchFamily="34" charset="-122"/>
                <a:ea typeface="微软雅黑" panose="020B0503020204020204" pitchFamily="34" charset="-122"/>
                <a:cs typeface="+mn-ea"/>
                <a:sym typeface="+mn-lt"/>
              </a:rPr>
              <a:t>连锁超市</a:t>
            </a:r>
            <a:endParaRPr lang="zh-CN" altLang="en-US" sz="3200" b="1" kern="0" dirty="0" smtClean="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6" name="六边形 15"/>
          <p:cNvSpPr/>
          <p:nvPr/>
        </p:nvSpPr>
        <p:spPr>
          <a:xfrm>
            <a:off x="7945001" y="3102884"/>
            <a:ext cx="1598280" cy="1377827"/>
          </a:xfrm>
          <a:prstGeom prst="hexagon">
            <a:avLst/>
          </a:prstGeom>
          <a:solidFill>
            <a:sysClr val="windowText" lastClr="000000">
              <a:lumMod val="65000"/>
              <a:lumOff val="35000"/>
            </a:sysClr>
          </a:solidFill>
          <a:ln w="38100" cap="flat" cmpd="sng" algn="ctr">
            <a:noFill/>
            <a:prstDash val="solid"/>
            <a:miter lim="800000"/>
          </a:ln>
          <a:effectLst/>
        </p:spPr>
        <p:txBody>
          <a:bodyPr lIns="0" rIns="0" rtlCol="0" anchor="ctr"/>
          <a:lstStyle/>
          <a:p>
            <a:pPr marL="0" marR="0" lvl="0" indent="0" algn="ctr" defTabSz="1219200" eaLnBrk="1" fontAlgn="auto" latinLnBrk="0" hangingPunct="1">
              <a:lnSpc>
                <a:spcPct val="100000"/>
              </a:lnSpc>
              <a:spcBef>
                <a:spcPts val="0"/>
              </a:spcBef>
              <a:spcAft>
                <a:spcPts val="0"/>
              </a:spcAft>
              <a:buClrTx/>
              <a:buSzTx/>
              <a:buFontTx/>
              <a:buNone/>
              <a:defRPr/>
            </a:pPr>
            <a:r>
              <a:rPr kumimoji="0" lang="zh-CN" altLang="en-US" sz="3200" b="1"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大型洗车</a:t>
            </a:r>
            <a:endParaRPr kumimoji="0" lang="zh-CN" altLang="en-US" sz="32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7" name="TextBox 22"/>
          <p:cNvSpPr txBox="1"/>
          <p:nvPr/>
        </p:nvSpPr>
        <p:spPr>
          <a:xfrm>
            <a:off x="8193130" y="1858291"/>
            <a:ext cx="2784000" cy="886397"/>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anose="020B0503020204020204" pitchFamily="34" charset="-122"/>
                <a:ea typeface="微软雅黑" panose="020B0503020204020204" pitchFamily="34" charset="-122"/>
              </a:defRPr>
            </a:lvl1pPr>
          </a:lstStyle>
          <a:p>
            <a:pPr defTabSz="1219200">
              <a:lnSpc>
                <a:spcPct val="120000"/>
              </a:lnSpc>
              <a:defRPr/>
            </a:pPr>
            <a:r>
              <a:rPr lang="zh-CN" altLang="en-US" sz="1600" dirty="0">
                <a:solidFill>
                  <a:prstClr val="black">
                    <a:lumMod val="65000"/>
                    <a:lumOff val="35000"/>
                  </a:prstClr>
                </a:solidFill>
                <a:cs typeface="+mn-ea"/>
                <a:sym typeface="+mn-lt"/>
              </a:rPr>
              <a:t>您的内容打在这里，或者通过复制您的文本后，在此框中选择粘贴，并选择只保留文字</a:t>
            </a:r>
            <a:r>
              <a:rPr lang="zh-CN" altLang="en-US" dirty="0">
                <a:solidFill>
                  <a:prstClr val="black">
                    <a:lumMod val="65000"/>
                    <a:lumOff val="35000"/>
                  </a:prstClr>
                </a:solidFill>
                <a:cs typeface="+mn-ea"/>
                <a:sym typeface="+mn-lt"/>
              </a:rPr>
              <a:t>。</a:t>
            </a:r>
            <a:endParaRPr lang="en-US" altLang="zh-CN" dirty="0">
              <a:solidFill>
                <a:prstClr val="black">
                  <a:lumMod val="65000"/>
                  <a:lumOff val="35000"/>
                </a:prstClr>
              </a:solidFill>
              <a:cs typeface="+mn-ea"/>
              <a:sym typeface="+mn-lt"/>
            </a:endParaRPr>
          </a:p>
        </p:txBody>
      </p:sp>
      <p:sp>
        <p:nvSpPr>
          <p:cNvPr id="18" name="TextBox 23"/>
          <p:cNvSpPr txBox="1"/>
          <p:nvPr/>
        </p:nvSpPr>
        <p:spPr>
          <a:xfrm>
            <a:off x="1104549" y="4750849"/>
            <a:ext cx="2784000" cy="886397"/>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r" defTabSz="1219200">
              <a:lnSpc>
                <a:spcPct val="120000"/>
              </a:lnSpc>
              <a:defRPr/>
            </a:pPr>
            <a:r>
              <a:rPr lang="zh-CN" altLang="en-US" sz="1600" dirty="0">
                <a:solidFill>
                  <a:prstClr val="black">
                    <a:lumMod val="65000"/>
                    <a:lumOff val="35000"/>
                  </a:prstClr>
                </a:solidFill>
                <a:cs typeface="+mn-ea"/>
                <a:sym typeface="+mn-lt"/>
              </a:rPr>
              <a:t>您的内容打在这里，或者通过复制您的文本后，在此框中选择粘贴，并选择只保留文字</a:t>
            </a:r>
            <a:r>
              <a:rPr lang="zh-CN" altLang="en-US" dirty="0">
                <a:solidFill>
                  <a:prstClr val="black">
                    <a:lumMod val="65000"/>
                    <a:lumOff val="35000"/>
                  </a:prstClr>
                </a:solidFill>
                <a:cs typeface="+mn-ea"/>
                <a:sym typeface="+mn-lt"/>
              </a:rPr>
              <a:t>。</a:t>
            </a:r>
            <a:endParaRPr lang="en-US" altLang="zh-CN" dirty="0">
              <a:solidFill>
                <a:prstClr val="black">
                  <a:lumMod val="65000"/>
                  <a:lumOff val="35000"/>
                </a:prstClr>
              </a:solidFill>
              <a:cs typeface="+mn-ea"/>
              <a:sym typeface="+mn-lt"/>
            </a:endParaRPr>
          </a:p>
        </p:txBody>
      </p:sp>
      <p:sp>
        <p:nvSpPr>
          <p:cNvPr id="19" name="TextBox 24"/>
          <p:cNvSpPr txBox="1"/>
          <p:nvPr/>
        </p:nvSpPr>
        <p:spPr>
          <a:xfrm>
            <a:off x="8305349" y="4654839"/>
            <a:ext cx="2784000" cy="886397"/>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anose="020B0503020204020204" pitchFamily="34" charset="-122"/>
                <a:ea typeface="微软雅黑" panose="020B0503020204020204" pitchFamily="34" charset="-122"/>
              </a:defRPr>
            </a:lvl1pPr>
          </a:lstStyle>
          <a:p>
            <a:pPr defTabSz="1219200">
              <a:lnSpc>
                <a:spcPct val="120000"/>
              </a:lnSpc>
              <a:defRPr/>
            </a:pPr>
            <a:r>
              <a:rPr lang="zh-CN" altLang="en-US" sz="1600" dirty="0">
                <a:solidFill>
                  <a:prstClr val="black">
                    <a:lumMod val="65000"/>
                    <a:lumOff val="35000"/>
                  </a:prstClr>
                </a:solidFill>
                <a:cs typeface="+mn-ea"/>
                <a:sym typeface="+mn-lt"/>
              </a:rPr>
              <a:t>您的内容打在这里，或者通过复制您的文本后，在此框中选择粘贴，并选择只保留文字</a:t>
            </a:r>
            <a:r>
              <a:rPr lang="zh-CN" altLang="en-US" dirty="0">
                <a:solidFill>
                  <a:prstClr val="black">
                    <a:lumMod val="65000"/>
                    <a:lumOff val="35000"/>
                  </a:prstClr>
                </a:solidFill>
                <a:cs typeface="+mn-ea"/>
                <a:sym typeface="+mn-lt"/>
              </a:rPr>
              <a:t>。</a:t>
            </a:r>
            <a:endParaRPr lang="en-US" altLang="zh-CN" dirty="0">
              <a:solidFill>
                <a:prstClr val="black">
                  <a:lumMod val="65000"/>
                  <a:lumOff val="35000"/>
                </a:prst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fltVal val="0"/>
                                              </p:val>
                                            </p:tav>
                                            <p:tav tm="100000">
                                              <p:val>
                                                <p:strVal val="#ppt_w"/>
                                              </p:val>
                                            </p:tav>
                                          </p:tavLst>
                                        </p:anim>
                                        <p:anim calcmode="lin" valueType="num">
                                          <p:cBhvr>
                                            <p:cTn id="8" dur="1000" fill="hold"/>
                                            <p:tgtEl>
                                              <p:spTgt spid="50"/>
                                            </p:tgtEl>
                                            <p:attrNameLst>
                                              <p:attrName>ppt_h</p:attrName>
                                            </p:attrNameLst>
                                          </p:cBhvr>
                                          <p:tavLst>
                                            <p:tav tm="0">
                                              <p:val>
                                                <p:fltVal val="0"/>
                                              </p:val>
                                            </p:tav>
                                            <p:tav tm="100000">
                                              <p:val>
                                                <p:strVal val="#ppt_h"/>
                                              </p:val>
                                            </p:tav>
                                          </p:tavLst>
                                        </p:anim>
                                        <p:anim calcmode="lin" valueType="num">
                                          <p:cBhvr>
                                            <p:cTn id="9" dur="1000" fill="hold"/>
                                            <p:tgtEl>
                                              <p:spTgt spid="5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ppt_x</p:attrName>
                                            </p:attrNameLst>
                                          </p:cBhvr>
                                          <p:tavLst>
                                            <p:tav tm="0">
                                              <p:val>
                                                <p:strVal val="#ppt_x-#ppt_w*1.125000"/>
                                              </p:val>
                                            </p:tav>
                                            <p:tav tm="100000">
                                              <p:val>
                                                <p:strVal val="#ppt_x"/>
                                              </p:val>
                                            </p:tav>
                                          </p:tavLst>
                                        </p:anim>
                                        <p:animEffect transition="in" filter="wipe(right)">
                                          <p:cBhvr>
                                            <p:cTn id="15" dur="500"/>
                                            <p:tgtEl>
                                              <p:spTgt spid="2"/>
                                            </p:tgtEl>
                                          </p:cBhvr>
                                        </p:animEffect>
                                      </p:childTnLst>
                                    </p:cTn>
                                  </p:par>
                                </p:childTnLst>
                              </p:cTn>
                            </p:par>
                            <p:par>
                              <p:cTn id="16" fill="hold">
                                <p:stCondLst>
                                  <p:cond delay="1500"/>
                                </p:stCondLst>
                                <p:childTnLst>
                                  <p:par>
                                    <p:cTn id="17" presetID="23" presetClass="entr" presetSubtype="528"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300" fill="hold"/>
                                            <p:tgtEl>
                                              <p:spTgt spid="11"/>
                                            </p:tgtEl>
                                            <p:attrNameLst>
                                              <p:attrName>ppt_w</p:attrName>
                                            </p:attrNameLst>
                                          </p:cBhvr>
                                          <p:tavLst>
                                            <p:tav tm="0">
                                              <p:val>
                                                <p:fltVal val="0"/>
                                              </p:val>
                                            </p:tav>
                                            <p:tav tm="100000">
                                              <p:val>
                                                <p:strVal val="#ppt_w"/>
                                              </p:val>
                                            </p:tav>
                                          </p:tavLst>
                                        </p:anim>
                                        <p:anim calcmode="lin" valueType="num">
                                          <p:cBhvr>
                                            <p:cTn id="20" dur="300" fill="hold"/>
                                            <p:tgtEl>
                                              <p:spTgt spid="11"/>
                                            </p:tgtEl>
                                            <p:attrNameLst>
                                              <p:attrName>ppt_h</p:attrName>
                                            </p:attrNameLst>
                                          </p:cBhvr>
                                          <p:tavLst>
                                            <p:tav tm="0">
                                              <p:val>
                                                <p:fltVal val="0"/>
                                              </p:val>
                                            </p:tav>
                                            <p:tav tm="100000">
                                              <p:val>
                                                <p:strVal val="#ppt_h"/>
                                              </p:val>
                                            </p:tav>
                                          </p:tavLst>
                                        </p:anim>
                                        <p:anim calcmode="lin" valueType="num">
                                          <p:cBhvr>
                                            <p:cTn id="21" dur="300" fill="hold"/>
                                            <p:tgtEl>
                                              <p:spTgt spid="11"/>
                                            </p:tgtEl>
                                            <p:attrNameLst>
                                              <p:attrName>ppt_x</p:attrName>
                                            </p:attrNameLst>
                                          </p:cBhvr>
                                          <p:tavLst>
                                            <p:tav tm="0">
                                              <p:val>
                                                <p:fltVal val="0.5"/>
                                              </p:val>
                                            </p:tav>
                                            <p:tav tm="100000">
                                              <p:val>
                                                <p:strVal val="#ppt_x"/>
                                              </p:val>
                                            </p:tav>
                                          </p:tavLst>
                                        </p:anim>
                                        <p:anim calcmode="lin" valueType="num">
                                          <p:cBhvr>
                                            <p:cTn id="22" dur="300" fill="hold"/>
                                            <p:tgtEl>
                                              <p:spTgt spid="11"/>
                                            </p:tgtEl>
                                            <p:attrNameLst>
                                              <p:attrName>ppt_y</p:attrName>
                                            </p:attrNameLst>
                                          </p:cBhvr>
                                          <p:tavLst>
                                            <p:tav tm="0">
                                              <p:val>
                                                <p:fltVal val="0.5"/>
                                              </p:val>
                                            </p:tav>
                                            <p:tav tm="100000">
                                              <p:val>
                                                <p:strVal val="#ppt_y"/>
                                              </p:val>
                                            </p:tav>
                                          </p:tavLst>
                                        </p:anim>
                                      </p:childTnLst>
                                    </p:cTn>
                                  </p:par>
                                  <p:par>
                                    <p:cTn id="23" presetID="26" presetClass="emph" presetSubtype="0" fill="hold" grpId="1" nodeType="withEffect">
                                      <p:stCondLst>
                                        <p:cond delay="300"/>
                                      </p:stCondLst>
                                      <p:childTnLst>
                                        <p:animEffect transition="out" filter="fade">
                                          <p:cBhvr>
                                            <p:cTn id="24" dur="300" tmFilter="0, 0; .2, .5; .8, .5; 1, 0"/>
                                            <p:tgtEl>
                                              <p:spTgt spid="11"/>
                                            </p:tgtEl>
                                          </p:cBhvr>
                                        </p:animEffect>
                                        <p:animScale>
                                          <p:cBhvr>
                                            <p:cTn id="25" dur="150" autoRev="1" fill="hold"/>
                                            <p:tgtEl>
                                              <p:spTgt spid="11"/>
                                            </p:tgtEl>
                                          </p:cBhvr>
                                          <p:by x="105000" y="105000"/>
                                        </p:animScale>
                                      </p:childTnLst>
                                    </p:cTn>
                                  </p:par>
                                  <p:par>
                                    <p:cTn id="26" presetID="23" presetClass="entr" presetSubtype="528" fill="hold" grpId="0" nodeType="withEffect">
                                      <p:stCondLst>
                                        <p:cond delay="100"/>
                                      </p:stCondLst>
                                      <p:childTnLst>
                                        <p:set>
                                          <p:cBhvr>
                                            <p:cTn id="27" dur="1" fill="hold">
                                              <p:stCondLst>
                                                <p:cond delay="0"/>
                                              </p:stCondLst>
                                            </p:cTn>
                                            <p:tgtEl>
                                              <p:spTgt spid="13"/>
                                            </p:tgtEl>
                                            <p:attrNameLst>
                                              <p:attrName>style.visibility</p:attrName>
                                            </p:attrNameLst>
                                          </p:cBhvr>
                                          <p:to>
                                            <p:strVal val="visible"/>
                                          </p:to>
                                        </p:set>
                                        <p:anim calcmode="lin" valueType="num">
                                          <p:cBhvr>
                                            <p:cTn id="28" dur="300" fill="hold"/>
                                            <p:tgtEl>
                                              <p:spTgt spid="13"/>
                                            </p:tgtEl>
                                            <p:attrNameLst>
                                              <p:attrName>ppt_w</p:attrName>
                                            </p:attrNameLst>
                                          </p:cBhvr>
                                          <p:tavLst>
                                            <p:tav tm="0">
                                              <p:val>
                                                <p:fltVal val="0"/>
                                              </p:val>
                                            </p:tav>
                                            <p:tav tm="100000">
                                              <p:val>
                                                <p:strVal val="#ppt_w"/>
                                              </p:val>
                                            </p:tav>
                                          </p:tavLst>
                                        </p:anim>
                                        <p:anim calcmode="lin" valueType="num">
                                          <p:cBhvr>
                                            <p:cTn id="29" dur="300" fill="hold"/>
                                            <p:tgtEl>
                                              <p:spTgt spid="13"/>
                                            </p:tgtEl>
                                            <p:attrNameLst>
                                              <p:attrName>ppt_h</p:attrName>
                                            </p:attrNameLst>
                                          </p:cBhvr>
                                          <p:tavLst>
                                            <p:tav tm="0">
                                              <p:val>
                                                <p:fltVal val="0"/>
                                              </p:val>
                                            </p:tav>
                                            <p:tav tm="100000">
                                              <p:val>
                                                <p:strVal val="#ppt_h"/>
                                              </p:val>
                                            </p:tav>
                                          </p:tavLst>
                                        </p:anim>
                                        <p:anim calcmode="lin" valueType="num">
                                          <p:cBhvr>
                                            <p:cTn id="30" dur="300" fill="hold"/>
                                            <p:tgtEl>
                                              <p:spTgt spid="13"/>
                                            </p:tgtEl>
                                            <p:attrNameLst>
                                              <p:attrName>ppt_x</p:attrName>
                                            </p:attrNameLst>
                                          </p:cBhvr>
                                          <p:tavLst>
                                            <p:tav tm="0">
                                              <p:val>
                                                <p:fltVal val="0.5"/>
                                              </p:val>
                                            </p:tav>
                                            <p:tav tm="100000">
                                              <p:val>
                                                <p:strVal val="#ppt_x"/>
                                              </p:val>
                                            </p:tav>
                                          </p:tavLst>
                                        </p:anim>
                                        <p:anim calcmode="lin" valueType="num">
                                          <p:cBhvr>
                                            <p:cTn id="31" dur="300" fill="hold"/>
                                            <p:tgtEl>
                                              <p:spTgt spid="13"/>
                                            </p:tgtEl>
                                            <p:attrNameLst>
                                              <p:attrName>ppt_y</p:attrName>
                                            </p:attrNameLst>
                                          </p:cBhvr>
                                          <p:tavLst>
                                            <p:tav tm="0">
                                              <p:val>
                                                <p:fltVal val="0.5"/>
                                              </p:val>
                                            </p:tav>
                                            <p:tav tm="100000">
                                              <p:val>
                                                <p:strVal val="#ppt_y"/>
                                              </p:val>
                                            </p:tav>
                                          </p:tavLst>
                                        </p:anim>
                                      </p:childTnLst>
                                    </p:cTn>
                                  </p:par>
                                  <p:par>
                                    <p:cTn id="32" presetID="26" presetClass="emph" presetSubtype="0" fill="hold" grpId="1" nodeType="withEffect">
                                      <p:stCondLst>
                                        <p:cond delay="400"/>
                                      </p:stCondLst>
                                      <p:childTnLst>
                                        <p:animEffect transition="out" filter="fade">
                                          <p:cBhvr>
                                            <p:cTn id="33" dur="300" tmFilter="0, 0; .2, .5; .8, .5; 1, 0"/>
                                            <p:tgtEl>
                                              <p:spTgt spid="13"/>
                                            </p:tgtEl>
                                          </p:cBhvr>
                                        </p:animEffect>
                                        <p:animScale>
                                          <p:cBhvr>
                                            <p:cTn id="34" dur="150" autoRev="1" fill="hold"/>
                                            <p:tgtEl>
                                              <p:spTgt spid="13"/>
                                            </p:tgtEl>
                                          </p:cBhvr>
                                          <p:by x="105000" y="105000"/>
                                        </p:animScale>
                                      </p:childTnLst>
                                    </p:cTn>
                                  </p:par>
                                  <p:par>
                                    <p:cTn id="35" presetID="23" presetClass="entr" presetSubtype="528" fill="hold" grpId="0" nodeType="withEffect">
                                      <p:stCondLst>
                                        <p:cond delay="200"/>
                                      </p:stCondLst>
                                      <p:childTnLst>
                                        <p:set>
                                          <p:cBhvr>
                                            <p:cTn id="36" dur="1" fill="hold">
                                              <p:stCondLst>
                                                <p:cond delay="0"/>
                                              </p:stCondLst>
                                            </p:cTn>
                                            <p:tgtEl>
                                              <p:spTgt spid="12"/>
                                            </p:tgtEl>
                                            <p:attrNameLst>
                                              <p:attrName>style.visibility</p:attrName>
                                            </p:attrNameLst>
                                          </p:cBhvr>
                                          <p:to>
                                            <p:strVal val="visible"/>
                                          </p:to>
                                        </p:set>
                                        <p:anim calcmode="lin" valueType="num">
                                          <p:cBhvr>
                                            <p:cTn id="37" dur="300" fill="hold"/>
                                            <p:tgtEl>
                                              <p:spTgt spid="12"/>
                                            </p:tgtEl>
                                            <p:attrNameLst>
                                              <p:attrName>ppt_w</p:attrName>
                                            </p:attrNameLst>
                                          </p:cBhvr>
                                          <p:tavLst>
                                            <p:tav tm="0">
                                              <p:val>
                                                <p:fltVal val="0"/>
                                              </p:val>
                                            </p:tav>
                                            <p:tav tm="100000">
                                              <p:val>
                                                <p:strVal val="#ppt_w"/>
                                              </p:val>
                                            </p:tav>
                                          </p:tavLst>
                                        </p:anim>
                                        <p:anim calcmode="lin" valueType="num">
                                          <p:cBhvr>
                                            <p:cTn id="38" dur="300" fill="hold"/>
                                            <p:tgtEl>
                                              <p:spTgt spid="12"/>
                                            </p:tgtEl>
                                            <p:attrNameLst>
                                              <p:attrName>ppt_h</p:attrName>
                                            </p:attrNameLst>
                                          </p:cBhvr>
                                          <p:tavLst>
                                            <p:tav tm="0">
                                              <p:val>
                                                <p:fltVal val="0"/>
                                              </p:val>
                                            </p:tav>
                                            <p:tav tm="100000">
                                              <p:val>
                                                <p:strVal val="#ppt_h"/>
                                              </p:val>
                                            </p:tav>
                                          </p:tavLst>
                                        </p:anim>
                                        <p:anim calcmode="lin" valueType="num">
                                          <p:cBhvr>
                                            <p:cTn id="39" dur="300" fill="hold"/>
                                            <p:tgtEl>
                                              <p:spTgt spid="12"/>
                                            </p:tgtEl>
                                            <p:attrNameLst>
                                              <p:attrName>ppt_x</p:attrName>
                                            </p:attrNameLst>
                                          </p:cBhvr>
                                          <p:tavLst>
                                            <p:tav tm="0">
                                              <p:val>
                                                <p:fltVal val="0.5"/>
                                              </p:val>
                                            </p:tav>
                                            <p:tav tm="100000">
                                              <p:val>
                                                <p:strVal val="#ppt_x"/>
                                              </p:val>
                                            </p:tav>
                                          </p:tavLst>
                                        </p:anim>
                                        <p:anim calcmode="lin" valueType="num">
                                          <p:cBhvr>
                                            <p:cTn id="40" dur="300" fill="hold"/>
                                            <p:tgtEl>
                                              <p:spTgt spid="12"/>
                                            </p:tgtEl>
                                            <p:attrNameLst>
                                              <p:attrName>ppt_y</p:attrName>
                                            </p:attrNameLst>
                                          </p:cBhvr>
                                          <p:tavLst>
                                            <p:tav tm="0">
                                              <p:val>
                                                <p:fltVal val="0.5"/>
                                              </p:val>
                                            </p:tav>
                                            <p:tav tm="100000">
                                              <p:val>
                                                <p:strVal val="#ppt_y"/>
                                              </p:val>
                                            </p:tav>
                                          </p:tavLst>
                                        </p:anim>
                                      </p:childTnLst>
                                    </p:cTn>
                                  </p:par>
                                  <p:par>
                                    <p:cTn id="41" presetID="26" presetClass="emph" presetSubtype="0" fill="hold" grpId="1" nodeType="withEffect">
                                      <p:stCondLst>
                                        <p:cond delay="500"/>
                                      </p:stCondLst>
                                      <p:childTnLst>
                                        <p:animEffect transition="out" filter="fade">
                                          <p:cBhvr>
                                            <p:cTn id="42" dur="300" tmFilter="0, 0; .2, .5; .8, .5; 1, 0"/>
                                            <p:tgtEl>
                                              <p:spTgt spid="12"/>
                                            </p:tgtEl>
                                          </p:cBhvr>
                                        </p:animEffect>
                                        <p:animScale>
                                          <p:cBhvr>
                                            <p:cTn id="43" dur="150" autoRev="1" fill="hold"/>
                                            <p:tgtEl>
                                              <p:spTgt spid="12"/>
                                            </p:tgtEl>
                                          </p:cBhvr>
                                          <p:by x="105000" y="105000"/>
                                        </p:animScale>
                                      </p:childTnLst>
                                    </p:cTn>
                                  </p:par>
                                  <p:par>
                                    <p:cTn id="44" presetID="23" presetClass="entr" presetSubtype="528" fill="hold" grpId="0" nodeType="withEffect">
                                      <p:stCondLst>
                                        <p:cond delay="300"/>
                                      </p:stCondLst>
                                      <p:childTnLst>
                                        <p:set>
                                          <p:cBhvr>
                                            <p:cTn id="45" dur="1" fill="hold">
                                              <p:stCondLst>
                                                <p:cond delay="0"/>
                                              </p:stCondLst>
                                            </p:cTn>
                                            <p:tgtEl>
                                              <p:spTgt spid="15"/>
                                            </p:tgtEl>
                                            <p:attrNameLst>
                                              <p:attrName>style.visibility</p:attrName>
                                            </p:attrNameLst>
                                          </p:cBhvr>
                                          <p:to>
                                            <p:strVal val="visible"/>
                                          </p:to>
                                        </p:set>
                                        <p:anim calcmode="lin" valueType="num">
                                          <p:cBhvr>
                                            <p:cTn id="46" dur="300" fill="hold"/>
                                            <p:tgtEl>
                                              <p:spTgt spid="15"/>
                                            </p:tgtEl>
                                            <p:attrNameLst>
                                              <p:attrName>ppt_w</p:attrName>
                                            </p:attrNameLst>
                                          </p:cBhvr>
                                          <p:tavLst>
                                            <p:tav tm="0">
                                              <p:val>
                                                <p:fltVal val="0"/>
                                              </p:val>
                                            </p:tav>
                                            <p:tav tm="100000">
                                              <p:val>
                                                <p:strVal val="#ppt_w"/>
                                              </p:val>
                                            </p:tav>
                                          </p:tavLst>
                                        </p:anim>
                                        <p:anim calcmode="lin" valueType="num">
                                          <p:cBhvr>
                                            <p:cTn id="47" dur="300" fill="hold"/>
                                            <p:tgtEl>
                                              <p:spTgt spid="15"/>
                                            </p:tgtEl>
                                            <p:attrNameLst>
                                              <p:attrName>ppt_h</p:attrName>
                                            </p:attrNameLst>
                                          </p:cBhvr>
                                          <p:tavLst>
                                            <p:tav tm="0">
                                              <p:val>
                                                <p:fltVal val="0"/>
                                              </p:val>
                                            </p:tav>
                                            <p:tav tm="100000">
                                              <p:val>
                                                <p:strVal val="#ppt_h"/>
                                              </p:val>
                                            </p:tav>
                                          </p:tavLst>
                                        </p:anim>
                                        <p:anim calcmode="lin" valueType="num">
                                          <p:cBhvr>
                                            <p:cTn id="48" dur="300" fill="hold"/>
                                            <p:tgtEl>
                                              <p:spTgt spid="15"/>
                                            </p:tgtEl>
                                            <p:attrNameLst>
                                              <p:attrName>ppt_x</p:attrName>
                                            </p:attrNameLst>
                                          </p:cBhvr>
                                          <p:tavLst>
                                            <p:tav tm="0">
                                              <p:val>
                                                <p:fltVal val="0.5"/>
                                              </p:val>
                                            </p:tav>
                                            <p:tav tm="100000">
                                              <p:val>
                                                <p:strVal val="#ppt_x"/>
                                              </p:val>
                                            </p:tav>
                                          </p:tavLst>
                                        </p:anim>
                                        <p:anim calcmode="lin" valueType="num">
                                          <p:cBhvr>
                                            <p:cTn id="49" dur="300" fill="hold"/>
                                            <p:tgtEl>
                                              <p:spTgt spid="15"/>
                                            </p:tgtEl>
                                            <p:attrNameLst>
                                              <p:attrName>ppt_y</p:attrName>
                                            </p:attrNameLst>
                                          </p:cBhvr>
                                          <p:tavLst>
                                            <p:tav tm="0">
                                              <p:val>
                                                <p:fltVal val="0.5"/>
                                              </p:val>
                                            </p:tav>
                                            <p:tav tm="100000">
                                              <p:val>
                                                <p:strVal val="#ppt_y"/>
                                              </p:val>
                                            </p:tav>
                                          </p:tavLst>
                                        </p:anim>
                                      </p:childTnLst>
                                    </p:cTn>
                                  </p:par>
                                  <p:par>
                                    <p:cTn id="50" presetID="26" presetClass="emph" presetSubtype="0" fill="hold" grpId="1" nodeType="withEffect">
                                      <p:stCondLst>
                                        <p:cond delay="600"/>
                                      </p:stCondLst>
                                      <p:childTnLst>
                                        <p:animEffect transition="out" filter="fade">
                                          <p:cBhvr>
                                            <p:cTn id="51" dur="300" tmFilter="0, 0; .2, .5; .8, .5; 1, 0"/>
                                            <p:tgtEl>
                                              <p:spTgt spid="15"/>
                                            </p:tgtEl>
                                          </p:cBhvr>
                                        </p:animEffect>
                                        <p:animScale>
                                          <p:cBhvr>
                                            <p:cTn id="52" dur="150" autoRev="1" fill="hold"/>
                                            <p:tgtEl>
                                              <p:spTgt spid="15"/>
                                            </p:tgtEl>
                                          </p:cBhvr>
                                          <p:by x="105000" y="105000"/>
                                        </p:animScale>
                                      </p:childTnLst>
                                    </p:cTn>
                                  </p:par>
                                  <p:par>
                                    <p:cTn id="53" presetID="23" presetClass="entr" presetSubtype="528" fill="hold" grpId="0" nodeType="withEffect">
                                      <p:stCondLst>
                                        <p:cond delay="400"/>
                                      </p:stCondLst>
                                      <p:childTnLst>
                                        <p:set>
                                          <p:cBhvr>
                                            <p:cTn id="54" dur="1" fill="hold">
                                              <p:stCondLst>
                                                <p:cond delay="0"/>
                                              </p:stCondLst>
                                            </p:cTn>
                                            <p:tgtEl>
                                              <p:spTgt spid="16"/>
                                            </p:tgtEl>
                                            <p:attrNameLst>
                                              <p:attrName>style.visibility</p:attrName>
                                            </p:attrNameLst>
                                          </p:cBhvr>
                                          <p:to>
                                            <p:strVal val="visible"/>
                                          </p:to>
                                        </p:set>
                                        <p:anim calcmode="lin" valueType="num">
                                          <p:cBhvr>
                                            <p:cTn id="55" dur="300" fill="hold"/>
                                            <p:tgtEl>
                                              <p:spTgt spid="16"/>
                                            </p:tgtEl>
                                            <p:attrNameLst>
                                              <p:attrName>ppt_w</p:attrName>
                                            </p:attrNameLst>
                                          </p:cBhvr>
                                          <p:tavLst>
                                            <p:tav tm="0">
                                              <p:val>
                                                <p:fltVal val="0"/>
                                              </p:val>
                                            </p:tav>
                                            <p:tav tm="100000">
                                              <p:val>
                                                <p:strVal val="#ppt_w"/>
                                              </p:val>
                                            </p:tav>
                                          </p:tavLst>
                                        </p:anim>
                                        <p:anim calcmode="lin" valueType="num">
                                          <p:cBhvr>
                                            <p:cTn id="56" dur="300" fill="hold"/>
                                            <p:tgtEl>
                                              <p:spTgt spid="16"/>
                                            </p:tgtEl>
                                            <p:attrNameLst>
                                              <p:attrName>ppt_h</p:attrName>
                                            </p:attrNameLst>
                                          </p:cBhvr>
                                          <p:tavLst>
                                            <p:tav tm="0">
                                              <p:val>
                                                <p:fltVal val="0"/>
                                              </p:val>
                                            </p:tav>
                                            <p:tav tm="100000">
                                              <p:val>
                                                <p:strVal val="#ppt_h"/>
                                              </p:val>
                                            </p:tav>
                                          </p:tavLst>
                                        </p:anim>
                                        <p:anim calcmode="lin" valueType="num">
                                          <p:cBhvr>
                                            <p:cTn id="57" dur="300" fill="hold"/>
                                            <p:tgtEl>
                                              <p:spTgt spid="16"/>
                                            </p:tgtEl>
                                            <p:attrNameLst>
                                              <p:attrName>ppt_x</p:attrName>
                                            </p:attrNameLst>
                                          </p:cBhvr>
                                          <p:tavLst>
                                            <p:tav tm="0">
                                              <p:val>
                                                <p:fltVal val="0.5"/>
                                              </p:val>
                                            </p:tav>
                                            <p:tav tm="100000">
                                              <p:val>
                                                <p:strVal val="#ppt_x"/>
                                              </p:val>
                                            </p:tav>
                                          </p:tavLst>
                                        </p:anim>
                                        <p:anim calcmode="lin" valueType="num">
                                          <p:cBhvr>
                                            <p:cTn id="58" dur="300" fill="hold"/>
                                            <p:tgtEl>
                                              <p:spTgt spid="16"/>
                                            </p:tgtEl>
                                            <p:attrNameLst>
                                              <p:attrName>ppt_y</p:attrName>
                                            </p:attrNameLst>
                                          </p:cBhvr>
                                          <p:tavLst>
                                            <p:tav tm="0">
                                              <p:val>
                                                <p:fltVal val="0.5"/>
                                              </p:val>
                                            </p:tav>
                                            <p:tav tm="100000">
                                              <p:val>
                                                <p:strVal val="#ppt_y"/>
                                              </p:val>
                                            </p:tav>
                                          </p:tavLst>
                                        </p:anim>
                                      </p:childTnLst>
                                    </p:cTn>
                                  </p:par>
                                  <p:par>
                                    <p:cTn id="59" presetID="26" presetClass="emph" presetSubtype="0" fill="hold" grpId="1" nodeType="withEffect">
                                      <p:stCondLst>
                                        <p:cond delay="700"/>
                                      </p:stCondLst>
                                      <p:childTnLst>
                                        <p:animEffect transition="out" filter="fade">
                                          <p:cBhvr>
                                            <p:cTn id="60" dur="300" tmFilter="0, 0; .2, .5; .8, .5; 1, 0"/>
                                            <p:tgtEl>
                                              <p:spTgt spid="16"/>
                                            </p:tgtEl>
                                          </p:cBhvr>
                                        </p:animEffect>
                                        <p:animScale>
                                          <p:cBhvr>
                                            <p:cTn id="61" dur="150" autoRev="1" fill="hold"/>
                                            <p:tgtEl>
                                              <p:spTgt spid="16"/>
                                            </p:tgtEl>
                                          </p:cBhvr>
                                          <p:by x="105000" y="105000"/>
                                        </p:animScale>
                                      </p:childTnLst>
                                    </p:cTn>
                                  </p:par>
                                  <p:par>
                                    <p:cTn id="62" presetID="23" presetClass="entr" presetSubtype="528" fill="hold" grpId="0" nodeType="withEffect">
                                      <p:stCondLst>
                                        <p:cond delay="700"/>
                                      </p:stCondLst>
                                      <p:childTnLst>
                                        <p:set>
                                          <p:cBhvr>
                                            <p:cTn id="63" dur="1" fill="hold">
                                              <p:stCondLst>
                                                <p:cond delay="0"/>
                                              </p:stCondLst>
                                            </p:cTn>
                                            <p:tgtEl>
                                              <p:spTgt spid="14"/>
                                            </p:tgtEl>
                                            <p:attrNameLst>
                                              <p:attrName>style.visibility</p:attrName>
                                            </p:attrNameLst>
                                          </p:cBhvr>
                                          <p:to>
                                            <p:strVal val="visible"/>
                                          </p:to>
                                        </p:set>
                                        <p:anim calcmode="lin" valueType="num">
                                          <p:cBhvr>
                                            <p:cTn id="64" dur="300" fill="hold"/>
                                            <p:tgtEl>
                                              <p:spTgt spid="14"/>
                                            </p:tgtEl>
                                            <p:attrNameLst>
                                              <p:attrName>ppt_w</p:attrName>
                                            </p:attrNameLst>
                                          </p:cBhvr>
                                          <p:tavLst>
                                            <p:tav tm="0">
                                              <p:val>
                                                <p:fltVal val="0"/>
                                              </p:val>
                                            </p:tav>
                                            <p:tav tm="100000">
                                              <p:val>
                                                <p:strVal val="#ppt_w"/>
                                              </p:val>
                                            </p:tav>
                                          </p:tavLst>
                                        </p:anim>
                                        <p:anim calcmode="lin" valueType="num">
                                          <p:cBhvr>
                                            <p:cTn id="65" dur="300" fill="hold"/>
                                            <p:tgtEl>
                                              <p:spTgt spid="14"/>
                                            </p:tgtEl>
                                            <p:attrNameLst>
                                              <p:attrName>ppt_h</p:attrName>
                                            </p:attrNameLst>
                                          </p:cBhvr>
                                          <p:tavLst>
                                            <p:tav tm="0">
                                              <p:val>
                                                <p:fltVal val="0"/>
                                              </p:val>
                                            </p:tav>
                                            <p:tav tm="100000">
                                              <p:val>
                                                <p:strVal val="#ppt_h"/>
                                              </p:val>
                                            </p:tav>
                                          </p:tavLst>
                                        </p:anim>
                                        <p:anim calcmode="lin" valueType="num">
                                          <p:cBhvr>
                                            <p:cTn id="66" dur="300" fill="hold"/>
                                            <p:tgtEl>
                                              <p:spTgt spid="14"/>
                                            </p:tgtEl>
                                            <p:attrNameLst>
                                              <p:attrName>ppt_x</p:attrName>
                                            </p:attrNameLst>
                                          </p:cBhvr>
                                          <p:tavLst>
                                            <p:tav tm="0">
                                              <p:val>
                                                <p:fltVal val="0.5"/>
                                              </p:val>
                                            </p:tav>
                                            <p:tav tm="100000">
                                              <p:val>
                                                <p:strVal val="#ppt_x"/>
                                              </p:val>
                                            </p:tav>
                                          </p:tavLst>
                                        </p:anim>
                                        <p:anim calcmode="lin" valueType="num">
                                          <p:cBhvr>
                                            <p:cTn id="67" dur="300" fill="hold"/>
                                            <p:tgtEl>
                                              <p:spTgt spid="14"/>
                                            </p:tgtEl>
                                            <p:attrNameLst>
                                              <p:attrName>ppt_y</p:attrName>
                                            </p:attrNameLst>
                                          </p:cBhvr>
                                          <p:tavLst>
                                            <p:tav tm="0">
                                              <p:val>
                                                <p:fltVal val="0.5"/>
                                              </p:val>
                                            </p:tav>
                                            <p:tav tm="100000">
                                              <p:val>
                                                <p:strVal val="#ppt_y"/>
                                              </p:val>
                                            </p:tav>
                                          </p:tavLst>
                                        </p:anim>
                                      </p:childTnLst>
                                    </p:cTn>
                                  </p:par>
                                  <p:par>
                                    <p:cTn id="68" presetID="26" presetClass="emph" presetSubtype="0" fill="hold" grpId="1" nodeType="withEffect">
                                      <p:stCondLst>
                                        <p:cond delay="1000"/>
                                      </p:stCondLst>
                                      <p:childTnLst>
                                        <p:animEffect transition="out" filter="fade">
                                          <p:cBhvr>
                                            <p:cTn id="69" dur="300" tmFilter="0, 0; .2, .5; .8, .5; 1, 0"/>
                                            <p:tgtEl>
                                              <p:spTgt spid="14"/>
                                            </p:tgtEl>
                                          </p:cBhvr>
                                        </p:animEffect>
                                        <p:animScale>
                                          <p:cBhvr>
                                            <p:cTn id="70" dur="150" autoRev="1" fill="hold"/>
                                            <p:tgtEl>
                                              <p:spTgt spid="14"/>
                                            </p:tgtEl>
                                          </p:cBhvr>
                                          <p:by x="105000" y="105000"/>
                                        </p:animScale>
                                      </p:childTnLst>
                                    </p:cTn>
                                  </p:par>
                                  <p:par>
                                    <p:cTn id="71" presetID="23" presetClass="entr" presetSubtype="528" fill="hold" grpId="0" nodeType="withEffect">
                                      <p:stCondLst>
                                        <p:cond delay="1000"/>
                                      </p:stCondLst>
                                      <p:childTnLst>
                                        <p:set>
                                          <p:cBhvr>
                                            <p:cTn id="72" dur="1" fill="hold">
                                              <p:stCondLst>
                                                <p:cond delay="0"/>
                                              </p:stCondLst>
                                            </p:cTn>
                                            <p:tgtEl>
                                              <p:spTgt spid="8"/>
                                            </p:tgtEl>
                                            <p:attrNameLst>
                                              <p:attrName>style.visibility</p:attrName>
                                            </p:attrNameLst>
                                          </p:cBhvr>
                                          <p:to>
                                            <p:strVal val="visible"/>
                                          </p:to>
                                        </p:set>
                                        <p:anim calcmode="lin" valueType="num">
                                          <p:cBhvr>
                                            <p:cTn id="73" dur="300" fill="hold"/>
                                            <p:tgtEl>
                                              <p:spTgt spid="8"/>
                                            </p:tgtEl>
                                            <p:attrNameLst>
                                              <p:attrName>ppt_w</p:attrName>
                                            </p:attrNameLst>
                                          </p:cBhvr>
                                          <p:tavLst>
                                            <p:tav tm="0">
                                              <p:val>
                                                <p:fltVal val="0"/>
                                              </p:val>
                                            </p:tav>
                                            <p:tav tm="100000">
                                              <p:val>
                                                <p:strVal val="#ppt_w"/>
                                              </p:val>
                                            </p:tav>
                                          </p:tavLst>
                                        </p:anim>
                                        <p:anim calcmode="lin" valueType="num">
                                          <p:cBhvr>
                                            <p:cTn id="74" dur="300" fill="hold"/>
                                            <p:tgtEl>
                                              <p:spTgt spid="8"/>
                                            </p:tgtEl>
                                            <p:attrNameLst>
                                              <p:attrName>ppt_h</p:attrName>
                                            </p:attrNameLst>
                                          </p:cBhvr>
                                          <p:tavLst>
                                            <p:tav tm="0">
                                              <p:val>
                                                <p:fltVal val="0"/>
                                              </p:val>
                                            </p:tav>
                                            <p:tav tm="100000">
                                              <p:val>
                                                <p:strVal val="#ppt_h"/>
                                              </p:val>
                                            </p:tav>
                                          </p:tavLst>
                                        </p:anim>
                                        <p:anim calcmode="lin" valueType="num">
                                          <p:cBhvr>
                                            <p:cTn id="75" dur="300" fill="hold"/>
                                            <p:tgtEl>
                                              <p:spTgt spid="8"/>
                                            </p:tgtEl>
                                            <p:attrNameLst>
                                              <p:attrName>ppt_x</p:attrName>
                                            </p:attrNameLst>
                                          </p:cBhvr>
                                          <p:tavLst>
                                            <p:tav tm="0">
                                              <p:val>
                                                <p:fltVal val="0.5"/>
                                              </p:val>
                                            </p:tav>
                                            <p:tav tm="100000">
                                              <p:val>
                                                <p:strVal val="#ppt_x"/>
                                              </p:val>
                                            </p:tav>
                                          </p:tavLst>
                                        </p:anim>
                                        <p:anim calcmode="lin" valueType="num">
                                          <p:cBhvr>
                                            <p:cTn id="76" dur="300" fill="hold"/>
                                            <p:tgtEl>
                                              <p:spTgt spid="8"/>
                                            </p:tgtEl>
                                            <p:attrNameLst>
                                              <p:attrName>ppt_y</p:attrName>
                                            </p:attrNameLst>
                                          </p:cBhvr>
                                          <p:tavLst>
                                            <p:tav tm="0">
                                              <p:val>
                                                <p:fltVal val="0.5"/>
                                              </p:val>
                                            </p:tav>
                                            <p:tav tm="100000">
                                              <p:val>
                                                <p:strVal val="#ppt_y"/>
                                              </p:val>
                                            </p:tav>
                                          </p:tavLst>
                                        </p:anim>
                                      </p:childTnLst>
                                    </p:cTn>
                                  </p:par>
                                  <p:par>
                                    <p:cTn id="77" presetID="26" presetClass="emph" presetSubtype="0" fill="hold" grpId="1" nodeType="withEffect">
                                      <p:stCondLst>
                                        <p:cond delay="1300"/>
                                      </p:stCondLst>
                                      <p:childTnLst>
                                        <p:animEffect transition="out" filter="fade">
                                          <p:cBhvr>
                                            <p:cTn id="78" dur="300" tmFilter="0, 0; .2, .5; .8, .5; 1, 0"/>
                                            <p:tgtEl>
                                              <p:spTgt spid="8"/>
                                            </p:tgtEl>
                                          </p:cBhvr>
                                        </p:animEffect>
                                        <p:animScale>
                                          <p:cBhvr>
                                            <p:cTn id="79" dur="150" autoRev="1" fill="hold"/>
                                            <p:tgtEl>
                                              <p:spTgt spid="8"/>
                                            </p:tgtEl>
                                          </p:cBhvr>
                                          <p:by x="105000" y="105000"/>
                                        </p:animScale>
                                      </p:childTnLst>
                                    </p:cTn>
                                  </p:par>
                                  <p:par>
                                    <p:cTn id="80" presetID="23" presetClass="entr" presetSubtype="528" fill="hold" grpId="0" nodeType="withEffect">
                                      <p:stCondLst>
                                        <p:cond delay="1100"/>
                                      </p:stCondLst>
                                      <p:childTnLst>
                                        <p:set>
                                          <p:cBhvr>
                                            <p:cTn id="81" dur="1" fill="hold">
                                              <p:stCondLst>
                                                <p:cond delay="0"/>
                                              </p:stCondLst>
                                            </p:cTn>
                                            <p:tgtEl>
                                              <p:spTgt spid="9"/>
                                            </p:tgtEl>
                                            <p:attrNameLst>
                                              <p:attrName>style.visibility</p:attrName>
                                            </p:attrNameLst>
                                          </p:cBhvr>
                                          <p:to>
                                            <p:strVal val="visible"/>
                                          </p:to>
                                        </p:set>
                                        <p:anim calcmode="lin" valueType="num">
                                          <p:cBhvr>
                                            <p:cTn id="82" dur="300" fill="hold"/>
                                            <p:tgtEl>
                                              <p:spTgt spid="9"/>
                                            </p:tgtEl>
                                            <p:attrNameLst>
                                              <p:attrName>ppt_w</p:attrName>
                                            </p:attrNameLst>
                                          </p:cBhvr>
                                          <p:tavLst>
                                            <p:tav tm="0">
                                              <p:val>
                                                <p:fltVal val="0"/>
                                              </p:val>
                                            </p:tav>
                                            <p:tav tm="100000">
                                              <p:val>
                                                <p:strVal val="#ppt_w"/>
                                              </p:val>
                                            </p:tav>
                                          </p:tavLst>
                                        </p:anim>
                                        <p:anim calcmode="lin" valueType="num">
                                          <p:cBhvr>
                                            <p:cTn id="83" dur="300" fill="hold"/>
                                            <p:tgtEl>
                                              <p:spTgt spid="9"/>
                                            </p:tgtEl>
                                            <p:attrNameLst>
                                              <p:attrName>ppt_h</p:attrName>
                                            </p:attrNameLst>
                                          </p:cBhvr>
                                          <p:tavLst>
                                            <p:tav tm="0">
                                              <p:val>
                                                <p:fltVal val="0"/>
                                              </p:val>
                                            </p:tav>
                                            <p:tav tm="100000">
                                              <p:val>
                                                <p:strVal val="#ppt_h"/>
                                              </p:val>
                                            </p:tav>
                                          </p:tavLst>
                                        </p:anim>
                                        <p:anim calcmode="lin" valueType="num">
                                          <p:cBhvr>
                                            <p:cTn id="84" dur="300" fill="hold"/>
                                            <p:tgtEl>
                                              <p:spTgt spid="9"/>
                                            </p:tgtEl>
                                            <p:attrNameLst>
                                              <p:attrName>ppt_x</p:attrName>
                                            </p:attrNameLst>
                                          </p:cBhvr>
                                          <p:tavLst>
                                            <p:tav tm="0">
                                              <p:val>
                                                <p:fltVal val="0.5"/>
                                              </p:val>
                                            </p:tav>
                                            <p:tav tm="100000">
                                              <p:val>
                                                <p:strVal val="#ppt_x"/>
                                              </p:val>
                                            </p:tav>
                                          </p:tavLst>
                                        </p:anim>
                                        <p:anim calcmode="lin" valueType="num">
                                          <p:cBhvr>
                                            <p:cTn id="85" dur="300" fill="hold"/>
                                            <p:tgtEl>
                                              <p:spTgt spid="9"/>
                                            </p:tgtEl>
                                            <p:attrNameLst>
                                              <p:attrName>ppt_y</p:attrName>
                                            </p:attrNameLst>
                                          </p:cBhvr>
                                          <p:tavLst>
                                            <p:tav tm="0">
                                              <p:val>
                                                <p:fltVal val="0.5"/>
                                              </p:val>
                                            </p:tav>
                                            <p:tav tm="100000">
                                              <p:val>
                                                <p:strVal val="#ppt_y"/>
                                              </p:val>
                                            </p:tav>
                                          </p:tavLst>
                                        </p:anim>
                                      </p:childTnLst>
                                    </p:cTn>
                                  </p:par>
                                  <p:par>
                                    <p:cTn id="86" presetID="26" presetClass="emph" presetSubtype="0" fill="hold" grpId="1" nodeType="withEffect">
                                      <p:stCondLst>
                                        <p:cond delay="1400"/>
                                      </p:stCondLst>
                                      <p:childTnLst>
                                        <p:animEffect transition="out" filter="fade">
                                          <p:cBhvr>
                                            <p:cTn id="87" dur="300" tmFilter="0, 0; .2, .5; .8, .5; 1, 0"/>
                                            <p:tgtEl>
                                              <p:spTgt spid="9"/>
                                            </p:tgtEl>
                                          </p:cBhvr>
                                        </p:animEffect>
                                        <p:animScale>
                                          <p:cBhvr>
                                            <p:cTn id="88" dur="150" autoRev="1" fill="hold"/>
                                            <p:tgtEl>
                                              <p:spTgt spid="9"/>
                                            </p:tgtEl>
                                          </p:cBhvr>
                                          <p:by x="105000" y="105000"/>
                                        </p:animScale>
                                      </p:childTnLst>
                                    </p:cTn>
                                  </p:par>
                                </p:childTnLst>
                              </p:cTn>
                            </p:par>
                            <p:par>
                              <p:cTn id="89" fill="hold">
                                <p:stCondLst>
                                  <p:cond delay="2000"/>
                                </p:stCondLst>
                                <p:childTnLst>
                                  <p:par>
                                    <p:cTn id="90" presetID="2" presetClass="entr" presetSubtype="2" fill="hold" grpId="0" nodeType="afterEffect" p14:presetBounceEnd="30000">
                                      <p:stCondLst>
                                        <p:cond delay="0"/>
                                      </p:stCondLst>
                                      <p:childTnLst>
                                        <p:set>
                                          <p:cBhvr>
                                            <p:cTn id="91" dur="1" fill="hold">
                                              <p:stCondLst>
                                                <p:cond delay="0"/>
                                              </p:stCondLst>
                                            </p:cTn>
                                            <p:tgtEl>
                                              <p:spTgt spid="10"/>
                                            </p:tgtEl>
                                            <p:attrNameLst>
                                              <p:attrName>style.visibility</p:attrName>
                                            </p:attrNameLst>
                                          </p:cBhvr>
                                          <p:to>
                                            <p:strVal val="visible"/>
                                          </p:to>
                                        </p:set>
                                        <p:anim calcmode="lin" valueType="num" p14:bounceEnd="30000">
                                          <p:cBhvr additive="base">
                                            <p:cTn id="92" dur="500" fill="hold"/>
                                            <p:tgtEl>
                                              <p:spTgt spid="10"/>
                                            </p:tgtEl>
                                            <p:attrNameLst>
                                              <p:attrName>ppt_x</p:attrName>
                                            </p:attrNameLst>
                                          </p:cBhvr>
                                          <p:tavLst>
                                            <p:tav tm="0">
                                              <p:val>
                                                <p:strVal val="1+#ppt_w/2"/>
                                              </p:val>
                                            </p:tav>
                                            <p:tav tm="100000">
                                              <p:val>
                                                <p:strVal val="#ppt_x"/>
                                              </p:val>
                                            </p:tav>
                                          </p:tavLst>
                                        </p:anim>
                                        <p:anim calcmode="lin" valueType="num" p14:bounceEnd="30000">
                                          <p:cBhvr additive="base">
                                            <p:cTn id="93" dur="500" fill="hold"/>
                                            <p:tgtEl>
                                              <p:spTgt spid="10"/>
                                            </p:tgtEl>
                                            <p:attrNameLst>
                                              <p:attrName>ppt_y</p:attrName>
                                            </p:attrNameLst>
                                          </p:cBhvr>
                                          <p:tavLst>
                                            <p:tav tm="0">
                                              <p:val>
                                                <p:strVal val="#ppt_y"/>
                                              </p:val>
                                            </p:tav>
                                            <p:tav tm="100000">
                                              <p:val>
                                                <p:strVal val="#ppt_y"/>
                                              </p:val>
                                            </p:tav>
                                          </p:tavLst>
                                        </p:anim>
                                      </p:childTnLst>
                                    </p:cTn>
                                  </p:par>
                                </p:childTnLst>
                              </p:cTn>
                            </p:par>
                            <p:par>
                              <p:cTn id="94" fill="hold">
                                <p:stCondLst>
                                  <p:cond delay="2500"/>
                                </p:stCondLst>
                                <p:childTnLst>
                                  <p:par>
                                    <p:cTn id="95" presetID="2" presetClass="entr" presetSubtype="2" fill="hold" grpId="0" nodeType="afterEffect" p14:presetBounceEnd="30000">
                                      <p:stCondLst>
                                        <p:cond delay="0"/>
                                      </p:stCondLst>
                                      <p:childTnLst>
                                        <p:set>
                                          <p:cBhvr>
                                            <p:cTn id="96" dur="1" fill="hold">
                                              <p:stCondLst>
                                                <p:cond delay="0"/>
                                              </p:stCondLst>
                                            </p:cTn>
                                            <p:tgtEl>
                                              <p:spTgt spid="17"/>
                                            </p:tgtEl>
                                            <p:attrNameLst>
                                              <p:attrName>style.visibility</p:attrName>
                                            </p:attrNameLst>
                                          </p:cBhvr>
                                          <p:to>
                                            <p:strVal val="visible"/>
                                          </p:to>
                                        </p:set>
                                        <p:anim calcmode="lin" valueType="num" p14:bounceEnd="30000">
                                          <p:cBhvr additive="base">
                                            <p:cTn id="97" dur="500" fill="hold"/>
                                            <p:tgtEl>
                                              <p:spTgt spid="17"/>
                                            </p:tgtEl>
                                            <p:attrNameLst>
                                              <p:attrName>ppt_x</p:attrName>
                                            </p:attrNameLst>
                                          </p:cBhvr>
                                          <p:tavLst>
                                            <p:tav tm="0">
                                              <p:val>
                                                <p:strVal val="1+#ppt_w/2"/>
                                              </p:val>
                                            </p:tav>
                                            <p:tav tm="100000">
                                              <p:val>
                                                <p:strVal val="#ppt_x"/>
                                              </p:val>
                                            </p:tav>
                                          </p:tavLst>
                                        </p:anim>
                                        <p:anim calcmode="lin" valueType="num" p14:bounceEnd="30000">
                                          <p:cBhvr additive="base">
                                            <p:cTn id="98" dur="500" fill="hold"/>
                                            <p:tgtEl>
                                              <p:spTgt spid="17"/>
                                            </p:tgtEl>
                                            <p:attrNameLst>
                                              <p:attrName>ppt_y</p:attrName>
                                            </p:attrNameLst>
                                          </p:cBhvr>
                                          <p:tavLst>
                                            <p:tav tm="0">
                                              <p:val>
                                                <p:strVal val="#ppt_y"/>
                                              </p:val>
                                            </p:tav>
                                            <p:tav tm="100000">
                                              <p:val>
                                                <p:strVal val="#ppt_y"/>
                                              </p:val>
                                            </p:tav>
                                          </p:tavLst>
                                        </p:anim>
                                      </p:childTnLst>
                                    </p:cTn>
                                  </p:par>
                                </p:childTnLst>
                              </p:cTn>
                            </p:par>
                            <p:par>
                              <p:cTn id="99" fill="hold">
                                <p:stCondLst>
                                  <p:cond delay="3000"/>
                                </p:stCondLst>
                                <p:childTnLst>
                                  <p:par>
                                    <p:cTn id="100" presetID="2" presetClass="entr" presetSubtype="2" fill="hold" grpId="0" nodeType="afterEffect" p14:presetBounceEnd="30000">
                                      <p:stCondLst>
                                        <p:cond delay="0"/>
                                      </p:stCondLst>
                                      <p:childTnLst>
                                        <p:set>
                                          <p:cBhvr>
                                            <p:cTn id="101" dur="1" fill="hold">
                                              <p:stCondLst>
                                                <p:cond delay="0"/>
                                              </p:stCondLst>
                                            </p:cTn>
                                            <p:tgtEl>
                                              <p:spTgt spid="18"/>
                                            </p:tgtEl>
                                            <p:attrNameLst>
                                              <p:attrName>style.visibility</p:attrName>
                                            </p:attrNameLst>
                                          </p:cBhvr>
                                          <p:to>
                                            <p:strVal val="visible"/>
                                          </p:to>
                                        </p:set>
                                        <p:anim calcmode="lin" valueType="num" p14:bounceEnd="30000">
                                          <p:cBhvr additive="base">
                                            <p:cTn id="102" dur="500" fill="hold"/>
                                            <p:tgtEl>
                                              <p:spTgt spid="18"/>
                                            </p:tgtEl>
                                            <p:attrNameLst>
                                              <p:attrName>ppt_x</p:attrName>
                                            </p:attrNameLst>
                                          </p:cBhvr>
                                          <p:tavLst>
                                            <p:tav tm="0">
                                              <p:val>
                                                <p:strVal val="1+#ppt_w/2"/>
                                              </p:val>
                                            </p:tav>
                                            <p:tav tm="100000">
                                              <p:val>
                                                <p:strVal val="#ppt_x"/>
                                              </p:val>
                                            </p:tav>
                                          </p:tavLst>
                                        </p:anim>
                                        <p:anim calcmode="lin" valueType="num" p14:bounceEnd="30000">
                                          <p:cBhvr additive="base">
                                            <p:cTn id="103" dur="500" fill="hold"/>
                                            <p:tgtEl>
                                              <p:spTgt spid="18"/>
                                            </p:tgtEl>
                                            <p:attrNameLst>
                                              <p:attrName>ppt_y</p:attrName>
                                            </p:attrNameLst>
                                          </p:cBhvr>
                                          <p:tavLst>
                                            <p:tav tm="0">
                                              <p:val>
                                                <p:strVal val="#ppt_y"/>
                                              </p:val>
                                            </p:tav>
                                            <p:tav tm="100000">
                                              <p:val>
                                                <p:strVal val="#ppt_y"/>
                                              </p:val>
                                            </p:tav>
                                          </p:tavLst>
                                        </p:anim>
                                      </p:childTnLst>
                                    </p:cTn>
                                  </p:par>
                                </p:childTnLst>
                              </p:cTn>
                            </p:par>
                            <p:par>
                              <p:cTn id="104" fill="hold">
                                <p:stCondLst>
                                  <p:cond delay="3500"/>
                                </p:stCondLst>
                                <p:childTnLst>
                                  <p:par>
                                    <p:cTn id="105" presetID="2" presetClass="entr" presetSubtype="2" fill="hold" grpId="0" nodeType="afterEffect" p14:presetBounceEnd="30000">
                                      <p:stCondLst>
                                        <p:cond delay="0"/>
                                      </p:stCondLst>
                                      <p:childTnLst>
                                        <p:set>
                                          <p:cBhvr>
                                            <p:cTn id="106" dur="1" fill="hold">
                                              <p:stCondLst>
                                                <p:cond delay="0"/>
                                              </p:stCondLst>
                                            </p:cTn>
                                            <p:tgtEl>
                                              <p:spTgt spid="19"/>
                                            </p:tgtEl>
                                            <p:attrNameLst>
                                              <p:attrName>style.visibility</p:attrName>
                                            </p:attrNameLst>
                                          </p:cBhvr>
                                          <p:to>
                                            <p:strVal val="visible"/>
                                          </p:to>
                                        </p:set>
                                        <p:anim calcmode="lin" valueType="num" p14:bounceEnd="30000">
                                          <p:cBhvr additive="base">
                                            <p:cTn id="107" dur="500" fill="hold"/>
                                            <p:tgtEl>
                                              <p:spTgt spid="19"/>
                                            </p:tgtEl>
                                            <p:attrNameLst>
                                              <p:attrName>ppt_x</p:attrName>
                                            </p:attrNameLst>
                                          </p:cBhvr>
                                          <p:tavLst>
                                            <p:tav tm="0">
                                              <p:val>
                                                <p:strVal val="1+#ppt_w/2"/>
                                              </p:val>
                                            </p:tav>
                                            <p:tav tm="100000">
                                              <p:val>
                                                <p:strVal val="#ppt_x"/>
                                              </p:val>
                                            </p:tav>
                                          </p:tavLst>
                                        </p:anim>
                                        <p:anim calcmode="lin" valueType="num" p14:bounceEnd="30000">
                                          <p:cBhvr additive="base">
                                            <p:cTn id="108"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p:bldP spid="18" grpId="0"/>
          <p:bldP spid="1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fltVal val="0"/>
                                              </p:val>
                                            </p:tav>
                                            <p:tav tm="100000">
                                              <p:val>
                                                <p:strVal val="#ppt_w"/>
                                              </p:val>
                                            </p:tav>
                                          </p:tavLst>
                                        </p:anim>
                                        <p:anim calcmode="lin" valueType="num">
                                          <p:cBhvr>
                                            <p:cTn id="8" dur="1000" fill="hold"/>
                                            <p:tgtEl>
                                              <p:spTgt spid="50"/>
                                            </p:tgtEl>
                                            <p:attrNameLst>
                                              <p:attrName>ppt_h</p:attrName>
                                            </p:attrNameLst>
                                          </p:cBhvr>
                                          <p:tavLst>
                                            <p:tav tm="0">
                                              <p:val>
                                                <p:fltVal val="0"/>
                                              </p:val>
                                            </p:tav>
                                            <p:tav tm="100000">
                                              <p:val>
                                                <p:strVal val="#ppt_h"/>
                                              </p:val>
                                            </p:tav>
                                          </p:tavLst>
                                        </p:anim>
                                        <p:anim calcmode="lin" valueType="num">
                                          <p:cBhvr>
                                            <p:cTn id="9" dur="1000" fill="hold"/>
                                            <p:tgtEl>
                                              <p:spTgt spid="5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ppt_x</p:attrName>
                                            </p:attrNameLst>
                                          </p:cBhvr>
                                          <p:tavLst>
                                            <p:tav tm="0">
                                              <p:val>
                                                <p:strVal val="#ppt_x-#ppt_w*1.125000"/>
                                              </p:val>
                                            </p:tav>
                                            <p:tav tm="100000">
                                              <p:val>
                                                <p:strVal val="#ppt_x"/>
                                              </p:val>
                                            </p:tav>
                                          </p:tavLst>
                                        </p:anim>
                                        <p:animEffect transition="in" filter="wipe(right)">
                                          <p:cBhvr>
                                            <p:cTn id="15" dur="500"/>
                                            <p:tgtEl>
                                              <p:spTgt spid="2"/>
                                            </p:tgtEl>
                                          </p:cBhvr>
                                        </p:animEffect>
                                      </p:childTnLst>
                                    </p:cTn>
                                  </p:par>
                                </p:childTnLst>
                              </p:cTn>
                            </p:par>
                            <p:par>
                              <p:cTn id="16" fill="hold">
                                <p:stCondLst>
                                  <p:cond delay="1500"/>
                                </p:stCondLst>
                                <p:childTnLst>
                                  <p:par>
                                    <p:cTn id="17" presetID="23" presetClass="entr" presetSubtype="528"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300" fill="hold"/>
                                            <p:tgtEl>
                                              <p:spTgt spid="11"/>
                                            </p:tgtEl>
                                            <p:attrNameLst>
                                              <p:attrName>ppt_w</p:attrName>
                                            </p:attrNameLst>
                                          </p:cBhvr>
                                          <p:tavLst>
                                            <p:tav tm="0">
                                              <p:val>
                                                <p:fltVal val="0"/>
                                              </p:val>
                                            </p:tav>
                                            <p:tav tm="100000">
                                              <p:val>
                                                <p:strVal val="#ppt_w"/>
                                              </p:val>
                                            </p:tav>
                                          </p:tavLst>
                                        </p:anim>
                                        <p:anim calcmode="lin" valueType="num">
                                          <p:cBhvr>
                                            <p:cTn id="20" dur="300" fill="hold"/>
                                            <p:tgtEl>
                                              <p:spTgt spid="11"/>
                                            </p:tgtEl>
                                            <p:attrNameLst>
                                              <p:attrName>ppt_h</p:attrName>
                                            </p:attrNameLst>
                                          </p:cBhvr>
                                          <p:tavLst>
                                            <p:tav tm="0">
                                              <p:val>
                                                <p:fltVal val="0"/>
                                              </p:val>
                                            </p:tav>
                                            <p:tav tm="100000">
                                              <p:val>
                                                <p:strVal val="#ppt_h"/>
                                              </p:val>
                                            </p:tav>
                                          </p:tavLst>
                                        </p:anim>
                                        <p:anim calcmode="lin" valueType="num">
                                          <p:cBhvr>
                                            <p:cTn id="21" dur="300" fill="hold"/>
                                            <p:tgtEl>
                                              <p:spTgt spid="11"/>
                                            </p:tgtEl>
                                            <p:attrNameLst>
                                              <p:attrName>ppt_x</p:attrName>
                                            </p:attrNameLst>
                                          </p:cBhvr>
                                          <p:tavLst>
                                            <p:tav tm="0">
                                              <p:val>
                                                <p:fltVal val="0.5"/>
                                              </p:val>
                                            </p:tav>
                                            <p:tav tm="100000">
                                              <p:val>
                                                <p:strVal val="#ppt_x"/>
                                              </p:val>
                                            </p:tav>
                                          </p:tavLst>
                                        </p:anim>
                                        <p:anim calcmode="lin" valueType="num">
                                          <p:cBhvr>
                                            <p:cTn id="22" dur="300" fill="hold"/>
                                            <p:tgtEl>
                                              <p:spTgt spid="11"/>
                                            </p:tgtEl>
                                            <p:attrNameLst>
                                              <p:attrName>ppt_y</p:attrName>
                                            </p:attrNameLst>
                                          </p:cBhvr>
                                          <p:tavLst>
                                            <p:tav tm="0">
                                              <p:val>
                                                <p:fltVal val="0.5"/>
                                              </p:val>
                                            </p:tav>
                                            <p:tav tm="100000">
                                              <p:val>
                                                <p:strVal val="#ppt_y"/>
                                              </p:val>
                                            </p:tav>
                                          </p:tavLst>
                                        </p:anim>
                                      </p:childTnLst>
                                    </p:cTn>
                                  </p:par>
                                  <p:par>
                                    <p:cTn id="23" presetID="26" presetClass="emph" presetSubtype="0" fill="hold" grpId="1" nodeType="withEffect">
                                      <p:stCondLst>
                                        <p:cond delay="300"/>
                                      </p:stCondLst>
                                      <p:childTnLst>
                                        <p:animEffect transition="out" filter="fade">
                                          <p:cBhvr>
                                            <p:cTn id="24" dur="300" tmFilter="0, 0; .2, .5; .8, .5; 1, 0"/>
                                            <p:tgtEl>
                                              <p:spTgt spid="11"/>
                                            </p:tgtEl>
                                          </p:cBhvr>
                                        </p:animEffect>
                                        <p:animScale>
                                          <p:cBhvr>
                                            <p:cTn id="25" dur="150" autoRev="1" fill="hold"/>
                                            <p:tgtEl>
                                              <p:spTgt spid="11"/>
                                            </p:tgtEl>
                                          </p:cBhvr>
                                          <p:by x="105000" y="105000"/>
                                        </p:animScale>
                                      </p:childTnLst>
                                    </p:cTn>
                                  </p:par>
                                  <p:par>
                                    <p:cTn id="26" presetID="23" presetClass="entr" presetSubtype="528" fill="hold" grpId="0" nodeType="withEffect">
                                      <p:stCondLst>
                                        <p:cond delay="100"/>
                                      </p:stCondLst>
                                      <p:childTnLst>
                                        <p:set>
                                          <p:cBhvr>
                                            <p:cTn id="27" dur="1" fill="hold">
                                              <p:stCondLst>
                                                <p:cond delay="0"/>
                                              </p:stCondLst>
                                            </p:cTn>
                                            <p:tgtEl>
                                              <p:spTgt spid="13"/>
                                            </p:tgtEl>
                                            <p:attrNameLst>
                                              <p:attrName>style.visibility</p:attrName>
                                            </p:attrNameLst>
                                          </p:cBhvr>
                                          <p:to>
                                            <p:strVal val="visible"/>
                                          </p:to>
                                        </p:set>
                                        <p:anim calcmode="lin" valueType="num">
                                          <p:cBhvr>
                                            <p:cTn id="28" dur="300" fill="hold"/>
                                            <p:tgtEl>
                                              <p:spTgt spid="13"/>
                                            </p:tgtEl>
                                            <p:attrNameLst>
                                              <p:attrName>ppt_w</p:attrName>
                                            </p:attrNameLst>
                                          </p:cBhvr>
                                          <p:tavLst>
                                            <p:tav tm="0">
                                              <p:val>
                                                <p:fltVal val="0"/>
                                              </p:val>
                                            </p:tav>
                                            <p:tav tm="100000">
                                              <p:val>
                                                <p:strVal val="#ppt_w"/>
                                              </p:val>
                                            </p:tav>
                                          </p:tavLst>
                                        </p:anim>
                                        <p:anim calcmode="lin" valueType="num">
                                          <p:cBhvr>
                                            <p:cTn id="29" dur="300" fill="hold"/>
                                            <p:tgtEl>
                                              <p:spTgt spid="13"/>
                                            </p:tgtEl>
                                            <p:attrNameLst>
                                              <p:attrName>ppt_h</p:attrName>
                                            </p:attrNameLst>
                                          </p:cBhvr>
                                          <p:tavLst>
                                            <p:tav tm="0">
                                              <p:val>
                                                <p:fltVal val="0"/>
                                              </p:val>
                                            </p:tav>
                                            <p:tav tm="100000">
                                              <p:val>
                                                <p:strVal val="#ppt_h"/>
                                              </p:val>
                                            </p:tav>
                                          </p:tavLst>
                                        </p:anim>
                                        <p:anim calcmode="lin" valueType="num">
                                          <p:cBhvr>
                                            <p:cTn id="30" dur="300" fill="hold"/>
                                            <p:tgtEl>
                                              <p:spTgt spid="13"/>
                                            </p:tgtEl>
                                            <p:attrNameLst>
                                              <p:attrName>ppt_x</p:attrName>
                                            </p:attrNameLst>
                                          </p:cBhvr>
                                          <p:tavLst>
                                            <p:tav tm="0">
                                              <p:val>
                                                <p:fltVal val="0.5"/>
                                              </p:val>
                                            </p:tav>
                                            <p:tav tm="100000">
                                              <p:val>
                                                <p:strVal val="#ppt_x"/>
                                              </p:val>
                                            </p:tav>
                                          </p:tavLst>
                                        </p:anim>
                                        <p:anim calcmode="lin" valueType="num">
                                          <p:cBhvr>
                                            <p:cTn id="31" dur="300" fill="hold"/>
                                            <p:tgtEl>
                                              <p:spTgt spid="13"/>
                                            </p:tgtEl>
                                            <p:attrNameLst>
                                              <p:attrName>ppt_y</p:attrName>
                                            </p:attrNameLst>
                                          </p:cBhvr>
                                          <p:tavLst>
                                            <p:tav tm="0">
                                              <p:val>
                                                <p:fltVal val="0.5"/>
                                              </p:val>
                                            </p:tav>
                                            <p:tav tm="100000">
                                              <p:val>
                                                <p:strVal val="#ppt_y"/>
                                              </p:val>
                                            </p:tav>
                                          </p:tavLst>
                                        </p:anim>
                                      </p:childTnLst>
                                    </p:cTn>
                                  </p:par>
                                  <p:par>
                                    <p:cTn id="32" presetID="26" presetClass="emph" presetSubtype="0" fill="hold" grpId="1" nodeType="withEffect">
                                      <p:stCondLst>
                                        <p:cond delay="400"/>
                                      </p:stCondLst>
                                      <p:childTnLst>
                                        <p:animEffect transition="out" filter="fade">
                                          <p:cBhvr>
                                            <p:cTn id="33" dur="300" tmFilter="0, 0; .2, .5; .8, .5; 1, 0"/>
                                            <p:tgtEl>
                                              <p:spTgt spid="13"/>
                                            </p:tgtEl>
                                          </p:cBhvr>
                                        </p:animEffect>
                                        <p:animScale>
                                          <p:cBhvr>
                                            <p:cTn id="34" dur="150" autoRev="1" fill="hold"/>
                                            <p:tgtEl>
                                              <p:spTgt spid="13"/>
                                            </p:tgtEl>
                                          </p:cBhvr>
                                          <p:by x="105000" y="105000"/>
                                        </p:animScale>
                                      </p:childTnLst>
                                    </p:cTn>
                                  </p:par>
                                  <p:par>
                                    <p:cTn id="35" presetID="23" presetClass="entr" presetSubtype="528" fill="hold" grpId="0" nodeType="withEffect">
                                      <p:stCondLst>
                                        <p:cond delay="200"/>
                                      </p:stCondLst>
                                      <p:childTnLst>
                                        <p:set>
                                          <p:cBhvr>
                                            <p:cTn id="36" dur="1" fill="hold">
                                              <p:stCondLst>
                                                <p:cond delay="0"/>
                                              </p:stCondLst>
                                            </p:cTn>
                                            <p:tgtEl>
                                              <p:spTgt spid="12"/>
                                            </p:tgtEl>
                                            <p:attrNameLst>
                                              <p:attrName>style.visibility</p:attrName>
                                            </p:attrNameLst>
                                          </p:cBhvr>
                                          <p:to>
                                            <p:strVal val="visible"/>
                                          </p:to>
                                        </p:set>
                                        <p:anim calcmode="lin" valueType="num">
                                          <p:cBhvr>
                                            <p:cTn id="37" dur="300" fill="hold"/>
                                            <p:tgtEl>
                                              <p:spTgt spid="12"/>
                                            </p:tgtEl>
                                            <p:attrNameLst>
                                              <p:attrName>ppt_w</p:attrName>
                                            </p:attrNameLst>
                                          </p:cBhvr>
                                          <p:tavLst>
                                            <p:tav tm="0">
                                              <p:val>
                                                <p:fltVal val="0"/>
                                              </p:val>
                                            </p:tav>
                                            <p:tav tm="100000">
                                              <p:val>
                                                <p:strVal val="#ppt_w"/>
                                              </p:val>
                                            </p:tav>
                                          </p:tavLst>
                                        </p:anim>
                                        <p:anim calcmode="lin" valueType="num">
                                          <p:cBhvr>
                                            <p:cTn id="38" dur="300" fill="hold"/>
                                            <p:tgtEl>
                                              <p:spTgt spid="12"/>
                                            </p:tgtEl>
                                            <p:attrNameLst>
                                              <p:attrName>ppt_h</p:attrName>
                                            </p:attrNameLst>
                                          </p:cBhvr>
                                          <p:tavLst>
                                            <p:tav tm="0">
                                              <p:val>
                                                <p:fltVal val="0"/>
                                              </p:val>
                                            </p:tav>
                                            <p:tav tm="100000">
                                              <p:val>
                                                <p:strVal val="#ppt_h"/>
                                              </p:val>
                                            </p:tav>
                                          </p:tavLst>
                                        </p:anim>
                                        <p:anim calcmode="lin" valueType="num">
                                          <p:cBhvr>
                                            <p:cTn id="39" dur="300" fill="hold"/>
                                            <p:tgtEl>
                                              <p:spTgt spid="12"/>
                                            </p:tgtEl>
                                            <p:attrNameLst>
                                              <p:attrName>ppt_x</p:attrName>
                                            </p:attrNameLst>
                                          </p:cBhvr>
                                          <p:tavLst>
                                            <p:tav tm="0">
                                              <p:val>
                                                <p:fltVal val="0.5"/>
                                              </p:val>
                                            </p:tav>
                                            <p:tav tm="100000">
                                              <p:val>
                                                <p:strVal val="#ppt_x"/>
                                              </p:val>
                                            </p:tav>
                                          </p:tavLst>
                                        </p:anim>
                                        <p:anim calcmode="lin" valueType="num">
                                          <p:cBhvr>
                                            <p:cTn id="40" dur="300" fill="hold"/>
                                            <p:tgtEl>
                                              <p:spTgt spid="12"/>
                                            </p:tgtEl>
                                            <p:attrNameLst>
                                              <p:attrName>ppt_y</p:attrName>
                                            </p:attrNameLst>
                                          </p:cBhvr>
                                          <p:tavLst>
                                            <p:tav tm="0">
                                              <p:val>
                                                <p:fltVal val="0.5"/>
                                              </p:val>
                                            </p:tav>
                                            <p:tav tm="100000">
                                              <p:val>
                                                <p:strVal val="#ppt_y"/>
                                              </p:val>
                                            </p:tav>
                                          </p:tavLst>
                                        </p:anim>
                                      </p:childTnLst>
                                    </p:cTn>
                                  </p:par>
                                  <p:par>
                                    <p:cTn id="41" presetID="26" presetClass="emph" presetSubtype="0" fill="hold" grpId="1" nodeType="withEffect">
                                      <p:stCondLst>
                                        <p:cond delay="500"/>
                                      </p:stCondLst>
                                      <p:childTnLst>
                                        <p:animEffect transition="out" filter="fade">
                                          <p:cBhvr>
                                            <p:cTn id="42" dur="300" tmFilter="0, 0; .2, .5; .8, .5; 1, 0"/>
                                            <p:tgtEl>
                                              <p:spTgt spid="12"/>
                                            </p:tgtEl>
                                          </p:cBhvr>
                                        </p:animEffect>
                                        <p:animScale>
                                          <p:cBhvr>
                                            <p:cTn id="43" dur="150" autoRev="1" fill="hold"/>
                                            <p:tgtEl>
                                              <p:spTgt spid="12"/>
                                            </p:tgtEl>
                                          </p:cBhvr>
                                          <p:by x="105000" y="105000"/>
                                        </p:animScale>
                                      </p:childTnLst>
                                    </p:cTn>
                                  </p:par>
                                  <p:par>
                                    <p:cTn id="44" presetID="23" presetClass="entr" presetSubtype="528" fill="hold" grpId="0" nodeType="withEffect">
                                      <p:stCondLst>
                                        <p:cond delay="300"/>
                                      </p:stCondLst>
                                      <p:childTnLst>
                                        <p:set>
                                          <p:cBhvr>
                                            <p:cTn id="45" dur="1" fill="hold">
                                              <p:stCondLst>
                                                <p:cond delay="0"/>
                                              </p:stCondLst>
                                            </p:cTn>
                                            <p:tgtEl>
                                              <p:spTgt spid="15"/>
                                            </p:tgtEl>
                                            <p:attrNameLst>
                                              <p:attrName>style.visibility</p:attrName>
                                            </p:attrNameLst>
                                          </p:cBhvr>
                                          <p:to>
                                            <p:strVal val="visible"/>
                                          </p:to>
                                        </p:set>
                                        <p:anim calcmode="lin" valueType="num">
                                          <p:cBhvr>
                                            <p:cTn id="46" dur="300" fill="hold"/>
                                            <p:tgtEl>
                                              <p:spTgt spid="15"/>
                                            </p:tgtEl>
                                            <p:attrNameLst>
                                              <p:attrName>ppt_w</p:attrName>
                                            </p:attrNameLst>
                                          </p:cBhvr>
                                          <p:tavLst>
                                            <p:tav tm="0">
                                              <p:val>
                                                <p:fltVal val="0"/>
                                              </p:val>
                                            </p:tav>
                                            <p:tav tm="100000">
                                              <p:val>
                                                <p:strVal val="#ppt_w"/>
                                              </p:val>
                                            </p:tav>
                                          </p:tavLst>
                                        </p:anim>
                                        <p:anim calcmode="lin" valueType="num">
                                          <p:cBhvr>
                                            <p:cTn id="47" dur="300" fill="hold"/>
                                            <p:tgtEl>
                                              <p:spTgt spid="15"/>
                                            </p:tgtEl>
                                            <p:attrNameLst>
                                              <p:attrName>ppt_h</p:attrName>
                                            </p:attrNameLst>
                                          </p:cBhvr>
                                          <p:tavLst>
                                            <p:tav tm="0">
                                              <p:val>
                                                <p:fltVal val="0"/>
                                              </p:val>
                                            </p:tav>
                                            <p:tav tm="100000">
                                              <p:val>
                                                <p:strVal val="#ppt_h"/>
                                              </p:val>
                                            </p:tav>
                                          </p:tavLst>
                                        </p:anim>
                                        <p:anim calcmode="lin" valueType="num">
                                          <p:cBhvr>
                                            <p:cTn id="48" dur="300" fill="hold"/>
                                            <p:tgtEl>
                                              <p:spTgt spid="15"/>
                                            </p:tgtEl>
                                            <p:attrNameLst>
                                              <p:attrName>ppt_x</p:attrName>
                                            </p:attrNameLst>
                                          </p:cBhvr>
                                          <p:tavLst>
                                            <p:tav tm="0">
                                              <p:val>
                                                <p:fltVal val="0.5"/>
                                              </p:val>
                                            </p:tav>
                                            <p:tav tm="100000">
                                              <p:val>
                                                <p:strVal val="#ppt_x"/>
                                              </p:val>
                                            </p:tav>
                                          </p:tavLst>
                                        </p:anim>
                                        <p:anim calcmode="lin" valueType="num">
                                          <p:cBhvr>
                                            <p:cTn id="49" dur="300" fill="hold"/>
                                            <p:tgtEl>
                                              <p:spTgt spid="15"/>
                                            </p:tgtEl>
                                            <p:attrNameLst>
                                              <p:attrName>ppt_y</p:attrName>
                                            </p:attrNameLst>
                                          </p:cBhvr>
                                          <p:tavLst>
                                            <p:tav tm="0">
                                              <p:val>
                                                <p:fltVal val="0.5"/>
                                              </p:val>
                                            </p:tav>
                                            <p:tav tm="100000">
                                              <p:val>
                                                <p:strVal val="#ppt_y"/>
                                              </p:val>
                                            </p:tav>
                                          </p:tavLst>
                                        </p:anim>
                                      </p:childTnLst>
                                    </p:cTn>
                                  </p:par>
                                  <p:par>
                                    <p:cTn id="50" presetID="26" presetClass="emph" presetSubtype="0" fill="hold" grpId="1" nodeType="withEffect">
                                      <p:stCondLst>
                                        <p:cond delay="600"/>
                                      </p:stCondLst>
                                      <p:childTnLst>
                                        <p:animEffect transition="out" filter="fade">
                                          <p:cBhvr>
                                            <p:cTn id="51" dur="300" tmFilter="0, 0; .2, .5; .8, .5; 1, 0"/>
                                            <p:tgtEl>
                                              <p:spTgt spid="15"/>
                                            </p:tgtEl>
                                          </p:cBhvr>
                                        </p:animEffect>
                                        <p:animScale>
                                          <p:cBhvr>
                                            <p:cTn id="52" dur="150" autoRev="1" fill="hold"/>
                                            <p:tgtEl>
                                              <p:spTgt spid="15"/>
                                            </p:tgtEl>
                                          </p:cBhvr>
                                          <p:by x="105000" y="105000"/>
                                        </p:animScale>
                                      </p:childTnLst>
                                    </p:cTn>
                                  </p:par>
                                  <p:par>
                                    <p:cTn id="53" presetID="23" presetClass="entr" presetSubtype="528" fill="hold" grpId="0" nodeType="withEffect">
                                      <p:stCondLst>
                                        <p:cond delay="400"/>
                                      </p:stCondLst>
                                      <p:childTnLst>
                                        <p:set>
                                          <p:cBhvr>
                                            <p:cTn id="54" dur="1" fill="hold">
                                              <p:stCondLst>
                                                <p:cond delay="0"/>
                                              </p:stCondLst>
                                            </p:cTn>
                                            <p:tgtEl>
                                              <p:spTgt spid="16"/>
                                            </p:tgtEl>
                                            <p:attrNameLst>
                                              <p:attrName>style.visibility</p:attrName>
                                            </p:attrNameLst>
                                          </p:cBhvr>
                                          <p:to>
                                            <p:strVal val="visible"/>
                                          </p:to>
                                        </p:set>
                                        <p:anim calcmode="lin" valueType="num">
                                          <p:cBhvr>
                                            <p:cTn id="55" dur="300" fill="hold"/>
                                            <p:tgtEl>
                                              <p:spTgt spid="16"/>
                                            </p:tgtEl>
                                            <p:attrNameLst>
                                              <p:attrName>ppt_w</p:attrName>
                                            </p:attrNameLst>
                                          </p:cBhvr>
                                          <p:tavLst>
                                            <p:tav tm="0">
                                              <p:val>
                                                <p:fltVal val="0"/>
                                              </p:val>
                                            </p:tav>
                                            <p:tav tm="100000">
                                              <p:val>
                                                <p:strVal val="#ppt_w"/>
                                              </p:val>
                                            </p:tav>
                                          </p:tavLst>
                                        </p:anim>
                                        <p:anim calcmode="lin" valueType="num">
                                          <p:cBhvr>
                                            <p:cTn id="56" dur="300" fill="hold"/>
                                            <p:tgtEl>
                                              <p:spTgt spid="16"/>
                                            </p:tgtEl>
                                            <p:attrNameLst>
                                              <p:attrName>ppt_h</p:attrName>
                                            </p:attrNameLst>
                                          </p:cBhvr>
                                          <p:tavLst>
                                            <p:tav tm="0">
                                              <p:val>
                                                <p:fltVal val="0"/>
                                              </p:val>
                                            </p:tav>
                                            <p:tav tm="100000">
                                              <p:val>
                                                <p:strVal val="#ppt_h"/>
                                              </p:val>
                                            </p:tav>
                                          </p:tavLst>
                                        </p:anim>
                                        <p:anim calcmode="lin" valueType="num">
                                          <p:cBhvr>
                                            <p:cTn id="57" dur="300" fill="hold"/>
                                            <p:tgtEl>
                                              <p:spTgt spid="16"/>
                                            </p:tgtEl>
                                            <p:attrNameLst>
                                              <p:attrName>ppt_x</p:attrName>
                                            </p:attrNameLst>
                                          </p:cBhvr>
                                          <p:tavLst>
                                            <p:tav tm="0">
                                              <p:val>
                                                <p:fltVal val="0.5"/>
                                              </p:val>
                                            </p:tav>
                                            <p:tav tm="100000">
                                              <p:val>
                                                <p:strVal val="#ppt_x"/>
                                              </p:val>
                                            </p:tav>
                                          </p:tavLst>
                                        </p:anim>
                                        <p:anim calcmode="lin" valueType="num">
                                          <p:cBhvr>
                                            <p:cTn id="58" dur="300" fill="hold"/>
                                            <p:tgtEl>
                                              <p:spTgt spid="16"/>
                                            </p:tgtEl>
                                            <p:attrNameLst>
                                              <p:attrName>ppt_y</p:attrName>
                                            </p:attrNameLst>
                                          </p:cBhvr>
                                          <p:tavLst>
                                            <p:tav tm="0">
                                              <p:val>
                                                <p:fltVal val="0.5"/>
                                              </p:val>
                                            </p:tav>
                                            <p:tav tm="100000">
                                              <p:val>
                                                <p:strVal val="#ppt_y"/>
                                              </p:val>
                                            </p:tav>
                                          </p:tavLst>
                                        </p:anim>
                                      </p:childTnLst>
                                    </p:cTn>
                                  </p:par>
                                  <p:par>
                                    <p:cTn id="59" presetID="26" presetClass="emph" presetSubtype="0" fill="hold" grpId="1" nodeType="withEffect">
                                      <p:stCondLst>
                                        <p:cond delay="700"/>
                                      </p:stCondLst>
                                      <p:childTnLst>
                                        <p:animEffect transition="out" filter="fade">
                                          <p:cBhvr>
                                            <p:cTn id="60" dur="300" tmFilter="0, 0; .2, .5; .8, .5; 1, 0"/>
                                            <p:tgtEl>
                                              <p:spTgt spid="16"/>
                                            </p:tgtEl>
                                          </p:cBhvr>
                                        </p:animEffect>
                                        <p:animScale>
                                          <p:cBhvr>
                                            <p:cTn id="61" dur="150" autoRev="1" fill="hold"/>
                                            <p:tgtEl>
                                              <p:spTgt spid="16"/>
                                            </p:tgtEl>
                                          </p:cBhvr>
                                          <p:by x="105000" y="105000"/>
                                        </p:animScale>
                                      </p:childTnLst>
                                    </p:cTn>
                                  </p:par>
                                  <p:par>
                                    <p:cTn id="62" presetID="23" presetClass="entr" presetSubtype="528" fill="hold" grpId="0" nodeType="withEffect">
                                      <p:stCondLst>
                                        <p:cond delay="700"/>
                                      </p:stCondLst>
                                      <p:childTnLst>
                                        <p:set>
                                          <p:cBhvr>
                                            <p:cTn id="63" dur="1" fill="hold">
                                              <p:stCondLst>
                                                <p:cond delay="0"/>
                                              </p:stCondLst>
                                            </p:cTn>
                                            <p:tgtEl>
                                              <p:spTgt spid="14"/>
                                            </p:tgtEl>
                                            <p:attrNameLst>
                                              <p:attrName>style.visibility</p:attrName>
                                            </p:attrNameLst>
                                          </p:cBhvr>
                                          <p:to>
                                            <p:strVal val="visible"/>
                                          </p:to>
                                        </p:set>
                                        <p:anim calcmode="lin" valueType="num">
                                          <p:cBhvr>
                                            <p:cTn id="64" dur="300" fill="hold"/>
                                            <p:tgtEl>
                                              <p:spTgt spid="14"/>
                                            </p:tgtEl>
                                            <p:attrNameLst>
                                              <p:attrName>ppt_w</p:attrName>
                                            </p:attrNameLst>
                                          </p:cBhvr>
                                          <p:tavLst>
                                            <p:tav tm="0">
                                              <p:val>
                                                <p:fltVal val="0"/>
                                              </p:val>
                                            </p:tav>
                                            <p:tav tm="100000">
                                              <p:val>
                                                <p:strVal val="#ppt_w"/>
                                              </p:val>
                                            </p:tav>
                                          </p:tavLst>
                                        </p:anim>
                                        <p:anim calcmode="lin" valueType="num">
                                          <p:cBhvr>
                                            <p:cTn id="65" dur="300" fill="hold"/>
                                            <p:tgtEl>
                                              <p:spTgt spid="14"/>
                                            </p:tgtEl>
                                            <p:attrNameLst>
                                              <p:attrName>ppt_h</p:attrName>
                                            </p:attrNameLst>
                                          </p:cBhvr>
                                          <p:tavLst>
                                            <p:tav tm="0">
                                              <p:val>
                                                <p:fltVal val="0"/>
                                              </p:val>
                                            </p:tav>
                                            <p:tav tm="100000">
                                              <p:val>
                                                <p:strVal val="#ppt_h"/>
                                              </p:val>
                                            </p:tav>
                                          </p:tavLst>
                                        </p:anim>
                                        <p:anim calcmode="lin" valueType="num">
                                          <p:cBhvr>
                                            <p:cTn id="66" dur="300" fill="hold"/>
                                            <p:tgtEl>
                                              <p:spTgt spid="14"/>
                                            </p:tgtEl>
                                            <p:attrNameLst>
                                              <p:attrName>ppt_x</p:attrName>
                                            </p:attrNameLst>
                                          </p:cBhvr>
                                          <p:tavLst>
                                            <p:tav tm="0">
                                              <p:val>
                                                <p:fltVal val="0.5"/>
                                              </p:val>
                                            </p:tav>
                                            <p:tav tm="100000">
                                              <p:val>
                                                <p:strVal val="#ppt_x"/>
                                              </p:val>
                                            </p:tav>
                                          </p:tavLst>
                                        </p:anim>
                                        <p:anim calcmode="lin" valueType="num">
                                          <p:cBhvr>
                                            <p:cTn id="67" dur="300" fill="hold"/>
                                            <p:tgtEl>
                                              <p:spTgt spid="14"/>
                                            </p:tgtEl>
                                            <p:attrNameLst>
                                              <p:attrName>ppt_y</p:attrName>
                                            </p:attrNameLst>
                                          </p:cBhvr>
                                          <p:tavLst>
                                            <p:tav tm="0">
                                              <p:val>
                                                <p:fltVal val="0.5"/>
                                              </p:val>
                                            </p:tav>
                                            <p:tav tm="100000">
                                              <p:val>
                                                <p:strVal val="#ppt_y"/>
                                              </p:val>
                                            </p:tav>
                                          </p:tavLst>
                                        </p:anim>
                                      </p:childTnLst>
                                    </p:cTn>
                                  </p:par>
                                  <p:par>
                                    <p:cTn id="68" presetID="26" presetClass="emph" presetSubtype="0" fill="hold" grpId="1" nodeType="withEffect">
                                      <p:stCondLst>
                                        <p:cond delay="1000"/>
                                      </p:stCondLst>
                                      <p:childTnLst>
                                        <p:animEffect transition="out" filter="fade">
                                          <p:cBhvr>
                                            <p:cTn id="69" dur="300" tmFilter="0, 0; .2, .5; .8, .5; 1, 0"/>
                                            <p:tgtEl>
                                              <p:spTgt spid="14"/>
                                            </p:tgtEl>
                                          </p:cBhvr>
                                        </p:animEffect>
                                        <p:animScale>
                                          <p:cBhvr>
                                            <p:cTn id="70" dur="150" autoRev="1" fill="hold"/>
                                            <p:tgtEl>
                                              <p:spTgt spid="14"/>
                                            </p:tgtEl>
                                          </p:cBhvr>
                                          <p:by x="105000" y="105000"/>
                                        </p:animScale>
                                      </p:childTnLst>
                                    </p:cTn>
                                  </p:par>
                                  <p:par>
                                    <p:cTn id="71" presetID="23" presetClass="entr" presetSubtype="528" fill="hold" grpId="0" nodeType="withEffect">
                                      <p:stCondLst>
                                        <p:cond delay="1000"/>
                                      </p:stCondLst>
                                      <p:childTnLst>
                                        <p:set>
                                          <p:cBhvr>
                                            <p:cTn id="72" dur="1" fill="hold">
                                              <p:stCondLst>
                                                <p:cond delay="0"/>
                                              </p:stCondLst>
                                            </p:cTn>
                                            <p:tgtEl>
                                              <p:spTgt spid="8"/>
                                            </p:tgtEl>
                                            <p:attrNameLst>
                                              <p:attrName>style.visibility</p:attrName>
                                            </p:attrNameLst>
                                          </p:cBhvr>
                                          <p:to>
                                            <p:strVal val="visible"/>
                                          </p:to>
                                        </p:set>
                                        <p:anim calcmode="lin" valueType="num">
                                          <p:cBhvr>
                                            <p:cTn id="73" dur="300" fill="hold"/>
                                            <p:tgtEl>
                                              <p:spTgt spid="8"/>
                                            </p:tgtEl>
                                            <p:attrNameLst>
                                              <p:attrName>ppt_w</p:attrName>
                                            </p:attrNameLst>
                                          </p:cBhvr>
                                          <p:tavLst>
                                            <p:tav tm="0">
                                              <p:val>
                                                <p:fltVal val="0"/>
                                              </p:val>
                                            </p:tav>
                                            <p:tav tm="100000">
                                              <p:val>
                                                <p:strVal val="#ppt_w"/>
                                              </p:val>
                                            </p:tav>
                                          </p:tavLst>
                                        </p:anim>
                                        <p:anim calcmode="lin" valueType="num">
                                          <p:cBhvr>
                                            <p:cTn id="74" dur="300" fill="hold"/>
                                            <p:tgtEl>
                                              <p:spTgt spid="8"/>
                                            </p:tgtEl>
                                            <p:attrNameLst>
                                              <p:attrName>ppt_h</p:attrName>
                                            </p:attrNameLst>
                                          </p:cBhvr>
                                          <p:tavLst>
                                            <p:tav tm="0">
                                              <p:val>
                                                <p:fltVal val="0"/>
                                              </p:val>
                                            </p:tav>
                                            <p:tav tm="100000">
                                              <p:val>
                                                <p:strVal val="#ppt_h"/>
                                              </p:val>
                                            </p:tav>
                                          </p:tavLst>
                                        </p:anim>
                                        <p:anim calcmode="lin" valueType="num">
                                          <p:cBhvr>
                                            <p:cTn id="75" dur="300" fill="hold"/>
                                            <p:tgtEl>
                                              <p:spTgt spid="8"/>
                                            </p:tgtEl>
                                            <p:attrNameLst>
                                              <p:attrName>ppt_x</p:attrName>
                                            </p:attrNameLst>
                                          </p:cBhvr>
                                          <p:tavLst>
                                            <p:tav tm="0">
                                              <p:val>
                                                <p:fltVal val="0.5"/>
                                              </p:val>
                                            </p:tav>
                                            <p:tav tm="100000">
                                              <p:val>
                                                <p:strVal val="#ppt_x"/>
                                              </p:val>
                                            </p:tav>
                                          </p:tavLst>
                                        </p:anim>
                                        <p:anim calcmode="lin" valueType="num">
                                          <p:cBhvr>
                                            <p:cTn id="76" dur="300" fill="hold"/>
                                            <p:tgtEl>
                                              <p:spTgt spid="8"/>
                                            </p:tgtEl>
                                            <p:attrNameLst>
                                              <p:attrName>ppt_y</p:attrName>
                                            </p:attrNameLst>
                                          </p:cBhvr>
                                          <p:tavLst>
                                            <p:tav tm="0">
                                              <p:val>
                                                <p:fltVal val="0.5"/>
                                              </p:val>
                                            </p:tav>
                                            <p:tav tm="100000">
                                              <p:val>
                                                <p:strVal val="#ppt_y"/>
                                              </p:val>
                                            </p:tav>
                                          </p:tavLst>
                                        </p:anim>
                                      </p:childTnLst>
                                    </p:cTn>
                                  </p:par>
                                  <p:par>
                                    <p:cTn id="77" presetID="26" presetClass="emph" presetSubtype="0" fill="hold" grpId="1" nodeType="withEffect">
                                      <p:stCondLst>
                                        <p:cond delay="1300"/>
                                      </p:stCondLst>
                                      <p:childTnLst>
                                        <p:animEffect transition="out" filter="fade">
                                          <p:cBhvr>
                                            <p:cTn id="78" dur="300" tmFilter="0, 0; .2, .5; .8, .5; 1, 0"/>
                                            <p:tgtEl>
                                              <p:spTgt spid="8"/>
                                            </p:tgtEl>
                                          </p:cBhvr>
                                        </p:animEffect>
                                        <p:animScale>
                                          <p:cBhvr>
                                            <p:cTn id="79" dur="150" autoRev="1" fill="hold"/>
                                            <p:tgtEl>
                                              <p:spTgt spid="8"/>
                                            </p:tgtEl>
                                          </p:cBhvr>
                                          <p:by x="105000" y="105000"/>
                                        </p:animScale>
                                      </p:childTnLst>
                                    </p:cTn>
                                  </p:par>
                                  <p:par>
                                    <p:cTn id="80" presetID="23" presetClass="entr" presetSubtype="528" fill="hold" grpId="0" nodeType="withEffect">
                                      <p:stCondLst>
                                        <p:cond delay="1100"/>
                                      </p:stCondLst>
                                      <p:childTnLst>
                                        <p:set>
                                          <p:cBhvr>
                                            <p:cTn id="81" dur="1" fill="hold">
                                              <p:stCondLst>
                                                <p:cond delay="0"/>
                                              </p:stCondLst>
                                            </p:cTn>
                                            <p:tgtEl>
                                              <p:spTgt spid="9"/>
                                            </p:tgtEl>
                                            <p:attrNameLst>
                                              <p:attrName>style.visibility</p:attrName>
                                            </p:attrNameLst>
                                          </p:cBhvr>
                                          <p:to>
                                            <p:strVal val="visible"/>
                                          </p:to>
                                        </p:set>
                                        <p:anim calcmode="lin" valueType="num">
                                          <p:cBhvr>
                                            <p:cTn id="82" dur="300" fill="hold"/>
                                            <p:tgtEl>
                                              <p:spTgt spid="9"/>
                                            </p:tgtEl>
                                            <p:attrNameLst>
                                              <p:attrName>ppt_w</p:attrName>
                                            </p:attrNameLst>
                                          </p:cBhvr>
                                          <p:tavLst>
                                            <p:tav tm="0">
                                              <p:val>
                                                <p:fltVal val="0"/>
                                              </p:val>
                                            </p:tav>
                                            <p:tav tm="100000">
                                              <p:val>
                                                <p:strVal val="#ppt_w"/>
                                              </p:val>
                                            </p:tav>
                                          </p:tavLst>
                                        </p:anim>
                                        <p:anim calcmode="lin" valueType="num">
                                          <p:cBhvr>
                                            <p:cTn id="83" dur="300" fill="hold"/>
                                            <p:tgtEl>
                                              <p:spTgt spid="9"/>
                                            </p:tgtEl>
                                            <p:attrNameLst>
                                              <p:attrName>ppt_h</p:attrName>
                                            </p:attrNameLst>
                                          </p:cBhvr>
                                          <p:tavLst>
                                            <p:tav tm="0">
                                              <p:val>
                                                <p:fltVal val="0"/>
                                              </p:val>
                                            </p:tav>
                                            <p:tav tm="100000">
                                              <p:val>
                                                <p:strVal val="#ppt_h"/>
                                              </p:val>
                                            </p:tav>
                                          </p:tavLst>
                                        </p:anim>
                                        <p:anim calcmode="lin" valueType="num">
                                          <p:cBhvr>
                                            <p:cTn id="84" dur="300" fill="hold"/>
                                            <p:tgtEl>
                                              <p:spTgt spid="9"/>
                                            </p:tgtEl>
                                            <p:attrNameLst>
                                              <p:attrName>ppt_x</p:attrName>
                                            </p:attrNameLst>
                                          </p:cBhvr>
                                          <p:tavLst>
                                            <p:tav tm="0">
                                              <p:val>
                                                <p:fltVal val="0.5"/>
                                              </p:val>
                                            </p:tav>
                                            <p:tav tm="100000">
                                              <p:val>
                                                <p:strVal val="#ppt_x"/>
                                              </p:val>
                                            </p:tav>
                                          </p:tavLst>
                                        </p:anim>
                                        <p:anim calcmode="lin" valueType="num">
                                          <p:cBhvr>
                                            <p:cTn id="85" dur="300" fill="hold"/>
                                            <p:tgtEl>
                                              <p:spTgt spid="9"/>
                                            </p:tgtEl>
                                            <p:attrNameLst>
                                              <p:attrName>ppt_y</p:attrName>
                                            </p:attrNameLst>
                                          </p:cBhvr>
                                          <p:tavLst>
                                            <p:tav tm="0">
                                              <p:val>
                                                <p:fltVal val="0.5"/>
                                              </p:val>
                                            </p:tav>
                                            <p:tav tm="100000">
                                              <p:val>
                                                <p:strVal val="#ppt_y"/>
                                              </p:val>
                                            </p:tav>
                                          </p:tavLst>
                                        </p:anim>
                                      </p:childTnLst>
                                    </p:cTn>
                                  </p:par>
                                  <p:par>
                                    <p:cTn id="86" presetID="26" presetClass="emph" presetSubtype="0" fill="hold" grpId="1" nodeType="withEffect">
                                      <p:stCondLst>
                                        <p:cond delay="1400"/>
                                      </p:stCondLst>
                                      <p:childTnLst>
                                        <p:animEffect transition="out" filter="fade">
                                          <p:cBhvr>
                                            <p:cTn id="87" dur="300" tmFilter="0, 0; .2, .5; .8, .5; 1, 0"/>
                                            <p:tgtEl>
                                              <p:spTgt spid="9"/>
                                            </p:tgtEl>
                                          </p:cBhvr>
                                        </p:animEffect>
                                        <p:animScale>
                                          <p:cBhvr>
                                            <p:cTn id="88" dur="150" autoRev="1" fill="hold"/>
                                            <p:tgtEl>
                                              <p:spTgt spid="9"/>
                                            </p:tgtEl>
                                          </p:cBhvr>
                                          <p:by x="105000" y="105000"/>
                                        </p:animScale>
                                      </p:childTnLst>
                                    </p:cTn>
                                  </p:par>
                                </p:childTnLst>
                              </p:cTn>
                            </p:par>
                            <p:par>
                              <p:cTn id="89" fill="hold">
                                <p:stCondLst>
                                  <p:cond delay="2000"/>
                                </p:stCondLst>
                                <p:childTnLst>
                                  <p:par>
                                    <p:cTn id="90" presetID="2" presetClass="entr" presetSubtype="2" fill="hold" grpId="0" nodeType="afterEffect">
                                      <p:stCondLst>
                                        <p:cond delay="0"/>
                                      </p:stCondLst>
                                      <p:childTnLst>
                                        <p:set>
                                          <p:cBhvr>
                                            <p:cTn id="91" dur="1" fill="hold">
                                              <p:stCondLst>
                                                <p:cond delay="0"/>
                                              </p:stCondLst>
                                            </p:cTn>
                                            <p:tgtEl>
                                              <p:spTgt spid="10"/>
                                            </p:tgtEl>
                                            <p:attrNameLst>
                                              <p:attrName>style.visibility</p:attrName>
                                            </p:attrNameLst>
                                          </p:cBhvr>
                                          <p:to>
                                            <p:strVal val="visible"/>
                                          </p:to>
                                        </p:set>
                                        <p:anim calcmode="lin" valueType="num">
                                          <p:cBhvr additive="base">
                                            <p:cTn id="92" dur="500" fill="hold"/>
                                            <p:tgtEl>
                                              <p:spTgt spid="10"/>
                                            </p:tgtEl>
                                            <p:attrNameLst>
                                              <p:attrName>ppt_x</p:attrName>
                                            </p:attrNameLst>
                                          </p:cBhvr>
                                          <p:tavLst>
                                            <p:tav tm="0">
                                              <p:val>
                                                <p:strVal val="1+#ppt_w/2"/>
                                              </p:val>
                                            </p:tav>
                                            <p:tav tm="100000">
                                              <p:val>
                                                <p:strVal val="#ppt_x"/>
                                              </p:val>
                                            </p:tav>
                                          </p:tavLst>
                                        </p:anim>
                                        <p:anim calcmode="lin" valueType="num">
                                          <p:cBhvr additive="base">
                                            <p:cTn id="93" dur="500" fill="hold"/>
                                            <p:tgtEl>
                                              <p:spTgt spid="10"/>
                                            </p:tgtEl>
                                            <p:attrNameLst>
                                              <p:attrName>ppt_y</p:attrName>
                                            </p:attrNameLst>
                                          </p:cBhvr>
                                          <p:tavLst>
                                            <p:tav tm="0">
                                              <p:val>
                                                <p:strVal val="#ppt_y"/>
                                              </p:val>
                                            </p:tav>
                                            <p:tav tm="100000">
                                              <p:val>
                                                <p:strVal val="#ppt_y"/>
                                              </p:val>
                                            </p:tav>
                                          </p:tavLst>
                                        </p:anim>
                                      </p:childTnLst>
                                    </p:cTn>
                                  </p:par>
                                </p:childTnLst>
                              </p:cTn>
                            </p:par>
                            <p:par>
                              <p:cTn id="94" fill="hold">
                                <p:stCondLst>
                                  <p:cond delay="2500"/>
                                </p:stCondLst>
                                <p:childTnLst>
                                  <p:par>
                                    <p:cTn id="95" presetID="2" presetClass="entr" presetSubtype="2" fill="hold" grpId="0" nodeType="afterEffect">
                                      <p:stCondLst>
                                        <p:cond delay="0"/>
                                      </p:stCondLst>
                                      <p:childTnLst>
                                        <p:set>
                                          <p:cBhvr>
                                            <p:cTn id="96" dur="1" fill="hold">
                                              <p:stCondLst>
                                                <p:cond delay="0"/>
                                              </p:stCondLst>
                                            </p:cTn>
                                            <p:tgtEl>
                                              <p:spTgt spid="17"/>
                                            </p:tgtEl>
                                            <p:attrNameLst>
                                              <p:attrName>style.visibility</p:attrName>
                                            </p:attrNameLst>
                                          </p:cBhvr>
                                          <p:to>
                                            <p:strVal val="visible"/>
                                          </p:to>
                                        </p:set>
                                        <p:anim calcmode="lin" valueType="num">
                                          <p:cBhvr additive="base">
                                            <p:cTn id="97" dur="500" fill="hold"/>
                                            <p:tgtEl>
                                              <p:spTgt spid="17"/>
                                            </p:tgtEl>
                                            <p:attrNameLst>
                                              <p:attrName>ppt_x</p:attrName>
                                            </p:attrNameLst>
                                          </p:cBhvr>
                                          <p:tavLst>
                                            <p:tav tm="0">
                                              <p:val>
                                                <p:strVal val="1+#ppt_w/2"/>
                                              </p:val>
                                            </p:tav>
                                            <p:tav tm="100000">
                                              <p:val>
                                                <p:strVal val="#ppt_x"/>
                                              </p:val>
                                            </p:tav>
                                          </p:tavLst>
                                        </p:anim>
                                        <p:anim calcmode="lin" valueType="num">
                                          <p:cBhvr additive="base">
                                            <p:cTn id="98" dur="500" fill="hold"/>
                                            <p:tgtEl>
                                              <p:spTgt spid="17"/>
                                            </p:tgtEl>
                                            <p:attrNameLst>
                                              <p:attrName>ppt_y</p:attrName>
                                            </p:attrNameLst>
                                          </p:cBhvr>
                                          <p:tavLst>
                                            <p:tav tm="0">
                                              <p:val>
                                                <p:strVal val="#ppt_y"/>
                                              </p:val>
                                            </p:tav>
                                            <p:tav tm="100000">
                                              <p:val>
                                                <p:strVal val="#ppt_y"/>
                                              </p:val>
                                            </p:tav>
                                          </p:tavLst>
                                        </p:anim>
                                      </p:childTnLst>
                                    </p:cTn>
                                  </p:par>
                                </p:childTnLst>
                              </p:cTn>
                            </p:par>
                            <p:par>
                              <p:cTn id="99" fill="hold">
                                <p:stCondLst>
                                  <p:cond delay="3000"/>
                                </p:stCondLst>
                                <p:childTnLst>
                                  <p:par>
                                    <p:cTn id="100" presetID="2" presetClass="entr" presetSubtype="2" fill="hold" grpId="0" nodeType="afterEffect">
                                      <p:stCondLst>
                                        <p:cond delay="0"/>
                                      </p:stCondLst>
                                      <p:childTnLst>
                                        <p:set>
                                          <p:cBhvr>
                                            <p:cTn id="101" dur="1" fill="hold">
                                              <p:stCondLst>
                                                <p:cond delay="0"/>
                                              </p:stCondLst>
                                            </p:cTn>
                                            <p:tgtEl>
                                              <p:spTgt spid="18"/>
                                            </p:tgtEl>
                                            <p:attrNameLst>
                                              <p:attrName>style.visibility</p:attrName>
                                            </p:attrNameLst>
                                          </p:cBhvr>
                                          <p:to>
                                            <p:strVal val="visible"/>
                                          </p:to>
                                        </p:set>
                                        <p:anim calcmode="lin" valueType="num">
                                          <p:cBhvr additive="base">
                                            <p:cTn id="102" dur="500" fill="hold"/>
                                            <p:tgtEl>
                                              <p:spTgt spid="18"/>
                                            </p:tgtEl>
                                            <p:attrNameLst>
                                              <p:attrName>ppt_x</p:attrName>
                                            </p:attrNameLst>
                                          </p:cBhvr>
                                          <p:tavLst>
                                            <p:tav tm="0">
                                              <p:val>
                                                <p:strVal val="1+#ppt_w/2"/>
                                              </p:val>
                                            </p:tav>
                                            <p:tav tm="100000">
                                              <p:val>
                                                <p:strVal val="#ppt_x"/>
                                              </p:val>
                                            </p:tav>
                                          </p:tavLst>
                                        </p:anim>
                                        <p:anim calcmode="lin" valueType="num">
                                          <p:cBhvr additive="base">
                                            <p:cTn id="103" dur="500" fill="hold"/>
                                            <p:tgtEl>
                                              <p:spTgt spid="18"/>
                                            </p:tgtEl>
                                            <p:attrNameLst>
                                              <p:attrName>ppt_y</p:attrName>
                                            </p:attrNameLst>
                                          </p:cBhvr>
                                          <p:tavLst>
                                            <p:tav tm="0">
                                              <p:val>
                                                <p:strVal val="#ppt_y"/>
                                              </p:val>
                                            </p:tav>
                                            <p:tav tm="100000">
                                              <p:val>
                                                <p:strVal val="#ppt_y"/>
                                              </p:val>
                                            </p:tav>
                                          </p:tavLst>
                                        </p:anim>
                                      </p:childTnLst>
                                    </p:cTn>
                                  </p:par>
                                </p:childTnLst>
                              </p:cTn>
                            </p:par>
                            <p:par>
                              <p:cTn id="104" fill="hold">
                                <p:stCondLst>
                                  <p:cond delay="3500"/>
                                </p:stCondLst>
                                <p:childTnLst>
                                  <p:par>
                                    <p:cTn id="105" presetID="2" presetClass="entr" presetSubtype="2" fill="hold" grpId="0" nodeType="afterEffect">
                                      <p:stCondLst>
                                        <p:cond delay="0"/>
                                      </p:stCondLst>
                                      <p:childTnLst>
                                        <p:set>
                                          <p:cBhvr>
                                            <p:cTn id="106" dur="1" fill="hold">
                                              <p:stCondLst>
                                                <p:cond delay="0"/>
                                              </p:stCondLst>
                                            </p:cTn>
                                            <p:tgtEl>
                                              <p:spTgt spid="19"/>
                                            </p:tgtEl>
                                            <p:attrNameLst>
                                              <p:attrName>style.visibility</p:attrName>
                                            </p:attrNameLst>
                                          </p:cBhvr>
                                          <p:to>
                                            <p:strVal val="visible"/>
                                          </p:to>
                                        </p:set>
                                        <p:anim calcmode="lin" valueType="num">
                                          <p:cBhvr additive="base">
                                            <p:cTn id="107" dur="500" fill="hold"/>
                                            <p:tgtEl>
                                              <p:spTgt spid="19"/>
                                            </p:tgtEl>
                                            <p:attrNameLst>
                                              <p:attrName>ppt_x</p:attrName>
                                            </p:attrNameLst>
                                          </p:cBhvr>
                                          <p:tavLst>
                                            <p:tav tm="0">
                                              <p:val>
                                                <p:strVal val="1+#ppt_w/2"/>
                                              </p:val>
                                            </p:tav>
                                            <p:tav tm="100000">
                                              <p:val>
                                                <p:strVal val="#ppt_x"/>
                                              </p:val>
                                            </p:tav>
                                          </p:tavLst>
                                        </p:anim>
                                        <p:anim calcmode="lin" valueType="num">
                                          <p:cBhvr additive="base">
                                            <p:cTn id="108"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p:bldP spid="18" grpId="0"/>
          <p:bldP spid="19"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3167" y="174496"/>
            <a:ext cx="3536732" cy="810982"/>
            <a:chOff x="823167" y="174496"/>
            <a:chExt cx="3536732" cy="810982"/>
          </a:xfrm>
        </p:grpSpPr>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23167" y="174496"/>
              <a:ext cx="3486972" cy="810982"/>
            </a:xfrm>
            <a:prstGeom prst="rect">
              <a:avLst/>
            </a:prstGeom>
          </p:spPr>
        </p:pic>
        <p:sp>
          <p:nvSpPr>
            <p:cNvPr id="54" name="Rectangle 23"/>
            <p:cNvSpPr>
              <a:spLocks noChangeArrowheads="1"/>
            </p:cNvSpPr>
            <p:nvPr/>
          </p:nvSpPr>
          <p:spPr bwMode="auto">
            <a:xfrm>
              <a:off x="823167" y="238506"/>
              <a:ext cx="353673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zh-CN" altLang="en-US" sz="4000" kern="10" smtClean="0">
                  <a:ln w="19050">
                    <a:noFill/>
                    <a:miter lim="800000"/>
                  </a:ln>
                  <a:solidFill>
                    <a:schemeClr val="bg1"/>
                  </a:solidFill>
                  <a:latin typeface="华文行楷" panose="02010800040101010101" pitchFamily="2" charset="-122"/>
                  <a:ea typeface="华文行楷" panose="02010800040101010101" pitchFamily="2" charset="-122"/>
                </a:rPr>
                <a:t>核心产品</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grpSp>
        <p:nvGrpSpPr>
          <p:cNvPr id="50" name="组合 49"/>
          <p:cNvGrpSpPr/>
          <p:nvPr/>
        </p:nvGrpSpPr>
        <p:grpSpPr>
          <a:xfrm>
            <a:off x="351974" y="174496"/>
            <a:ext cx="842865" cy="852406"/>
            <a:chOff x="2770755" y="4128825"/>
            <a:chExt cx="1837870" cy="1858675"/>
          </a:xfrm>
        </p:grpSpPr>
        <p:pic>
          <p:nvPicPr>
            <p:cNvPr id="51" name="图片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0755" y="4128825"/>
              <a:ext cx="1837870" cy="1858675"/>
            </a:xfrm>
            <a:prstGeom prst="rect">
              <a:avLst/>
            </a:prstGeom>
          </p:spPr>
        </p:pic>
        <p:sp>
          <p:nvSpPr>
            <p:cNvPr id="52" name="Rectangle 23"/>
            <p:cNvSpPr>
              <a:spLocks noChangeArrowheads="1"/>
            </p:cNvSpPr>
            <p:nvPr/>
          </p:nvSpPr>
          <p:spPr bwMode="auto">
            <a:xfrm>
              <a:off x="2906802" y="4396441"/>
              <a:ext cx="1582979"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zh-CN" sz="4000" kern="10" smtClean="0">
                  <a:ln w="19050">
                    <a:noFill/>
                    <a:miter lim="800000"/>
                  </a:ln>
                  <a:solidFill>
                    <a:schemeClr val="bg1"/>
                  </a:solidFill>
                  <a:latin typeface="华文行楷" panose="02010800040101010101" pitchFamily="2" charset="-122"/>
                  <a:ea typeface="华文行楷" panose="02010800040101010101" pitchFamily="2" charset="-122"/>
                </a:rPr>
                <a:t>01</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sp>
        <p:nvSpPr>
          <p:cNvPr id="8" name="MH_Other_1"/>
          <p:cNvSpPr/>
          <p:nvPr>
            <p:custDataLst>
              <p:tags r:id="rId3"/>
            </p:custDataLst>
          </p:nvPr>
        </p:nvSpPr>
        <p:spPr>
          <a:xfrm>
            <a:off x="815712" y="1651000"/>
            <a:ext cx="2266949" cy="196322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9525" cap="flat" cmpd="sng" algn="ctr">
            <a:solidFill>
              <a:srgbClr val="E0E0E0"/>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9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ea"/>
              <a:sym typeface="+mn-lt"/>
            </a:endParaRPr>
          </a:p>
        </p:txBody>
      </p:sp>
      <p:grpSp>
        <p:nvGrpSpPr>
          <p:cNvPr id="9" name="组合 8"/>
          <p:cNvGrpSpPr/>
          <p:nvPr/>
        </p:nvGrpSpPr>
        <p:grpSpPr>
          <a:xfrm>
            <a:off x="1008442" y="3850809"/>
            <a:ext cx="1728000" cy="454636"/>
            <a:chOff x="755736" y="3075806"/>
            <a:chExt cx="1440000" cy="400050"/>
          </a:xfrm>
          <a:solidFill>
            <a:srgbClr val="00011D"/>
          </a:solidFill>
        </p:grpSpPr>
        <p:sp>
          <p:nvSpPr>
            <p:cNvPr id="10" name="圆角矩形 9"/>
            <p:cNvSpPr/>
            <p:nvPr/>
          </p:nvSpPr>
          <p:spPr>
            <a:xfrm>
              <a:off x="755736" y="3095831"/>
              <a:ext cx="1440000" cy="360000"/>
            </a:xfrm>
            <a:prstGeom prst="roundRect">
              <a:avLst/>
            </a:prstGeom>
            <a:solidFill>
              <a:sysClr val="windowText" lastClr="000000">
                <a:lumMod val="65000"/>
                <a:lumOff val="35000"/>
              </a:sysClr>
            </a:solidFill>
            <a:ln w="12700" cap="flat" cmpd="sng" algn="ctr">
              <a:noFill/>
              <a:prstDash val="solid"/>
              <a:miter lim="800000"/>
            </a:ln>
            <a:effectLst/>
          </p:spPr>
          <p:txBody>
            <a:bodyPr lIns="0" tIns="0" rIns="0" bIns="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1" name="MH_SubTitle_1"/>
            <p:cNvSpPr/>
            <p:nvPr>
              <p:custDataLst>
                <p:tags r:id="rId5"/>
              </p:custDataLst>
            </p:nvPr>
          </p:nvSpPr>
          <p:spPr>
            <a:xfrm>
              <a:off x="838231" y="3075806"/>
              <a:ext cx="1275010" cy="400050"/>
            </a:xfrm>
            <a:prstGeom prst="rect">
              <a:avLst/>
            </a:prstGeom>
            <a:noFill/>
            <a:ln w="9525" cap="flat" cmpd="sng" algn="ctr">
              <a:noFill/>
              <a:prstDash val="solid"/>
              <a:miter lim="800000"/>
            </a:ln>
            <a:effectLst/>
          </p:spPr>
          <p:txBody>
            <a:bodyPr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产品一</a:t>
              </a:r>
              <a:endParaRPr kumimoji="0" lang="zh-CN" altLang="en-US"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grpSp>
      <p:sp>
        <p:nvSpPr>
          <p:cNvPr id="12" name="MH_Other_2"/>
          <p:cNvSpPr/>
          <p:nvPr>
            <p:custDataLst>
              <p:tags r:id="rId6"/>
            </p:custDataLst>
          </p:nvPr>
        </p:nvSpPr>
        <p:spPr>
          <a:xfrm>
            <a:off x="3582261" y="1651000"/>
            <a:ext cx="2266951" cy="1963224"/>
          </a:xfrm>
          <a:prstGeom prst="rect">
            <a:avLst/>
          </a:prstGeom>
          <a:blipFill dpi="0" rotWithShape="1">
            <a:blip r:embed="rId7">
              <a:extLst>
                <a:ext uri="{28A0092B-C50C-407E-A947-70E740481C1C}">
                  <a14:useLocalDpi xmlns:a14="http://schemas.microsoft.com/office/drawing/2010/main" val="0"/>
                </a:ext>
              </a:extLst>
            </a:blip>
            <a:srcRect/>
            <a:stretch>
              <a:fillRect/>
            </a:stretch>
          </a:blipFill>
          <a:ln w="9525" cap="flat" cmpd="sng" algn="ctr">
            <a:solidFill>
              <a:srgbClr val="E0E0E0"/>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9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ea"/>
              <a:sym typeface="+mn-lt"/>
            </a:endParaRPr>
          </a:p>
        </p:txBody>
      </p:sp>
      <p:sp>
        <p:nvSpPr>
          <p:cNvPr id="13" name="MH_Other_3"/>
          <p:cNvSpPr/>
          <p:nvPr>
            <p:custDataLst>
              <p:tags r:id="rId8"/>
            </p:custDataLst>
          </p:nvPr>
        </p:nvSpPr>
        <p:spPr>
          <a:xfrm>
            <a:off x="6350808" y="1651000"/>
            <a:ext cx="2266951" cy="1963224"/>
          </a:xfrm>
          <a:prstGeom prst="rect">
            <a:avLst/>
          </a:prstGeom>
          <a:blipFill dpi="0" rotWithShape="1">
            <a:blip r:embed="rId9" cstate="print">
              <a:extLst>
                <a:ext uri="{28A0092B-C50C-407E-A947-70E740481C1C}">
                  <a14:useLocalDpi xmlns:a14="http://schemas.microsoft.com/office/drawing/2010/main" val="0"/>
                </a:ext>
              </a:extLst>
            </a:blip>
            <a:srcRect/>
            <a:stretch>
              <a:fillRect/>
            </a:stretch>
          </a:blipFill>
          <a:ln w="9525" cap="flat" cmpd="sng" algn="ctr">
            <a:solidFill>
              <a:srgbClr val="E0E0E0"/>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9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ea"/>
              <a:sym typeface="+mn-lt"/>
            </a:endParaRPr>
          </a:p>
        </p:txBody>
      </p:sp>
      <p:sp>
        <p:nvSpPr>
          <p:cNvPr id="14" name="MH_Other_4"/>
          <p:cNvSpPr/>
          <p:nvPr>
            <p:custDataLst>
              <p:tags r:id="rId10"/>
            </p:custDataLst>
          </p:nvPr>
        </p:nvSpPr>
        <p:spPr>
          <a:xfrm>
            <a:off x="9117278" y="1651000"/>
            <a:ext cx="2266949" cy="1963224"/>
          </a:xfrm>
          <a:prstGeom prst="rect">
            <a:avLst/>
          </a:prstGeom>
          <a:blipFill dpi="0" rotWithShape="1">
            <a:blip r:embed="rId11">
              <a:extLst>
                <a:ext uri="{28A0092B-C50C-407E-A947-70E740481C1C}">
                  <a14:useLocalDpi xmlns:a14="http://schemas.microsoft.com/office/drawing/2010/main" val="0"/>
                </a:ext>
              </a:extLst>
            </a:blip>
            <a:srcRect/>
            <a:stretch>
              <a:fillRect/>
            </a:stretch>
          </a:blipFill>
          <a:ln w="9525" cap="flat" cmpd="sng" algn="ctr">
            <a:solidFill>
              <a:srgbClr val="E0E0E0"/>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9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ea"/>
              <a:sym typeface="+mn-lt"/>
            </a:endParaRPr>
          </a:p>
        </p:txBody>
      </p:sp>
      <p:sp>
        <p:nvSpPr>
          <p:cNvPr id="15" name="MH_Text_1"/>
          <p:cNvSpPr txBox="1">
            <a:spLocks noChangeArrowheads="1"/>
          </p:cNvSpPr>
          <p:nvPr>
            <p:custDataLst>
              <p:tags r:id="rId12"/>
            </p:custDataLst>
          </p:nvPr>
        </p:nvSpPr>
        <p:spPr bwMode="auto">
          <a:xfrm>
            <a:off x="890423" y="4312907"/>
            <a:ext cx="1968000" cy="10560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35909" tIns="67952" rIns="135909" bIns="67952">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defTabSz="914400">
              <a:lnSpc>
                <a:spcPct val="110000"/>
              </a:lnSpc>
              <a:defRPr/>
            </a:pPr>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endParaRPr>
          </a:p>
        </p:txBody>
      </p:sp>
      <p:sp>
        <p:nvSpPr>
          <p:cNvPr id="16" name="MH_Text_1"/>
          <p:cNvSpPr txBox="1">
            <a:spLocks noChangeArrowheads="1"/>
          </p:cNvSpPr>
          <p:nvPr>
            <p:custDataLst>
              <p:tags r:id="rId13"/>
            </p:custDataLst>
          </p:nvPr>
        </p:nvSpPr>
        <p:spPr bwMode="auto">
          <a:xfrm>
            <a:off x="3657611" y="4312907"/>
            <a:ext cx="1968000" cy="10560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35909" tIns="67952" rIns="135909" bIns="67952">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defTabSz="914400" fontAlgn="auto">
              <a:lnSpc>
                <a:spcPct val="110000"/>
              </a:lnSpc>
              <a:spcBef>
                <a:spcPts val="0"/>
              </a:spcBef>
              <a:spcAft>
                <a:spcPts val="0"/>
              </a:spcAft>
              <a:defRPr/>
            </a:pPr>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endParaRPr>
          </a:p>
        </p:txBody>
      </p:sp>
      <p:sp>
        <p:nvSpPr>
          <p:cNvPr id="17" name="MH_Text_1"/>
          <p:cNvSpPr txBox="1">
            <a:spLocks noChangeArrowheads="1"/>
          </p:cNvSpPr>
          <p:nvPr>
            <p:custDataLst>
              <p:tags r:id="rId14"/>
            </p:custDataLst>
          </p:nvPr>
        </p:nvSpPr>
        <p:spPr bwMode="auto">
          <a:xfrm>
            <a:off x="6424801" y="4312907"/>
            <a:ext cx="1968000" cy="10560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35909" tIns="67952" rIns="135909" bIns="67952">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defTabSz="914400" fontAlgn="auto">
              <a:lnSpc>
                <a:spcPct val="110000"/>
              </a:lnSpc>
              <a:spcBef>
                <a:spcPts val="0"/>
              </a:spcBef>
              <a:spcAft>
                <a:spcPts val="0"/>
              </a:spcAft>
              <a:defRPr/>
            </a:pPr>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endParaRPr>
          </a:p>
        </p:txBody>
      </p:sp>
      <p:sp>
        <p:nvSpPr>
          <p:cNvPr id="18" name="MH_Text_1"/>
          <p:cNvSpPr txBox="1">
            <a:spLocks noChangeArrowheads="1"/>
          </p:cNvSpPr>
          <p:nvPr>
            <p:custDataLst>
              <p:tags r:id="rId15"/>
            </p:custDataLst>
          </p:nvPr>
        </p:nvSpPr>
        <p:spPr bwMode="auto">
          <a:xfrm>
            <a:off x="9191989" y="4312907"/>
            <a:ext cx="1968000" cy="10560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35909" tIns="67952" rIns="135909" bIns="67952">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defTabSz="914400" fontAlgn="auto">
              <a:lnSpc>
                <a:spcPct val="110000"/>
              </a:lnSpc>
              <a:spcBef>
                <a:spcPts val="0"/>
              </a:spcBef>
              <a:spcAft>
                <a:spcPts val="0"/>
              </a:spcAft>
              <a:defRPr/>
            </a:pPr>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endParaRPr>
          </a:p>
        </p:txBody>
      </p:sp>
      <p:grpSp>
        <p:nvGrpSpPr>
          <p:cNvPr id="19" name="组合 18"/>
          <p:cNvGrpSpPr/>
          <p:nvPr/>
        </p:nvGrpSpPr>
        <p:grpSpPr>
          <a:xfrm>
            <a:off x="3779401" y="3824109"/>
            <a:ext cx="1728000" cy="454636"/>
            <a:chOff x="755736" y="3075806"/>
            <a:chExt cx="1440000" cy="400050"/>
          </a:xfrm>
          <a:solidFill>
            <a:srgbClr val="00011D"/>
          </a:solidFill>
        </p:grpSpPr>
        <p:sp>
          <p:nvSpPr>
            <p:cNvPr id="20" name="圆角矩形 19"/>
            <p:cNvSpPr/>
            <p:nvPr/>
          </p:nvSpPr>
          <p:spPr>
            <a:xfrm>
              <a:off x="755736" y="3095831"/>
              <a:ext cx="1440000" cy="360000"/>
            </a:xfrm>
            <a:prstGeom prst="roundRect">
              <a:avLst/>
            </a:prstGeom>
            <a:solidFill>
              <a:schemeClr val="tx1"/>
            </a:solidFill>
            <a:ln w="12700" cap="flat" cmpd="sng" algn="ctr">
              <a:noFill/>
              <a:prstDash val="solid"/>
              <a:miter lim="800000"/>
            </a:ln>
            <a:effectLst/>
          </p:spPr>
          <p:txBody>
            <a:bodyPr lIns="0" tIns="0" rIns="0" bIns="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1" name="MH_SubTitle_1"/>
            <p:cNvSpPr/>
            <p:nvPr>
              <p:custDataLst>
                <p:tags r:id="rId16"/>
              </p:custDataLst>
            </p:nvPr>
          </p:nvSpPr>
          <p:spPr>
            <a:xfrm>
              <a:off x="838231" y="3075806"/>
              <a:ext cx="1275010" cy="400050"/>
            </a:xfrm>
            <a:prstGeom prst="rect">
              <a:avLst/>
            </a:prstGeom>
            <a:noFill/>
            <a:ln w="9525" cap="flat" cmpd="sng" algn="ctr">
              <a:noFill/>
              <a:prstDash val="solid"/>
              <a:miter lim="800000"/>
            </a:ln>
            <a:effectLst/>
          </p:spPr>
          <p:txBody>
            <a:bodyPr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产品二</a:t>
              </a:r>
              <a:endParaRPr kumimoji="0" lang="zh-CN" altLang="en-US"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22" name="组合 21"/>
          <p:cNvGrpSpPr/>
          <p:nvPr/>
        </p:nvGrpSpPr>
        <p:grpSpPr>
          <a:xfrm>
            <a:off x="6550357" y="3824109"/>
            <a:ext cx="1728000" cy="454636"/>
            <a:chOff x="755736" y="3075806"/>
            <a:chExt cx="1440000" cy="400050"/>
          </a:xfrm>
          <a:solidFill>
            <a:srgbClr val="00011D"/>
          </a:solidFill>
        </p:grpSpPr>
        <p:sp>
          <p:nvSpPr>
            <p:cNvPr id="23" name="圆角矩形 22"/>
            <p:cNvSpPr/>
            <p:nvPr/>
          </p:nvSpPr>
          <p:spPr>
            <a:xfrm>
              <a:off x="755736" y="3095831"/>
              <a:ext cx="1440000" cy="360000"/>
            </a:xfrm>
            <a:prstGeom prst="roundRect">
              <a:avLst/>
            </a:prstGeom>
            <a:solidFill>
              <a:sysClr val="windowText" lastClr="000000">
                <a:lumMod val="65000"/>
                <a:lumOff val="35000"/>
              </a:sysClr>
            </a:solidFill>
            <a:ln w="12700" cap="flat" cmpd="sng" algn="ctr">
              <a:noFill/>
              <a:prstDash val="solid"/>
              <a:miter lim="800000"/>
            </a:ln>
            <a:effectLst/>
          </p:spPr>
          <p:txBody>
            <a:bodyPr lIns="0" tIns="0" rIns="0" bIns="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4" name="MH_SubTitle_1"/>
            <p:cNvSpPr/>
            <p:nvPr>
              <p:custDataLst>
                <p:tags r:id="rId17"/>
              </p:custDataLst>
            </p:nvPr>
          </p:nvSpPr>
          <p:spPr>
            <a:xfrm>
              <a:off x="838231" y="3075806"/>
              <a:ext cx="1275010" cy="400050"/>
            </a:xfrm>
            <a:prstGeom prst="rect">
              <a:avLst/>
            </a:prstGeom>
            <a:noFill/>
            <a:ln w="9525" cap="flat" cmpd="sng" algn="ctr">
              <a:noFill/>
              <a:prstDash val="solid"/>
              <a:miter lim="800000"/>
            </a:ln>
            <a:effectLst/>
          </p:spPr>
          <p:txBody>
            <a:bodyPr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产品三</a:t>
              </a:r>
              <a:endParaRPr kumimoji="0" lang="zh-CN" altLang="en-US"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25" name="组合 24"/>
          <p:cNvGrpSpPr/>
          <p:nvPr/>
        </p:nvGrpSpPr>
        <p:grpSpPr>
          <a:xfrm>
            <a:off x="9321313" y="3815606"/>
            <a:ext cx="1728000" cy="454636"/>
            <a:chOff x="755736" y="3075806"/>
            <a:chExt cx="1440000" cy="400050"/>
          </a:xfrm>
          <a:solidFill>
            <a:srgbClr val="00011D"/>
          </a:solidFill>
        </p:grpSpPr>
        <p:sp>
          <p:nvSpPr>
            <p:cNvPr id="26" name="圆角矩形 25"/>
            <p:cNvSpPr/>
            <p:nvPr/>
          </p:nvSpPr>
          <p:spPr>
            <a:xfrm>
              <a:off x="755736" y="3082183"/>
              <a:ext cx="1440000" cy="360000"/>
            </a:xfrm>
            <a:prstGeom prst="roundRect">
              <a:avLst/>
            </a:prstGeom>
            <a:solidFill>
              <a:schemeClr val="tx1"/>
            </a:solidFill>
            <a:ln w="12700" cap="flat" cmpd="sng" algn="ctr">
              <a:noFill/>
              <a:prstDash val="solid"/>
              <a:miter lim="800000"/>
            </a:ln>
            <a:effectLst/>
          </p:spPr>
          <p:txBody>
            <a:bodyPr lIns="0" tIns="0" rIns="0" bIns="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7" name="MH_SubTitle_1"/>
            <p:cNvSpPr/>
            <p:nvPr>
              <p:custDataLst>
                <p:tags r:id="rId18"/>
              </p:custDataLst>
            </p:nvPr>
          </p:nvSpPr>
          <p:spPr>
            <a:xfrm>
              <a:off x="838231" y="3075806"/>
              <a:ext cx="1275010" cy="400050"/>
            </a:xfrm>
            <a:prstGeom prst="rect">
              <a:avLst/>
            </a:prstGeom>
            <a:noFill/>
            <a:ln w="9525" cap="flat" cmpd="sng" algn="ctr">
              <a:noFill/>
              <a:prstDash val="solid"/>
              <a:miter lim="800000"/>
            </a:ln>
            <a:effectLst/>
          </p:spPr>
          <p:txBody>
            <a:bodyPr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产品四</a:t>
              </a:r>
              <a:endParaRPr kumimoji="0" lang="zh-CN" altLang="en-US"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fltVal val="0"/>
                                          </p:val>
                                        </p:tav>
                                        <p:tav tm="100000">
                                          <p:val>
                                            <p:strVal val="#ppt_w"/>
                                          </p:val>
                                        </p:tav>
                                      </p:tavLst>
                                    </p:anim>
                                    <p:anim calcmode="lin" valueType="num">
                                      <p:cBhvr>
                                        <p:cTn id="8" dur="1000" fill="hold"/>
                                        <p:tgtEl>
                                          <p:spTgt spid="50"/>
                                        </p:tgtEl>
                                        <p:attrNameLst>
                                          <p:attrName>ppt_h</p:attrName>
                                        </p:attrNameLst>
                                      </p:cBhvr>
                                      <p:tavLst>
                                        <p:tav tm="0">
                                          <p:val>
                                            <p:fltVal val="0"/>
                                          </p:val>
                                        </p:tav>
                                        <p:tav tm="100000">
                                          <p:val>
                                            <p:strVal val="#ppt_h"/>
                                          </p:val>
                                        </p:tav>
                                      </p:tavLst>
                                    </p:anim>
                                    <p:anim calcmode="lin" valueType="num">
                                      <p:cBhvr>
                                        <p:cTn id="9" dur="1000" fill="hold"/>
                                        <p:tgtEl>
                                          <p:spTgt spid="5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ppt_x</p:attrName>
                                        </p:attrNameLst>
                                      </p:cBhvr>
                                      <p:tavLst>
                                        <p:tav tm="0">
                                          <p:val>
                                            <p:strVal val="#ppt_x-#ppt_w*1.125000"/>
                                          </p:val>
                                        </p:tav>
                                        <p:tav tm="100000">
                                          <p:val>
                                            <p:strVal val="#ppt_x"/>
                                          </p:val>
                                        </p:tav>
                                      </p:tavLst>
                                    </p:anim>
                                    <p:animEffect transition="in" filter="wipe(right)">
                                      <p:cBhvr>
                                        <p:cTn id="15" dur="500"/>
                                        <p:tgtEl>
                                          <p:spTgt spid="2"/>
                                        </p:tgtEl>
                                      </p:cBhvr>
                                    </p:animEffect>
                                  </p:childTnLst>
                                </p:cTn>
                              </p:par>
                              <p:par>
                                <p:cTn id="16" presetID="2" presetClass="entr" presetSubtype="9"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0-#ppt_w/2"/>
                                          </p:val>
                                        </p:tav>
                                        <p:tav tm="100000">
                                          <p:val>
                                            <p:strVal val="#ppt_x"/>
                                          </p:val>
                                        </p:tav>
                                      </p:tavLst>
                                    </p:anim>
                                    <p:anim calcmode="lin" valueType="num">
                                      <p:cBhvr additive="base">
                                        <p:cTn id="19" dur="500" fill="hold"/>
                                        <p:tgtEl>
                                          <p:spTgt spid="8"/>
                                        </p:tgtEl>
                                        <p:attrNameLst>
                                          <p:attrName>ppt_y</p:attrName>
                                        </p:attrNameLst>
                                      </p:cBhvr>
                                      <p:tavLst>
                                        <p:tav tm="0">
                                          <p:val>
                                            <p:strVal val="0-#ppt_h/2"/>
                                          </p:val>
                                        </p:tav>
                                        <p:tav tm="100000">
                                          <p:val>
                                            <p:strVal val="#ppt_y"/>
                                          </p:val>
                                        </p:tav>
                                      </p:tavLst>
                                    </p:anim>
                                  </p:childTnLst>
                                </p:cTn>
                              </p:par>
                              <p:par>
                                <p:cTn id="20" presetID="2" presetClass="entr" presetSubtype="9" fill="hold" grpId="0" nodeType="withEffect">
                                  <p:stCondLst>
                                    <p:cond delay="25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0-#ppt_w/2"/>
                                          </p:val>
                                        </p:tav>
                                        <p:tav tm="100000">
                                          <p:val>
                                            <p:strVal val="#ppt_x"/>
                                          </p:val>
                                        </p:tav>
                                      </p:tavLst>
                                    </p:anim>
                                    <p:anim calcmode="lin" valueType="num">
                                      <p:cBhvr additive="base">
                                        <p:cTn id="23" dur="500" fill="hold"/>
                                        <p:tgtEl>
                                          <p:spTgt spid="12"/>
                                        </p:tgtEl>
                                        <p:attrNameLst>
                                          <p:attrName>ppt_y</p:attrName>
                                        </p:attrNameLst>
                                      </p:cBhvr>
                                      <p:tavLst>
                                        <p:tav tm="0">
                                          <p:val>
                                            <p:strVal val="0-#ppt_h/2"/>
                                          </p:val>
                                        </p:tav>
                                        <p:tav tm="100000">
                                          <p:val>
                                            <p:strVal val="#ppt_y"/>
                                          </p:val>
                                        </p:tav>
                                      </p:tavLst>
                                    </p:anim>
                                  </p:childTnLst>
                                </p:cTn>
                              </p:par>
                              <p:par>
                                <p:cTn id="24" presetID="2" presetClass="entr" presetSubtype="9" fill="hold" grpId="0" nodeType="withEffect">
                                  <p:stCondLst>
                                    <p:cond delay="50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0-#ppt_w/2"/>
                                          </p:val>
                                        </p:tav>
                                        <p:tav tm="100000">
                                          <p:val>
                                            <p:strVal val="#ppt_x"/>
                                          </p:val>
                                        </p:tav>
                                      </p:tavLst>
                                    </p:anim>
                                    <p:anim calcmode="lin" valueType="num">
                                      <p:cBhvr additive="base">
                                        <p:cTn id="27" dur="500" fill="hold"/>
                                        <p:tgtEl>
                                          <p:spTgt spid="13"/>
                                        </p:tgtEl>
                                        <p:attrNameLst>
                                          <p:attrName>ppt_y</p:attrName>
                                        </p:attrNameLst>
                                      </p:cBhvr>
                                      <p:tavLst>
                                        <p:tav tm="0">
                                          <p:val>
                                            <p:strVal val="0-#ppt_h/2"/>
                                          </p:val>
                                        </p:tav>
                                        <p:tav tm="100000">
                                          <p:val>
                                            <p:strVal val="#ppt_y"/>
                                          </p:val>
                                        </p:tav>
                                      </p:tavLst>
                                    </p:anim>
                                  </p:childTnLst>
                                </p:cTn>
                              </p:par>
                              <p:par>
                                <p:cTn id="28" presetID="2" presetClass="entr" presetSubtype="9" fill="hold" grpId="0" nodeType="withEffect">
                                  <p:stCondLst>
                                    <p:cond delay="75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0-#ppt_w/2"/>
                                          </p:val>
                                        </p:tav>
                                        <p:tav tm="100000">
                                          <p:val>
                                            <p:strVal val="#ppt_x"/>
                                          </p:val>
                                        </p:tav>
                                      </p:tavLst>
                                    </p:anim>
                                    <p:anim calcmode="lin" valueType="num">
                                      <p:cBhvr additive="base">
                                        <p:cTn id="31" dur="500" fill="hold"/>
                                        <p:tgtEl>
                                          <p:spTgt spid="14"/>
                                        </p:tgtEl>
                                        <p:attrNameLst>
                                          <p:attrName>ppt_y</p:attrName>
                                        </p:attrNameLst>
                                      </p:cBhvr>
                                      <p:tavLst>
                                        <p:tav tm="0">
                                          <p:val>
                                            <p:strVal val="0-#ppt_h/2"/>
                                          </p:val>
                                        </p:tav>
                                        <p:tav tm="100000">
                                          <p:val>
                                            <p:strVal val="#ppt_y"/>
                                          </p:val>
                                        </p:tav>
                                      </p:tavLst>
                                    </p:anim>
                                  </p:childTnLst>
                                </p:cTn>
                              </p:par>
                            </p:childTnLst>
                          </p:cTn>
                        </p:par>
                        <p:par>
                          <p:cTn id="32" fill="hold">
                            <p:stCondLst>
                              <p:cond delay="1500"/>
                            </p:stCondLst>
                            <p:childTnLst>
                              <p:par>
                                <p:cTn id="33" presetID="53" presetClass="entr" presetSubtype="16"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par>
                                <p:cTn id="38" presetID="53" presetClass="entr" presetSubtype="16" fill="hold" nodeType="withEffect">
                                  <p:stCondLst>
                                    <p:cond delay="25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par>
                                <p:cTn id="43" presetID="53" presetClass="entr" presetSubtype="16" fill="hold" nodeType="withEffect">
                                  <p:stCondLst>
                                    <p:cond delay="500"/>
                                  </p:stCondLst>
                                  <p:childTnLst>
                                    <p:set>
                                      <p:cBhvr>
                                        <p:cTn id="44" dur="1" fill="hold">
                                          <p:stCondLst>
                                            <p:cond delay="0"/>
                                          </p:stCondLst>
                                        </p:cTn>
                                        <p:tgtEl>
                                          <p:spTgt spid="22"/>
                                        </p:tgtEl>
                                        <p:attrNameLst>
                                          <p:attrName>style.visibility</p:attrName>
                                        </p:attrNameLst>
                                      </p:cBhvr>
                                      <p:to>
                                        <p:strVal val="visible"/>
                                      </p:to>
                                    </p:set>
                                    <p:anim calcmode="lin" valueType="num">
                                      <p:cBhvr>
                                        <p:cTn id="45" dur="500" fill="hold"/>
                                        <p:tgtEl>
                                          <p:spTgt spid="22"/>
                                        </p:tgtEl>
                                        <p:attrNameLst>
                                          <p:attrName>ppt_w</p:attrName>
                                        </p:attrNameLst>
                                      </p:cBhvr>
                                      <p:tavLst>
                                        <p:tav tm="0">
                                          <p:val>
                                            <p:fltVal val="0"/>
                                          </p:val>
                                        </p:tav>
                                        <p:tav tm="100000">
                                          <p:val>
                                            <p:strVal val="#ppt_w"/>
                                          </p:val>
                                        </p:tav>
                                      </p:tavLst>
                                    </p:anim>
                                    <p:anim calcmode="lin" valueType="num">
                                      <p:cBhvr>
                                        <p:cTn id="46" dur="500" fill="hold"/>
                                        <p:tgtEl>
                                          <p:spTgt spid="22"/>
                                        </p:tgtEl>
                                        <p:attrNameLst>
                                          <p:attrName>ppt_h</p:attrName>
                                        </p:attrNameLst>
                                      </p:cBhvr>
                                      <p:tavLst>
                                        <p:tav tm="0">
                                          <p:val>
                                            <p:fltVal val="0"/>
                                          </p:val>
                                        </p:tav>
                                        <p:tav tm="100000">
                                          <p:val>
                                            <p:strVal val="#ppt_h"/>
                                          </p:val>
                                        </p:tav>
                                      </p:tavLst>
                                    </p:anim>
                                    <p:animEffect transition="in" filter="fade">
                                      <p:cBhvr>
                                        <p:cTn id="47" dur="500"/>
                                        <p:tgtEl>
                                          <p:spTgt spid="22"/>
                                        </p:tgtEl>
                                      </p:cBhvr>
                                    </p:animEffect>
                                  </p:childTnLst>
                                </p:cTn>
                              </p:par>
                              <p:par>
                                <p:cTn id="48" presetID="53" presetClass="entr" presetSubtype="16" fill="hold" nodeType="withEffect">
                                  <p:stCondLst>
                                    <p:cond delay="750"/>
                                  </p:stCondLst>
                                  <p:childTnLst>
                                    <p:set>
                                      <p:cBhvr>
                                        <p:cTn id="49" dur="1" fill="hold">
                                          <p:stCondLst>
                                            <p:cond delay="0"/>
                                          </p:stCondLst>
                                        </p:cTn>
                                        <p:tgtEl>
                                          <p:spTgt spid="25"/>
                                        </p:tgtEl>
                                        <p:attrNameLst>
                                          <p:attrName>style.visibility</p:attrName>
                                        </p:attrNameLst>
                                      </p:cBhvr>
                                      <p:to>
                                        <p:strVal val="visible"/>
                                      </p:to>
                                    </p:set>
                                    <p:anim calcmode="lin" valueType="num">
                                      <p:cBhvr>
                                        <p:cTn id="50" dur="500" fill="hold"/>
                                        <p:tgtEl>
                                          <p:spTgt spid="25"/>
                                        </p:tgtEl>
                                        <p:attrNameLst>
                                          <p:attrName>ppt_w</p:attrName>
                                        </p:attrNameLst>
                                      </p:cBhvr>
                                      <p:tavLst>
                                        <p:tav tm="0">
                                          <p:val>
                                            <p:fltVal val="0"/>
                                          </p:val>
                                        </p:tav>
                                        <p:tav tm="100000">
                                          <p:val>
                                            <p:strVal val="#ppt_w"/>
                                          </p:val>
                                        </p:tav>
                                      </p:tavLst>
                                    </p:anim>
                                    <p:anim calcmode="lin" valueType="num">
                                      <p:cBhvr>
                                        <p:cTn id="51" dur="500" fill="hold"/>
                                        <p:tgtEl>
                                          <p:spTgt spid="25"/>
                                        </p:tgtEl>
                                        <p:attrNameLst>
                                          <p:attrName>ppt_h</p:attrName>
                                        </p:attrNameLst>
                                      </p:cBhvr>
                                      <p:tavLst>
                                        <p:tav tm="0">
                                          <p:val>
                                            <p:fltVal val="0"/>
                                          </p:val>
                                        </p:tav>
                                        <p:tav tm="100000">
                                          <p:val>
                                            <p:strVal val="#ppt_h"/>
                                          </p:val>
                                        </p:tav>
                                      </p:tavLst>
                                    </p:anim>
                                    <p:animEffect transition="in" filter="fade">
                                      <p:cBhvr>
                                        <p:cTn id="52" dur="500"/>
                                        <p:tgtEl>
                                          <p:spTgt spid="25"/>
                                        </p:tgtEl>
                                      </p:cBhvr>
                                    </p:animEffect>
                                  </p:childTnLst>
                                </p:cTn>
                              </p:par>
                            </p:childTnLst>
                          </p:cTn>
                        </p:par>
                        <p:par>
                          <p:cTn id="53" fill="hold">
                            <p:stCondLst>
                              <p:cond delay="2000"/>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15"/>
                                        </p:tgtEl>
                                        <p:attrNameLst>
                                          <p:attrName>ppt_y</p:attrName>
                                        </p:attrNameLst>
                                      </p:cBhvr>
                                      <p:tavLst>
                                        <p:tav tm="0">
                                          <p:val>
                                            <p:strVal val="#ppt_y"/>
                                          </p:val>
                                        </p:tav>
                                        <p:tav tm="100000">
                                          <p:val>
                                            <p:strVal val="#ppt_y"/>
                                          </p:val>
                                        </p:tav>
                                      </p:tavLst>
                                    </p:anim>
                                    <p:anim calcmode="lin" valueType="num">
                                      <p:cBhvr>
                                        <p:cTn id="5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15"/>
                                        </p:tgtEl>
                                      </p:cBhvr>
                                    </p:animEffect>
                                  </p:childTnLst>
                                </p:cTn>
                              </p:par>
                              <p:par>
                                <p:cTn id="61" presetID="41" presetClass="entr" presetSubtype="0" fill="hold" grpId="0" nodeType="withEffect">
                                  <p:stCondLst>
                                    <p:cond delay="500"/>
                                  </p:stCondLst>
                                  <p:iterate type="lt">
                                    <p:tmPct val="10000"/>
                                  </p:iterate>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16"/>
                                        </p:tgtEl>
                                        <p:attrNameLst>
                                          <p:attrName>ppt_y</p:attrName>
                                        </p:attrNameLst>
                                      </p:cBhvr>
                                      <p:tavLst>
                                        <p:tav tm="0">
                                          <p:val>
                                            <p:strVal val="#ppt_y"/>
                                          </p:val>
                                        </p:tav>
                                        <p:tav tm="100000">
                                          <p:val>
                                            <p:strVal val="#ppt_y"/>
                                          </p:val>
                                        </p:tav>
                                      </p:tavLst>
                                    </p:anim>
                                    <p:anim calcmode="lin" valueType="num">
                                      <p:cBhvr>
                                        <p:cTn id="65"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16"/>
                                        </p:tgtEl>
                                      </p:cBhvr>
                                    </p:animEffect>
                                  </p:childTnLst>
                                </p:cTn>
                              </p:par>
                              <p:par>
                                <p:cTn id="68" presetID="41" presetClass="entr" presetSubtype="0" fill="hold" grpId="0" nodeType="withEffect">
                                  <p:stCondLst>
                                    <p:cond delay="1000"/>
                                  </p:stCondLst>
                                  <p:iterate type="lt">
                                    <p:tmPct val="10000"/>
                                  </p:iterate>
                                  <p:childTnLst>
                                    <p:set>
                                      <p:cBhvr>
                                        <p:cTn id="69" dur="1" fill="hold">
                                          <p:stCondLst>
                                            <p:cond delay="0"/>
                                          </p:stCondLst>
                                        </p:cTn>
                                        <p:tgtEl>
                                          <p:spTgt spid="17"/>
                                        </p:tgtEl>
                                        <p:attrNameLst>
                                          <p:attrName>style.visibility</p:attrName>
                                        </p:attrNameLst>
                                      </p:cBhvr>
                                      <p:to>
                                        <p:strVal val="visible"/>
                                      </p:to>
                                    </p:set>
                                    <p:anim calcmode="lin" valueType="num">
                                      <p:cBhvr>
                                        <p:cTn id="70"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71" dur="500" fill="hold"/>
                                        <p:tgtEl>
                                          <p:spTgt spid="17"/>
                                        </p:tgtEl>
                                        <p:attrNameLst>
                                          <p:attrName>ppt_y</p:attrName>
                                        </p:attrNameLst>
                                      </p:cBhvr>
                                      <p:tavLst>
                                        <p:tav tm="0">
                                          <p:val>
                                            <p:strVal val="#ppt_y"/>
                                          </p:val>
                                        </p:tav>
                                        <p:tav tm="100000">
                                          <p:val>
                                            <p:strVal val="#ppt_y"/>
                                          </p:val>
                                        </p:tav>
                                      </p:tavLst>
                                    </p:anim>
                                    <p:anim calcmode="lin" valueType="num">
                                      <p:cBhvr>
                                        <p:cTn id="72"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73"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74" dur="500" tmFilter="0,0; .5, 1; 1, 1"/>
                                        <p:tgtEl>
                                          <p:spTgt spid="17"/>
                                        </p:tgtEl>
                                      </p:cBhvr>
                                    </p:animEffect>
                                  </p:childTnLst>
                                </p:cTn>
                              </p:par>
                              <p:par>
                                <p:cTn id="75" presetID="41" presetClass="entr" presetSubtype="0" fill="hold" grpId="0" nodeType="withEffect">
                                  <p:stCondLst>
                                    <p:cond delay="1500"/>
                                  </p:stCondLst>
                                  <p:iterate type="lt">
                                    <p:tmPct val="10000"/>
                                  </p:iterate>
                                  <p:childTnLst>
                                    <p:set>
                                      <p:cBhvr>
                                        <p:cTn id="76" dur="1" fill="hold">
                                          <p:stCondLst>
                                            <p:cond delay="0"/>
                                          </p:stCondLst>
                                        </p:cTn>
                                        <p:tgtEl>
                                          <p:spTgt spid="18"/>
                                        </p:tgtEl>
                                        <p:attrNameLst>
                                          <p:attrName>style.visibility</p:attrName>
                                        </p:attrNameLst>
                                      </p:cBhvr>
                                      <p:to>
                                        <p:strVal val="visible"/>
                                      </p:to>
                                    </p:set>
                                    <p:anim calcmode="lin" valueType="num">
                                      <p:cBhvr>
                                        <p:cTn id="77"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78" dur="500" fill="hold"/>
                                        <p:tgtEl>
                                          <p:spTgt spid="18"/>
                                        </p:tgtEl>
                                        <p:attrNameLst>
                                          <p:attrName>ppt_y</p:attrName>
                                        </p:attrNameLst>
                                      </p:cBhvr>
                                      <p:tavLst>
                                        <p:tav tm="0">
                                          <p:val>
                                            <p:strVal val="#ppt_y"/>
                                          </p:val>
                                        </p:tav>
                                        <p:tav tm="100000">
                                          <p:val>
                                            <p:strVal val="#ppt_y"/>
                                          </p:val>
                                        </p:tav>
                                      </p:tavLst>
                                    </p:anim>
                                    <p:anim calcmode="lin" valueType="num">
                                      <p:cBhvr>
                                        <p:cTn id="79"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80"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81" dur="500" tmFilter="0,0; .5, 1; 1, 1"/>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3" grpId="0" animBg="1"/>
      <p:bldP spid="14" grpId="0" animBg="1"/>
      <p:bldP spid="15" grpId="0"/>
      <p:bldP spid="16" grpId="0"/>
      <p:bldP spid="17"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3167" y="174496"/>
            <a:ext cx="3536732" cy="810982"/>
            <a:chOff x="823167" y="174496"/>
            <a:chExt cx="3536732" cy="810982"/>
          </a:xfrm>
        </p:grpSpPr>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23167" y="174496"/>
              <a:ext cx="3486972" cy="810982"/>
            </a:xfrm>
            <a:prstGeom prst="rect">
              <a:avLst/>
            </a:prstGeom>
          </p:spPr>
        </p:pic>
        <p:sp>
          <p:nvSpPr>
            <p:cNvPr id="54" name="Rectangle 23"/>
            <p:cNvSpPr>
              <a:spLocks noChangeArrowheads="1"/>
            </p:cNvSpPr>
            <p:nvPr/>
          </p:nvSpPr>
          <p:spPr bwMode="auto">
            <a:xfrm>
              <a:off x="823167" y="238506"/>
              <a:ext cx="353673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zh-CN" altLang="en-US" sz="4000" kern="10" smtClean="0">
                  <a:ln w="19050">
                    <a:noFill/>
                    <a:miter lim="800000"/>
                  </a:ln>
                  <a:solidFill>
                    <a:schemeClr val="bg1"/>
                  </a:solidFill>
                  <a:latin typeface="华文行楷" panose="02010800040101010101" pitchFamily="2" charset="-122"/>
                  <a:ea typeface="华文行楷" panose="02010800040101010101" pitchFamily="2" charset="-122"/>
                </a:rPr>
                <a:t>主要项目</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grpSp>
        <p:nvGrpSpPr>
          <p:cNvPr id="50" name="组合 49"/>
          <p:cNvGrpSpPr/>
          <p:nvPr/>
        </p:nvGrpSpPr>
        <p:grpSpPr>
          <a:xfrm>
            <a:off x="351974" y="174496"/>
            <a:ext cx="842865" cy="852406"/>
            <a:chOff x="2770755" y="4128825"/>
            <a:chExt cx="1837870" cy="1858675"/>
          </a:xfrm>
        </p:grpSpPr>
        <p:pic>
          <p:nvPicPr>
            <p:cNvPr id="51" name="图片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0755" y="4128825"/>
              <a:ext cx="1837870" cy="1858675"/>
            </a:xfrm>
            <a:prstGeom prst="rect">
              <a:avLst/>
            </a:prstGeom>
          </p:spPr>
        </p:pic>
        <p:sp>
          <p:nvSpPr>
            <p:cNvPr id="52" name="Rectangle 23"/>
            <p:cNvSpPr>
              <a:spLocks noChangeArrowheads="1"/>
            </p:cNvSpPr>
            <p:nvPr/>
          </p:nvSpPr>
          <p:spPr bwMode="auto">
            <a:xfrm>
              <a:off x="2906802" y="4396441"/>
              <a:ext cx="1582979"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zh-CN" sz="4000" kern="10" smtClean="0">
                  <a:ln w="19050">
                    <a:noFill/>
                    <a:miter lim="800000"/>
                  </a:ln>
                  <a:solidFill>
                    <a:schemeClr val="bg1"/>
                  </a:solidFill>
                  <a:latin typeface="华文行楷" panose="02010800040101010101" pitchFamily="2" charset="-122"/>
                  <a:ea typeface="华文行楷" panose="02010800040101010101" pitchFamily="2" charset="-122"/>
                </a:rPr>
                <a:t>01</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sp>
        <p:nvSpPr>
          <p:cNvPr id="8" name="Rectangle 9"/>
          <p:cNvSpPr/>
          <p:nvPr/>
        </p:nvSpPr>
        <p:spPr>
          <a:xfrm>
            <a:off x="2677" y="4380539"/>
            <a:ext cx="12200430" cy="812548"/>
          </a:xfrm>
          <a:prstGeom prst="rect">
            <a:avLst/>
          </a:prstGeom>
          <a:no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en-US" sz="3200" b="0" i="0" u="none" strike="noStrike" kern="0" cap="none" spc="0" normalizeH="0" baseline="0" noProof="0" smtClean="0">
              <a:ln>
                <a:noFill/>
              </a:ln>
              <a:solidFill>
                <a:prstClr val="white"/>
              </a:solidFill>
              <a:effectLst/>
              <a:uLnTx/>
              <a:uFillTx/>
            </a:endParaRPr>
          </a:p>
        </p:txBody>
      </p:sp>
      <p:sp>
        <p:nvSpPr>
          <p:cNvPr id="9" name="Rectangle 11"/>
          <p:cNvSpPr/>
          <p:nvPr/>
        </p:nvSpPr>
        <p:spPr>
          <a:xfrm>
            <a:off x="-9517" y="4380537"/>
            <a:ext cx="12223006" cy="683789"/>
          </a:xfrm>
          <a:prstGeom prst="rect">
            <a:avLst/>
          </a:prstGeom>
          <a:solidFill>
            <a:schemeClr val="tx1"/>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en-US" sz="3200" b="0" i="0" u="none" strike="noStrike" kern="0" cap="none" spc="0" normalizeH="0" baseline="0" noProof="0" smtClean="0">
              <a:ln>
                <a:noFill/>
              </a:ln>
              <a:solidFill>
                <a:prstClr val="white"/>
              </a:solidFill>
              <a:effectLst/>
              <a:uLnTx/>
              <a:uFillTx/>
            </a:endParaRPr>
          </a:p>
        </p:txBody>
      </p:sp>
      <p:grpSp>
        <p:nvGrpSpPr>
          <p:cNvPr id="10" name="组合 9"/>
          <p:cNvGrpSpPr/>
          <p:nvPr/>
        </p:nvGrpSpPr>
        <p:grpSpPr>
          <a:xfrm>
            <a:off x="4329084" y="2146026"/>
            <a:ext cx="3535423" cy="2132942"/>
            <a:chOff x="4388285" y="2049378"/>
            <a:chExt cx="3536515" cy="2133600"/>
          </a:xfrm>
        </p:grpSpPr>
        <p:pic>
          <p:nvPicPr>
            <p:cNvPr id="11" name="Picture 4"/>
            <p:cNvPicPr>
              <a:picLocks noChangeAspect="1"/>
            </p:cNvPicPr>
            <p:nvPr/>
          </p:nvPicPr>
          <p:blipFill rotWithShape="1">
            <a:blip r:embed="rId3" cstate="print"/>
            <a:srcRect/>
            <a:stretch>
              <a:fillRect/>
            </a:stretch>
          </p:blipFill>
          <p:spPr>
            <a:xfrm>
              <a:off x="4388285" y="2049378"/>
              <a:ext cx="3536515" cy="2133600"/>
            </a:xfrm>
            <a:prstGeom prst="rect">
              <a:avLst/>
            </a:prstGeom>
          </p:spPr>
        </p:pic>
        <p:sp>
          <p:nvSpPr>
            <p:cNvPr id="12" name="Rectangle 18"/>
            <p:cNvSpPr/>
            <p:nvPr/>
          </p:nvSpPr>
          <p:spPr>
            <a:xfrm>
              <a:off x="4907972" y="2305270"/>
              <a:ext cx="2450592" cy="1530000"/>
            </a:xfrm>
            <a:prstGeom prst="rect">
              <a:avLst/>
            </a:prstGeom>
            <a:blipFill>
              <a:blip r:embed="rId4" cstate="print"/>
              <a:srcRect/>
              <a:stretch>
                <a:fillRect/>
              </a:stretch>
            </a:blip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en-US" sz="3200" b="0" i="0" u="none" strike="noStrike" kern="0" cap="none" spc="0" normalizeH="0" baseline="0" noProof="0" smtClean="0">
                <a:ln>
                  <a:noFill/>
                </a:ln>
                <a:solidFill>
                  <a:prstClr val="white"/>
                </a:solidFill>
                <a:effectLst/>
                <a:uLnTx/>
                <a:uFillTx/>
              </a:endParaRPr>
            </a:p>
          </p:txBody>
        </p:sp>
      </p:grpSp>
      <p:grpSp>
        <p:nvGrpSpPr>
          <p:cNvPr id="13" name="组合 12"/>
          <p:cNvGrpSpPr/>
          <p:nvPr/>
        </p:nvGrpSpPr>
        <p:grpSpPr>
          <a:xfrm>
            <a:off x="876364" y="2146026"/>
            <a:ext cx="3535423" cy="2132942"/>
            <a:chOff x="629088" y="2049378"/>
            <a:chExt cx="3536515" cy="2133600"/>
          </a:xfrm>
        </p:grpSpPr>
        <p:pic>
          <p:nvPicPr>
            <p:cNvPr id="14" name="Picture 3"/>
            <p:cNvPicPr>
              <a:picLocks noChangeAspect="1"/>
            </p:cNvPicPr>
            <p:nvPr/>
          </p:nvPicPr>
          <p:blipFill rotWithShape="1">
            <a:blip r:embed="rId3" cstate="print"/>
            <a:srcRect/>
            <a:stretch>
              <a:fillRect/>
            </a:stretch>
          </p:blipFill>
          <p:spPr>
            <a:xfrm>
              <a:off x="629088" y="2049378"/>
              <a:ext cx="3536515" cy="2133600"/>
            </a:xfrm>
            <a:prstGeom prst="rect">
              <a:avLst/>
            </a:prstGeom>
          </p:spPr>
        </p:pic>
        <p:sp>
          <p:nvSpPr>
            <p:cNvPr id="15" name="Rectangle 19"/>
            <p:cNvSpPr/>
            <p:nvPr/>
          </p:nvSpPr>
          <p:spPr>
            <a:xfrm>
              <a:off x="1153669" y="2305270"/>
              <a:ext cx="2450592" cy="1530000"/>
            </a:xfrm>
            <a:prstGeom prst="rect">
              <a:avLst/>
            </a:prstGeom>
            <a:blipFill>
              <a:blip r:embed="rId5" cstate="print"/>
              <a:srcRect/>
              <a:stretch>
                <a:fillRect/>
              </a:stretch>
            </a:blip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en-US" sz="3200" b="0" i="0" u="none" strike="noStrike" kern="0" cap="none" spc="0" normalizeH="0" baseline="0" noProof="0" smtClean="0">
                <a:ln>
                  <a:noFill/>
                </a:ln>
                <a:solidFill>
                  <a:prstClr val="white"/>
                </a:solidFill>
                <a:effectLst/>
                <a:uLnTx/>
                <a:uFillTx/>
              </a:endParaRPr>
            </a:p>
          </p:txBody>
        </p:sp>
      </p:grpSp>
      <p:grpSp>
        <p:nvGrpSpPr>
          <p:cNvPr id="16" name="组合 15"/>
          <p:cNvGrpSpPr/>
          <p:nvPr/>
        </p:nvGrpSpPr>
        <p:grpSpPr>
          <a:xfrm>
            <a:off x="7781802" y="2146026"/>
            <a:ext cx="3535423" cy="2132942"/>
            <a:chOff x="8233332" y="2049378"/>
            <a:chExt cx="3536515" cy="2133600"/>
          </a:xfrm>
        </p:grpSpPr>
        <p:pic>
          <p:nvPicPr>
            <p:cNvPr id="17" name="Picture 5"/>
            <p:cNvPicPr>
              <a:picLocks noChangeAspect="1"/>
            </p:cNvPicPr>
            <p:nvPr/>
          </p:nvPicPr>
          <p:blipFill rotWithShape="1">
            <a:blip r:embed="rId3" cstate="print"/>
            <a:srcRect/>
            <a:stretch>
              <a:fillRect/>
            </a:stretch>
          </p:blipFill>
          <p:spPr>
            <a:xfrm>
              <a:off x="8233332" y="2049378"/>
              <a:ext cx="3536515" cy="2133600"/>
            </a:xfrm>
            <a:prstGeom prst="rect">
              <a:avLst/>
            </a:prstGeom>
          </p:spPr>
        </p:pic>
        <p:sp>
          <p:nvSpPr>
            <p:cNvPr id="18" name="Rectangle 20"/>
            <p:cNvSpPr/>
            <p:nvPr/>
          </p:nvSpPr>
          <p:spPr>
            <a:xfrm>
              <a:off x="8749047" y="2305268"/>
              <a:ext cx="2450592" cy="1530000"/>
            </a:xfrm>
            <a:prstGeom prst="rect">
              <a:avLst/>
            </a:prstGeom>
            <a:blipFill>
              <a:blip r:embed="rId6" cstate="print"/>
              <a:srcRect/>
              <a:stretch>
                <a:fillRect/>
              </a:stretch>
            </a:blip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en-US" sz="3200" b="0" i="0" u="none" strike="noStrike" kern="0" cap="none" spc="0" normalizeH="0" baseline="0" noProof="0" smtClean="0">
                <a:ln>
                  <a:noFill/>
                </a:ln>
                <a:solidFill>
                  <a:prstClr val="white"/>
                </a:solidFill>
                <a:effectLst/>
                <a:uLnTx/>
                <a:uFillTx/>
              </a:endParaRPr>
            </a:p>
          </p:txBody>
        </p:sp>
      </p:grpSp>
      <p:sp>
        <p:nvSpPr>
          <p:cNvPr id="19" name="矩形 18"/>
          <p:cNvSpPr>
            <a:spLocks noChangeArrowheads="1"/>
          </p:cNvSpPr>
          <p:nvPr/>
        </p:nvSpPr>
        <p:spPr bwMode="auto">
          <a:xfrm>
            <a:off x="1317725" y="1458166"/>
            <a:ext cx="9590217" cy="6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2" tIns="45702" rIns="91402" bIns="4570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3765"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4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点击在此录入上述图表的综合描述说明，在此录入上述图表的综合描述说明。在此录入上述图表的综合描述说明，在此录入上述图表的综合描述说明，在此录入上述图表的综合描述说明。</a:t>
            </a:r>
            <a:endParaRPr kumimoji="0" lang="zh-CN" altLang="en-US" sz="14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矩形 19"/>
          <p:cNvSpPr/>
          <p:nvPr/>
        </p:nvSpPr>
        <p:spPr>
          <a:xfrm>
            <a:off x="2128586" y="4491254"/>
            <a:ext cx="1030975" cy="430723"/>
          </a:xfrm>
          <a:prstGeom prst="rect">
            <a:avLst/>
          </a:prstGeom>
        </p:spPr>
        <p:txBody>
          <a:bodyPr wrap="none" lIns="91402" tIns="45702" rIns="91402" bIns="45702">
            <a:spAutoFit/>
          </a:bodyPr>
          <a:lstStyle/>
          <a:p>
            <a:pPr algn="ctr" defTabSz="913765"/>
            <a:r>
              <a:rPr lang="zh-CN" altLang="en-US" sz="2200" b="1" smtClean="0">
                <a:solidFill>
                  <a:prstClr val="white">
                    <a:lumMod val="95000"/>
                  </a:prstClr>
                </a:solidFill>
                <a:effectLst>
                  <a:reflection blurRad="6350" stA="55000" endA="50" endPos="85000" dist="29997" dir="5400000" sy="-100000" algn="bl" rotWithShape="0"/>
                </a:effectLst>
                <a:latin typeface="微软雅黑" panose="020B0503020204020204" pitchFamily="34" charset="-122"/>
                <a:ea typeface="微软雅黑" panose="020B0503020204020204" pitchFamily="34" charset="-122"/>
              </a:rPr>
              <a:t>项目一</a:t>
            </a:r>
            <a:endParaRPr lang="en-US" altLang="zh-CN" sz="2200" b="1" dirty="0">
              <a:solidFill>
                <a:prstClr val="white">
                  <a:lumMod val="95000"/>
                </a:prstClr>
              </a:solidFill>
              <a:effectLst>
                <a:reflection blurRad="6350" stA="55000" endA="50" endPos="85000" dist="29997" dir="5400000" sy="-100000" algn="bl" rotWithShape="0"/>
              </a:effectLst>
              <a:latin typeface="微软雅黑" panose="020B0503020204020204" pitchFamily="34" charset="-122"/>
              <a:ea typeface="微软雅黑" panose="020B0503020204020204" pitchFamily="34" charset="-122"/>
            </a:endParaRPr>
          </a:p>
        </p:txBody>
      </p:sp>
      <p:sp>
        <p:nvSpPr>
          <p:cNvPr id="21" name="矩形 47"/>
          <p:cNvSpPr>
            <a:spLocks noChangeArrowheads="1"/>
          </p:cNvSpPr>
          <p:nvPr/>
        </p:nvSpPr>
        <p:spPr bwMode="auto">
          <a:xfrm>
            <a:off x="1480120" y="5128939"/>
            <a:ext cx="2327912" cy="1212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2" tIns="45702" rIns="91402" bIns="4570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3765"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4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endParaRPr kumimoji="0" lang="zh-CN" altLang="en-US" sz="14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矩形 21"/>
          <p:cNvSpPr/>
          <p:nvPr/>
        </p:nvSpPr>
        <p:spPr>
          <a:xfrm>
            <a:off x="5581306" y="4491254"/>
            <a:ext cx="1030975" cy="430723"/>
          </a:xfrm>
          <a:prstGeom prst="rect">
            <a:avLst/>
          </a:prstGeom>
        </p:spPr>
        <p:txBody>
          <a:bodyPr wrap="none" lIns="91402" tIns="45702" rIns="91402" bIns="45702">
            <a:spAutoFit/>
          </a:bodyPr>
          <a:lstStyle/>
          <a:p>
            <a:pPr algn="ctr" defTabSz="913765"/>
            <a:r>
              <a:rPr lang="zh-CN" altLang="en-US" sz="2200" b="1" smtClean="0">
                <a:solidFill>
                  <a:prstClr val="white">
                    <a:lumMod val="95000"/>
                  </a:prstClr>
                </a:solidFill>
                <a:effectLst>
                  <a:reflection blurRad="6350" stA="55000" endA="50" endPos="85000" dist="29997" dir="5400000" sy="-100000" algn="bl" rotWithShape="0"/>
                </a:effectLst>
                <a:latin typeface="微软雅黑" panose="020B0503020204020204" pitchFamily="34" charset="-122"/>
                <a:ea typeface="微软雅黑" panose="020B0503020204020204" pitchFamily="34" charset="-122"/>
              </a:rPr>
              <a:t>项目二</a:t>
            </a:r>
            <a:endParaRPr lang="en-US" altLang="zh-CN" sz="2200" b="1" dirty="0">
              <a:solidFill>
                <a:prstClr val="white">
                  <a:lumMod val="95000"/>
                </a:prstClr>
              </a:solidFill>
              <a:effectLst>
                <a:reflection blurRad="6350" stA="55000" endA="50" endPos="85000" dist="29997" dir="5400000" sy="-100000" algn="bl" rotWithShape="0"/>
              </a:effectLst>
              <a:latin typeface="微软雅黑" panose="020B0503020204020204" pitchFamily="34" charset="-122"/>
              <a:ea typeface="微软雅黑" panose="020B0503020204020204" pitchFamily="34" charset="-122"/>
            </a:endParaRPr>
          </a:p>
        </p:txBody>
      </p:sp>
      <p:sp>
        <p:nvSpPr>
          <p:cNvPr id="23" name="矩形 47"/>
          <p:cNvSpPr>
            <a:spLocks noChangeArrowheads="1"/>
          </p:cNvSpPr>
          <p:nvPr/>
        </p:nvSpPr>
        <p:spPr bwMode="auto">
          <a:xfrm>
            <a:off x="4932839" y="5128939"/>
            <a:ext cx="2327912" cy="1212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2" tIns="45702" rIns="91402" bIns="4570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3765"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4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endParaRPr kumimoji="0" lang="zh-CN" altLang="en-US" sz="14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矩形 23"/>
          <p:cNvSpPr/>
          <p:nvPr/>
        </p:nvSpPr>
        <p:spPr>
          <a:xfrm>
            <a:off x="9034024" y="4491254"/>
            <a:ext cx="1030975" cy="430723"/>
          </a:xfrm>
          <a:prstGeom prst="rect">
            <a:avLst/>
          </a:prstGeom>
        </p:spPr>
        <p:txBody>
          <a:bodyPr wrap="none" lIns="91402" tIns="45702" rIns="91402" bIns="45702">
            <a:spAutoFit/>
          </a:bodyPr>
          <a:lstStyle/>
          <a:p>
            <a:pPr algn="ctr" defTabSz="913765"/>
            <a:r>
              <a:rPr lang="zh-CN" altLang="en-US" sz="2200" b="1" smtClean="0">
                <a:solidFill>
                  <a:prstClr val="white">
                    <a:lumMod val="95000"/>
                  </a:prstClr>
                </a:solidFill>
                <a:effectLst>
                  <a:reflection blurRad="6350" stA="55000" endA="50" endPos="85000" dist="29997" dir="5400000" sy="-100000" algn="bl" rotWithShape="0"/>
                </a:effectLst>
                <a:latin typeface="微软雅黑" panose="020B0503020204020204" pitchFamily="34" charset="-122"/>
                <a:ea typeface="微软雅黑" panose="020B0503020204020204" pitchFamily="34" charset="-122"/>
              </a:rPr>
              <a:t>项目三</a:t>
            </a:r>
            <a:endParaRPr lang="en-US" altLang="zh-CN" sz="2200" b="1" dirty="0">
              <a:solidFill>
                <a:prstClr val="white">
                  <a:lumMod val="95000"/>
                </a:prstClr>
              </a:solidFill>
              <a:effectLst>
                <a:reflection blurRad="6350" stA="55000" endA="50" endPos="85000" dist="29997" dir="5400000" sy="-100000" algn="bl" rotWithShape="0"/>
              </a:effectLst>
              <a:latin typeface="微软雅黑" panose="020B0503020204020204" pitchFamily="34" charset="-122"/>
              <a:ea typeface="微软雅黑" panose="020B0503020204020204" pitchFamily="34" charset="-122"/>
            </a:endParaRPr>
          </a:p>
        </p:txBody>
      </p:sp>
      <p:sp>
        <p:nvSpPr>
          <p:cNvPr id="25" name="矩形 47"/>
          <p:cNvSpPr>
            <a:spLocks noChangeArrowheads="1"/>
          </p:cNvSpPr>
          <p:nvPr/>
        </p:nvSpPr>
        <p:spPr bwMode="auto">
          <a:xfrm>
            <a:off x="8385558" y="5128939"/>
            <a:ext cx="2327912" cy="1212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2" tIns="45702" rIns="91402" bIns="4570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3765"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4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endParaRPr kumimoji="0" lang="zh-CN" altLang="en-US" sz="14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fltVal val="0"/>
                                          </p:val>
                                        </p:tav>
                                        <p:tav tm="100000">
                                          <p:val>
                                            <p:strVal val="#ppt_w"/>
                                          </p:val>
                                        </p:tav>
                                      </p:tavLst>
                                    </p:anim>
                                    <p:anim calcmode="lin" valueType="num">
                                      <p:cBhvr>
                                        <p:cTn id="8" dur="1000" fill="hold"/>
                                        <p:tgtEl>
                                          <p:spTgt spid="50"/>
                                        </p:tgtEl>
                                        <p:attrNameLst>
                                          <p:attrName>ppt_h</p:attrName>
                                        </p:attrNameLst>
                                      </p:cBhvr>
                                      <p:tavLst>
                                        <p:tav tm="0">
                                          <p:val>
                                            <p:fltVal val="0"/>
                                          </p:val>
                                        </p:tav>
                                        <p:tav tm="100000">
                                          <p:val>
                                            <p:strVal val="#ppt_h"/>
                                          </p:val>
                                        </p:tav>
                                      </p:tavLst>
                                    </p:anim>
                                    <p:anim calcmode="lin" valueType="num">
                                      <p:cBhvr>
                                        <p:cTn id="9" dur="1000" fill="hold"/>
                                        <p:tgtEl>
                                          <p:spTgt spid="5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ppt_x</p:attrName>
                                        </p:attrNameLst>
                                      </p:cBhvr>
                                      <p:tavLst>
                                        <p:tav tm="0">
                                          <p:val>
                                            <p:strVal val="#ppt_x-#ppt_w*1.125000"/>
                                          </p:val>
                                        </p:tav>
                                        <p:tav tm="100000">
                                          <p:val>
                                            <p:strVal val="#ppt_x"/>
                                          </p:val>
                                        </p:tav>
                                      </p:tavLst>
                                    </p:anim>
                                    <p:animEffect transition="in" filter="wipe(right)">
                                      <p:cBhvr>
                                        <p:cTn id="15" dur="500"/>
                                        <p:tgtEl>
                                          <p:spTgt spid="2"/>
                                        </p:tgtEl>
                                      </p:cBhvr>
                                    </p:animEffect>
                                  </p:childTnLst>
                                </p:cTn>
                              </p:par>
                            </p:childTnLst>
                          </p:cTn>
                        </p:par>
                        <p:par>
                          <p:cTn id="16" fill="hold">
                            <p:stCondLst>
                              <p:cond delay="1500"/>
                            </p:stCondLst>
                            <p:childTnLst>
                              <p:par>
                                <p:cTn id="17" presetID="16" presetClass="entr" presetSubtype="37"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barn(outVertical)">
                                      <p:cBhvr>
                                        <p:cTn id="19" dur="500"/>
                                        <p:tgtEl>
                                          <p:spTgt spid="19"/>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1000"/>
                                        <p:tgtEl>
                                          <p:spTgt spid="9"/>
                                        </p:tgtEl>
                                      </p:cBhvr>
                                    </p:animEffect>
                                  </p:childTnLst>
                                </p:cTn>
                              </p:par>
                            </p:childTnLst>
                          </p:cTn>
                        </p:par>
                        <p:par>
                          <p:cTn id="24" fill="hold">
                            <p:stCondLst>
                              <p:cond delay="3000"/>
                            </p:stCondLst>
                            <p:childTnLst>
                              <p:par>
                                <p:cTn id="25" presetID="12" presetClass="entr" presetSubtype="1"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p:tgtEl>
                                          <p:spTgt spid="10"/>
                                        </p:tgtEl>
                                        <p:attrNameLst>
                                          <p:attrName>ppt_y</p:attrName>
                                        </p:attrNameLst>
                                      </p:cBhvr>
                                      <p:tavLst>
                                        <p:tav tm="0">
                                          <p:val>
                                            <p:strVal val="#ppt_y-#ppt_h*1.125000"/>
                                          </p:val>
                                        </p:tav>
                                        <p:tav tm="100000">
                                          <p:val>
                                            <p:strVal val="#ppt_y"/>
                                          </p:val>
                                        </p:tav>
                                      </p:tavLst>
                                    </p:anim>
                                    <p:animEffect transition="in" filter="wipe(down)">
                                      <p:cBhvr>
                                        <p:cTn id="28" dur="500"/>
                                        <p:tgtEl>
                                          <p:spTgt spid="10"/>
                                        </p:tgtEl>
                                      </p:cBhvr>
                                    </p:animEffect>
                                  </p:childTnLst>
                                </p:cTn>
                              </p:par>
                            </p:childTnLst>
                          </p:cTn>
                        </p:par>
                        <p:par>
                          <p:cTn id="29" fill="hold">
                            <p:stCondLst>
                              <p:cond delay="3500"/>
                            </p:stCondLst>
                            <p:childTnLst>
                              <p:par>
                                <p:cTn id="30" presetID="12" presetClass="entr" presetSubtype="2"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p:tgtEl>
                                          <p:spTgt spid="13"/>
                                        </p:tgtEl>
                                        <p:attrNameLst>
                                          <p:attrName>ppt_x</p:attrName>
                                        </p:attrNameLst>
                                      </p:cBhvr>
                                      <p:tavLst>
                                        <p:tav tm="0">
                                          <p:val>
                                            <p:strVal val="#ppt_x+#ppt_w*1.125000"/>
                                          </p:val>
                                        </p:tav>
                                        <p:tav tm="100000">
                                          <p:val>
                                            <p:strVal val="#ppt_x"/>
                                          </p:val>
                                        </p:tav>
                                      </p:tavLst>
                                    </p:anim>
                                    <p:animEffect transition="in" filter="wipe(left)">
                                      <p:cBhvr>
                                        <p:cTn id="33" dur="500"/>
                                        <p:tgtEl>
                                          <p:spTgt spid="13"/>
                                        </p:tgtEl>
                                      </p:cBhvr>
                                    </p:animEffect>
                                  </p:childTnLst>
                                </p:cTn>
                              </p:par>
                              <p:par>
                                <p:cTn id="34" presetID="12" presetClass="entr" presetSubtype="8" fill="hold"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p:tgtEl>
                                          <p:spTgt spid="16"/>
                                        </p:tgtEl>
                                        <p:attrNameLst>
                                          <p:attrName>ppt_x</p:attrName>
                                        </p:attrNameLst>
                                      </p:cBhvr>
                                      <p:tavLst>
                                        <p:tav tm="0">
                                          <p:val>
                                            <p:strVal val="#ppt_x-#ppt_w*1.125000"/>
                                          </p:val>
                                        </p:tav>
                                        <p:tav tm="100000">
                                          <p:val>
                                            <p:strVal val="#ppt_x"/>
                                          </p:val>
                                        </p:tav>
                                      </p:tavLst>
                                    </p:anim>
                                    <p:animEffect transition="in" filter="wipe(right)">
                                      <p:cBhvr>
                                        <p:cTn id="37" dur="500"/>
                                        <p:tgtEl>
                                          <p:spTgt spid="16"/>
                                        </p:tgtEl>
                                      </p:cBhvr>
                                    </p:animEffect>
                                  </p:childTnLst>
                                </p:cTn>
                              </p:par>
                            </p:childTnLst>
                          </p:cTn>
                        </p:par>
                        <p:par>
                          <p:cTn id="38" fill="hold">
                            <p:stCondLst>
                              <p:cond delay="4000"/>
                            </p:stCondLst>
                            <p:childTnLst>
                              <p:par>
                                <p:cTn id="39" presetID="23" presetClass="entr" presetSubtype="16"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p:cTn id="41" dur="500" fill="hold"/>
                                        <p:tgtEl>
                                          <p:spTgt spid="22"/>
                                        </p:tgtEl>
                                        <p:attrNameLst>
                                          <p:attrName>ppt_w</p:attrName>
                                        </p:attrNameLst>
                                      </p:cBhvr>
                                      <p:tavLst>
                                        <p:tav tm="0">
                                          <p:val>
                                            <p:fltVal val="0"/>
                                          </p:val>
                                        </p:tav>
                                        <p:tav tm="100000">
                                          <p:val>
                                            <p:strVal val="#ppt_w"/>
                                          </p:val>
                                        </p:tav>
                                      </p:tavLst>
                                    </p:anim>
                                    <p:anim calcmode="lin" valueType="num">
                                      <p:cBhvr>
                                        <p:cTn id="42" dur="500" fill="hold"/>
                                        <p:tgtEl>
                                          <p:spTgt spid="22"/>
                                        </p:tgtEl>
                                        <p:attrNameLst>
                                          <p:attrName>ppt_h</p:attrName>
                                        </p:attrNameLst>
                                      </p:cBhvr>
                                      <p:tavLst>
                                        <p:tav tm="0">
                                          <p:val>
                                            <p:fltVal val="0"/>
                                          </p:val>
                                        </p:tav>
                                        <p:tav tm="100000">
                                          <p:val>
                                            <p:strVal val="#ppt_h"/>
                                          </p:val>
                                        </p:tav>
                                      </p:tavLst>
                                    </p:anim>
                                  </p:childTnLst>
                                </p:cTn>
                              </p:par>
                              <p:par>
                                <p:cTn id="43" presetID="23" presetClass="entr" presetSubtype="16"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p:cTn id="45" dur="500" fill="hold"/>
                                        <p:tgtEl>
                                          <p:spTgt spid="20"/>
                                        </p:tgtEl>
                                        <p:attrNameLst>
                                          <p:attrName>ppt_w</p:attrName>
                                        </p:attrNameLst>
                                      </p:cBhvr>
                                      <p:tavLst>
                                        <p:tav tm="0">
                                          <p:val>
                                            <p:fltVal val="0"/>
                                          </p:val>
                                        </p:tav>
                                        <p:tav tm="100000">
                                          <p:val>
                                            <p:strVal val="#ppt_w"/>
                                          </p:val>
                                        </p:tav>
                                      </p:tavLst>
                                    </p:anim>
                                    <p:anim calcmode="lin" valueType="num">
                                      <p:cBhvr>
                                        <p:cTn id="46" dur="500" fill="hold"/>
                                        <p:tgtEl>
                                          <p:spTgt spid="20"/>
                                        </p:tgtEl>
                                        <p:attrNameLst>
                                          <p:attrName>ppt_h</p:attrName>
                                        </p:attrNameLst>
                                      </p:cBhvr>
                                      <p:tavLst>
                                        <p:tav tm="0">
                                          <p:val>
                                            <p:fltVal val="0"/>
                                          </p:val>
                                        </p:tav>
                                        <p:tav tm="100000">
                                          <p:val>
                                            <p:strVal val="#ppt_h"/>
                                          </p:val>
                                        </p:tav>
                                      </p:tavLst>
                                    </p:anim>
                                  </p:childTnLst>
                                </p:cTn>
                              </p:par>
                              <p:par>
                                <p:cTn id="47" presetID="23" presetClass="entr" presetSubtype="16"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p:cTn id="49" dur="500" fill="hold"/>
                                        <p:tgtEl>
                                          <p:spTgt spid="24"/>
                                        </p:tgtEl>
                                        <p:attrNameLst>
                                          <p:attrName>ppt_w</p:attrName>
                                        </p:attrNameLst>
                                      </p:cBhvr>
                                      <p:tavLst>
                                        <p:tav tm="0">
                                          <p:val>
                                            <p:fltVal val="0"/>
                                          </p:val>
                                        </p:tav>
                                        <p:tav tm="100000">
                                          <p:val>
                                            <p:strVal val="#ppt_w"/>
                                          </p:val>
                                        </p:tav>
                                      </p:tavLst>
                                    </p:anim>
                                    <p:anim calcmode="lin" valueType="num">
                                      <p:cBhvr>
                                        <p:cTn id="50" dur="500" fill="hold"/>
                                        <p:tgtEl>
                                          <p:spTgt spid="24"/>
                                        </p:tgtEl>
                                        <p:attrNameLst>
                                          <p:attrName>ppt_h</p:attrName>
                                        </p:attrNameLst>
                                      </p:cBhvr>
                                      <p:tavLst>
                                        <p:tav tm="0">
                                          <p:val>
                                            <p:fltVal val="0"/>
                                          </p:val>
                                        </p:tav>
                                        <p:tav tm="100000">
                                          <p:val>
                                            <p:strVal val="#ppt_h"/>
                                          </p:val>
                                        </p:tav>
                                      </p:tavLst>
                                    </p:anim>
                                  </p:childTnLst>
                                </p:cTn>
                              </p:par>
                            </p:childTnLst>
                          </p:cTn>
                        </p:par>
                        <p:par>
                          <p:cTn id="51" fill="hold">
                            <p:stCondLst>
                              <p:cond delay="4500"/>
                            </p:stCondLst>
                            <p:childTnLst>
                              <p:par>
                                <p:cTn id="52" presetID="20" presetClass="entr" presetSubtype="0" fill="hold" grpId="0" nodeType="after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wedge">
                                      <p:cBhvr>
                                        <p:cTn id="54" dur="750"/>
                                        <p:tgtEl>
                                          <p:spTgt spid="23"/>
                                        </p:tgtEl>
                                      </p:cBhvr>
                                    </p:animEffect>
                                  </p:childTnLst>
                                </p:cTn>
                              </p:par>
                              <p:par>
                                <p:cTn id="55" presetID="20" presetClass="entr" presetSubtype="0"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edge">
                                      <p:cBhvr>
                                        <p:cTn id="57" dur="750"/>
                                        <p:tgtEl>
                                          <p:spTgt spid="21"/>
                                        </p:tgtEl>
                                      </p:cBhvr>
                                    </p:animEffect>
                                  </p:childTnLst>
                                </p:cTn>
                              </p:par>
                              <p:par>
                                <p:cTn id="58" presetID="20" presetClass="entr" presetSubtype="0" fill="hold" grpId="0" nodeType="with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wedge">
                                      <p:cBhvr>
                                        <p:cTn id="60"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9" grpId="0"/>
      <p:bldP spid="20" grpId="0"/>
      <p:bldP spid="21" grpId="0"/>
      <p:bldP spid="22" grpId="0"/>
      <p:bldP spid="23" grpId="0"/>
      <p:bldP spid="24" grpId="0"/>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3167" y="174496"/>
            <a:ext cx="3536732" cy="810982"/>
            <a:chOff x="823167" y="174496"/>
            <a:chExt cx="3536732" cy="810982"/>
          </a:xfrm>
        </p:grpSpPr>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23167" y="174496"/>
              <a:ext cx="3486972" cy="810982"/>
            </a:xfrm>
            <a:prstGeom prst="rect">
              <a:avLst/>
            </a:prstGeom>
          </p:spPr>
        </p:pic>
        <p:sp>
          <p:nvSpPr>
            <p:cNvPr id="54" name="Rectangle 23"/>
            <p:cNvSpPr>
              <a:spLocks noChangeArrowheads="1"/>
            </p:cNvSpPr>
            <p:nvPr/>
          </p:nvSpPr>
          <p:spPr bwMode="auto">
            <a:xfrm>
              <a:off x="823167" y="238506"/>
              <a:ext cx="353673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zh-CN" altLang="en-US" sz="4000" kern="10" smtClean="0">
                  <a:ln w="19050">
                    <a:noFill/>
                    <a:miter lim="800000"/>
                  </a:ln>
                  <a:solidFill>
                    <a:schemeClr val="bg1"/>
                  </a:solidFill>
                  <a:latin typeface="华文行楷" panose="02010800040101010101" pitchFamily="2" charset="-122"/>
                  <a:ea typeface="华文行楷" panose="02010800040101010101" pitchFamily="2" charset="-122"/>
                </a:rPr>
                <a:t>经营指标</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grpSp>
        <p:nvGrpSpPr>
          <p:cNvPr id="50" name="组合 49"/>
          <p:cNvGrpSpPr/>
          <p:nvPr/>
        </p:nvGrpSpPr>
        <p:grpSpPr>
          <a:xfrm>
            <a:off x="351974" y="174496"/>
            <a:ext cx="842865" cy="852406"/>
            <a:chOff x="2770755" y="4128825"/>
            <a:chExt cx="1837870" cy="1858675"/>
          </a:xfrm>
        </p:grpSpPr>
        <p:pic>
          <p:nvPicPr>
            <p:cNvPr id="51" name="图片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0755" y="4128825"/>
              <a:ext cx="1837870" cy="1858675"/>
            </a:xfrm>
            <a:prstGeom prst="rect">
              <a:avLst/>
            </a:prstGeom>
          </p:spPr>
        </p:pic>
        <p:sp>
          <p:nvSpPr>
            <p:cNvPr id="52" name="Rectangle 23"/>
            <p:cNvSpPr>
              <a:spLocks noChangeArrowheads="1"/>
            </p:cNvSpPr>
            <p:nvPr/>
          </p:nvSpPr>
          <p:spPr bwMode="auto">
            <a:xfrm>
              <a:off x="2906802" y="4396441"/>
              <a:ext cx="1582979"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zh-CN" sz="4000" kern="10" smtClean="0">
                  <a:ln w="19050">
                    <a:noFill/>
                    <a:miter lim="800000"/>
                  </a:ln>
                  <a:solidFill>
                    <a:schemeClr val="bg1"/>
                  </a:solidFill>
                  <a:latin typeface="华文行楷" panose="02010800040101010101" pitchFamily="2" charset="-122"/>
                  <a:ea typeface="华文行楷" panose="02010800040101010101" pitchFamily="2" charset="-122"/>
                </a:rPr>
                <a:t>01</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cxnSp>
        <p:nvCxnSpPr>
          <p:cNvPr id="22" name="直接箭头连接符 21"/>
          <p:cNvCxnSpPr/>
          <p:nvPr/>
        </p:nvCxnSpPr>
        <p:spPr>
          <a:xfrm flipV="1">
            <a:off x="1907084" y="1628800"/>
            <a:ext cx="0" cy="3816424"/>
          </a:xfrm>
          <a:prstGeom prst="straightConnector1">
            <a:avLst/>
          </a:prstGeom>
          <a:noFill/>
          <a:ln w="28575" cap="flat" cmpd="sng" algn="ctr">
            <a:solidFill>
              <a:sysClr val="windowText" lastClr="000000">
                <a:lumMod val="50000"/>
                <a:lumOff val="50000"/>
              </a:sysClr>
            </a:solidFill>
            <a:prstDash val="solid"/>
            <a:tailEnd type="arrow"/>
          </a:ln>
          <a:effectLst/>
        </p:spPr>
      </p:cxnSp>
      <p:cxnSp>
        <p:nvCxnSpPr>
          <p:cNvPr id="23" name="直接连接符 22"/>
          <p:cNvCxnSpPr/>
          <p:nvPr/>
        </p:nvCxnSpPr>
        <p:spPr>
          <a:xfrm>
            <a:off x="1907084" y="5445224"/>
            <a:ext cx="6636394" cy="0"/>
          </a:xfrm>
          <a:prstGeom prst="line">
            <a:avLst/>
          </a:prstGeom>
          <a:noFill/>
          <a:ln w="28575" cap="flat" cmpd="sng" algn="ctr">
            <a:solidFill>
              <a:sysClr val="windowText" lastClr="000000">
                <a:lumMod val="50000"/>
                <a:lumOff val="50000"/>
              </a:sysClr>
            </a:solidFill>
            <a:prstDash val="solid"/>
            <a:headEnd type="none" w="med" len="med"/>
            <a:tailEnd type="arrow" w="med" len="med"/>
          </a:ln>
          <a:effectLst/>
        </p:spPr>
      </p:cxnSp>
      <p:sp>
        <p:nvSpPr>
          <p:cNvPr id="24" name="任意多边形 23"/>
          <p:cNvSpPr/>
          <p:nvPr/>
        </p:nvSpPr>
        <p:spPr>
          <a:xfrm>
            <a:off x="2552700" y="2564904"/>
            <a:ext cx="5105400" cy="1646289"/>
          </a:xfrm>
          <a:custGeom>
            <a:avLst/>
            <a:gdLst>
              <a:gd name="connsiteX0" fmla="*/ 0 w 5105400"/>
              <a:gd name="connsiteY0" fmla="*/ 1067871 h 1646289"/>
              <a:gd name="connsiteX1" fmla="*/ 723900 w 5105400"/>
              <a:gd name="connsiteY1" fmla="*/ 1071 h 1646289"/>
              <a:gd name="connsiteX2" fmla="*/ 1543050 w 5105400"/>
              <a:gd name="connsiteY2" fmla="*/ 1239321 h 1646289"/>
              <a:gd name="connsiteX3" fmla="*/ 2209800 w 5105400"/>
              <a:gd name="connsiteY3" fmla="*/ 439221 h 1646289"/>
              <a:gd name="connsiteX4" fmla="*/ 3009900 w 5105400"/>
              <a:gd name="connsiteY4" fmla="*/ 1506021 h 1646289"/>
              <a:gd name="connsiteX5" fmla="*/ 3733800 w 5105400"/>
              <a:gd name="connsiteY5" fmla="*/ 210621 h 1646289"/>
              <a:gd name="connsiteX6" fmla="*/ 4495800 w 5105400"/>
              <a:gd name="connsiteY6" fmla="*/ 1639371 h 1646289"/>
              <a:gd name="connsiteX7" fmla="*/ 5105400 w 5105400"/>
              <a:gd name="connsiteY7" fmla="*/ 744021 h 1646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05400" h="1646289">
                <a:moveTo>
                  <a:pt x="0" y="1067871"/>
                </a:moveTo>
                <a:cubicBezTo>
                  <a:pt x="233362" y="520183"/>
                  <a:pt x="466725" y="-27504"/>
                  <a:pt x="723900" y="1071"/>
                </a:cubicBezTo>
                <a:cubicBezTo>
                  <a:pt x="981075" y="29646"/>
                  <a:pt x="1295400" y="1166296"/>
                  <a:pt x="1543050" y="1239321"/>
                </a:cubicBezTo>
                <a:cubicBezTo>
                  <a:pt x="1790700" y="1312346"/>
                  <a:pt x="1965325" y="394771"/>
                  <a:pt x="2209800" y="439221"/>
                </a:cubicBezTo>
                <a:cubicBezTo>
                  <a:pt x="2454275" y="483671"/>
                  <a:pt x="2755900" y="1544121"/>
                  <a:pt x="3009900" y="1506021"/>
                </a:cubicBezTo>
                <a:cubicBezTo>
                  <a:pt x="3263900" y="1467921"/>
                  <a:pt x="3486150" y="188396"/>
                  <a:pt x="3733800" y="210621"/>
                </a:cubicBezTo>
                <a:cubicBezTo>
                  <a:pt x="3981450" y="232846"/>
                  <a:pt x="4267200" y="1550471"/>
                  <a:pt x="4495800" y="1639371"/>
                </a:cubicBezTo>
                <a:cubicBezTo>
                  <a:pt x="4724400" y="1728271"/>
                  <a:pt x="5003800" y="934521"/>
                  <a:pt x="5105400" y="744021"/>
                </a:cubicBezTo>
              </a:path>
            </a:pathLst>
          </a:custGeom>
          <a:noFill/>
          <a:ln w="28575" cap="flat" cmpd="sng" algn="ctr">
            <a:solidFill>
              <a:sysClr val="windowText" lastClr="000000">
                <a:lumMod val="50000"/>
                <a:lumOff val="50000"/>
                <a:alpha val="69804"/>
              </a:sysClr>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宋体" panose="02010600030101010101" pitchFamily="2" charset="-122"/>
            </a:endParaRPr>
          </a:p>
        </p:txBody>
      </p:sp>
      <p:grpSp>
        <p:nvGrpSpPr>
          <p:cNvPr id="25" name="组合 24"/>
          <p:cNvGrpSpPr/>
          <p:nvPr/>
        </p:nvGrpSpPr>
        <p:grpSpPr>
          <a:xfrm>
            <a:off x="2530810" y="3861048"/>
            <a:ext cx="252028" cy="1584176"/>
            <a:chOff x="2530810" y="3861048"/>
            <a:chExt cx="252028" cy="1584176"/>
          </a:xfrm>
        </p:grpSpPr>
        <p:sp>
          <p:nvSpPr>
            <p:cNvPr id="26" name="矩形 25"/>
            <p:cNvSpPr/>
            <p:nvPr/>
          </p:nvSpPr>
          <p:spPr>
            <a:xfrm>
              <a:off x="2530810" y="3861048"/>
              <a:ext cx="252028" cy="1584176"/>
            </a:xfrm>
            <a:prstGeom prst="rect">
              <a:avLst/>
            </a:prstGeom>
            <a:solidFill>
              <a:srgbClr val="59595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27" name="矩形 26"/>
            <p:cNvSpPr/>
            <p:nvPr/>
          </p:nvSpPr>
          <p:spPr>
            <a:xfrm>
              <a:off x="2530810" y="3861048"/>
              <a:ext cx="252028" cy="350145"/>
            </a:xfrm>
            <a:prstGeom prst="rect">
              <a:avLst/>
            </a:prstGeom>
            <a:solidFill>
              <a:sysClr val="window" lastClr="FFFFFF">
                <a:lumMod val="6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grpSp>
        <p:nvGrpSpPr>
          <p:cNvPr id="28" name="组合 27"/>
          <p:cNvGrpSpPr/>
          <p:nvPr/>
        </p:nvGrpSpPr>
        <p:grpSpPr>
          <a:xfrm>
            <a:off x="2944856" y="3284984"/>
            <a:ext cx="252028" cy="2160240"/>
            <a:chOff x="2944856" y="3284984"/>
            <a:chExt cx="252028" cy="2160240"/>
          </a:xfrm>
        </p:grpSpPr>
        <p:sp>
          <p:nvSpPr>
            <p:cNvPr id="29" name="矩形 28"/>
            <p:cNvSpPr/>
            <p:nvPr/>
          </p:nvSpPr>
          <p:spPr>
            <a:xfrm>
              <a:off x="2944856" y="3284984"/>
              <a:ext cx="252028" cy="2160240"/>
            </a:xfrm>
            <a:prstGeom prst="rect">
              <a:avLst/>
            </a:prstGeom>
            <a:solidFill>
              <a:srgbClr val="59595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30" name="矩形 29"/>
            <p:cNvSpPr/>
            <p:nvPr/>
          </p:nvSpPr>
          <p:spPr>
            <a:xfrm>
              <a:off x="2944856" y="3284984"/>
              <a:ext cx="252028" cy="350145"/>
            </a:xfrm>
            <a:prstGeom prst="rect">
              <a:avLst/>
            </a:prstGeom>
            <a:solidFill>
              <a:schemeClr val="tx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grpSp>
        <p:nvGrpSpPr>
          <p:cNvPr id="31" name="组合 30"/>
          <p:cNvGrpSpPr/>
          <p:nvPr/>
        </p:nvGrpSpPr>
        <p:grpSpPr>
          <a:xfrm>
            <a:off x="3358902" y="3429000"/>
            <a:ext cx="252028" cy="2016224"/>
            <a:chOff x="3358902" y="3429000"/>
            <a:chExt cx="252028" cy="2016224"/>
          </a:xfrm>
        </p:grpSpPr>
        <p:sp>
          <p:nvSpPr>
            <p:cNvPr id="32" name="矩形 31"/>
            <p:cNvSpPr/>
            <p:nvPr/>
          </p:nvSpPr>
          <p:spPr>
            <a:xfrm>
              <a:off x="3358902" y="3429000"/>
              <a:ext cx="252028" cy="2016224"/>
            </a:xfrm>
            <a:prstGeom prst="rect">
              <a:avLst/>
            </a:prstGeom>
            <a:solidFill>
              <a:srgbClr val="59595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33" name="矩形 32"/>
            <p:cNvSpPr/>
            <p:nvPr/>
          </p:nvSpPr>
          <p:spPr>
            <a:xfrm>
              <a:off x="3358902" y="3429000"/>
              <a:ext cx="252028" cy="350145"/>
            </a:xfrm>
            <a:prstGeom prst="rect">
              <a:avLst/>
            </a:prstGeom>
            <a:solidFill>
              <a:sysClr val="window" lastClr="FFFFFF">
                <a:lumMod val="6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grpSp>
        <p:nvGrpSpPr>
          <p:cNvPr id="34" name="组合 33"/>
          <p:cNvGrpSpPr/>
          <p:nvPr/>
        </p:nvGrpSpPr>
        <p:grpSpPr>
          <a:xfrm>
            <a:off x="3772948" y="4005064"/>
            <a:ext cx="252028" cy="1440160"/>
            <a:chOff x="3772948" y="4005064"/>
            <a:chExt cx="252028" cy="1440160"/>
          </a:xfrm>
        </p:grpSpPr>
        <p:sp>
          <p:nvSpPr>
            <p:cNvPr id="35" name="矩形 34"/>
            <p:cNvSpPr/>
            <p:nvPr/>
          </p:nvSpPr>
          <p:spPr>
            <a:xfrm>
              <a:off x="3772948" y="4005064"/>
              <a:ext cx="252028" cy="1440160"/>
            </a:xfrm>
            <a:prstGeom prst="rect">
              <a:avLst/>
            </a:prstGeom>
            <a:solidFill>
              <a:srgbClr val="59595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36" name="矩形 35"/>
            <p:cNvSpPr/>
            <p:nvPr/>
          </p:nvSpPr>
          <p:spPr>
            <a:xfrm>
              <a:off x="3772948" y="4005064"/>
              <a:ext cx="252028" cy="350145"/>
            </a:xfrm>
            <a:prstGeom prst="rect">
              <a:avLst/>
            </a:prstGeom>
            <a:solidFill>
              <a:sysClr val="window" lastClr="FFFFFF">
                <a:lumMod val="6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grpSp>
        <p:nvGrpSpPr>
          <p:cNvPr id="37" name="组合 36"/>
          <p:cNvGrpSpPr/>
          <p:nvPr/>
        </p:nvGrpSpPr>
        <p:grpSpPr>
          <a:xfrm>
            <a:off x="4186994" y="4077072"/>
            <a:ext cx="252028" cy="1368152"/>
            <a:chOff x="4186994" y="4077072"/>
            <a:chExt cx="252028" cy="1368152"/>
          </a:xfrm>
        </p:grpSpPr>
        <p:sp>
          <p:nvSpPr>
            <p:cNvPr id="38" name="矩形 37"/>
            <p:cNvSpPr/>
            <p:nvPr/>
          </p:nvSpPr>
          <p:spPr>
            <a:xfrm>
              <a:off x="4186994" y="4077072"/>
              <a:ext cx="252028" cy="1368152"/>
            </a:xfrm>
            <a:prstGeom prst="rect">
              <a:avLst/>
            </a:prstGeom>
            <a:solidFill>
              <a:srgbClr val="59595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39" name="矩形 38"/>
            <p:cNvSpPr/>
            <p:nvPr/>
          </p:nvSpPr>
          <p:spPr>
            <a:xfrm>
              <a:off x="4186994" y="4077072"/>
              <a:ext cx="252028" cy="350145"/>
            </a:xfrm>
            <a:prstGeom prst="rect">
              <a:avLst/>
            </a:prstGeom>
            <a:solidFill>
              <a:sysClr val="window" lastClr="FFFFFF">
                <a:lumMod val="6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grpSp>
        <p:nvGrpSpPr>
          <p:cNvPr id="40" name="组合 39"/>
          <p:cNvGrpSpPr/>
          <p:nvPr/>
        </p:nvGrpSpPr>
        <p:grpSpPr>
          <a:xfrm>
            <a:off x="4601040" y="3428999"/>
            <a:ext cx="252028" cy="2016225"/>
            <a:chOff x="4601040" y="3428999"/>
            <a:chExt cx="252028" cy="2016225"/>
          </a:xfrm>
        </p:grpSpPr>
        <p:sp>
          <p:nvSpPr>
            <p:cNvPr id="41" name="矩形 40"/>
            <p:cNvSpPr/>
            <p:nvPr/>
          </p:nvSpPr>
          <p:spPr>
            <a:xfrm>
              <a:off x="4601040" y="3429000"/>
              <a:ext cx="252028" cy="2016224"/>
            </a:xfrm>
            <a:prstGeom prst="rect">
              <a:avLst/>
            </a:prstGeom>
            <a:solidFill>
              <a:srgbClr val="59595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42" name="矩形 41"/>
            <p:cNvSpPr/>
            <p:nvPr/>
          </p:nvSpPr>
          <p:spPr>
            <a:xfrm>
              <a:off x="4601040" y="3428999"/>
              <a:ext cx="252028" cy="350145"/>
            </a:xfrm>
            <a:prstGeom prst="rect">
              <a:avLst/>
            </a:prstGeom>
            <a:solidFill>
              <a:sysClr val="window" lastClr="FFFFFF">
                <a:lumMod val="6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grpSp>
        <p:nvGrpSpPr>
          <p:cNvPr id="43" name="组合 42"/>
          <p:cNvGrpSpPr/>
          <p:nvPr/>
        </p:nvGrpSpPr>
        <p:grpSpPr>
          <a:xfrm>
            <a:off x="5015086" y="4077071"/>
            <a:ext cx="252028" cy="1368153"/>
            <a:chOff x="5015086" y="4077071"/>
            <a:chExt cx="252028" cy="1368153"/>
          </a:xfrm>
        </p:grpSpPr>
        <p:sp>
          <p:nvSpPr>
            <p:cNvPr id="44" name="矩形 43"/>
            <p:cNvSpPr/>
            <p:nvPr/>
          </p:nvSpPr>
          <p:spPr>
            <a:xfrm>
              <a:off x="5015086" y="4077072"/>
              <a:ext cx="252028" cy="1368152"/>
            </a:xfrm>
            <a:prstGeom prst="rect">
              <a:avLst/>
            </a:prstGeom>
            <a:solidFill>
              <a:srgbClr val="59595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45" name="矩形 44"/>
            <p:cNvSpPr/>
            <p:nvPr/>
          </p:nvSpPr>
          <p:spPr>
            <a:xfrm>
              <a:off x="5015086" y="4077071"/>
              <a:ext cx="252028" cy="350145"/>
            </a:xfrm>
            <a:prstGeom prst="rect">
              <a:avLst/>
            </a:prstGeom>
            <a:solidFill>
              <a:sysClr val="window" lastClr="FFFFFF">
                <a:lumMod val="6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grpSp>
        <p:nvGrpSpPr>
          <p:cNvPr id="46" name="组合 45"/>
          <p:cNvGrpSpPr/>
          <p:nvPr/>
        </p:nvGrpSpPr>
        <p:grpSpPr>
          <a:xfrm>
            <a:off x="5426732" y="4435402"/>
            <a:ext cx="254428" cy="1009822"/>
            <a:chOff x="5426732" y="4435402"/>
            <a:chExt cx="254428" cy="1009822"/>
          </a:xfrm>
        </p:grpSpPr>
        <p:sp>
          <p:nvSpPr>
            <p:cNvPr id="47" name="矩形 46"/>
            <p:cNvSpPr/>
            <p:nvPr/>
          </p:nvSpPr>
          <p:spPr>
            <a:xfrm>
              <a:off x="5429132" y="4437112"/>
              <a:ext cx="252028" cy="1008112"/>
            </a:xfrm>
            <a:prstGeom prst="rect">
              <a:avLst/>
            </a:prstGeom>
            <a:solidFill>
              <a:srgbClr val="59595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48" name="矩形 47"/>
            <p:cNvSpPr/>
            <p:nvPr/>
          </p:nvSpPr>
          <p:spPr>
            <a:xfrm>
              <a:off x="5426732" y="4435402"/>
              <a:ext cx="252028" cy="350145"/>
            </a:xfrm>
            <a:prstGeom prst="rect">
              <a:avLst/>
            </a:prstGeom>
            <a:solidFill>
              <a:sysClr val="window" lastClr="FFFFFF">
                <a:lumMod val="6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grpSp>
        <p:nvGrpSpPr>
          <p:cNvPr id="49" name="组合 48"/>
          <p:cNvGrpSpPr/>
          <p:nvPr/>
        </p:nvGrpSpPr>
        <p:grpSpPr>
          <a:xfrm>
            <a:off x="5841280" y="3861048"/>
            <a:ext cx="253926" cy="1584176"/>
            <a:chOff x="5841280" y="3861048"/>
            <a:chExt cx="253926" cy="1584176"/>
          </a:xfrm>
        </p:grpSpPr>
        <p:sp>
          <p:nvSpPr>
            <p:cNvPr id="55" name="矩形 54"/>
            <p:cNvSpPr/>
            <p:nvPr/>
          </p:nvSpPr>
          <p:spPr>
            <a:xfrm>
              <a:off x="5843178" y="3861048"/>
              <a:ext cx="252028" cy="1584176"/>
            </a:xfrm>
            <a:prstGeom prst="rect">
              <a:avLst/>
            </a:prstGeom>
            <a:solidFill>
              <a:srgbClr val="59595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56" name="矩形 55"/>
            <p:cNvSpPr/>
            <p:nvPr/>
          </p:nvSpPr>
          <p:spPr>
            <a:xfrm>
              <a:off x="5841280" y="3861048"/>
              <a:ext cx="252028" cy="350145"/>
            </a:xfrm>
            <a:prstGeom prst="rect">
              <a:avLst/>
            </a:prstGeom>
            <a:solidFill>
              <a:sysClr val="window" lastClr="FFFFFF">
                <a:lumMod val="6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grpSp>
        <p:nvGrpSpPr>
          <p:cNvPr id="57" name="组合 56"/>
          <p:cNvGrpSpPr/>
          <p:nvPr/>
        </p:nvGrpSpPr>
        <p:grpSpPr>
          <a:xfrm>
            <a:off x="6257224" y="3284984"/>
            <a:ext cx="252028" cy="2160240"/>
            <a:chOff x="6257224" y="3284984"/>
            <a:chExt cx="252028" cy="2160240"/>
          </a:xfrm>
        </p:grpSpPr>
        <p:sp>
          <p:nvSpPr>
            <p:cNvPr id="58" name="矩形 57"/>
            <p:cNvSpPr/>
            <p:nvPr/>
          </p:nvSpPr>
          <p:spPr>
            <a:xfrm>
              <a:off x="6257224" y="3284984"/>
              <a:ext cx="252028" cy="2160240"/>
            </a:xfrm>
            <a:prstGeom prst="rect">
              <a:avLst/>
            </a:prstGeom>
            <a:solidFill>
              <a:srgbClr val="59595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59" name="矩形 58"/>
            <p:cNvSpPr/>
            <p:nvPr/>
          </p:nvSpPr>
          <p:spPr>
            <a:xfrm>
              <a:off x="6257224" y="3284984"/>
              <a:ext cx="252028" cy="350145"/>
            </a:xfrm>
            <a:prstGeom prst="rect">
              <a:avLst/>
            </a:prstGeom>
            <a:solidFill>
              <a:schemeClr val="tx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grpSp>
        <p:nvGrpSpPr>
          <p:cNvPr id="60" name="组合 59"/>
          <p:cNvGrpSpPr/>
          <p:nvPr/>
        </p:nvGrpSpPr>
        <p:grpSpPr>
          <a:xfrm>
            <a:off x="6671270" y="4324152"/>
            <a:ext cx="253516" cy="1121072"/>
            <a:chOff x="6671270" y="4324152"/>
            <a:chExt cx="253516" cy="1121072"/>
          </a:xfrm>
        </p:grpSpPr>
        <p:sp>
          <p:nvSpPr>
            <p:cNvPr id="61" name="矩形 60"/>
            <p:cNvSpPr/>
            <p:nvPr/>
          </p:nvSpPr>
          <p:spPr>
            <a:xfrm>
              <a:off x="6671270" y="4324152"/>
              <a:ext cx="252028" cy="1121072"/>
            </a:xfrm>
            <a:prstGeom prst="rect">
              <a:avLst/>
            </a:prstGeom>
            <a:solidFill>
              <a:srgbClr val="59595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62" name="矩形 61"/>
            <p:cNvSpPr/>
            <p:nvPr/>
          </p:nvSpPr>
          <p:spPr>
            <a:xfrm>
              <a:off x="6672758" y="4324152"/>
              <a:ext cx="252028" cy="350145"/>
            </a:xfrm>
            <a:prstGeom prst="rect">
              <a:avLst/>
            </a:prstGeom>
            <a:solidFill>
              <a:sysClr val="window" lastClr="FFFFFF">
                <a:lumMod val="6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grpSp>
        <p:nvGrpSpPr>
          <p:cNvPr id="63" name="组合 62"/>
          <p:cNvGrpSpPr/>
          <p:nvPr/>
        </p:nvGrpSpPr>
        <p:grpSpPr>
          <a:xfrm>
            <a:off x="7085316" y="4473116"/>
            <a:ext cx="252028" cy="972108"/>
            <a:chOff x="7085316" y="4473116"/>
            <a:chExt cx="252028" cy="972108"/>
          </a:xfrm>
        </p:grpSpPr>
        <p:sp>
          <p:nvSpPr>
            <p:cNvPr id="64" name="矩形 63"/>
            <p:cNvSpPr/>
            <p:nvPr/>
          </p:nvSpPr>
          <p:spPr>
            <a:xfrm>
              <a:off x="7085316" y="4473116"/>
              <a:ext cx="252028" cy="972108"/>
            </a:xfrm>
            <a:prstGeom prst="rect">
              <a:avLst/>
            </a:prstGeom>
            <a:solidFill>
              <a:srgbClr val="59595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65" name="矩形 64"/>
            <p:cNvSpPr/>
            <p:nvPr/>
          </p:nvSpPr>
          <p:spPr>
            <a:xfrm>
              <a:off x="7085316" y="4474521"/>
              <a:ext cx="252028" cy="350145"/>
            </a:xfrm>
            <a:prstGeom prst="rect">
              <a:avLst/>
            </a:prstGeom>
            <a:solidFill>
              <a:sysClr val="window" lastClr="FFFFFF">
                <a:lumMod val="6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grpSp>
        <p:nvGrpSpPr>
          <p:cNvPr id="66" name="组合 65"/>
          <p:cNvGrpSpPr/>
          <p:nvPr/>
        </p:nvGrpSpPr>
        <p:grpSpPr>
          <a:xfrm>
            <a:off x="7499362" y="4005063"/>
            <a:ext cx="252028" cy="1440161"/>
            <a:chOff x="7499362" y="4005063"/>
            <a:chExt cx="252028" cy="1440161"/>
          </a:xfrm>
        </p:grpSpPr>
        <p:sp>
          <p:nvSpPr>
            <p:cNvPr id="67" name="矩形 66"/>
            <p:cNvSpPr/>
            <p:nvPr/>
          </p:nvSpPr>
          <p:spPr>
            <a:xfrm>
              <a:off x="7499362" y="4005064"/>
              <a:ext cx="252028" cy="1440160"/>
            </a:xfrm>
            <a:prstGeom prst="rect">
              <a:avLst/>
            </a:prstGeom>
            <a:solidFill>
              <a:srgbClr val="59595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68" name="矩形 67"/>
            <p:cNvSpPr/>
            <p:nvPr/>
          </p:nvSpPr>
          <p:spPr>
            <a:xfrm>
              <a:off x="7499362" y="4005063"/>
              <a:ext cx="252028" cy="350145"/>
            </a:xfrm>
            <a:prstGeom prst="rect">
              <a:avLst/>
            </a:prstGeom>
            <a:solidFill>
              <a:sysClr val="window" lastClr="FFFFFF">
                <a:lumMod val="6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sp>
        <p:nvSpPr>
          <p:cNvPr id="69" name="椭圆 68"/>
          <p:cNvSpPr/>
          <p:nvPr/>
        </p:nvSpPr>
        <p:spPr>
          <a:xfrm>
            <a:off x="2944856" y="2708920"/>
            <a:ext cx="86122" cy="86122"/>
          </a:xfrm>
          <a:prstGeom prst="ellipse">
            <a:avLst/>
          </a:prstGeom>
          <a:noFill/>
          <a:ln w="25400" cap="flat" cmpd="sng" algn="ctr">
            <a:solidFill>
              <a:sysClr val="windowText" lastClr="000000">
                <a:lumMod val="75000"/>
                <a:lumOff val="2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70" name="椭圆 69"/>
          <p:cNvSpPr/>
          <p:nvPr/>
        </p:nvSpPr>
        <p:spPr>
          <a:xfrm>
            <a:off x="3251857" y="2521843"/>
            <a:ext cx="86122" cy="86122"/>
          </a:xfrm>
          <a:prstGeom prst="ellipse">
            <a:avLst/>
          </a:prstGeom>
          <a:noFill/>
          <a:ln w="25400" cap="flat" cmpd="sng" algn="ctr">
            <a:solidFill>
              <a:sysClr val="windowText" lastClr="000000">
                <a:lumMod val="75000"/>
                <a:lumOff val="2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71" name="椭圆 70"/>
          <p:cNvSpPr/>
          <p:nvPr/>
        </p:nvSpPr>
        <p:spPr>
          <a:xfrm>
            <a:off x="4640932" y="2996952"/>
            <a:ext cx="86122" cy="86122"/>
          </a:xfrm>
          <a:prstGeom prst="ellipse">
            <a:avLst/>
          </a:prstGeom>
          <a:noFill/>
          <a:ln w="25400" cap="flat" cmpd="sng" algn="ctr">
            <a:solidFill>
              <a:sysClr val="windowText" lastClr="000000">
                <a:lumMod val="75000"/>
                <a:lumOff val="2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72" name="椭圆 71"/>
          <p:cNvSpPr/>
          <p:nvPr/>
        </p:nvSpPr>
        <p:spPr>
          <a:xfrm>
            <a:off x="6171102" y="2751981"/>
            <a:ext cx="86122" cy="86122"/>
          </a:xfrm>
          <a:prstGeom prst="ellipse">
            <a:avLst/>
          </a:prstGeom>
          <a:noFill/>
          <a:ln w="25400" cap="flat" cmpd="sng" algn="ctr">
            <a:solidFill>
              <a:sysClr val="windowText" lastClr="000000">
                <a:lumMod val="75000"/>
                <a:lumOff val="2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73" name="椭圆 72"/>
          <p:cNvSpPr/>
          <p:nvPr/>
        </p:nvSpPr>
        <p:spPr>
          <a:xfrm>
            <a:off x="6394238" y="2861320"/>
            <a:ext cx="86122" cy="86122"/>
          </a:xfrm>
          <a:prstGeom prst="ellipse">
            <a:avLst/>
          </a:prstGeom>
          <a:noFill/>
          <a:ln w="25400" cap="flat" cmpd="sng" algn="ctr">
            <a:solidFill>
              <a:sysClr val="windowText" lastClr="000000">
                <a:lumMod val="75000"/>
                <a:lumOff val="2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74" name="椭圆 73"/>
          <p:cNvSpPr/>
          <p:nvPr/>
        </p:nvSpPr>
        <p:spPr>
          <a:xfrm>
            <a:off x="7504111" y="3516312"/>
            <a:ext cx="86122" cy="86122"/>
          </a:xfrm>
          <a:prstGeom prst="ellipse">
            <a:avLst/>
          </a:prstGeom>
          <a:noFill/>
          <a:ln w="25400" cap="flat" cmpd="sng" algn="ctr">
            <a:solidFill>
              <a:sysClr val="windowText" lastClr="000000">
                <a:lumMod val="75000"/>
                <a:lumOff val="2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75" name="TextBox 50"/>
          <p:cNvSpPr txBox="1"/>
          <p:nvPr/>
        </p:nvSpPr>
        <p:spPr>
          <a:xfrm>
            <a:off x="1562682" y="5260558"/>
            <a:ext cx="290464" cy="307777"/>
          </a:xfrm>
          <a:prstGeom prst="rect">
            <a:avLst/>
          </a:prstGeom>
          <a:noFill/>
        </p:spPr>
        <p:txBody>
          <a:bodyPr wrap="none" rtlCol="0">
            <a:spAutoFit/>
          </a:bodyPr>
          <a:lstStyle/>
          <a:p>
            <a:pPr defTabSz="914400"/>
            <a:r>
              <a:rPr lang="en-US" altLang="zh-CN" sz="1400" smtClean="0">
                <a:solidFill>
                  <a:prstClr val="black">
                    <a:lumMod val="75000"/>
                    <a:lumOff val="25000"/>
                  </a:prstClr>
                </a:solidFill>
                <a:latin typeface="微软雅黑" panose="020B0503020204020204" pitchFamily="34" charset="-122"/>
                <a:ea typeface="微软雅黑" panose="020B0503020204020204" pitchFamily="34" charset="-122"/>
              </a:rPr>
              <a:t>0</a:t>
            </a:r>
            <a:endParaRPr lang="zh-CN" altLang="en-US" sz="140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76" name="TextBox 51"/>
          <p:cNvSpPr txBox="1"/>
          <p:nvPr/>
        </p:nvSpPr>
        <p:spPr>
          <a:xfrm>
            <a:off x="1363910" y="4684494"/>
            <a:ext cx="502061" cy="307777"/>
          </a:xfrm>
          <a:prstGeom prst="rect">
            <a:avLst/>
          </a:prstGeom>
          <a:noFill/>
        </p:spPr>
        <p:txBody>
          <a:bodyPr wrap="none" rtlCol="0">
            <a:spAutoFit/>
          </a:bodyPr>
          <a:lstStyle/>
          <a:p>
            <a:pPr defTabSz="914400"/>
            <a:r>
              <a:rPr lang="en-US" altLang="zh-CN" sz="1400" smtClean="0">
                <a:solidFill>
                  <a:prstClr val="black">
                    <a:lumMod val="75000"/>
                    <a:lumOff val="25000"/>
                  </a:prstClr>
                </a:solidFill>
                <a:latin typeface="微软雅黑" panose="020B0503020204020204" pitchFamily="34" charset="-122"/>
                <a:ea typeface="微软雅黑" panose="020B0503020204020204" pitchFamily="34" charset="-122"/>
              </a:rPr>
              <a:t>100</a:t>
            </a:r>
            <a:endParaRPr lang="zh-CN" altLang="en-US" sz="140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77" name="TextBox 52"/>
          <p:cNvSpPr txBox="1"/>
          <p:nvPr/>
        </p:nvSpPr>
        <p:spPr>
          <a:xfrm>
            <a:off x="1363910" y="4108430"/>
            <a:ext cx="502061" cy="307777"/>
          </a:xfrm>
          <a:prstGeom prst="rect">
            <a:avLst/>
          </a:prstGeom>
          <a:noFill/>
        </p:spPr>
        <p:txBody>
          <a:bodyPr wrap="none" rtlCol="0">
            <a:spAutoFit/>
          </a:bodyPr>
          <a:lstStyle/>
          <a:p>
            <a:pPr defTabSz="914400"/>
            <a:r>
              <a:rPr lang="en-US" altLang="zh-CN" sz="1400" smtClean="0">
                <a:solidFill>
                  <a:prstClr val="black">
                    <a:lumMod val="75000"/>
                    <a:lumOff val="25000"/>
                  </a:prstClr>
                </a:solidFill>
                <a:latin typeface="微软雅黑" panose="020B0503020204020204" pitchFamily="34" charset="-122"/>
                <a:ea typeface="微软雅黑" panose="020B0503020204020204" pitchFamily="34" charset="-122"/>
              </a:rPr>
              <a:t>200</a:t>
            </a:r>
            <a:endParaRPr lang="zh-CN" altLang="en-US" sz="140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78" name="TextBox 53"/>
          <p:cNvSpPr txBox="1"/>
          <p:nvPr/>
        </p:nvSpPr>
        <p:spPr>
          <a:xfrm>
            <a:off x="1363910" y="3532366"/>
            <a:ext cx="502061" cy="307777"/>
          </a:xfrm>
          <a:prstGeom prst="rect">
            <a:avLst/>
          </a:prstGeom>
          <a:noFill/>
        </p:spPr>
        <p:txBody>
          <a:bodyPr wrap="none" rtlCol="0">
            <a:spAutoFit/>
          </a:bodyPr>
          <a:lstStyle/>
          <a:p>
            <a:pPr defTabSz="914400"/>
            <a:r>
              <a:rPr lang="en-US" altLang="zh-CN" sz="1400" smtClean="0">
                <a:solidFill>
                  <a:prstClr val="black">
                    <a:lumMod val="75000"/>
                    <a:lumOff val="25000"/>
                  </a:prstClr>
                </a:solidFill>
                <a:latin typeface="微软雅黑" panose="020B0503020204020204" pitchFamily="34" charset="-122"/>
                <a:ea typeface="微软雅黑" panose="020B0503020204020204" pitchFamily="34" charset="-122"/>
              </a:rPr>
              <a:t>300</a:t>
            </a:r>
            <a:endParaRPr lang="zh-CN" altLang="en-US" sz="140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79" name="TextBox 54"/>
          <p:cNvSpPr txBox="1"/>
          <p:nvPr/>
        </p:nvSpPr>
        <p:spPr>
          <a:xfrm>
            <a:off x="1363910" y="2956302"/>
            <a:ext cx="502061" cy="307777"/>
          </a:xfrm>
          <a:prstGeom prst="rect">
            <a:avLst/>
          </a:prstGeom>
          <a:noFill/>
        </p:spPr>
        <p:txBody>
          <a:bodyPr wrap="none" rtlCol="0">
            <a:spAutoFit/>
          </a:bodyPr>
          <a:lstStyle/>
          <a:p>
            <a:pPr defTabSz="914400"/>
            <a:r>
              <a:rPr lang="en-US" altLang="zh-CN" sz="1400" smtClean="0">
                <a:solidFill>
                  <a:prstClr val="black">
                    <a:lumMod val="75000"/>
                    <a:lumOff val="25000"/>
                  </a:prstClr>
                </a:solidFill>
                <a:latin typeface="微软雅黑" panose="020B0503020204020204" pitchFamily="34" charset="-122"/>
                <a:ea typeface="微软雅黑" panose="020B0503020204020204" pitchFamily="34" charset="-122"/>
              </a:rPr>
              <a:t>400</a:t>
            </a:r>
            <a:endParaRPr lang="zh-CN" altLang="en-US" sz="140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80" name="TextBox 55"/>
          <p:cNvSpPr txBox="1"/>
          <p:nvPr/>
        </p:nvSpPr>
        <p:spPr>
          <a:xfrm>
            <a:off x="1363910" y="2380238"/>
            <a:ext cx="502061" cy="307777"/>
          </a:xfrm>
          <a:prstGeom prst="rect">
            <a:avLst/>
          </a:prstGeom>
          <a:noFill/>
        </p:spPr>
        <p:txBody>
          <a:bodyPr wrap="none" rtlCol="0">
            <a:spAutoFit/>
          </a:bodyPr>
          <a:lstStyle/>
          <a:p>
            <a:pPr defTabSz="914400"/>
            <a:r>
              <a:rPr lang="en-US" altLang="zh-CN" sz="1400" smtClean="0">
                <a:solidFill>
                  <a:prstClr val="black">
                    <a:lumMod val="75000"/>
                    <a:lumOff val="25000"/>
                  </a:prstClr>
                </a:solidFill>
                <a:latin typeface="微软雅黑" panose="020B0503020204020204" pitchFamily="34" charset="-122"/>
                <a:ea typeface="微软雅黑" panose="020B0503020204020204" pitchFamily="34" charset="-122"/>
              </a:rPr>
              <a:t>500</a:t>
            </a:r>
            <a:endParaRPr lang="zh-CN" altLang="en-US" sz="140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81" name="TextBox 56"/>
          <p:cNvSpPr txBox="1"/>
          <p:nvPr/>
        </p:nvSpPr>
        <p:spPr>
          <a:xfrm>
            <a:off x="1007915" y="1720116"/>
            <a:ext cx="899606" cy="338554"/>
          </a:xfrm>
          <a:prstGeom prst="rect">
            <a:avLst/>
          </a:prstGeom>
          <a:noFill/>
        </p:spPr>
        <p:txBody>
          <a:bodyPr wrap="none" rtlCol="0">
            <a:spAutoFit/>
          </a:bodyPr>
          <a:lstStyle/>
          <a:p>
            <a:pPr algn="ctr" defTabSz="914400"/>
            <a:r>
              <a:rPr lang="en-US" altLang="zh-CN" sz="1600" smtClean="0">
                <a:latin typeface="微软雅黑" panose="020B0503020204020204" pitchFamily="34" charset="-122"/>
                <a:ea typeface="微软雅黑" panose="020B0503020204020204" pitchFamily="34" charset="-122"/>
              </a:rPr>
              <a:t>&lt;</a:t>
            </a:r>
            <a:r>
              <a:rPr lang="zh-CN" altLang="en-US" sz="1600" smtClean="0">
                <a:latin typeface="微软雅黑" panose="020B0503020204020204" pitchFamily="34" charset="-122"/>
                <a:ea typeface="微软雅黑" panose="020B0503020204020204" pitchFamily="34" charset="-122"/>
              </a:rPr>
              <a:t>数量</a:t>
            </a:r>
            <a:r>
              <a:rPr lang="en-US" altLang="zh-CN" sz="1600" smtClean="0">
                <a:latin typeface="微软雅黑" panose="020B0503020204020204" pitchFamily="34" charset="-122"/>
                <a:ea typeface="微软雅黑" panose="020B0503020204020204" pitchFamily="34" charset="-122"/>
              </a:rPr>
              <a:t>&gt;</a:t>
            </a:r>
            <a:endParaRPr lang="zh-CN" altLang="en-US" sz="1600">
              <a:latin typeface="微软雅黑" panose="020B0503020204020204" pitchFamily="34" charset="-122"/>
              <a:ea typeface="微软雅黑" panose="020B0503020204020204" pitchFamily="34" charset="-122"/>
            </a:endParaRPr>
          </a:p>
        </p:txBody>
      </p:sp>
      <p:sp>
        <p:nvSpPr>
          <p:cNvPr id="82" name="TextBox 57"/>
          <p:cNvSpPr txBox="1"/>
          <p:nvPr/>
        </p:nvSpPr>
        <p:spPr>
          <a:xfrm>
            <a:off x="8554699" y="5250686"/>
            <a:ext cx="899606" cy="338554"/>
          </a:xfrm>
          <a:prstGeom prst="rect">
            <a:avLst/>
          </a:prstGeom>
          <a:noFill/>
        </p:spPr>
        <p:txBody>
          <a:bodyPr wrap="none" rtlCol="0">
            <a:spAutoFit/>
          </a:bodyPr>
          <a:lstStyle/>
          <a:p>
            <a:pPr algn="ctr" defTabSz="914400"/>
            <a:r>
              <a:rPr lang="en-US" altLang="zh-CN" sz="1600" smtClean="0">
                <a:latin typeface="微软雅黑" panose="020B0503020204020204" pitchFamily="34" charset="-122"/>
                <a:ea typeface="微软雅黑" panose="020B0503020204020204" pitchFamily="34" charset="-122"/>
              </a:rPr>
              <a:t>&lt;</a:t>
            </a:r>
            <a:r>
              <a:rPr lang="zh-CN" altLang="en-US" sz="1600" smtClean="0">
                <a:latin typeface="微软雅黑" panose="020B0503020204020204" pitchFamily="34" charset="-122"/>
                <a:ea typeface="微软雅黑" panose="020B0503020204020204" pitchFamily="34" charset="-122"/>
              </a:rPr>
              <a:t>时间</a:t>
            </a:r>
            <a:r>
              <a:rPr lang="en-US" altLang="zh-CN" sz="1600" smtClean="0">
                <a:latin typeface="微软雅黑" panose="020B0503020204020204" pitchFamily="34" charset="-122"/>
                <a:ea typeface="微软雅黑" panose="020B0503020204020204" pitchFamily="34" charset="-122"/>
              </a:rPr>
              <a:t>&gt;</a:t>
            </a:r>
            <a:endParaRPr lang="zh-CN" altLang="en-US" sz="1600">
              <a:latin typeface="微软雅黑" panose="020B0503020204020204" pitchFamily="34" charset="-122"/>
              <a:ea typeface="微软雅黑" panose="020B0503020204020204" pitchFamily="34" charset="-122"/>
            </a:endParaRPr>
          </a:p>
        </p:txBody>
      </p:sp>
      <p:sp>
        <p:nvSpPr>
          <p:cNvPr id="83" name="左中括号 82"/>
          <p:cNvSpPr/>
          <p:nvPr/>
        </p:nvSpPr>
        <p:spPr>
          <a:xfrm rot="16200000">
            <a:off x="3456799" y="4586111"/>
            <a:ext cx="56236" cy="1908213"/>
          </a:xfrm>
          <a:prstGeom prst="leftBracket">
            <a:avLst/>
          </a:prstGeom>
          <a:noFill/>
          <a:ln w="12700" cap="flat" cmpd="sng" algn="ctr">
            <a:solidFill>
              <a:sysClr val="windowText" lastClr="000000">
                <a:lumMod val="65000"/>
                <a:lumOff val="3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宋体" panose="02010600030101010101" pitchFamily="2" charset="-122"/>
            </a:endParaRPr>
          </a:p>
        </p:txBody>
      </p:sp>
      <p:sp>
        <p:nvSpPr>
          <p:cNvPr id="84" name="左中括号 83"/>
          <p:cNvSpPr/>
          <p:nvPr/>
        </p:nvSpPr>
        <p:spPr>
          <a:xfrm rot="16200000">
            <a:off x="5527029" y="4586111"/>
            <a:ext cx="56236" cy="1908213"/>
          </a:xfrm>
          <a:prstGeom prst="leftBracket">
            <a:avLst/>
          </a:prstGeom>
          <a:noFill/>
          <a:ln w="12700" cap="flat" cmpd="sng" algn="ctr">
            <a:solidFill>
              <a:sysClr val="windowText" lastClr="000000">
                <a:lumMod val="65000"/>
                <a:lumOff val="3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宋体" panose="02010600030101010101" pitchFamily="2" charset="-122"/>
            </a:endParaRPr>
          </a:p>
        </p:txBody>
      </p:sp>
      <p:sp>
        <p:nvSpPr>
          <p:cNvPr id="85" name="左中括号 84"/>
          <p:cNvSpPr/>
          <p:nvPr/>
        </p:nvSpPr>
        <p:spPr>
          <a:xfrm rot="16200000">
            <a:off x="7178406" y="4995348"/>
            <a:ext cx="56236" cy="1089737"/>
          </a:xfrm>
          <a:prstGeom prst="leftBracket">
            <a:avLst/>
          </a:prstGeom>
          <a:noFill/>
          <a:ln w="12700" cap="flat" cmpd="sng" algn="ctr">
            <a:solidFill>
              <a:sysClr val="windowText" lastClr="000000">
                <a:lumMod val="65000"/>
                <a:lumOff val="3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宋体" panose="02010600030101010101" pitchFamily="2" charset="-122"/>
            </a:endParaRPr>
          </a:p>
        </p:txBody>
      </p:sp>
      <p:sp>
        <p:nvSpPr>
          <p:cNvPr id="86" name="TextBox 61"/>
          <p:cNvSpPr txBox="1"/>
          <p:nvPr/>
        </p:nvSpPr>
        <p:spPr>
          <a:xfrm>
            <a:off x="2963781" y="5589240"/>
            <a:ext cx="1107996" cy="307777"/>
          </a:xfrm>
          <a:prstGeom prst="rect">
            <a:avLst/>
          </a:prstGeom>
          <a:noFill/>
        </p:spPr>
        <p:txBody>
          <a:bodyPr wrap="none" rtlCol="0">
            <a:spAutoFit/>
          </a:bodyPr>
          <a:lstStyle/>
          <a:p>
            <a:pPr defTabSz="914400"/>
            <a:r>
              <a:rPr lang="en-US" altLang="zh-CN" sz="1400" smtClean="0">
                <a:solidFill>
                  <a:prstClr val="black">
                    <a:lumMod val="75000"/>
                    <a:lumOff val="25000"/>
                  </a:prstClr>
                </a:solidFill>
                <a:latin typeface="微软雅黑" panose="020B0503020204020204" pitchFamily="34" charset="-122"/>
                <a:ea typeface="微软雅黑" panose="020B0503020204020204" pitchFamily="34" charset="-122"/>
              </a:rPr>
              <a:t>2000-2005</a:t>
            </a:r>
            <a:endParaRPr lang="zh-CN" altLang="en-US" sz="140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87" name="TextBox 62"/>
          <p:cNvSpPr txBox="1"/>
          <p:nvPr/>
        </p:nvSpPr>
        <p:spPr>
          <a:xfrm>
            <a:off x="5034011" y="5589240"/>
            <a:ext cx="1107996" cy="307777"/>
          </a:xfrm>
          <a:prstGeom prst="rect">
            <a:avLst/>
          </a:prstGeom>
          <a:noFill/>
        </p:spPr>
        <p:txBody>
          <a:bodyPr wrap="none" rtlCol="0">
            <a:spAutoFit/>
          </a:bodyPr>
          <a:lstStyle/>
          <a:p>
            <a:pPr defTabSz="914400"/>
            <a:r>
              <a:rPr lang="en-US" altLang="zh-CN" sz="1400" smtClean="0">
                <a:solidFill>
                  <a:prstClr val="black">
                    <a:lumMod val="75000"/>
                    <a:lumOff val="25000"/>
                  </a:prstClr>
                </a:solidFill>
                <a:latin typeface="微软雅黑" panose="020B0503020204020204" pitchFamily="34" charset="-122"/>
                <a:ea typeface="微软雅黑" panose="020B0503020204020204" pitchFamily="34" charset="-122"/>
              </a:rPr>
              <a:t>2005-2010</a:t>
            </a:r>
            <a:endParaRPr lang="zh-CN" altLang="en-US" sz="140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88" name="TextBox 63"/>
          <p:cNvSpPr txBox="1"/>
          <p:nvPr/>
        </p:nvSpPr>
        <p:spPr>
          <a:xfrm>
            <a:off x="6685388" y="5589240"/>
            <a:ext cx="1107996" cy="307777"/>
          </a:xfrm>
          <a:prstGeom prst="rect">
            <a:avLst/>
          </a:prstGeom>
          <a:noFill/>
        </p:spPr>
        <p:txBody>
          <a:bodyPr wrap="none" rtlCol="0">
            <a:spAutoFit/>
          </a:bodyPr>
          <a:lstStyle/>
          <a:p>
            <a:pPr defTabSz="914400"/>
            <a:r>
              <a:rPr lang="en-US" altLang="zh-CN" sz="1400" smtClean="0">
                <a:solidFill>
                  <a:prstClr val="black">
                    <a:lumMod val="75000"/>
                    <a:lumOff val="25000"/>
                  </a:prstClr>
                </a:solidFill>
                <a:latin typeface="微软雅黑" panose="020B0503020204020204" pitchFamily="34" charset="-122"/>
                <a:ea typeface="微软雅黑" panose="020B0503020204020204" pitchFamily="34" charset="-122"/>
              </a:rPr>
              <a:t>2010-2014</a:t>
            </a:r>
            <a:endParaRPr lang="zh-CN" altLang="en-US" sz="140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89" name="矩形标注 88"/>
          <p:cNvSpPr/>
          <p:nvPr/>
        </p:nvSpPr>
        <p:spPr>
          <a:xfrm>
            <a:off x="3781452" y="1677055"/>
            <a:ext cx="3086066" cy="844788"/>
          </a:xfrm>
          <a:prstGeom prst="wedgeRectCallout">
            <a:avLst>
              <a:gd name="adj1" fmla="val -59453"/>
              <a:gd name="adj2" fmla="val 41432"/>
            </a:avLst>
          </a:prstGeom>
          <a:noFill/>
          <a:ln w="9525" cap="flat" cmpd="sng" algn="ctr">
            <a:solidFill>
              <a:sysClr val="windowText" lastClr="000000">
                <a:lumMod val="50000"/>
                <a:lumOff val="50000"/>
              </a:sysClr>
            </a:solidFill>
            <a:prstDash val="solid"/>
          </a:ln>
          <a:effectLst/>
        </p:spPr>
        <p:txBody>
          <a:bodyPr rtlCol="0" anchor="ctr"/>
          <a:lstStyle/>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smtClean="0">
                <a:ln>
                  <a:noFill/>
                </a:ln>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kumimoji="0" lang="zh-CN" altLang="en-US" sz="1400" b="0" i="0" u="none" strike="noStrike" kern="0" cap="none" spc="0" normalizeH="0" baseline="0" noProof="0" smtClean="0">
              <a:ln>
                <a:noFill/>
              </a:ln>
              <a:effectLst/>
              <a:uLnTx/>
              <a:uFillTx/>
              <a:latin typeface="微软雅黑" panose="020B0503020204020204" pitchFamily="34" charset="-122"/>
              <a:ea typeface="微软雅黑" panose="020B0503020204020204" pitchFamily="34" charset="-122"/>
            </a:endParaRPr>
          </a:p>
        </p:txBody>
      </p:sp>
      <p:sp>
        <p:nvSpPr>
          <p:cNvPr id="90" name="TextBox 65"/>
          <p:cNvSpPr txBox="1"/>
          <p:nvPr/>
        </p:nvSpPr>
        <p:spPr>
          <a:xfrm>
            <a:off x="8685907" y="2047759"/>
            <a:ext cx="1565596" cy="338554"/>
          </a:xfrm>
          <a:prstGeom prst="rect">
            <a:avLst/>
          </a:prstGeom>
          <a:noFill/>
        </p:spPr>
        <p:txBody>
          <a:bodyPr wrap="square" rtlCol="0">
            <a:spAutoFit/>
          </a:bodyPr>
          <a:lstStyle/>
          <a:p>
            <a:pPr defTabSz="914400"/>
            <a:r>
              <a:rPr lang="zh-CN" altLang="en-US" sz="1600" b="1" smtClean="0">
                <a:latin typeface="微软雅黑" panose="020B0503020204020204" pitchFamily="34" charset="-122"/>
                <a:ea typeface="微软雅黑" panose="020B0503020204020204" pitchFamily="34" charset="-122"/>
                <a:cs typeface="华文黑体" pitchFamily="2" charset="-122"/>
              </a:rPr>
              <a:t>点击添加标题</a:t>
            </a:r>
            <a:endParaRPr lang="zh-CN" altLang="en-US" sz="1600" b="1">
              <a:latin typeface="微软雅黑" panose="020B0503020204020204" pitchFamily="34" charset="-122"/>
              <a:ea typeface="微软雅黑" panose="020B0503020204020204" pitchFamily="34" charset="-122"/>
              <a:cs typeface="华文黑体" pitchFamily="2" charset="-122"/>
            </a:endParaRPr>
          </a:p>
        </p:txBody>
      </p:sp>
      <p:sp>
        <p:nvSpPr>
          <p:cNvPr id="91" name="TextBox 66"/>
          <p:cNvSpPr txBox="1"/>
          <p:nvPr/>
        </p:nvSpPr>
        <p:spPr>
          <a:xfrm>
            <a:off x="8682353" y="2491988"/>
            <a:ext cx="2885461" cy="738664"/>
          </a:xfrm>
          <a:prstGeom prst="rect">
            <a:avLst/>
          </a:prstGeom>
          <a:noFill/>
        </p:spPr>
        <p:txBody>
          <a:bodyPr wrap="square" rtlCol="0">
            <a:spAutoFit/>
          </a:bodyPr>
          <a:lstStyle/>
          <a:p>
            <a:pPr defTabSz="914400"/>
            <a:r>
              <a:rPr lang="zh-CN" altLang="en-US" sz="1400">
                <a:solidFill>
                  <a:prstClr val="black">
                    <a:lumMod val="65000"/>
                    <a:lumOff val="35000"/>
                  </a:prst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1400">
              <a:solidFill>
                <a:prstClr val="black">
                  <a:lumMod val="65000"/>
                  <a:lumOff val="35000"/>
                </a:prstClr>
              </a:solidFill>
              <a:latin typeface="微软雅黑" panose="020B0503020204020204" pitchFamily="34" charset="-122"/>
              <a:ea typeface="微软雅黑" panose="020B0503020204020204" pitchFamily="34" charset="-122"/>
              <a:cs typeface="华文黑体" pitchFamily="2" charset="-122"/>
            </a:endParaRPr>
          </a:p>
        </p:txBody>
      </p:sp>
      <p:sp>
        <p:nvSpPr>
          <p:cNvPr id="92" name="TextBox 67"/>
          <p:cNvSpPr txBox="1"/>
          <p:nvPr/>
        </p:nvSpPr>
        <p:spPr>
          <a:xfrm>
            <a:off x="8685907" y="3619135"/>
            <a:ext cx="1565596" cy="338554"/>
          </a:xfrm>
          <a:prstGeom prst="rect">
            <a:avLst/>
          </a:prstGeom>
          <a:noFill/>
        </p:spPr>
        <p:txBody>
          <a:bodyPr wrap="square" rtlCol="0">
            <a:spAutoFit/>
          </a:bodyPr>
          <a:lstStyle/>
          <a:p>
            <a:pPr defTabSz="914400"/>
            <a:r>
              <a:rPr lang="zh-CN" altLang="en-US" sz="1600" b="1" smtClean="0">
                <a:latin typeface="微软雅黑" panose="020B0503020204020204" pitchFamily="34" charset="-122"/>
                <a:ea typeface="微软雅黑" panose="020B0503020204020204" pitchFamily="34" charset="-122"/>
                <a:cs typeface="华文黑体" pitchFamily="2" charset="-122"/>
              </a:rPr>
              <a:t>点击添加标题</a:t>
            </a:r>
            <a:endParaRPr lang="zh-CN" altLang="en-US" sz="1600" b="1">
              <a:latin typeface="微软雅黑" panose="020B0503020204020204" pitchFamily="34" charset="-122"/>
              <a:ea typeface="微软雅黑" panose="020B0503020204020204" pitchFamily="34" charset="-122"/>
              <a:cs typeface="华文黑体" pitchFamily="2" charset="-122"/>
            </a:endParaRPr>
          </a:p>
        </p:txBody>
      </p:sp>
      <p:sp>
        <p:nvSpPr>
          <p:cNvPr id="93" name="TextBox 68"/>
          <p:cNvSpPr txBox="1"/>
          <p:nvPr/>
        </p:nvSpPr>
        <p:spPr>
          <a:xfrm>
            <a:off x="8682353" y="4063364"/>
            <a:ext cx="2885461" cy="738664"/>
          </a:xfrm>
          <a:prstGeom prst="rect">
            <a:avLst/>
          </a:prstGeom>
          <a:noFill/>
        </p:spPr>
        <p:txBody>
          <a:bodyPr wrap="square" rtlCol="0">
            <a:spAutoFit/>
          </a:bodyPr>
          <a:lstStyle/>
          <a:p>
            <a:pPr defTabSz="914400"/>
            <a:r>
              <a:rPr lang="zh-CN" altLang="en-US" sz="1400">
                <a:solidFill>
                  <a:prstClr val="black">
                    <a:lumMod val="65000"/>
                    <a:lumOff val="35000"/>
                  </a:prst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1400">
              <a:solidFill>
                <a:prstClr val="black">
                  <a:lumMod val="65000"/>
                  <a:lumOff val="35000"/>
                </a:prstClr>
              </a:solidFill>
              <a:latin typeface="微软雅黑" panose="020B0503020204020204" pitchFamily="34" charset="-122"/>
              <a:ea typeface="微软雅黑" panose="020B0503020204020204" pitchFamily="34" charset="-122"/>
              <a:cs typeface="华文黑体"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fltVal val="0"/>
                                          </p:val>
                                        </p:tav>
                                        <p:tav tm="100000">
                                          <p:val>
                                            <p:strVal val="#ppt_w"/>
                                          </p:val>
                                        </p:tav>
                                      </p:tavLst>
                                    </p:anim>
                                    <p:anim calcmode="lin" valueType="num">
                                      <p:cBhvr>
                                        <p:cTn id="8" dur="1000" fill="hold"/>
                                        <p:tgtEl>
                                          <p:spTgt spid="50"/>
                                        </p:tgtEl>
                                        <p:attrNameLst>
                                          <p:attrName>ppt_h</p:attrName>
                                        </p:attrNameLst>
                                      </p:cBhvr>
                                      <p:tavLst>
                                        <p:tav tm="0">
                                          <p:val>
                                            <p:fltVal val="0"/>
                                          </p:val>
                                        </p:tav>
                                        <p:tav tm="100000">
                                          <p:val>
                                            <p:strVal val="#ppt_h"/>
                                          </p:val>
                                        </p:tav>
                                      </p:tavLst>
                                    </p:anim>
                                    <p:anim calcmode="lin" valueType="num">
                                      <p:cBhvr>
                                        <p:cTn id="9" dur="1000" fill="hold"/>
                                        <p:tgtEl>
                                          <p:spTgt spid="5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ppt_x</p:attrName>
                                        </p:attrNameLst>
                                      </p:cBhvr>
                                      <p:tavLst>
                                        <p:tav tm="0">
                                          <p:val>
                                            <p:strVal val="#ppt_x-#ppt_w*1.125000"/>
                                          </p:val>
                                        </p:tav>
                                        <p:tav tm="100000">
                                          <p:val>
                                            <p:strVal val="#ppt_x"/>
                                          </p:val>
                                        </p:tav>
                                      </p:tavLst>
                                    </p:anim>
                                    <p:animEffect transition="in" filter="wipe(right)">
                                      <p:cBhvr>
                                        <p:cTn id="15" dur="500"/>
                                        <p:tgtEl>
                                          <p:spTgt spid="2"/>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down)">
                                      <p:cBhvr>
                                        <p:cTn id="19" dur="500"/>
                                        <p:tgtEl>
                                          <p:spTgt spid="22"/>
                                        </p:tgtEl>
                                      </p:cBhvr>
                                    </p:animEffect>
                                  </p:childTnLst>
                                </p:cTn>
                              </p:par>
                              <p:par>
                                <p:cTn id="20" presetID="22" presetClass="entr" presetSubtype="8"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left)">
                                      <p:cBhvr>
                                        <p:cTn id="22" dur="500"/>
                                        <p:tgtEl>
                                          <p:spTgt spid="23"/>
                                        </p:tgtEl>
                                      </p:cBhvr>
                                    </p:animEffect>
                                  </p:childTnLst>
                                </p:cTn>
                              </p:par>
                              <p:par>
                                <p:cTn id="23" presetID="10" presetClass="entr" presetSubtype="0" fill="hold" grpId="0" nodeType="withEffect">
                                  <p:stCondLst>
                                    <p:cond delay="200"/>
                                  </p:stCondLst>
                                  <p:childTnLst>
                                    <p:set>
                                      <p:cBhvr>
                                        <p:cTn id="24" dur="1" fill="hold">
                                          <p:stCondLst>
                                            <p:cond delay="0"/>
                                          </p:stCondLst>
                                        </p:cTn>
                                        <p:tgtEl>
                                          <p:spTgt spid="75"/>
                                        </p:tgtEl>
                                        <p:attrNameLst>
                                          <p:attrName>style.visibility</p:attrName>
                                        </p:attrNameLst>
                                      </p:cBhvr>
                                      <p:to>
                                        <p:strVal val="visible"/>
                                      </p:to>
                                    </p:set>
                                    <p:animEffect transition="in" filter="fade">
                                      <p:cBhvr>
                                        <p:cTn id="25" dur="500"/>
                                        <p:tgtEl>
                                          <p:spTgt spid="75"/>
                                        </p:tgtEl>
                                      </p:cBhvr>
                                    </p:animEffect>
                                  </p:childTnLst>
                                </p:cTn>
                              </p:par>
                              <p:par>
                                <p:cTn id="26" presetID="10" presetClass="entr" presetSubtype="0" fill="hold" grpId="0" nodeType="withEffect">
                                  <p:stCondLst>
                                    <p:cond delay="300"/>
                                  </p:stCondLst>
                                  <p:childTnLst>
                                    <p:set>
                                      <p:cBhvr>
                                        <p:cTn id="27" dur="1" fill="hold">
                                          <p:stCondLst>
                                            <p:cond delay="0"/>
                                          </p:stCondLst>
                                        </p:cTn>
                                        <p:tgtEl>
                                          <p:spTgt spid="76"/>
                                        </p:tgtEl>
                                        <p:attrNameLst>
                                          <p:attrName>style.visibility</p:attrName>
                                        </p:attrNameLst>
                                      </p:cBhvr>
                                      <p:to>
                                        <p:strVal val="visible"/>
                                      </p:to>
                                    </p:set>
                                    <p:animEffect transition="in" filter="fade">
                                      <p:cBhvr>
                                        <p:cTn id="28" dur="500"/>
                                        <p:tgtEl>
                                          <p:spTgt spid="76"/>
                                        </p:tgtEl>
                                      </p:cBhvr>
                                    </p:animEffect>
                                  </p:childTnLst>
                                </p:cTn>
                              </p:par>
                              <p:par>
                                <p:cTn id="29" presetID="10" presetClass="entr" presetSubtype="0" fill="hold" grpId="0" nodeType="withEffect">
                                  <p:stCondLst>
                                    <p:cond delay="400"/>
                                  </p:stCondLst>
                                  <p:childTnLst>
                                    <p:set>
                                      <p:cBhvr>
                                        <p:cTn id="30" dur="1" fill="hold">
                                          <p:stCondLst>
                                            <p:cond delay="0"/>
                                          </p:stCondLst>
                                        </p:cTn>
                                        <p:tgtEl>
                                          <p:spTgt spid="77"/>
                                        </p:tgtEl>
                                        <p:attrNameLst>
                                          <p:attrName>style.visibility</p:attrName>
                                        </p:attrNameLst>
                                      </p:cBhvr>
                                      <p:to>
                                        <p:strVal val="visible"/>
                                      </p:to>
                                    </p:set>
                                    <p:animEffect transition="in" filter="fade">
                                      <p:cBhvr>
                                        <p:cTn id="31" dur="500"/>
                                        <p:tgtEl>
                                          <p:spTgt spid="77"/>
                                        </p:tgtEl>
                                      </p:cBhvr>
                                    </p:animEffect>
                                  </p:childTnLst>
                                </p:cTn>
                              </p:par>
                              <p:par>
                                <p:cTn id="32" presetID="10" presetClass="entr" presetSubtype="0" fill="hold" grpId="0" nodeType="withEffect">
                                  <p:stCondLst>
                                    <p:cond delay="500"/>
                                  </p:stCondLst>
                                  <p:childTnLst>
                                    <p:set>
                                      <p:cBhvr>
                                        <p:cTn id="33" dur="1" fill="hold">
                                          <p:stCondLst>
                                            <p:cond delay="0"/>
                                          </p:stCondLst>
                                        </p:cTn>
                                        <p:tgtEl>
                                          <p:spTgt spid="78"/>
                                        </p:tgtEl>
                                        <p:attrNameLst>
                                          <p:attrName>style.visibility</p:attrName>
                                        </p:attrNameLst>
                                      </p:cBhvr>
                                      <p:to>
                                        <p:strVal val="visible"/>
                                      </p:to>
                                    </p:set>
                                    <p:animEffect transition="in" filter="fade">
                                      <p:cBhvr>
                                        <p:cTn id="34" dur="500"/>
                                        <p:tgtEl>
                                          <p:spTgt spid="78"/>
                                        </p:tgtEl>
                                      </p:cBhvr>
                                    </p:animEffect>
                                  </p:childTnLst>
                                </p:cTn>
                              </p:par>
                              <p:par>
                                <p:cTn id="35" presetID="10" presetClass="entr" presetSubtype="0" fill="hold" grpId="0" nodeType="withEffect">
                                  <p:stCondLst>
                                    <p:cond delay="600"/>
                                  </p:stCondLst>
                                  <p:childTnLst>
                                    <p:set>
                                      <p:cBhvr>
                                        <p:cTn id="36" dur="1" fill="hold">
                                          <p:stCondLst>
                                            <p:cond delay="0"/>
                                          </p:stCondLst>
                                        </p:cTn>
                                        <p:tgtEl>
                                          <p:spTgt spid="79"/>
                                        </p:tgtEl>
                                        <p:attrNameLst>
                                          <p:attrName>style.visibility</p:attrName>
                                        </p:attrNameLst>
                                      </p:cBhvr>
                                      <p:to>
                                        <p:strVal val="visible"/>
                                      </p:to>
                                    </p:set>
                                    <p:animEffect transition="in" filter="fade">
                                      <p:cBhvr>
                                        <p:cTn id="37" dur="500"/>
                                        <p:tgtEl>
                                          <p:spTgt spid="79"/>
                                        </p:tgtEl>
                                      </p:cBhvr>
                                    </p:animEffect>
                                  </p:childTnLst>
                                </p:cTn>
                              </p:par>
                              <p:par>
                                <p:cTn id="38" presetID="10" presetClass="entr" presetSubtype="0" fill="hold" grpId="0" nodeType="withEffect">
                                  <p:stCondLst>
                                    <p:cond delay="700"/>
                                  </p:stCondLst>
                                  <p:childTnLst>
                                    <p:set>
                                      <p:cBhvr>
                                        <p:cTn id="39" dur="1" fill="hold">
                                          <p:stCondLst>
                                            <p:cond delay="0"/>
                                          </p:stCondLst>
                                        </p:cTn>
                                        <p:tgtEl>
                                          <p:spTgt spid="80"/>
                                        </p:tgtEl>
                                        <p:attrNameLst>
                                          <p:attrName>style.visibility</p:attrName>
                                        </p:attrNameLst>
                                      </p:cBhvr>
                                      <p:to>
                                        <p:strVal val="visible"/>
                                      </p:to>
                                    </p:set>
                                    <p:animEffect transition="in" filter="fade">
                                      <p:cBhvr>
                                        <p:cTn id="40" dur="500"/>
                                        <p:tgtEl>
                                          <p:spTgt spid="80"/>
                                        </p:tgtEl>
                                      </p:cBhvr>
                                    </p:animEffect>
                                  </p:childTnLst>
                                </p:cTn>
                              </p:par>
                              <p:par>
                                <p:cTn id="41" presetID="22" presetClass="entr" presetSubtype="4" fill="hold" grpId="0" nodeType="withEffect">
                                  <p:stCondLst>
                                    <p:cond delay="800"/>
                                  </p:stCondLst>
                                  <p:childTnLst>
                                    <p:set>
                                      <p:cBhvr>
                                        <p:cTn id="42" dur="1" fill="hold">
                                          <p:stCondLst>
                                            <p:cond delay="0"/>
                                          </p:stCondLst>
                                        </p:cTn>
                                        <p:tgtEl>
                                          <p:spTgt spid="81"/>
                                        </p:tgtEl>
                                        <p:attrNameLst>
                                          <p:attrName>style.visibility</p:attrName>
                                        </p:attrNameLst>
                                      </p:cBhvr>
                                      <p:to>
                                        <p:strVal val="visible"/>
                                      </p:to>
                                    </p:set>
                                    <p:animEffect transition="in" filter="wipe(down)">
                                      <p:cBhvr>
                                        <p:cTn id="43" dur="500"/>
                                        <p:tgtEl>
                                          <p:spTgt spid="81"/>
                                        </p:tgtEl>
                                      </p:cBhvr>
                                    </p:animEffect>
                                  </p:childTnLst>
                                </p:cTn>
                              </p:par>
                              <p:par>
                                <p:cTn id="44" presetID="22" presetClass="entr" presetSubtype="4" fill="hold" nodeType="withEffect">
                                  <p:stCondLst>
                                    <p:cond delay="1000"/>
                                  </p:stCondLst>
                                  <p:childTnLst>
                                    <p:set>
                                      <p:cBhvr>
                                        <p:cTn id="45" dur="1" fill="hold">
                                          <p:stCondLst>
                                            <p:cond delay="0"/>
                                          </p:stCondLst>
                                        </p:cTn>
                                        <p:tgtEl>
                                          <p:spTgt spid="25"/>
                                        </p:tgtEl>
                                        <p:attrNameLst>
                                          <p:attrName>style.visibility</p:attrName>
                                        </p:attrNameLst>
                                      </p:cBhvr>
                                      <p:to>
                                        <p:strVal val="visible"/>
                                      </p:to>
                                    </p:set>
                                    <p:animEffect transition="in" filter="wipe(down)">
                                      <p:cBhvr>
                                        <p:cTn id="46" dur="500"/>
                                        <p:tgtEl>
                                          <p:spTgt spid="25"/>
                                        </p:tgtEl>
                                      </p:cBhvr>
                                    </p:animEffect>
                                  </p:childTnLst>
                                </p:cTn>
                              </p:par>
                              <p:par>
                                <p:cTn id="47" presetID="22" presetClass="entr" presetSubtype="4" fill="hold" nodeType="withEffect">
                                  <p:stCondLst>
                                    <p:cond delay="1100"/>
                                  </p:stCondLst>
                                  <p:childTnLst>
                                    <p:set>
                                      <p:cBhvr>
                                        <p:cTn id="48" dur="1" fill="hold">
                                          <p:stCondLst>
                                            <p:cond delay="0"/>
                                          </p:stCondLst>
                                        </p:cTn>
                                        <p:tgtEl>
                                          <p:spTgt spid="28"/>
                                        </p:tgtEl>
                                        <p:attrNameLst>
                                          <p:attrName>style.visibility</p:attrName>
                                        </p:attrNameLst>
                                      </p:cBhvr>
                                      <p:to>
                                        <p:strVal val="visible"/>
                                      </p:to>
                                    </p:set>
                                    <p:animEffect transition="in" filter="wipe(down)">
                                      <p:cBhvr>
                                        <p:cTn id="49" dur="500"/>
                                        <p:tgtEl>
                                          <p:spTgt spid="28"/>
                                        </p:tgtEl>
                                      </p:cBhvr>
                                    </p:animEffect>
                                  </p:childTnLst>
                                </p:cTn>
                              </p:par>
                              <p:par>
                                <p:cTn id="50" presetID="22" presetClass="entr" presetSubtype="4" fill="hold" nodeType="withEffect">
                                  <p:stCondLst>
                                    <p:cond delay="1200"/>
                                  </p:stCondLst>
                                  <p:childTnLst>
                                    <p:set>
                                      <p:cBhvr>
                                        <p:cTn id="51" dur="1" fill="hold">
                                          <p:stCondLst>
                                            <p:cond delay="0"/>
                                          </p:stCondLst>
                                        </p:cTn>
                                        <p:tgtEl>
                                          <p:spTgt spid="31"/>
                                        </p:tgtEl>
                                        <p:attrNameLst>
                                          <p:attrName>style.visibility</p:attrName>
                                        </p:attrNameLst>
                                      </p:cBhvr>
                                      <p:to>
                                        <p:strVal val="visible"/>
                                      </p:to>
                                    </p:set>
                                    <p:animEffect transition="in" filter="wipe(down)">
                                      <p:cBhvr>
                                        <p:cTn id="52" dur="500"/>
                                        <p:tgtEl>
                                          <p:spTgt spid="31"/>
                                        </p:tgtEl>
                                      </p:cBhvr>
                                    </p:animEffect>
                                  </p:childTnLst>
                                </p:cTn>
                              </p:par>
                              <p:par>
                                <p:cTn id="53" presetID="22" presetClass="entr" presetSubtype="4" fill="hold" nodeType="withEffect">
                                  <p:stCondLst>
                                    <p:cond delay="1300"/>
                                  </p:stCondLst>
                                  <p:childTnLst>
                                    <p:set>
                                      <p:cBhvr>
                                        <p:cTn id="54" dur="1" fill="hold">
                                          <p:stCondLst>
                                            <p:cond delay="0"/>
                                          </p:stCondLst>
                                        </p:cTn>
                                        <p:tgtEl>
                                          <p:spTgt spid="34"/>
                                        </p:tgtEl>
                                        <p:attrNameLst>
                                          <p:attrName>style.visibility</p:attrName>
                                        </p:attrNameLst>
                                      </p:cBhvr>
                                      <p:to>
                                        <p:strVal val="visible"/>
                                      </p:to>
                                    </p:set>
                                    <p:animEffect transition="in" filter="wipe(down)">
                                      <p:cBhvr>
                                        <p:cTn id="55" dur="500"/>
                                        <p:tgtEl>
                                          <p:spTgt spid="34"/>
                                        </p:tgtEl>
                                      </p:cBhvr>
                                    </p:animEffect>
                                  </p:childTnLst>
                                </p:cTn>
                              </p:par>
                              <p:par>
                                <p:cTn id="56" presetID="22" presetClass="entr" presetSubtype="4" fill="hold" nodeType="withEffect">
                                  <p:stCondLst>
                                    <p:cond delay="1400"/>
                                  </p:stCondLst>
                                  <p:childTnLst>
                                    <p:set>
                                      <p:cBhvr>
                                        <p:cTn id="57" dur="1" fill="hold">
                                          <p:stCondLst>
                                            <p:cond delay="0"/>
                                          </p:stCondLst>
                                        </p:cTn>
                                        <p:tgtEl>
                                          <p:spTgt spid="37"/>
                                        </p:tgtEl>
                                        <p:attrNameLst>
                                          <p:attrName>style.visibility</p:attrName>
                                        </p:attrNameLst>
                                      </p:cBhvr>
                                      <p:to>
                                        <p:strVal val="visible"/>
                                      </p:to>
                                    </p:set>
                                    <p:animEffect transition="in" filter="wipe(down)">
                                      <p:cBhvr>
                                        <p:cTn id="58" dur="500"/>
                                        <p:tgtEl>
                                          <p:spTgt spid="37"/>
                                        </p:tgtEl>
                                      </p:cBhvr>
                                    </p:animEffect>
                                  </p:childTnLst>
                                </p:cTn>
                              </p:par>
                              <p:par>
                                <p:cTn id="59" presetID="22" presetClass="entr" presetSubtype="4" fill="hold" nodeType="withEffect">
                                  <p:stCondLst>
                                    <p:cond delay="1500"/>
                                  </p:stCondLst>
                                  <p:childTnLst>
                                    <p:set>
                                      <p:cBhvr>
                                        <p:cTn id="60" dur="1" fill="hold">
                                          <p:stCondLst>
                                            <p:cond delay="0"/>
                                          </p:stCondLst>
                                        </p:cTn>
                                        <p:tgtEl>
                                          <p:spTgt spid="40"/>
                                        </p:tgtEl>
                                        <p:attrNameLst>
                                          <p:attrName>style.visibility</p:attrName>
                                        </p:attrNameLst>
                                      </p:cBhvr>
                                      <p:to>
                                        <p:strVal val="visible"/>
                                      </p:to>
                                    </p:set>
                                    <p:animEffect transition="in" filter="wipe(down)">
                                      <p:cBhvr>
                                        <p:cTn id="61" dur="500"/>
                                        <p:tgtEl>
                                          <p:spTgt spid="40"/>
                                        </p:tgtEl>
                                      </p:cBhvr>
                                    </p:animEffect>
                                  </p:childTnLst>
                                </p:cTn>
                              </p:par>
                              <p:par>
                                <p:cTn id="62" presetID="22" presetClass="entr" presetSubtype="4" fill="hold" nodeType="withEffect">
                                  <p:stCondLst>
                                    <p:cond delay="1600"/>
                                  </p:stCondLst>
                                  <p:childTnLst>
                                    <p:set>
                                      <p:cBhvr>
                                        <p:cTn id="63" dur="1" fill="hold">
                                          <p:stCondLst>
                                            <p:cond delay="0"/>
                                          </p:stCondLst>
                                        </p:cTn>
                                        <p:tgtEl>
                                          <p:spTgt spid="43"/>
                                        </p:tgtEl>
                                        <p:attrNameLst>
                                          <p:attrName>style.visibility</p:attrName>
                                        </p:attrNameLst>
                                      </p:cBhvr>
                                      <p:to>
                                        <p:strVal val="visible"/>
                                      </p:to>
                                    </p:set>
                                    <p:animEffect transition="in" filter="wipe(down)">
                                      <p:cBhvr>
                                        <p:cTn id="64" dur="500"/>
                                        <p:tgtEl>
                                          <p:spTgt spid="43"/>
                                        </p:tgtEl>
                                      </p:cBhvr>
                                    </p:animEffect>
                                  </p:childTnLst>
                                </p:cTn>
                              </p:par>
                              <p:par>
                                <p:cTn id="65" presetID="22" presetClass="entr" presetSubtype="4" fill="hold" nodeType="withEffect">
                                  <p:stCondLst>
                                    <p:cond delay="1700"/>
                                  </p:stCondLst>
                                  <p:childTnLst>
                                    <p:set>
                                      <p:cBhvr>
                                        <p:cTn id="66" dur="1" fill="hold">
                                          <p:stCondLst>
                                            <p:cond delay="0"/>
                                          </p:stCondLst>
                                        </p:cTn>
                                        <p:tgtEl>
                                          <p:spTgt spid="46"/>
                                        </p:tgtEl>
                                        <p:attrNameLst>
                                          <p:attrName>style.visibility</p:attrName>
                                        </p:attrNameLst>
                                      </p:cBhvr>
                                      <p:to>
                                        <p:strVal val="visible"/>
                                      </p:to>
                                    </p:set>
                                    <p:animEffect transition="in" filter="wipe(down)">
                                      <p:cBhvr>
                                        <p:cTn id="67" dur="500"/>
                                        <p:tgtEl>
                                          <p:spTgt spid="46"/>
                                        </p:tgtEl>
                                      </p:cBhvr>
                                    </p:animEffect>
                                  </p:childTnLst>
                                </p:cTn>
                              </p:par>
                              <p:par>
                                <p:cTn id="68" presetID="22" presetClass="entr" presetSubtype="4" fill="hold" nodeType="withEffect">
                                  <p:stCondLst>
                                    <p:cond delay="1800"/>
                                  </p:stCondLst>
                                  <p:childTnLst>
                                    <p:set>
                                      <p:cBhvr>
                                        <p:cTn id="69" dur="1" fill="hold">
                                          <p:stCondLst>
                                            <p:cond delay="0"/>
                                          </p:stCondLst>
                                        </p:cTn>
                                        <p:tgtEl>
                                          <p:spTgt spid="49"/>
                                        </p:tgtEl>
                                        <p:attrNameLst>
                                          <p:attrName>style.visibility</p:attrName>
                                        </p:attrNameLst>
                                      </p:cBhvr>
                                      <p:to>
                                        <p:strVal val="visible"/>
                                      </p:to>
                                    </p:set>
                                    <p:animEffect transition="in" filter="wipe(down)">
                                      <p:cBhvr>
                                        <p:cTn id="70" dur="500"/>
                                        <p:tgtEl>
                                          <p:spTgt spid="49"/>
                                        </p:tgtEl>
                                      </p:cBhvr>
                                    </p:animEffect>
                                  </p:childTnLst>
                                </p:cTn>
                              </p:par>
                              <p:par>
                                <p:cTn id="71" presetID="22" presetClass="entr" presetSubtype="4" fill="hold" nodeType="withEffect">
                                  <p:stCondLst>
                                    <p:cond delay="1800"/>
                                  </p:stCondLst>
                                  <p:childTnLst>
                                    <p:set>
                                      <p:cBhvr>
                                        <p:cTn id="72" dur="1" fill="hold">
                                          <p:stCondLst>
                                            <p:cond delay="0"/>
                                          </p:stCondLst>
                                        </p:cTn>
                                        <p:tgtEl>
                                          <p:spTgt spid="57"/>
                                        </p:tgtEl>
                                        <p:attrNameLst>
                                          <p:attrName>style.visibility</p:attrName>
                                        </p:attrNameLst>
                                      </p:cBhvr>
                                      <p:to>
                                        <p:strVal val="visible"/>
                                      </p:to>
                                    </p:set>
                                    <p:animEffect transition="in" filter="wipe(down)">
                                      <p:cBhvr>
                                        <p:cTn id="73" dur="500"/>
                                        <p:tgtEl>
                                          <p:spTgt spid="57"/>
                                        </p:tgtEl>
                                      </p:cBhvr>
                                    </p:animEffect>
                                  </p:childTnLst>
                                </p:cTn>
                              </p:par>
                              <p:par>
                                <p:cTn id="74" presetID="22" presetClass="entr" presetSubtype="4" fill="hold" nodeType="withEffect">
                                  <p:stCondLst>
                                    <p:cond delay="2000"/>
                                  </p:stCondLst>
                                  <p:childTnLst>
                                    <p:set>
                                      <p:cBhvr>
                                        <p:cTn id="75" dur="1" fill="hold">
                                          <p:stCondLst>
                                            <p:cond delay="0"/>
                                          </p:stCondLst>
                                        </p:cTn>
                                        <p:tgtEl>
                                          <p:spTgt spid="60"/>
                                        </p:tgtEl>
                                        <p:attrNameLst>
                                          <p:attrName>style.visibility</p:attrName>
                                        </p:attrNameLst>
                                      </p:cBhvr>
                                      <p:to>
                                        <p:strVal val="visible"/>
                                      </p:to>
                                    </p:set>
                                    <p:animEffect transition="in" filter="wipe(down)">
                                      <p:cBhvr>
                                        <p:cTn id="76" dur="500"/>
                                        <p:tgtEl>
                                          <p:spTgt spid="60"/>
                                        </p:tgtEl>
                                      </p:cBhvr>
                                    </p:animEffect>
                                  </p:childTnLst>
                                </p:cTn>
                              </p:par>
                              <p:par>
                                <p:cTn id="77" presetID="22" presetClass="entr" presetSubtype="4" fill="hold" nodeType="withEffect">
                                  <p:stCondLst>
                                    <p:cond delay="2100"/>
                                  </p:stCondLst>
                                  <p:childTnLst>
                                    <p:set>
                                      <p:cBhvr>
                                        <p:cTn id="78" dur="1" fill="hold">
                                          <p:stCondLst>
                                            <p:cond delay="0"/>
                                          </p:stCondLst>
                                        </p:cTn>
                                        <p:tgtEl>
                                          <p:spTgt spid="63"/>
                                        </p:tgtEl>
                                        <p:attrNameLst>
                                          <p:attrName>style.visibility</p:attrName>
                                        </p:attrNameLst>
                                      </p:cBhvr>
                                      <p:to>
                                        <p:strVal val="visible"/>
                                      </p:to>
                                    </p:set>
                                    <p:animEffect transition="in" filter="wipe(down)">
                                      <p:cBhvr>
                                        <p:cTn id="79" dur="500"/>
                                        <p:tgtEl>
                                          <p:spTgt spid="63"/>
                                        </p:tgtEl>
                                      </p:cBhvr>
                                    </p:animEffect>
                                  </p:childTnLst>
                                </p:cTn>
                              </p:par>
                              <p:par>
                                <p:cTn id="80" presetID="22" presetClass="entr" presetSubtype="4" fill="hold" nodeType="withEffect">
                                  <p:stCondLst>
                                    <p:cond delay="2200"/>
                                  </p:stCondLst>
                                  <p:childTnLst>
                                    <p:set>
                                      <p:cBhvr>
                                        <p:cTn id="81" dur="1" fill="hold">
                                          <p:stCondLst>
                                            <p:cond delay="0"/>
                                          </p:stCondLst>
                                        </p:cTn>
                                        <p:tgtEl>
                                          <p:spTgt spid="66"/>
                                        </p:tgtEl>
                                        <p:attrNameLst>
                                          <p:attrName>style.visibility</p:attrName>
                                        </p:attrNameLst>
                                      </p:cBhvr>
                                      <p:to>
                                        <p:strVal val="visible"/>
                                      </p:to>
                                    </p:set>
                                    <p:animEffect transition="in" filter="wipe(down)">
                                      <p:cBhvr>
                                        <p:cTn id="82" dur="500"/>
                                        <p:tgtEl>
                                          <p:spTgt spid="66"/>
                                        </p:tgtEl>
                                      </p:cBhvr>
                                    </p:animEffect>
                                  </p:childTnLst>
                                </p:cTn>
                              </p:par>
                              <p:par>
                                <p:cTn id="83" presetID="22" presetClass="entr" presetSubtype="8" fill="hold" grpId="0" nodeType="withEffect">
                                  <p:stCondLst>
                                    <p:cond delay="1000"/>
                                  </p:stCondLst>
                                  <p:childTnLst>
                                    <p:set>
                                      <p:cBhvr>
                                        <p:cTn id="84" dur="1" fill="hold">
                                          <p:stCondLst>
                                            <p:cond delay="0"/>
                                          </p:stCondLst>
                                        </p:cTn>
                                        <p:tgtEl>
                                          <p:spTgt spid="24"/>
                                        </p:tgtEl>
                                        <p:attrNameLst>
                                          <p:attrName>style.visibility</p:attrName>
                                        </p:attrNameLst>
                                      </p:cBhvr>
                                      <p:to>
                                        <p:strVal val="visible"/>
                                      </p:to>
                                    </p:set>
                                    <p:animEffect transition="in" filter="wipe(left)">
                                      <p:cBhvr>
                                        <p:cTn id="85" dur="2000"/>
                                        <p:tgtEl>
                                          <p:spTgt spid="24"/>
                                        </p:tgtEl>
                                      </p:cBhvr>
                                    </p:animEffect>
                                  </p:childTnLst>
                                </p:cTn>
                              </p:par>
                              <p:par>
                                <p:cTn id="86" presetID="10" presetClass="entr" presetSubtype="0" fill="hold" grpId="0" nodeType="withEffect">
                                  <p:stCondLst>
                                    <p:cond delay="1000"/>
                                  </p:stCondLst>
                                  <p:childTnLst>
                                    <p:set>
                                      <p:cBhvr>
                                        <p:cTn id="87" dur="1" fill="hold">
                                          <p:stCondLst>
                                            <p:cond delay="0"/>
                                          </p:stCondLst>
                                        </p:cTn>
                                        <p:tgtEl>
                                          <p:spTgt spid="83"/>
                                        </p:tgtEl>
                                        <p:attrNameLst>
                                          <p:attrName>style.visibility</p:attrName>
                                        </p:attrNameLst>
                                      </p:cBhvr>
                                      <p:to>
                                        <p:strVal val="visible"/>
                                      </p:to>
                                    </p:set>
                                    <p:animEffect transition="in" filter="fade">
                                      <p:cBhvr>
                                        <p:cTn id="88" dur="500"/>
                                        <p:tgtEl>
                                          <p:spTgt spid="83"/>
                                        </p:tgtEl>
                                      </p:cBhvr>
                                    </p:animEffect>
                                  </p:childTnLst>
                                </p:cTn>
                              </p:par>
                              <p:par>
                                <p:cTn id="89" presetID="10" presetClass="entr" presetSubtype="0" fill="hold" grpId="0" nodeType="withEffect">
                                  <p:stCondLst>
                                    <p:cond delay="1000"/>
                                  </p:stCondLst>
                                  <p:childTnLst>
                                    <p:set>
                                      <p:cBhvr>
                                        <p:cTn id="90" dur="1" fill="hold">
                                          <p:stCondLst>
                                            <p:cond delay="0"/>
                                          </p:stCondLst>
                                        </p:cTn>
                                        <p:tgtEl>
                                          <p:spTgt spid="84"/>
                                        </p:tgtEl>
                                        <p:attrNameLst>
                                          <p:attrName>style.visibility</p:attrName>
                                        </p:attrNameLst>
                                      </p:cBhvr>
                                      <p:to>
                                        <p:strVal val="visible"/>
                                      </p:to>
                                    </p:set>
                                    <p:animEffect transition="in" filter="fade">
                                      <p:cBhvr>
                                        <p:cTn id="91" dur="500"/>
                                        <p:tgtEl>
                                          <p:spTgt spid="84"/>
                                        </p:tgtEl>
                                      </p:cBhvr>
                                    </p:animEffect>
                                  </p:childTnLst>
                                </p:cTn>
                              </p:par>
                              <p:par>
                                <p:cTn id="92" presetID="10" presetClass="entr" presetSubtype="0" fill="hold" grpId="0" nodeType="withEffect">
                                  <p:stCondLst>
                                    <p:cond delay="1000"/>
                                  </p:stCondLst>
                                  <p:childTnLst>
                                    <p:set>
                                      <p:cBhvr>
                                        <p:cTn id="93" dur="1" fill="hold">
                                          <p:stCondLst>
                                            <p:cond delay="0"/>
                                          </p:stCondLst>
                                        </p:cTn>
                                        <p:tgtEl>
                                          <p:spTgt spid="85"/>
                                        </p:tgtEl>
                                        <p:attrNameLst>
                                          <p:attrName>style.visibility</p:attrName>
                                        </p:attrNameLst>
                                      </p:cBhvr>
                                      <p:to>
                                        <p:strVal val="visible"/>
                                      </p:to>
                                    </p:set>
                                    <p:animEffect transition="in" filter="fade">
                                      <p:cBhvr>
                                        <p:cTn id="94" dur="500"/>
                                        <p:tgtEl>
                                          <p:spTgt spid="85"/>
                                        </p:tgtEl>
                                      </p:cBhvr>
                                    </p:animEffect>
                                  </p:childTnLst>
                                </p:cTn>
                              </p:par>
                              <p:par>
                                <p:cTn id="95" presetID="42" presetClass="entr" presetSubtype="0" fill="hold" grpId="0" nodeType="withEffect">
                                  <p:stCondLst>
                                    <p:cond delay="1000"/>
                                  </p:stCondLst>
                                  <p:childTnLst>
                                    <p:set>
                                      <p:cBhvr>
                                        <p:cTn id="96" dur="1" fill="hold">
                                          <p:stCondLst>
                                            <p:cond delay="0"/>
                                          </p:stCondLst>
                                        </p:cTn>
                                        <p:tgtEl>
                                          <p:spTgt spid="86"/>
                                        </p:tgtEl>
                                        <p:attrNameLst>
                                          <p:attrName>style.visibility</p:attrName>
                                        </p:attrNameLst>
                                      </p:cBhvr>
                                      <p:to>
                                        <p:strVal val="visible"/>
                                      </p:to>
                                    </p:set>
                                    <p:animEffect transition="in" filter="fade">
                                      <p:cBhvr>
                                        <p:cTn id="97" dur="500"/>
                                        <p:tgtEl>
                                          <p:spTgt spid="86"/>
                                        </p:tgtEl>
                                      </p:cBhvr>
                                    </p:animEffect>
                                    <p:anim calcmode="lin" valueType="num">
                                      <p:cBhvr>
                                        <p:cTn id="98" dur="500" fill="hold"/>
                                        <p:tgtEl>
                                          <p:spTgt spid="86"/>
                                        </p:tgtEl>
                                        <p:attrNameLst>
                                          <p:attrName>ppt_x</p:attrName>
                                        </p:attrNameLst>
                                      </p:cBhvr>
                                      <p:tavLst>
                                        <p:tav tm="0">
                                          <p:val>
                                            <p:strVal val="#ppt_x"/>
                                          </p:val>
                                        </p:tav>
                                        <p:tav tm="100000">
                                          <p:val>
                                            <p:strVal val="#ppt_x"/>
                                          </p:val>
                                        </p:tav>
                                      </p:tavLst>
                                    </p:anim>
                                    <p:anim calcmode="lin" valueType="num">
                                      <p:cBhvr>
                                        <p:cTn id="99" dur="500" fill="hold"/>
                                        <p:tgtEl>
                                          <p:spTgt spid="86"/>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1500"/>
                                  </p:stCondLst>
                                  <p:childTnLst>
                                    <p:set>
                                      <p:cBhvr>
                                        <p:cTn id="101" dur="1" fill="hold">
                                          <p:stCondLst>
                                            <p:cond delay="0"/>
                                          </p:stCondLst>
                                        </p:cTn>
                                        <p:tgtEl>
                                          <p:spTgt spid="87"/>
                                        </p:tgtEl>
                                        <p:attrNameLst>
                                          <p:attrName>style.visibility</p:attrName>
                                        </p:attrNameLst>
                                      </p:cBhvr>
                                      <p:to>
                                        <p:strVal val="visible"/>
                                      </p:to>
                                    </p:set>
                                    <p:animEffect transition="in" filter="fade">
                                      <p:cBhvr>
                                        <p:cTn id="102" dur="500"/>
                                        <p:tgtEl>
                                          <p:spTgt spid="87"/>
                                        </p:tgtEl>
                                      </p:cBhvr>
                                    </p:animEffect>
                                    <p:anim calcmode="lin" valueType="num">
                                      <p:cBhvr>
                                        <p:cTn id="103" dur="500" fill="hold"/>
                                        <p:tgtEl>
                                          <p:spTgt spid="87"/>
                                        </p:tgtEl>
                                        <p:attrNameLst>
                                          <p:attrName>ppt_x</p:attrName>
                                        </p:attrNameLst>
                                      </p:cBhvr>
                                      <p:tavLst>
                                        <p:tav tm="0">
                                          <p:val>
                                            <p:strVal val="#ppt_x"/>
                                          </p:val>
                                        </p:tav>
                                        <p:tav tm="100000">
                                          <p:val>
                                            <p:strVal val="#ppt_x"/>
                                          </p:val>
                                        </p:tav>
                                      </p:tavLst>
                                    </p:anim>
                                    <p:anim calcmode="lin" valueType="num">
                                      <p:cBhvr>
                                        <p:cTn id="104" dur="500" fill="hold"/>
                                        <p:tgtEl>
                                          <p:spTgt spid="87"/>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2000"/>
                                  </p:stCondLst>
                                  <p:childTnLst>
                                    <p:set>
                                      <p:cBhvr>
                                        <p:cTn id="106" dur="1" fill="hold">
                                          <p:stCondLst>
                                            <p:cond delay="0"/>
                                          </p:stCondLst>
                                        </p:cTn>
                                        <p:tgtEl>
                                          <p:spTgt spid="88"/>
                                        </p:tgtEl>
                                        <p:attrNameLst>
                                          <p:attrName>style.visibility</p:attrName>
                                        </p:attrNameLst>
                                      </p:cBhvr>
                                      <p:to>
                                        <p:strVal val="visible"/>
                                      </p:to>
                                    </p:set>
                                    <p:animEffect transition="in" filter="fade">
                                      <p:cBhvr>
                                        <p:cTn id="107" dur="500"/>
                                        <p:tgtEl>
                                          <p:spTgt spid="88"/>
                                        </p:tgtEl>
                                      </p:cBhvr>
                                    </p:animEffect>
                                    <p:anim calcmode="lin" valueType="num">
                                      <p:cBhvr>
                                        <p:cTn id="108" dur="500" fill="hold"/>
                                        <p:tgtEl>
                                          <p:spTgt spid="88"/>
                                        </p:tgtEl>
                                        <p:attrNameLst>
                                          <p:attrName>ppt_x</p:attrName>
                                        </p:attrNameLst>
                                      </p:cBhvr>
                                      <p:tavLst>
                                        <p:tav tm="0">
                                          <p:val>
                                            <p:strVal val="#ppt_x"/>
                                          </p:val>
                                        </p:tav>
                                        <p:tav tm="100000">
                                          <p:val>
                                            <p:strVal val="#ppt_x"/>
                                          </p:val>
                                        </p:tav>
                                      </p:tavLst>
                                    </p:anim>
                                    <p:anim calcmode="lin" valueType="num">
                                      <p:cBhvr>
                                        <p:cTn id="109" dur="500" fill="hold"/>
                                        <p:tgtEl>
                                          <p:spTgt spid="88"/>
                                        </p:tgtEl>
                                        <p:attrNameLst>
                                          <p:attrName>ppt_y</p:attrName>
                                        </p:attrNameLst>
                                      </p:cBhvr>
                                      <p:tavLst>
                                        <p:tav tm="0">
                                          <p:val>
                                            <p:strVal val="#ppt_y+.1"/>
                                          </p:val>
                                        </p:tav>
                                        <p:tav tm="100000">
                                          <p:val>
                                            <p:strVal val="#ppt_y"/>
                                          </p:val>
                                        </p:tav>
                                      </p:tavLst>
                                    </p:anim>
                                  </p:childTnLst>
                                </p:cTn>
                              </p:par>
                              <p:par>
                                <p:cTn id="110" presetID="22" presetClass="entr" presetSubtype="4" fill="hold" grpId="0" nodeType="withEffect">
                                  <p:stCondLst>
                                    <p:cond delay="2000"/>
                                  </p:stCondLst>
                                  <p:childTnLst>
                                    <p:set>
                                      <p:cBhvr>
                                        <p:cTn id="111" dur="1" fill="hold">
                                          <p:stCondLst>
                                            <p:cond delay="0"/>
                                          </p:stCondLst>
                                        </p:cTn>
                                        <p:tgtEl>
                                          <p:spTgt spid="82"/>
                                        </p:tgtEl>
                                        <p:attrNameLst>
                                          <p:attrName>style.visibility</p:attrName>
                                        </p:attrNameLst>
                                      </p:cBhvr>
                                      <p:to>
                                        <p:strVal val="visible"/>
                                      </p:to>
                                    </p:set>
                                    <p:animEffect transition="in" filter="wipe(down)">
                                      <p:cBhvr>
                                        <p:cTn id="112" dur="500"/>
                                        <p:tgtEl>
                                          <p:spTgt spid="82"/>
                                        </p:tgtEl>
                                      </p:cBhvr>
                                    </p:animEffect>
                                  </p:childTnLst>
                                </p:cTn>
                              </p:par>
                              <p:par>
                                <p:cTn id="113" presetID="10" presetClass="entr" presetSubtype="0" fill="hold" grpId="0" nodeType="withEffect">
                                  <p:stCondLst>
                                    <p:cond delay="2200"/>
                                  </p:stCondLst>
                                  <p:childTnLst>
                                    <p:set>
                                      <p:cBhvr>
                                        <p:cTn id="114" dur="1" fill="hold">
                                          <p:stCondLst>
                                            <p:cond delay="0"/>
                                          </p:stCondLst>
                                        </p:cTn>
                                        <p:tgtEl>
                                          <p:spTgt spid="69"/>
                                        </p:tgtEl>
                                        <p:attrNameLst>
                                          <p:attrName>style.visibility</p:attrName>
                                        </p:attrNameLst>
                                      </p:cBhvr>
                                      <p:to>
                                        <p:strVal val="visible"/>
                                      </p:to>
                                    </p:set>
                                    <p:animEffect transition="in" filter="fade">
                                      <p:cBhvr>
                                        <p:cTn id="115" dur="200"/>
                                        <p:tgtEl>
                                          <p:spTgt spid="69"/>
                                        </p:tgtEl>
                                      </p:cBhvr>
                                    </p:animEffect>
                                  </p:childTnLst>
                                </p:cTn>
                              </p:par>
                              <p:par>
                                <p:cTn id="116" presetID="10" presetClass="entr" presetSubtype="0" fill="hold" grpId="0" nodeType="withEffect">
                                  <p:stCondLst>
                                    <p:cond delay="2300"/>
                                  </p:stCondLst>
                                  <p:childTnLst>
                                    <p:set>
                                      <p:cBhvr>
                                        <p:cTn id="117" dur="1" fill="hold">
                                          <p:stCondLst>
                                            <p:cond delay="0"/>
                                          </p:stCondLst>
                                        </p:cTn>
                                        <p:tgtEl>
                                          <p:spTgt spid="70"/>
                                        </p:tgtEl>
                                        <p:attrNameLst>
                                          <p:attrName>style.visibility</p:attrName>
                                        </p:attrNameLst>
                                      </p:cBhvr>
                                      <p:to>
                                        <p:strVal val="visible"/>
                                      </p:to>
                                    </p:set>
                                    <p:animEffect transition="in" filter="fade">
                                      <p:cBhvr>
                                        <p:cTn id="118" dur="200"/>
                                        <p:tgtEl>
                                          <p:spTgt spid="70"/>
                                        </p:tgtEl>
                                      </p:cBhvr>
                                    </p:animEffect>
                                  </p:childTnLst>
                                </p:cTn>
                              </p:par>
                              <p:par>
                                <p:cTn id="119" presetID="10" presetClass="entr" presetSubtype="0" fill="hold" grpId="0" nodeType="withEffect">
                                  <p:stCondLst>
                                    <p:cond delay="2400"/>
                                  </p:stCondLst>
                                  <p:childTnLst>
                                    <p:set>
                                      <p:cBhvr>
                                        <p:cTn id="120" dur="1" fill="hold">
                                          <p:stCondLst>
                                            <p:cond delay="0"/>
                                          </p:stCondLst>
                                        </p:cTn>
                                        <p:tgtEl>
                                          <p:spTgt spid="71"/>
                                        </p:tgtEl>
                                        <p:attrNameLst>
                                          <p:attrName>style.visibility</p:attrName>
                                        </p:attrNameLst>
                                      </p:cBhvr>
                                      <p:to>
                                        <p:strVal val="visible"/>
                                      </p:to>
                                    </p:set>
                                    <p:animEffect transition="in" filter="fade">
                                      <p:cBhvr>
                                        <p:cTn id="121" dur="200"/>
                                        <p:tgtEl>
                                          <p:spTgt spid="71"/>
                                        </p:tgtEl>
                                      </p:cBhvr>
                                    </p:animEffect>
                                  </p:childTnLst>
                                </p:cTn>
                              </p:par>
                              <p:par>
                                <p:cTn id="122" presetID="10" presetClass="entr" presetSubtype="0" fill="hold" grpId="0" nodeType="withEffect">
                                  <p:stCondLst>
                                    <p:cond delay="2500"/>
                                  </p:stCondLst>
                                  <p:childTnLst>
                                    <p:set>
                                      <p:cBhvr>
                                        <p:cTn id="123" dur="1" fill="hold">
                                          <p:stCondLst>
                                            <p:cond delay="0"/>
                                          </p:stCondLst>
                                        </p:cTn>
                                        <p:tgtEl>
                                          <p:spTgt spid="72"/>
                                        </p:tgtEl>
                                        <p:attrNameLst>
                                          <p:attrName>style.visibility</p:attrName>
                                        </p:attrNameLst>
                                      </p:cBhvr>
                                      <p:to>
                                        <p:strVal val="visible"/>
                                      </p:to>
                                    </p:set>
                                    <p:animEffect transition="in" filter="fade">
                                      <p:cBhvr>
                                        <p:cTn id="124" dur="200"/>
                                        <p:tgtEl>
                                          <p:spTgt spid="72"/>
                                        </p:tgtEl>
                                      </p:cBhvr>
                                    </p:animEffect>
                                  </p:childTnLst>
                                </p:cTn>
                              </p:par>
                              <p:par>
                                <p:cTn id="125" presetID="10" presetClass="entr" presetSubtype="0" fill="hold" grpId="0" nodeType="withEffect">
                                  <p:stCondLst>
                                    <p:cond delay="2600"/>
                                  </p:stCondLst>
                                  <p:childTnLst>
                                    <p:set>
                                      <p:cBhvr>
                                        <p:cTn id="126" dur="1" fill="hold">
                                          <p:stCondLst>
                                            <p:cond delay="0"/>
                                          </p:stCondLst>
                                        </p:cTn>
                                        <p:tgtEl>
                                          <p:spTgt spid="73"/>
                                        </p:tgtEl>
                                        <p:attrNameLst>
                                          <p:attrName>style.visibility</p:attrName>
                                        </p:attrNameLst>
                                      </p:cBhvr>
                                      <p:to>
                                        <p:strVal val="visible"/>
                                      </p:to>
                                    </p:set>
                                    <p:animEffect transition="in" filter="fade">
                                      <p:cBhvr>
                                        <p:cTn id="127" dur="200"/>
                                        <p:tgtEl>
                                          <p:spTgt spid="73"/>
                                        </p:tgtEl>
                                      </p:cBhvr>
                                    </p:animEffect>
                                  </p:childTnLst>
                                </p:cTn>
                              </p:par>
                              <p:par>
                                <p:cTn id="128" presetID="10" presetClass="entr" presetSubtype="0" fill="hold" grpId="0" nodeType="withEffect">
                                  <p:stCondLst>
                                    <p:cond delay="2700"/>
                                  </p:stCondLst>
                                  <p:childTnLst>
                                    <p:set>
                                      <p:cBhvr>
                                        <p:cTn id="129" dur="1" fill="hold">
                                          <p:stCondLst>
                                            <p:cond delay="0"/>
                                          </p:stCondLst>
                                        </p:cTn>
                                        <p:tgtEl>
                                          <p:spTgt spid="74"/>
                                        </p:tgtEl>
                                        <p:attrNameLst>
                                          <p:attrName>style.visibility</p:attrName>
                                        </p:attrNameLst>
                                      </p:cBhvr>
                                      <p:to>
                                        <p:strVal val="visible"/>
                                      </p:to>
                                    </p:set>
                                    <p:animEffect transition="in" filter="fade">
                                      <p:cBhvr>
                                        <p:cTn id="130" dur="200"/>
                                        <p:tgtEl>
                                          <p:spTgt spid="74"/>
                                        </p:tgtEl>
                                      </p:cBhvr>
                                    </p:animEffect>
                                  </p:childTnLst>
                                </p:cTn>
                              </p:par>
                              <p:par>
                                <p:cTn id="131" presetID="26" presetClass="emph" presetSubtype="0" repeatCount="3000" fill="hold" nodeType="withEffect">
                                  <p:stCondLst>
                                    <p:cond delay="2700"/>
                                  </p:stCondLst>
                                  <p:childTnLst>
                                    <p:animEffect transition="out" filter="fade">
                                      <p:cBhvr>
                                        <p:cTn id="132" dur="500" tmFilter="0, 0; .2, .5; .8, .5; 1, 0"/>
                                        <p:tgtEl>
                                          <p:spTgt spid="28"/>
                                        </p:tgtEl>
                                      </p:cBhvr>
                                    </p:animEffect>
                                    <p:animScale>
                                      <p:cBhvr>
                                        <p:cTn id="133" dur="250" autoRev="1" fill="hold"/>
                                        <p:tgtEl>
                                          <p:spTgt spid="28"/>
                                        </p:tgtEl>
                                      </p:cBhvr>
                                      <p:by x="105000" y="105000"/>
                                    </p:animScale>
                                  </p:childTnLst>
                                </p:cTn>
                              </p:par>
                              <p:par>
                                <p:cTn id="134" presetID="26" presetClass="emph" presetSubtype="0" repeatCount="3000" fill="hold" nodeType="withEffect">
                                  <p:stCondLst>
                                    <p:cond delay="2700"/>
                                  </p:stCondLst>
                                  <p:childTnLst>
                                    <p:animEffect transition="out" filter="fade">
                                      <p:cBhvr>
                                        <p:cTn id="135" dur="500" tmFilter="0, 0; .2, .5; .8, .5; 1, 0"/>
                                        <p:tgtEl>
                                          <p:spTgt spid="57"/>
                                        </p:tgtEl>
                                      </p:cBhvr>
                                    </p:animEffect>
                                    <p:animScale>
                                      <p:cBhvr>
                                        <p:cTn id="136" dur="250" autoRev="1" fill="hold"/>
                                        <p:tgtEl>
                                          <p:spTgt spid="57"/>
                                        </p:tgtEl>
                                      </p:cBhvr>
                                      <p:by x="105000" y="105000"/>
                                    </p:animScale>
                                  </p:childTnLst>
                                </p:cTn>
                              </p:par>
                              <p:par>
                                <p:cTn id="137" presetID="22" presetClass="entr" presetSubtype="8" fill="hold" grpId="0" nodeType="withEffect">
                                  <p:stCondLst>
                                    <p:cond delay="3000"/>
                                  </p:stCondLst>
                                  <p:childTnLst>
                                    <p:set>
                                      <p:cBhvr>
                                        <p:cTn id="138" dur="1" fill="hold">
                                          <p:stCondLst>
                                            <p:cond delay="0"/>
                                          </p:stCondLst>
                                        </p:cTn>
                                        <p:tgtEl>
                                          <p:spTgt spid="89"/>
                                        </p:tgtEl>
                                        <p:attrNameLst>
                                          <p:attrName>style.visibility</p:attrName>
                                        </p:attrNameLst>
                                      </p:cBhvr>
                                      <p:to>
                                        <p:strVal val="visible"/>
                                      </p:to>
                                    </p:set>
                                    <p:animEffect transition="in" filter="wipe(left)">
                                      <p:cBhvr>
                                        <p:cTn id="139" dur="500"/>
                                        <p:tgtEl>
                                          <p:spTgt spid="89"/>
                                        </p:tgtEl>
                                      </p:cBhvr>
                                    </p:animEffect>
                                  </p:childTnLst>
                                </p:cTn>
                              </p:par>
                              <p:par>
                                <p:cTn id="140" presetID="2" presetClass="entr" presetSubtype="2" fill="hold" grpId="0" nodeType="withEffect">
                                  <p:stCondLst>
                                    <p:cond delay="4000"/>
                                  </p:stCondLst>
                                  <p:childTnLst>
                                    <p:set>
                                      <p:cBhvr>
                                        <p:cTn id="141" dur="1" fill="hold">
                                          <p:stCondLst>
                                            <p:cond delay="0"/>
                                          </p:stCondLst>
                                        </p:cTn>
                                        <p:tgtEl>
                                          <p:spTgt spid="90"/>
                                        </p:tgtEl>
                                        <p:attrNameLst>
                                          <p:attrName>style.visibility</p:attrName>
                                        </p:attrNameLst>
                                      </p:cBhvr>
                                      <p:to>
                                        <p:strVal val="visible"/>
                                      </p:to>
                                    </p:set>
                                    <p:anim calcmode="lin" valueType="num">
                                      <p:cBhvr additive="base">
                                        <p:cTn id="142" dur="500" fill="hold"/>
                                        <p:tgtEl>
                                          <p:spTgt spid="90"/>
                                        </p:tgtEl>
                                        <p:attrNameLst>
                                          <p:attrName>ppt_x</p:attrName>
                                        </p:attrNameLst>
                                      </p:cBhvr>
                                      <p:tavLst>
                                        <p:tav tm="0">
                                          <p:val>
                                            <p:strVal val="1+#ppt_w/2"/>
                                          </p:val>
                                        </p:tav>
                                        <p:tav tm="100000">
                                          <p:val>
                                            <p:strVal val="#ppt_x"/>
                                          </p:val>
                                        </p:tav>
                                      </p:tavLst>
                                    </p:anim>
                                    <p:anim calcmode="lin" valueType="num">
                                      <p:cBhvr additive="base">
                                        <p:cTn id="143" dur="500" fill="hold"/>
                                        <p:tgtEl>
                                          <p:spTgt spid="90"/>
                                        </p:tgtEl>
                                        <p:attrNameLst>
                                          <p:attrName>ppt_y</p:attrName>
                                        </p:attrNameLst>
                                      </p:cBhvr>
                                      <p:tavLst>
                                        <p:tav tm="0">
                                          <p:val>
                                            <p:strVal val="#ppt_y"/>
                                          </p:val>
                                        </p:tav>
                                        <p:tav tm="100000">
                                          <p:val>
                                            <p:strVal val="#ppt_y"/>
                                          </p:val>
                                        </p:tav>
                                      </p:tavLst>
                                    </p:anim>
                                  </p:childTnLst>
                                </p:cTn>
                              </p:par>
                              <p:par>
                                <p:cTn id="144" presetID="2" presetClass="entr" presetSubtype="2" fill="hold" grpId="0" nodeType="withEffect">
                                  <p:stCondLst>
                                    <p:cond delay="4000"/>
                                  </p:stCondLst>
                                  <p:childTnLst>
                                    <p:set>
                                      <p:cBhvr>
                                        <p:cTn id="145" dur="1" fill="hold">
                                          <p:stCondLst>
                                            <p:cond delay="0"/>
                                          </p:stCondLst>
                                        </p:cTn>
                                        <p:tgtEl>
                                          <p:spTgt spid="91"/>
                                        </p:tgtEl>
                                        <p:attrNameLst>
                                          <p:attrName>style.visibility</p:attrName>
                                        </p:attrNameLst>
                                      </p:cBhvr>
                                      <p:to>
                                        <p:strVal val="visible"/>
                                      </p:to>
                                    </p:set>
                                    <p:anim calcmode="lin" valueType="num">
                                      <p:cBhvr additive="base">
                                        <p:cTn id="146" dur="500" fill="hold"/>
                                        <p:tgtEl>
                                          <p:spTgt spid="91"/>
                                        </p:tgtEl>
                                        <p:attrNameLst>
                                          <p:attrName>ppt_x</p:attrName>
                                        </p:attrNameLst>
                                      </p:cBhvr>
                                      <p:tavLst>
                                        <p:tav tm="0">
                                          <p:val>
                                            <p:strVal val="1+#ppt_w/2"/>
                                          </p:val>
                                        </p:tav>
                                        <p:tav tm="100000">
                                          <p:val>
                                            <p:strVal val="#ppt_x"/>
                                          </p:val>
                                        </p:tav>
                                      </p:tavLst>
                                    </p:anim>
                                    <p:anim calcmode="lin" valueType="num">
                                      <p:cBhvr additive="base">
                                        <p:cTn id="147" dur="500" fill="hold"/>
                                        <p:tgtEl>
                                          <p:spTgt spid="91"/>
                                        </p:tgtEl>
                                        <p:attrNameLst>
                                          <p:attrName>ppt_y</p:attrName>
                                        </p:attrNameLst>
                                      </p:cBhvr>
                                      <p:tavLst>
                                        <p:tav tm="0">
                                          <p:val>
                                            <p:strVal val="#ppt_y"/>
                                          </p:val>
                                        </p:tav>
                                        <p:tav tm="100000">
                                          <p:val>
                                            <p:strVal val="#ppt_y"/>
                                          </p:val>
                                        </p:tav>
                                      </p:tavLst>
                                    </p:anim>
                                  </p:childTnLst>
                                </p:cTn>
                              </p:par>
                              <p:par>
                                <p:cTn id="148" presetID="2" presetClass="entr" presetSubtype="2" fill="hold" grpId="0" nodeType="withEffect">
                                  <p:stCondLst>
                                    <p:cond delay="4000"/>
                                  </p:stCondLst>
                                  <p:childTnLst>
                                    <p:set>
                                      <p:cBhvr>
                                        <p:cTn id="149" dur="1" fill="hold">
                                          <p:stCondLst>
                                            <p:cond delay="0"/>
                                          </p:stCondLst>
                                        </p:cTn>
                                        <p:tgtEl>
                                          <p:spTgt spid="92"/>
                                        </p:tgtEl>
                                        <p:attrNameLst>
                                          <p:attrName>style.visibility</p:attrName>
                                        </p:attrNameLst>
                                      </p:cBhvr>
                                      <p:to>
                                        <p:strVal val="visible"/>
                                      </p:to>
                                    </p:set>
                                    <p:anim calcmode="lin" valueType="num">
                                      <p:cBhvr additive="base">
                                        <p:cTn id="150" dur="500" fill="hold"/>
                                        <p:tgtEl>
                                          <p:spTgt spid="92"/>
                                        </p:tgtEl>
                                        <p:attrNameLst>
                                          <p:attrName>ppt_x</p:attrName>
                                        </p:attrNameLst>
                                      </p:cBhvr>
                                      <p:tavLst>
                                        <p:tav tm="0">
                                          <p:val>
                                            <p:strVal val="1+#ppt_w/2"/>
                                          </p:val>
                                        </p:tav>
                                        <p:tav tm="100000">
                                          <p:val>
                                            <p:strVal val="#ppt_x"/>
                                          </p:val>
                                        </p:tav>
                                      </p:tavLst>
                                    </p:anim>
                                    <p:anim calcmode="lin" valueType="num">
                                      <p:cBhvr additive="base">
                                        <p:cTn id="151" dur="500" fill="hold"/>
                                        <p:tgtEl>
                                          <p:spTgt spid="92"/>
                                        </p:tgtEl>
                                        <p:attrNameLst>
                                          <p:attrName>ppt_y</p:attrName>
                                        </p:attrNameLst>
                                      </p:cBhvr>
                                      <p:tavLst>
                                        <p:tav tm="0">
                                          <p:val>
                                            <p:strVal val="#ppt_y"/>
                                          </p:val>
                                        </p:tav>
                                        <p:tav tm="100000">
                                          <p:val>
                                            <p:strVal val="#ppt_y"/>
                                          </p:val>
                                        </p:tav>
                                      </p:tavLst>
                                    </p:anim>
                                  </p:childTnLst>
                                </p:cTn>
                              </p:par>
                              <p:par>
                                <p:cTn id="152" presetID="2" presetClass="entr" presetSubtype="2" fill="hold" grpId="0" nodeType="withEffect">
                                  <p:stCondLst>
                                    <p:cond delay="4000"/>
                                  </p:stCondLst>
                                  <p:childTnLst>
                                    <p:set>
                                      <p:cBhvr>
                                        <p:cTn id="153" dur="1" fill="hold">
                                          <p:stCondLst>
                                            <p:cond delay="0"/>
                                          </p:stCondLst>
                                        </p:cTn>
                                        <p:tgtEl>
                                          <p:spTgt spid="93"/>
                                        </p:tgtEl>
                                        <p:attrNameLst>
                                          <p:attrName>style.visibility</p:attrName>
                                        </p:attrNameLst>
                                      </p:cBhvr>
                                      <p:to>
                                        <p:strVal val="visible"/>
                                      </p:to>
                                    </p:set>
                                    <p:anim calcmode="lin" valueType="num">
                                      <p:cBhvr additive="base">
                                        <p:cTn id="154" dur="500" fill="hold"/>
                                        <p:tgtEl>
                                          <p:spTgt spid="93"/>
                                        </p:tgtEl>
                                        <p:attrNameLst>
                                          <p:attrName>ppt_x</p:attrName>
                                        </p:attrNameLst>
                                      </p:cBhvr>
                                      <p:tavLst>
                                        <p:tav tm="0">
                                          <p:val>
                                            <p:strVal val="1+#ppt_w/2"/>
                                          </p:val>
                                        </p:tav>
                                        <p:tav tm="100000">
                                          <p:val>
                                            <p:strVal val="#ppt_x"/>
                                          </p:val>
                                        </p:tav>
                                      </p:tavLst>
                                    </p:anim>
                                    <p:anim calcmode="lin" valueType="num">
                                      <p:cBhvr additive="base">
                                        <p:cTn id="155" dur="500" fill="hold"/>
                                        <p:tgtEl>
                                          <p:spTgt spid="9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69" grpId="0" animBg="1"/>
      <p:bldP spid="70" grpId="0" animBg="1"/>
      <p:bldP spid="71" grpId="0" animBg="1"/>
      <p:bldP spid="72" grpId="0" animBg="1"/>
      <p:bldP spid="73" grpId="0" animBg="1"/>
      <p:bldP spid="74" grpId="0" animBg="1"/>
      <p:bldP spid="75" grpId="0"/>
      <p:bldP spid="76" grpId="0"/>
      <p:bldP spid="77" grpId="0"/>
      <p:bldP spid="78" grpId="0"/>
      <p:bldP spid="79" grpId="0"/>
      <p:bldP spid="80" grpId="0"/>
      <p:bldP spid="81" grpId="0"/>
      <p:bldP spid="82" grpId="0"/>
      <p:bldP spid="83" grpId="0" animBg="1"/>
      <p:bldP spid="84" grpId="0" animBg="1"/>
      <p:bldP spid="85" grpId="0" animBg="1"/>
      <p:bldP spid="86" grpId="0"/>
      <p:bldP spid="87" grpId="0"/>
      <p:bldP spid="88" grpId="0"/>
      <p:bldP spid="89" grpId="0" animBg="1"/>
      <p:bldP spid="90" grpId="0"/>
      <p:bldP spid="91" grpId="0"/>
      <p:bldP spid="92" grpId="0"/>
      <p:bldP spid="9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3167" y="174496"/>
            <a:ext cx="3536732" cy="810982"/>
            <a:chOff x="823167" y="174496"/>
            <a:chExt cx="3536732" cy="810982"/>
          </a:xfrm>
        </p:grpSpPr>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23167" y="174496"/>
              <a:ext cx="3486972" cy="810982"/>
            </a:xfrm>
            <a:prstGeom prst="rect">
              <a:avLst/>
            </a:prstGeom>
          </p:spPr>
        </p:pic>
        <p:sp>
          <p:nvSpPr>
            <p:cNvPr id="54" name="Rectangle 23"/>
            <p:cNvSpPr>
              <a:spLocks noChangeArrowheads="1"/>
            </p:cNvSpPr>
            <p:nvPr/>
          </p:nvSpPr>
          <p:spPr bwMode="auto">
            <a:xfrm>
              <a:off x="823167" y="238506"/>
              <a:ext cx="353673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zh-CN" altLang="en-US" sz="4000" kern="10" smtClean="0">
                  <a:ln w="19050">
                    <a:noFill/>
                    <a:miter lim="800000"/>
                  </a:ln>
                  <a:solidFill>
                    <a:schemeClr val="bg1"/>
                  </a:solidFill>
                  <a:latin typeface="华文行楷" panose="02010800040101010101" pitchFamily="2" charset="-122"/>
                  <a:ea typeface="华文行楷" panose="02010800040101010101" pitchFamily="2" charset="-122"/>
                </a:rPr>
                <a:t>未来规划</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grpSp>
        <p:nvGrpSpPr>
          <p:cNvPr id="50" name="组合 49"/>
          <p:cNvGrpSpPr/>
          <p:nvPr/>
        </p:nvGrpSpPr>
        <p:grpSpPr>
          <a:xfrm>
            <a:off x="351974" y="174496"/>
            <a:ext cx="842865" cy="852406"/>
            <a:chOff x="2770755" y="4128825"/>
            <a:chExt cx="1837870" cy="1858675"/>
          </a:xfrm>
        </p:grpSpPr>
        <p:pic>
          <p:nvPicPr>
            <p:cNvPr id="51" name="图片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0755" y="4128825"/>
              <a:ext cx="1837870" cy="1858675"/>
            </a:xfrm>
            <a:prstGeom prst="rect">
              <a:avLst/>
            </a:prstGeom>
          </p:spPr>
        </p:pic>
        <p:sp>
          <p:nvSpPr>
            <p:cNvPr id="52" name="Rectangle 23"/>
            <p:cNvSpPr>
              <a:spLocks noChangeArrowheads="1"/>
            </p:cNvSpPr>
            <p:nvPr/>
          </p:nvSpPr>
          <p:spPr bwMode="auto">
            <a:xfrm>
              <a:off x="2906802" y="4396441"/>
              <a:ext cx="1582979"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zh-CN" sz="4000" kern="10" smtClean="0">
                  <a:ln w="19050">
                    <a:noFill/>
                    <a:miter lim="800000"/>
                  </a:ln>
                  <a:solidFill>
                    <a:schemeClr val="bg1"/>
                  </a:solidFill>
                  <a:latin typeface="华文行楷" panose="02010800040101010101" pitchFamily="2" charset="-122"/>
                  <a:ea typeface="华文行楷" panose="02010800040101010101" pitchFamily="2" charset="-122"/>
                </a:rPr>
                <a:t>01</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grpSp>
        <p:nvGrpSpPr>
          <p:cNvPr id="8" name="组合 7"/>
          <p:cNvGrpSpPr/>
          <p:nvPr/>
        </p:nvGrpSpPr>
        <p:grpSpPr bwMode="auto">
          <a:xfrm>
            <a:off x="838997" y="1508787"/>
            <a:ext cx="4893811" cy="4094775"/>
            <a:chOff x="2047009" y="1663503"/>
            <a:chExt cx="4100513" cy="2985932"/>
          </a:xfrm>
        </p:grpSpPr>
        <p:grpSp>
          <p:nvGrpSpPr>
            <p:cNvPr id="9" name="Group 2"/>
            <p:cNvGrpSpPr/>
            <p:nvPr/>
          </p:nvGrpSpPr>
          <p:grpSpPr bwMode="auto">
            <a:xfrm>
              <a:off x="2047009" y="3042091"/>
              <a:ext cx="4100513" cy="1607344"/>
              <a:chOff x="3381376" y="4711701"/>
              <a:chExt cx="5467350" cy="2143125"/>
            </a:xfrm>
          </p:grpSpPr>
          <p:sp>
            <p:nvSpPr>
              <p:cNvPr id="84" name="Freeform 5"/>
              <p:cNvSpPr/>
              <p:nvPr/>
            </p:nvSpPr>
            <p:spPr bwMode="auto">
              <a:xfrm>
                <a:off x="3381376" y="4711640"/>
                <a:ext cx="5467350" cy="2143186"/>
              </a:xfrm>
              <a:custGeom>
                <a:avLst/>
                <a:gdLst>
                  <a:gd name="T0" fmla="*/ 0 w 1770"/>
                  <a:gd name="T1" fmla="*/ 658 h 694"/>
                  <a:gd name="T2" fmla="*/ 0 w 1770"/>
                  <a:gd name="T3" fmla="*/ 661 h 694"/>
                  <a:gd name="T4" fmla="*/ 0 w 1770"/>
                  <a:gd name="T5" fmla="*/ 661 h 694"/>
                  <a:gd name="T6" fmla="*/ 0 w 1770"/>
                  <a:gd name="T7" fmla="*/ 661 h 694"/>
                  <a:gd name="T8" fmla="*/ 110 w 1770"/>
                  <a:gd name="T9" fmla="*/ 694 h 694"/>
                  <a:gd name="T10" fmla="*/ 1696 w 1770"/>
                  <a:gd name="T11" fmla="*/ 693 h 694"/>
                  <a:gd name="T12" fmla="*/ 1764 w 1770"/>
                  <a:gd name="T13" fmla="*/ 667 h 694"/>
                  <a:gd name="T14" fmla="*/ 1766 w 1770"/>
                  <a:gd name="T15" fmla="*/ 624 h 694"/>
                  <a:gd name="T16" fmla="*/ 1766 w 1770"/>
                  <a:gd name="T17" fmla="*/ 624 h 694"/>
                  <a:gd name="T18" fmla="*/ 1743 w 1770"/>
                  <a:gd name="T19" fmla="*/ 577 h 694"/>
                  <a:gd name="T20" fmla="*/ 1281 w 1770"/>
                  <a:gd name="T21" fmla="*/ 37 h 694"/>
                  <a:gd name="T22" fmla="*/ 1189 w 1770"/>
                  <a:gd name="T23" fmla="*/ 0 h 694"/>
                  <a:gd name="T24" fmla="*/ 557 w 1770"/>
                  <a:gd name="T25" fmla="*/ 1 h 694"/>
                  <a:gd name="T26" fmla="*/ 478 w 1770"/>
                  <a:gd name="T27" fmla="*/ 30 h 694"/>
                  <a:gd name="T28" fmla="*/ 21 w 1770"/>
                  <a:gd name="T29" fmla="*/ 578 h 694"/>
                  <a:gd name="T30" fmla="*/ 3 w 1770"/>
                  <a:gd name="T31" fmla="*/ 612 h 694"/>
                  <a:gd name="T32" fmla="*/ 3 w 1770"/>
                  <a:gd name="T33" fmla="*/ 612 h 694"/>
                  <a:gd name="T34" fmla="*/ 0 w 1770"/>
                  <a:gd name="T35" fmla="*/ 658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70" h="694">
                    <a:moveTo>
                      <a:pt x="0" y="658"/>
                    </a:moveTo>
                    <a:cubicBezTo>
                      <a:pt x="0" y="659"/>
                      <a:pt x="0" y="660"/>
                      <a:pt x="0" y="661"/>
                    </a:cubicBezTo>
                    <a:cubicBezTo>
                      <a:pt x="0" y="661"/>
                      <a:pt x="0" y="661"/>
                      <a:pt x="0" y="661"/>
                    </a:cubicBezTo>
                    <a:cubicBezTo>
                      <a:pt x="0" y="661"/>
                      <a:pt x="0" y="661"/>
                      <a:pt x="0" y="661"/>
                    </a:cubicBezTo>
                    <a:cubicBezTo>
                      <a:pt x="0" y="680"/>
                      <a:pt x="27" y="694"/>
                      <a:pt x="110" y="694"/>
                    </a:cubicBezTo>
                    <a:cubicBezTo>
                      <a:pt x="1696" y="693"/>
                      <a:pt x="1696" y="693"/>
                      <a:pt x="1696" y="693"/>
                    </a:cubicBezTo>
                    <a:cubicBezTo>
                      <a:pt x="1747" y="693"/>
                      <a:pt x="1764" y="683"/>
                      <a:pt x="1764" y="667"/>
                    </a:cubicBezTo>
                    <a:cubicBezTo>
                      <a:pt x="1766" y="624"/>
                      <a:pt x="1766" y="624"/>
                      <a:pt x="1766" y="624"/>
                    </a:cubicBezTo>
                    <a:cubicBezTo>
                      <a:pt x="1766" y="624"/>
                      <a:pt x="1766" y="624"/>
                      <a:pt x="1766" y="624"/>
                    </a:cubicBezTo>
                    <a:cubicBezTo>
                      <a:pt x="1770" y="612"/>
                      <a:pt x="1759" y="595"/>
                      <a:pt x="1743" y="577"/>
                    </a:cubicBezTo>
                    <a:cubicBezTo>
                      <a:pt x="1281" y="37"/>
                      <a:pt x="1281" y="37"/>
                      <a:pt x="1281" y="37"/>
                    </a:cubicBezTo>
                    <a:cubicBezTo>
                      <a:pt x="1263" y="16"/>
                      <a:pt x="1245" y="0"/>
                      <a:pt x="1189" y="0"/>
                    </a:cubicBezTo>
                    <a:cubicBezTo>
                      <a:pt x="557" y="1"/>
                      <a:pt x="557" y="1"/>
                      <a:pt x="557" y="1"/>
                    </a:cubicBezTo>
                    <a:cubicBezTo>
                      <a:pt x="512" y="1"/>
                      <a:pt x="495" y="9"/>
                      <a:pt x="478" y="30"/>
                    </a:cubicBezTo>
                    <a:cubicBezTo>
                      <a:pt x="21" y="578"/>
                      <a:pt x="21" y="578"/>
                      <a:pt x="21" y="578"/>
                    </a:cubicBezTo>
                    <a:cubicBezTo>
                      <a:pt x="11" y="590"/>
                      <a:pt x="4" y="602"/>
                      <a:pt x="3" y="612"/>
                    </a:cubicBezTo>
                    <a:cubicBezTo>
                      <a:pt x="3" y="612"/>
                      <a:pt x="3" y="612"/>
                      <a:pt x="3" y="612"/>
                    </a:cubicBezTo>
                    <a:lnTo>
                      <a:pt x="0" y="658"/>
                    </a:lnTo>
                    <a:close/>
                  </a:path>
                </a:pathLst>
              </a:custGeom>
              <a:solidFill>
                <a:schemeClr val="bg2">
                  <a:lumMod val="25000"/>
                </a:schemeClr>
              </a:solidFill>
              <a:ln>
                <a:noFill/>
              </a:ln>
            </p:spPr>
            <p:txBody>
              <a:bodyPr lIns="91440" tIns="45720" rIns="91440" bIns="45720"/>
              <a:lstStyle/>
              <a:p>
                <a:pPr defTabSz="684530">
                  <a:defRPr/>
                </a:pPr>
                <a:endParaRPr lang="en-US" sz="1065"/>
              </a:p>
            </p:txBody>
          </p:sp>
          <p:sp>
            <p:nvSpPr>
              <p:cNvPr id="85" name="Freeform 6"/>
              <p:cNvSpPr/>
              <p:nvPr/>
            </p:nvSpPr>
            <p:spPr bwMode="auto">
              <a:xfrm>
                <a:off x="3689351" y="4819651"/>
                <a:ext cx="4849813" cy="1701800"/>
              </a:xfrm>
              <a:custGeom>
                <a:avLst/>
                <a:gdLst>
                  <a:gd name="T0" fmla="*/ 0 w 3055"/>
                  <a:gd name="T1" fmla="*/ 1072 h 1072"/>
                  <a:gd name="T2" fmla="*/ 3055 w 3055"/>
                  <a:gd name="T3" fmla="*/ 1068 h 1072"/>
                  <a:gd name="T4" fmla="*/ 2226 w 3055"/>
                  <a:gd name="T5" fmla="*/ 0 h 1072"/>
                  <a:gd name="T6" fmla="*/ 812 w 3055"/>
                  <a:gd name="T7" fmla="*/ 2 h 1072"/>
                  <a:gd name="T8" fmla="*/ 0 w 3055"/>
                  <a:gd name="T9" fmla="*/ 1072 h 1072"/>
                </a:gdLst>
                <a:ahLst/>
                <a:cxnLst>
                  <a:cxn ang="0">
                    <a:pos x="T0" y="T1"/>
                  </a:cxn>
                  <a:cxn ang="0">
                    <a:pos x="T2" y="T3"/>
                  </a:cxn>
                  <a:cxn ang="0">
                    <a:pos x="T4" y="T5"/>
                  </a:cxn>
                  <a:cxn ang="0">
                    <a:pos x="T6" y="T7"/>
                  </a:cxn>
                  <a:cxn ang="0">
                    <a:pos x="T8" y="T9"/>
                  </a:cxn>
                </a:cxnLst>
                <a:rect l="0" t="0" r="r" b="b"/>
                <a:pathLst>
                  <a:path w="3055" h="1072">
                    <a:moveTo>
                      <a:pt x="0" y="1072"/>
                    </a:moveTo>
                    <a:lnTo>
                      <a:pt x="3055" y="1068"/>
                    </a:lnTo>
                    <a:lnTo>
                      <a:pt x="2226" y="0"/>
                    </a:lnTo>
                    <a:lnTo>
                      <a:pt x="812" y="2"/>
                    </a:lnTo>
                    <a:lnTo>
                      <a:pt x="0" y="1072"/>
                    </a:lnTo>
                    <a:close/>
                  </a:path>
                </a:pathLst>
              </a:custGeom>
              <a:blipFill>
                <a:blip r:embed="rId3"/>
                <a:stretch>
                  <a:fillRect l="-25000" r="-25000"/>
                </a:stretch>
              </a:blipFill>
              <a:ln>
                <a:noFill/>
              </a:ln>
            </p:spPr>
            <p:txBody>
              <a:bodyPr lIns="91440" tIns="45720" rIns="91440" bIns="45720"/>
              <a:lstStyle/>
              <a:p>
                <a:pPr defTabSz="684530">
                  <a:defRPr/>
                </a:pPr>
                <a:endParaRPr lang="en-US" sz="1065"/>
              </a:p>
            </p:txBody>
          </p:sp>
          <p:sp>
            <p:nvSpPr>
              <p:cNvPr id="86" name="Freeform 7"/>
              <p:cNvSpPr/>
              <p:nvPr/>
            </p:nvSpPr>
            <p:spPr bwMode="auto">
              <a:xfrm>
                <a:off x="5664685" y="4750387"/>
                <a:ext cx="845041" cy="31481"/>
              </a:xfrm>
              <a:custGeom>
                <a:avLst/>
                <a:gdLst>
                  <a:gd name="T0" fmla="*/ 260 w 274"/>
                  <a:gd name="T1" fmla="*/ 0 h 10"/>
                  <a:gd name="T2" fmla="*/ 137 w 274"/>
                  <a:gd name="T3" fmla="*/ 0 h 10"/>
                  <a:gd name="T4" fmla="*/ 14 w 274"/>
                  <a:gd name="T5" fmla="*/ 0 h 10"/>
                  <a:gd name="T6" fmla="*/ 1 w 274"/>
                  <a:gd name="T7" fmla="*/ 5 h 10"/>
                  <a:gd name="T8" fmla="*/ 1 w 274"/>
                  <a:gd name="T9" fmla="*/ 5 h 10"/>
                  <a:gd name="T10" fmla="*/ 12 w 274"/>
                  <a:gd name="T11" fmla="*/ 10 h 10"/>
                  <a:gd name="T12" fmla="*/ 137 w 274"/>
                  <a:gd name="T13" fmla="*/ 10 h 10"/>
                  <a:gd name="T14" fmla="*/ 262 w 274"/>
                  <a:gd name="T15" fmla="*/ 10 h 10"/>
                  <a:gd name="T16" fmla="*/ 273 w 274"/>
                  <a:gd name="T17" fmla="*/ 5 h 10"/>
                  <a:gd name="T18" fmla="*/ 273 w 274"/>
                  <a:gd name="T19" fmla="*/ 5 h 10"/>
                  <a:gd name="T20" fmla="*/ 260 w 274"/>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4" h="10">
                    <a:moveTo>
                      <a:pt x="260" y="0"/>
                    </a:moveTo>
                    <a:cubicBezTo>
                      <a:pt x="219" y="0"/>
                      <a:pt x="178" y="0"/>
                      <a:pt x="137" y="0"/>
                    </a:cubicBezTo>
                    <a:cubicBezTo>
                      <a:pt x="96" y="0"/>
                      <a:pt x="55" y="0"/>
                      <a:pt x="14" y="0"/>
                    </a:cubicBezTo>
                    <a:cubicBezTo>
                      <a:pt x="8" y="0"/>
                      <a:pt x="2" y="3"/>
                      <a:pt x="1" y="5"/>
                    </a:cubicBezTo>
                    <a:cubicBezTo>
                      <a:pt x="1" y="5"/>
                      <a:pt x="1" y="5"/>
                      <a:pt x="1" y="5"/>
                    </a:cubicBezTo>
                    <a:cubicBezTo>
                      <a:pt x="0" y="8"/>
                      <a:pt x="5" y="10"/>
                      <a:pt x="12" y="10"/>
                    </a:cubicBezTo>
                    <a:cubicBezTo>
                      <a:pt x="54" y="10"/>
                      <a:pt x="95" y="10"/>
                      <a:pt x="137" y="10"/>
                    </a:cubicBezTo>
                    <a:cubicBezTo>
                      <a:pt x="179" y="10"/>
                      <a:pt x="220" y="10"/>
                      <a:pt x="262" y="10"/>
                    </a:cubicBezTo>
                    <a:cubicBezTo>
                      <a:pt x="269" y="10"/>
                      <a:pt x="274" y="8"/>
                      <a:pt x="273" y="5"/>
                    </a:cubicBezTo>
                    <a:cubicBezTo>
                      <a:pt x="273" y="5"/>
                      <a:pt x="273" y="5"/>
                      <a:pt x="273" y="5"/>
                    </a:cubicBezTo>
                    <a:cubicBezTo>
                      <a:pt x="272" y="2"/>
                      <a:pt x="266" y="0"/>
                      <a:pt x="260" y="0"/>
                    </a:cubicBezTo>
                    <a:close/>
                  </a:path>
                </a:pathLst>
              </a:custGeom>
              <a:solidFill>
                <a:schemeClr val="bg2"/>
              </a:solidFill>
              <a:ln>
                <a:noFill/>
              </a:ln>
            </p:spPr>
            <p:txBody>
              <a:bodyPr lIns="91440" tIns="45720" rIns="91440" bIns="45720"/>
              <a:lstStyle/>
              <a:p>
                <a:pPr defTabSz="684530">
                  <a:defRPr/>
                </a:pPr>
                <a:endParaRPr lang="en-US" sz="1065"/>
              </a:p>
            </p:txBody>
          </p:sp>
          <p:sp>
            <p:nvSpPr>
              <p:cNvPr id="87" name="Freeform 8"/>
              <p:cNvSpPr>
                <a:spLocks noEditPoints="1"/>
              </p:cNvSpPr>
              <p:nvPr/>
            </p:nvSpPr>
            <p:spPr bwMode="auto">
              <a:xfrm>
                <a:off x="5831756" y="6556960"/>
                <a:ext cx="561747" cy="101711"/>
              </a:xfrm>
              <a:custGeom>
                <a:avLst/>
                <a:gdLst>
                  <a:gd name="T0" fmla="*/ 91 w 182"/>
                  <a:gd name="T1" fmla="*/ 7 h 33"/>
                  <a:gd name="T2" fmla="*/ 119 w 182"/>
                  <a:gd name="T3" fmla="*/ 18 h 33"/>
                  <a:gd name="T4" fmla="*/ 119 w 182"/>
                  <a:gd name="T5" fmla="*/ 30 h 33"/>
                  <a:gd name="T6" fmla="*/ 98 w 182"/>
                  <a:gd name="T7" fmla="*/ 30 h 33"/>
                  <a:gd name="T8" fmla="*/ 99 w 182"/>
                  <a:gd name="T9" fmla="*/ 25 h 33"/>
                  <a:gd name="T10" fmla="*/ 90 w 182"/>
                  <a:gd name="T11" fmla="*/ 21 h 33"/>
                  <a:gd name="T12" fmla="*/ 90 w 182"/>
                  <a:gd name="T13" fmla="*/ 21 h 33"/>
                  <a:gd name="T14" fmla="*/ 90 w 182"/>
                  <a:gd name="T15" fmla="*/ 33 h 33"/>
                  <a:gd name="T16" fmla="*/ 91 w 182"/>
                  <a:gd name="T17" fmla="*/ 33 h 33"/>
                  <a:gd name="T18" fmla="*/ 181 w 182"/>
                  <a:gd name="T19" fmla="*/ 17 h 33"/>
                  <a:gd name="T20" fmla="*/ 90 w 182"/>
                  <a:gd name="T21" fmla="*/ 0 h 33"/>
                  <a:gd name="T22" fmla="*/ 90 w 182"/>
                  <a:gd name="T23" fmla="*/ 3 h 33"/>
                  <a:gd name="T24" fmla="*/ 91 w 182"/>
                  <a:gd name="T25" fmla="*/ 2 h 33"/>
                  <a:gd name="T26" fmla="*/ 130 w 182"/>
                  <a:gd name="T27" fmla="*/ 17 h 33"/>
                  <a:gd name="T28" fmla="*/ 126 w 182"/>
                  <a:gd name="T29" fmla="*/ 19 h 33"/>
                  <a:gd name="T30" fmla="*/ 91 w 182"/>
                  <a:gd name="T31" fmla="*/ 5 h 33"/>
                  <a:gd name="T32" fmla="*/ 90 w 182"/>
                  <a:gd name="T33" fmla="*/ 6 h 33"/>
                  <a:gd name="T34" fmla="*/ 90 w 182"/>
                  <a:gd name="T35" fmla="*/ 8 h 33"/>
                  <a:gd name="T36" fmla="*/ 91 w 182"/>
                  <a:gd name="T37" fmla="*/ 7 h 33"/>
                  <a:gd name="T38" fmla="*/ 90 w 182"/>
                  <a:gd name="T39" fmla="*/ 21 h 33"/>
                  <a:gd name="T40" fmla="*/ 81 w 182"/>
                  <a:gd name="T41" fmla="*/ 25 h 33"/>
                  <a:gd name="T42" fmla="*/ 81 w 182"/>
                  <a:gd name="T43" fmla="*/ 30 h 33"/>
                  <a:gd name="T44" fmla="*/ 61 w 182"/>
                  <a:gd name="T45" fmla="*/ 30 h 33"/>
                  <a:gd name="T46" fmla="*/ 62 w 182"/>
                  <a:gd name="T47" fmla="*/ 18 h 33"/>
                  <a:gd name="T48" fmla="*/ 90 w 182"/>
                  <a:gd name="T49" fmla="*/ 8 h 33"/>
                  <a:gd name="T50" fmla="*/ 90 w 182"/>
                  <a:gd name="T51" fmla="*/ 6 h 33"/>
                  <a:gd name="T52" fmla="*/ 55 w 182"/>
                  <a:gd name="T53" fmla="*/ 19 h 33"/>
                  <a:gd name="T54" fmla="*/ 51 w 182"/>
                  <a:gd name="T55" fmla="*/ 17 h 33"/>
                  <a:gd name="T56" fmla="*/ 68 w 182"/>
                  <a:gd name="T57" fmla="*/ 11 h 33"/>
                  <a:gd name="T58" fmla="*/ 68 w 182"/>
                  <a:gd name="T59" fmla="*/ 4 h 33"/>
                  <a:gd name="T60" fmla="*/ 77 w 182"/>
                  <a:gd name="T61" fmla="*/ 4 h 33"/>
                  <a:gd name="T62" fmla="*/ 77 w 182"/>
                  <a:gd name="T63" fmla="*/ 8 h 33"/>
                  <a:gd name="T64" fmla="*/ 90 w 182"/>
                  <a:gd name="T65" fmla="*/ 3 h 33"/>
                  <a:gd name="T66" fmla="*/ 90 w 182"/>
                  <a:gd name="T67" fmla="*/ 0 h 33"/>
                  <a:gd name="T68" fmla="*/ 90 w 182"/>
                  <a:gd name="T69" fmla="*/ 0 h 33"/>
                  <a:gd name="T70" fmla="*/ 0 w 182"/>
                  <a:gd name="T71" fmla="*/ 17 h 33"/>
                  <a:gd name="T72" fmla="*/ 90 w 182"/>
                  <a:gd name="T73" fmla="*/ 33 h 33"/>
                  <a:gd name="T74" fmla="*/ 90 w 182"/>
                  <a:gd name="T75" fmla="*/ 2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2" h="33">
                    <a:moveTo>
                      <a:pt x="91" y="7"/>
                    </a:moveTo>
                    <a:cubicBezTo>
                      <a:pt x="119" y="18"/>
                      <a:pt x="119" y="18"/>
                      <a:pt x="119" y="18"/>
                    </a:cubicBezTo>
                    <a:cubicBezTo>
                      <a:pt x="119" y="30"/>
                      <a:pt x="119" y="30"/>
                      <a:pt x="119" y="30"/>
                    </a:cubicBezTo>
                    <a:cubicBezTo>
                      <a:pt x="98" y="30"/>
                      <a:pt x="98" y="30"/>
                      <a:pt x="98" y="30"/>
                    </a:cubicBezTo>
                    <a:cubicBezTo>
                      <a:pt x="99" y="25"/>
                      <a:pt x="99" y="25"/>
                      <a:pt x="99" y="25"/>
                    </a:cubicBezTo>
                    <a:cubicBezTo>
                      <a:pt x="99" y="23"/>
                      <a:pt x="95" y="21"/>
                      <a:pt x="90" y="21"/>
                    </a:cubicBezTo>
                    <a:cubicBezTo>
                      <a:pt x="90" y="21"/>
                      <a:pt x="90" y="21"/>
                      <a:pt x="90" y="21"/>
                    </a:cubicBezTo>
                    <a:cubicBezTo>
                      <a:pt x="90" y="33"/>
                      <a:pt x="90" y="33"/>
                      <a:pt x="90" y="33"/>
                    </a:cubicBezTo>
                    <a:cubicBezTo>
                      <a:pt x="91" y="33"/>
                      <a:pt x="91" y="33"/>
                      <a:pt x="91" y="33"/>
                    </a:cubicBezTo>
                    <a:cubicBezTo>
                      <a:pt x="141" y="33"/>
                      <a:pt x="182" y="26"/>
                      <a:pt x="181" y="17"/>
                    </a:cubicBezTo>
                    <a:cubicBezTo>
                      <a:pt x="180" y="8"/>
                      <a:pt x="139" y="0"/>
                      <a:pt x="90" y="0"/>
                    </a:cubicBezTo>
                    <a:cubicBezTo>
                      <a:pt x="90" y="3"/>
                      <a:pt x="90" y="3"/>
                      <a:pt x="90" y="3"/>
                    </a:cubicBezTo>
                    <a:cubicBezTo>
                      <a:pt x="91" y="2"/>
                      <a:pt x="91" y="2"/>
                      <a:pt x="91" y="2"/>
                    </a:cubicBezTo>
                    <a:cubicBezTo>
                      <a:pt x="130" y="17"/>
                      <a:pt x="130" y="17"/>
                      <a:pt x="130" y="17"/>
                    </a:cubicBezTo>
                    <a:cubicBezTo>
                      <a:pt x="126" y="19"/>
                      <a:pt x="126" y="19"/>
                      <a:pt x="126" y="19"/>
                    </a:cubicBezTo>
                    <a:cubicBezTo>
                      <a:pt x="91" y="5"/>
                      <a:pt x="91" y="5"/>
                      <a:pt x="91" y="5"/>
                    </a:cubicBezTo>
                    <a:cubicBezTo>
                      <a:pt x="90" y="6"/>
                      <a:pt x="90" y="6"/>
                      <a:pt x="90" y="6"/>
                    </a:cubicBezTo>
                    <a:cubicBezTo>
                      <a:pt x="90" y="8"/>
                      <a:pt x="90" y="8"/>
                      <a:pt x="90" y="8"/>
                    </a:cubicBezTo>
                    <a:lnTo>
                      <a:pt x="91" y="7"/>
                    </a:lnTo>
                    <a:close/>
                    <a:moveTo>
                      <a:pt x="90" y="21"/>
                    </a:moveTo>
                    <a:cubicBezTo>
                      <a:pt x="85" y="21"/>
                      <a:pt x="82" y="23"/>
                      <a:pt x="81" y="25"/>
                    </a:cubicBezTo>
                    <a:cubicBezTo>
                      <a:pt x="81" y="30"/>
                      <a:pt x="81" y="30"/>
                      <a:pt x="81" y="30"/>
                    </a:cubicBezTo>
                    <a:cubicBezTo>
                      <a:pt x="61" y="30"/>
                      <a:pt x="61" y="30"/>
                      <a:pt x="61" y="30"/>
                    </a:cubicBezTo>
                    <a:cubicBezTo>
                      <a:pt x="62" y="18"/>
                      <a:pt x="62" y="18"/>
                      <a:pt x="62" y="18"/>
                    </a:cubicBezTo>
                    <a:cubicBezTo>
                      <a:pt x="90" y="8"/>
                      <a:pt x="90" y="8"/>
                      <a:pt x="90" y="8"/>
                    </a:cubicBezTo>
                    <a:cubicBezTo>
                      <a:pt x="90" y="6"/>
                      <a:pt x="90" y="6"/>
                      <a:pt x="90" y="6"/>
                    </a:cubicBezTo>
                    <a:cubicBezTo>
                      <a:pt x="55" y="19"/>
                      <a:pt x="55" y="19"/>
                      <a:pt x="55" y="19"/>
                    </a:cubicBezTo>
                    <a:cubicBezTo>
                      <a:pt x="51" y="17"/>
                      <a:pt x="51" y="17"/>
                      <a:pt x="51" y="17"/>
                    </a:cubicBezTo>
                    <a:cubicBezTo>
                      <a:pt x="68" y="11"/>
                      <a:pt x="68" y="11"/>
                      <a:pt x="68" y="11"/>
                    </a:cubicBezTo>
                    <a:cubicBezTo>
                      <a:pt x="68" y="4"/>
                      <a:pt x="68" y="4"/>
                      <a:pt x="68" y="4"/>
                    </a:cubicBezTo>
                    <a:cubicBezTo>
                      <a:pt x="77" y="4"/>
                      <a:pt x="77" y="4"/>
                      <a:pt x="77" y="4"/>
                    </a:cubicBezTo>
                    <a:cubicBezTo>
                      <a:pt x="77" y="8"/>
                      <a:pt x="77" y="8"/>
                      <a:pt x="77" y="8"/>
                    </a:cubicBezTo>
                    <a:cubicBezTo>
                      <a:pt x="90" y="3"/>
                      <a:pt x="90" y="3"/>
                      <a:pt x="90" y="3"/>
                    </a:cubicBezTo>
                    <a:cubicBezTo>
                      <a:pt x="90" y="0"/>
                      <a:pt x="90" y="0"/>
                      <a:pt x="90" y="0"/>
                    </a:cubicBezTo>
                    <a:cubicBezTo>
                      <a:pt x="90" y="0"/>
                      <a:pt x="90" y="0"/>
                      <a:pt x="90" y="0"/>
                    </a:cubicBezTo>
                    <a:cubicBezTo>
                      <a:pt x="41" y="0"/>
                      <a:pt x="1" y="8"/>
                      <a:pt x="0" y="17"/>
                    </a:cubicBezTo>
                    <a:cubicBezTo>
                      <a:pt x="0" y="26"/>
                      <a:pt x="40" y="33"/>
                      <a:pt x="90" y="33"/>
                    </a:cubicBezTo>
                    <a:lnTo>
                      <a:pt x="90" y="21"/>
                    </a:lnTo>
                    <a:close/>
                  </a:path>
                </a:pathLst>
              </a:custGeom>
              <a:solidFill>
                <a:schemeClr val="bg2"/>
              </a:solidFill>
              <a:ln>
                <a:noFill/>
              </a:ln>
            </p:spPr>
            <p:txBody>
              <a:bodyPr lIns="91440" tIns="45720" rIns="91440" bIns="45720"/>
              <a:lstStyle/>
              <a:p>
                <a:pPr defTabSz="684530">
                  <a:defRPr/>
                </a:pPr>
                <a:endParaRPr lang="en-US" sz="1065"/>
              </a:p>
            </p:txBody>
          </p:sp>
        </p:grpSp>
        <p:grpSp>
          <p:nvGrpSpPr>
            <p:cNvPr id="10" name="Group 8"/>
            <p:cNvGrpSpPr>
              <a:grpSpLocks noChangeAspect="1"/>
            </p:cNvGrpSpPr>
            <p:nvPr/>
          </p:nvGrpSpPr>
          <p:grpSpPr bwMode="auto">
            <a:xfrm>
              <a:off x="2674772" y="1663503"/>
              <a:ext cx="2418743" cy="1941806"/>
              <a:chOff x="5599580" y="500139"/>
              <a:chExt cx="5497171" cy="4413216"/>
            </a:xfrm>
          </p:grpSpPr>
          <p:sp>
            <p:nvSpPr>
              <p:cNvPr id="11" name="Oval Callout 9"/>
              <p:cNvSpPr/>
              <p:nvPr/>
            </p:nvSpPr>
            <p:spPr>
              <a:xfrm>
                <a:off x="8126772" y="3612563"/>
                <a:ext cx="1766475" cy="1180575"/>
              </a:xfrm>
              <a:prstGeom prst="wedgeEllipseCallout">
                <a:avLst/>
              </a:prstGeom>
              <a:solidFill>
                <a:schemeClr val="bg1"/>
              </a:solidFill>
              <a:ln>
                <a:noFill/>
              </a:ln>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a:defRPr/>
                </a:pPr>
                <a:endParaRPr lang="id-ID" sz="1065"/>
              </a:p>
            </p:txBody>
          </p:sp>
          <p:sp>
            <p:nvSpPr>
              <p:cNvPr id="12" name="Oval Callout 10"/>
              <p:cNvSpPr/>
              <p:nvPr/>
            </p:nvSpPr>
            <p:spPr>
              <a:xfrm>
                <a:off x="6682224" y="3199775"/>
                <a:ext cx="1341367" cy="895752"/>
              </a:xfrm>
              <a:prstGeom prst="wedgeEllipseCallout">
                <a:avLst>
                  <a:gd name="adj1" fmla="val 26187"/>
                  <a:gd name="adj2" fmla="val 625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a:defRPr/>
                </a:pPr>
                <a:endParaRPr lang="id-ID" sz="1065"/>
              </a:p>
            </p:txBody>
          </p:sp>
          <p:sp>
            <p:nvSpPr>
              <p:cNvPr id="13" name="Oval Callout 11"/>
              <p:cNvSpPr/>
              <p:nvPr/>
            </p:nvSpPr>
            <p:spPr>
              <a:xfrm>
                <a:off x="9546556" y="2526931"/>
                <a:ext cx="1543602" cy="1031971"/>
              </a:xfrm>
              <a:prstGeom prst="wedgeEllipseCallout">
                <a:avLst>
                  <a:gd name="adj1" fmla="val 23309"/>
                  <a:gd name="adj2" fmla="val 5762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a:defRPr/>
                </a:pPr>
                <a:endParaRPr lang="id-ID" sz="1065"/>
              </a:p>
            </p:txBody>
          </p:sp>
          <p:sp>
            <p:nvSpPr>
              <p:cNvPr id="14" name="Oval Callout 12"/>
              <p:cNvSpPr/>
              <p:nvPr/>
            </p:nvSpPr>
            <p:spPr>
              <a:xfrm>
                <a:off x="8126772" y="2621871"/>
                <a:ext cx="1176276" cy="788427"/>
              </a:xfrm>
              <a:prstGeom prst="wedgeEllipseCallout">
                <a:avLst>
                  <a:gd name="adj1" fmla="val 11299"/>
                  <a:gd name="adj2" fmla="val 6676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a:defRPr/>
                </a:pPr>
                <a:endParaRPr lang="id-ID" sz="1065"/>
              </a:p>
            </p:txBody>
          </p:sp>
          <p:sp>
            <p:nvSpPr>
              <p:cNvPr id="15" name="Oval Callout 13"/>
              <p:cNvSpPr/>
              <p:nvPr/>
            </p:nvSpPr>
            <p:spPr>
              <a:xfrm>
                <a:off x="10103739" y="1705481"/>
                <a:ext cx="994673" cy="664591"/>
              </a:xfrm>
              <a:prstGeom prst="wedgeEllipseCallout">
                <a:avLst>
                  <a:gd name="adj1" fmla="val 39098"/>
                  <a:gd name="adj2" fmla="val 6502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a:defRPr/>
                </a:pPr>
                <a:endParaRPr lang="id-ID" sz="1065"/>
              </a:p>
            </p:txBody>
          </p:sp>
          <p:sp>
            <p:nvSpPr>
              <p:cNvPr id="16" name="Oval Callout 14"/>
              <p:cNvSpPr/>
              <p:nvPr/>
            </p:nvSpPr>
            <p:spPr>
              <a:xfrm>
                <a:off x="5600877" y="2370072"/>
                <a:ext cx="1287711" cy="862726"/>
              </a:xfrm>
              <a:prstGeom prst="wedgeEllipseCallout">
                <a:avLst>
                  <a:gd name="adj1" fmla="val 8488"/>
                  <a:gd name="adj2" fmla="val 7028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a:defRPr/>
                </a:pPr>
                <a:endParaRPr lang="id-ID" sz="1065"/>
              </a:p>
            </p:txBody>
          </p:sp>
          <p:sp>
            <p:nvSpPr>
              <p:cNvPr id="17" name="Oval Callout 15"/>
              <p:cNvSpPr/>
              <p:nvPr/>
            </p:nvSpPr>
            <p:spPr>
              <a:xfrm>
                <a:off x="6727626" y="1544495"/>
                <a:ext cx="1564237" cy="1048482"/>
              </a:xfrm>
              <a:prstGeom prst="wedgeEllipseCallout">
                <a:avLst>
                  <a:gd name="adj1" fmla="val 6540"/>
                  <a:gd name="adj2" fmla="val 7518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a:defRPr/>
                </a:pPr>
                <a:endParaRPr lang="id-ID" sz="1065"/>
              </a:p>
            </p:txBody>
          </p:sp>
          <p:sp>
            <p:nvSpPr>
              <p:cNvPr id="18" name="Oval Callout 16"/>
              <p:cNvSpPr/>
              <p:nvPr/>
            </p:nvSpPr>
            <p:spPr>
              <a:xfrm>
                <a:off x="8667447" y="1527983"/>
                <a:ext cx="1176273" cy="788424"/>
              </a:xfrm>
              <a:prstGeom prst="wedgeEllipseCallou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a:defRPr/>
                </a:pPr>
                <a:endParaRPr lang="id-ID" sz="1065"/>
              </a:p>
            </p:txBody>
          </p:sp>
          <p:sp>
            <p:nvSpPr>
              <p:cNvPr id="19" name="Oval Callout 17"/>
              <p:cNvSpPr/>
              <p:nvPr/>
            </p:nvSpPr>
            <p:spPr>
              <a:xfrm>
                <a:off x="9955157" y="3868492"/>
                <a:ext cx="994673" cy="664591"/>
              </a:xfrm>
              <a:prstGeom prst="wedgeEllipseCallout">
                <a:avLst>
                  <a:gd name="adj1" fmla="val -5639"/>
                  <a:gd name="adj2" fmla="val 66280"/>
                </a:avLst>
              </a:prstGeom>
              <a:solidFill>
                <a:schemeClr val="bg2">
                  <a:lumMod val="90000"/>
                </a:schemeClr>
              </a:solidFill>
              <a:ln>
                <a:noFill/>
              </a:ln>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a:defRPr/>
                </a:pPr>
                <a:endParaRPr lang="id-ID" sz="1065"/>
              </a:p>
            </p:txBody>
          </p:sp>
          <p:sp>
            <p:nvSpPr>
              <p:cNvPr id="20" name="Oval Callout 18"/>
              <p:cNvSpPr/>
              <p:nvPr/>
            </p:nvSpPr>
            <p:spPr>
              <a:xfrm>
                <a:off x="7111461" y="4248257"/>
                <a:ext cx="994675" cy="664591"/>
              </a:xfrm>
              <a:prstGeom prst="wedgeEllipseCallout">
                <a:avLst>
                  <a:gd name="adj1" fmla="val 39098"/>
                  <a:gd name="adj2" fmla="val 65020"/>
                </a:avLst>
              </a:prstGeom>
              <a:solidFill>
                <a:schemeClr val="bg1"/>
              </a:solidFill>
              <a:ln>
                <a:noFill/>
              </a:ln>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a:defRPr/>
                </a:pPr>
                <a:endParaRPr lang="id-ID" sz="1065"/>
              </a:p>
            </p:txBody>
          </p:sp>
          <p:sp>
            <p:nvSpPr>
              <p:cNvPr id="21" name="Oval Callout 19"/>
              <p:cNvSpPr/>
              <p:nvPr/>
            </p:nvSpPr>
            <p:spPr>
              <a:xfrm>
                <a:off x="9538301" y="500139"/>
                <a:ext cx="1341367" cy="895752"/>
              </a:xfrm>
              <a:prstGeom prst="wedgeEllipseCallout">
                <a:avLst>
                  <a:gd name="adj1" fmla="val -12056"/>
                  <a:gd name="adj2" fmla="val 6905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a:defRPr/>
                </a:pPr>
                <a:endParaRPr lang="id-ID" sz="1065"/>
              </a:p>
            </p:txBody>
          </p:sp>
          <p:sp>
            <p:nvSpPr>
              <p:cNvPr id="22" name="Oval Callout 20"/>
              <p:cNvSpPr/>
              <p:nvPr/>
            </p:nvSpPr>
            <p:spPr>
              <a:xfrm>
                <a:off x="8089628" y="690022"/>
                <a:ext cx="994673" cy="664591"/>
              </a:xfrm>
              <a:prstGeom prst="wedgeEllipseCallout">
                <a:avLst>
                  <a:gd name="adj1" fmla="val -5639"/>
                  <a:gd name="adj2" fmla="val 6628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a:defRPr/>
                </a:pPr>
                <a:endParaRPr lang="id-ID" sz="1065"/>
              </a:p>
            </p:txBody>
          </p:sp>
          <p:sp>
            <p:nvSpPr>
              <p:cNvPr id="23" name="Freeform 45"/>
              <p:cNvSpPr>
                <a:spLocks noEditPoints="1"/>
              </p:cNvSpPr>
              <p:nvPr/>
            </p:nvSpPr>
            <p:spPr bwMode="auto">
              <a:xfrm>
                <a:off x="8481718" y="2795242"/>
                <a:ext cx="466384" cy="466452"/>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bg1"/>
              </a:solidFill>
              <a:ln>
                <a:noFill/>
              </a:ln>
            </p:spPr>
            <p:txBody>
              <a:bodyPr lIns="91440" tIns="45720" rIns="91440" bIns="45720"/>
              <a:lstStyle/>
              <a:p>
                <a:pPr defTabSz="684530">
                  <a:defRPr/>
                </a:pPr>
                <a:endParaRPr lang="id-ID" sz="1065"/>
              </a:p>
            </p:txBody>
          </p:sp>
          <p:grpSp>
            <p:nvGrpSpPr>
              <p:cNvPr id="24" name="Group 22"/>
              <p:cNvGrpSpPr/>
              <p:nvPr/>
            </p:nvGrpSpPr>
            <p:grpSpPr>
              <a:xfrm>
                <a:off x="7366971" y="4407847"/>
                <a:ext cx="482600" cy="392113"/>
                <a:chOff x="2974975" y="5006976"/>
                <a:chExt cx="482600" cy="392113"/>
              </a:xfrm>
              <a:solidFill>
                <a:schemeClr val="bg1"/>
              </a:solidFill>
            </p:grpSpPr>
            <p:sp>
              <p:nvSpPr>
                <p:cNvPr id="82" name="Freeform 46"/>
                <p:cNvSpPr>
                  <a:spLocks noEditPoints="1"/>
                </p:cNvSpPr>
                <p:nvPr/>
              </p:nvSpPr>
              <p:spPr bwMode="auto">
                <a:xfrm>
                  <a:off x="3306763" y="5127626"/>
                  <a:ext cx="90487" cy="120650"/>
                </a:xfrm>
                <a:custGeom>
                  <a:avLst/>
                  <a:gdLst>
                    <a:gd name="T0" fmla="*/ 11 w 24"/>
                    <a:gd name="T1" fmla="*/ 2 h 32"/>
                    <a:gd name="T2" fmla="*/ 8 w 24"/>
                    <a:gd name="T3" fmla="*/ 0 h 32"/>
                    <a:gd name="T4" fmla="*/ 4 w 24"/>
                    <a:gd name="T5" fmla="*/ 0 h 32"/>
                    <a:gd name="T6" fmla="*/ 0 w 24"/>
                    <a:gd name="T7" fmla="*/ 4 h 32"/>
                    <a:gd name="T8" fmla="*/ 0 w 24"/>
                    <a:gd name="T9" fmla="*/ 28 h 32"/>
                    <a:gd name="T10" fmla="*/ 4 w 24"/>
                    <a:gd name="T11" fmla="*/ 32 h 32"/>
                    <a:gd name="T12" fmla="*/ 20 w 24"/>
                    <a:gd name="T13" fmla="*/ 32 h 32"/>
                    <a:gd name="T14" fmla="*/ 24 w 24"/>
                    <a:gd name="T15" fmla="*/ 28 h 32"/>
                    <a:gd name="T16" fmla="*/ 24 w 24"/>
                    <a:gd name="T17" fmla="*/ 22 h 32"/>
                    <a:gd name="T18" fmla="*/ 23 w 24"/>
                    <a:gd name="T19" fmla="*/ 20 h 32"/>
                    <a:gd name="T20" fmla="*/ 11 w 24"/>
                    <a:gd name="T21" fmla="*/ 2 h 32"/>
                    <a:gd name="T22" fmla="*/ 20 w 24"/>
                    <a:gd name="T23" fmla="*/ 28 h 32"/>
                    <a:gd name="T24" fmla="*/ 4 w 24"/>
                    <a:gd name="T25" fmla="*/ 28 h 32"/>
                    <a:gd name="T26" fmla="*/ 4 w 24"/>
                    <a:gd name="T27" fmla="*/ 4 h 32"/>
                    <a:gd name="T28" fmla="*/ 8 w 24"/>
                    <a:gd name="T29" fmla="*/ 4 h 32"/>
                    <a:gd name="T30" fmla="*/ 20 w 24"/>
                    <a:gd name="T31" fmla="*/ 22 h 32"/>
                    <a:gd name="T32" fmla="*/ 20 w 24"/>
                    <a:gd name="T33"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32">
                      <a:moveTo>
                        <a:pt x="11" y="2"/>
                      </a:moveTo>
                      <a:cubicBezTo>
                        <a:pt x="11" y="1"/>
                        <a:pt x="9" y="0"/>
                        <a:pt x="8" y="0"/>
                      </a:cubicBezTo>
                      <a:cubicBezTo>
                        <a:pt x="4" y="0"/>
                        <a:pt x="4" y="0"/>
                        <a:pt x="4" y="0"/>
                      </a:cubicBezTo>
                      <a:cubicBezTo>
                        <a:pt x="2" y="0"/>
                        <a:pt x="0" y="2"/>
                        <a:pt x="0" y="4"/>
                      </a:cubicBezTo>
                      <a:cubicBezTo>
                        <a:pt x="0" y="28"/>
                        <a:pt x="0" y="28"/>
                        <a:pt x="0" y="28"/>
                      </a:cubicBezTo>
                      <a:cubicBezTo>
                        <a:pt x="0" y="30"/>
                        <a:pt x="2" y="32"/>
                        <a:pt x="4" y="32"/>
                      </a:cubicBezTo>
                      <a:cubicBezTo>
                        <a:pt x="20" y="32"/>
                        <a:pt x="20" y="32"/>
                        <a:pt x="20" y="32"/>
                      </a:cubicBezTo>
                      <a:cubicBezTo>
                        <a:pt x="22" y="32"/>
                        <a:pt x="24" y="30"/>
                        <a:pt x="24" y="28"/>
                      </a:cubicBezTo>
                      <a:cubicBezTo>
                        <a:pt x="24" y="22"/>
                        <a:pt x="24" y="22"/>
                        <a:pt x="24" y="22"/>
                      </a:cubicBezTo>
                      <a:cubicBezTo>
                        <a:pt x="24" y="21"/>
                        <a:pt x="24" y="20"/>
                        <a:pt x="23" y="20"/>
                      </a:cubicBezTo>
                      <a:lnTo>
                        <a:pt x="11" y="2"/>
                      </a:lnTo>
                      <a:close/>
                      <a:moveTo>
                        <a:pt x="20" y="28"/>
                      </a:moveTo>
                      <a:cubicBezTo>
                        <a:pt x="4" y="28"/>
                        <a:pt x="4" y="28"/>
                        <a:pt x="4" y="28"/>
                      </a:cubicBezTo>
                      <a:cubicBezTo>
                        <a:pt x="4" y="4"/>
                        <a:pt x="4" y="4"/>
                        <a:pt x="4" y="4"/>
                      </a:cubicBezTo>
                      <a:cubicBezTo>
                        <a:pt x="8" y="4"/>
                        <a:pt x="8" y="4"/>
                        <a:pt x="8" y="4"/>
                      </a:cubicBezTo>
                      <a:cubicBezTo>
                        <a:pt x="20" y="22"/>
                        <a:pt x="20" y="22"/>
                        <a:pt x="20" y="22"/>
                      </a:cubicBezTo>
                      <a:lnTo>
                        <a:pt x="20" y="28"/>
                      </a:lnTo>
                      <a:close/>
                    </a:path>
                  </a:pathLst>
                </a:custGeom>
                <a:grpFill/>
                <a:ln>
                  <a:noFill/>
                </a:ln>
              </p:spPr>
              <p:txBody>
                <a:bodyPr lIns="91440" tIns="45720" rIns="91440" bIns="45720"/>
                <a:lstStyle/>
                <a:p>
                  <a:pPr defTabSz="684530">
                    <a:defRPr/>
                  </a:pPr>
                  <a:endParaRPr lang="id-ID" sz="1065"/>
                </a:p>
              </p:txBody>
            </p:sp>
            <p:sp>
              <p:nvSpPr>
                <p:cNvPr id="83" name="Freeform 47"/>
                <p:cNvSpPr>
                  <a:spLocks noEditPoints="1"/>
                </p:cNvSpPr>
                <p:nvPr/>
              </p:nvSpPr>
              <p:spPr bwMode="auto">
                <a:xfrm>
                  <a:off x="2974975" y="5006976"/>
                  <a:ext cx="482600" cy="392113"/>
                </a:xfrm>
                <a:custGeom>
                  <a:avLst/>
                  <a:gdLst>
                    <a:gd name="T0" fmla="*/ 126 w 128"/>
                    <a:gd name="T1" fmla="*/ 49 h 104"/>
                    <a:gd name="T2" fmla="*/ 110 w 128"/>
                    <a:gd name="T3" fmla="*/ 25 h 104"/>
                    <a:gd name="T4" fmla="*/ 100 w 128"/>
                    <a:gd name="T5" fmla="*/ 20 h 104"/>
                    <a:gd name="T6" fmla="*/ 84 w 128"/>
                    <a:gd name="T7" fmla="*/ 20 h 104"/>
                    <a:gd name="T8" fmla="*/ 84 w 128"/>
                    <a:gd name="T9" fmla="*/ 12 h 104"/>
                    <a:gd name="T10" fmla="*/ 72 w 128"/>
                    <a:gd name="T11" fmla="*/ 0 h 104"/>
                    <a:gd name="T12" fmla="*/ 12 w 128"/>
                    <a:gd name="T13" fmla="*/ 0 h 104"/>
                    <a:gd name="T14" fmla="*/ 0 w 128"/>
                    <a:gd name="T15" fmla="*/ 12 h 104"/>
                    <a:gd name="T16" fmla="*/ 0 w 128"/>
                    <a:gd name="T17" fmla="*/ 56 h 104"/>
                    <a:gd name="T18" fmla="*/ 12 w 128"/>
                    <a:gd name="T19" fmla="*/ 68 h 104"/>
                    <a:gd name="T20" fmla="*/ 12 w 128"/>
                    <a:gd name="T21" fmla="*/ 68 h 104"/>
                    <a:gd name="T22" fmla="*/ 12 w 128"/>
                    <a:gd name="T23" fmla="*/ 80 h 104"/>
                    <a:gd name="T24" fmla="*/ 24 w 128"/>
                    <a:gd name="T25" fmla="*/ 92 h 104"/>
                    <a:gd name="T26" fmla="*/ 29 w 128"/>
                    <a:gd name="T27" fmla="*/ 92 h 104"/>
                    <a:gd name="T28" fmla="*/ 44 w 128"/>
                    <a:gd name="T29" fmla="*/ 104 h 104"/>
                    <a:gd name="T30" fmla="*/ 59 w 128"/>
                    <a:gd name="T31" fmla="*/ 92 h 104"/>
                    <a:gd name="T32" fmla="*/ 81 w 128"/>
                    <a:gd name="T33" fmla="*/ 92 h 104"/>
                    <a:gd name="T34" fmla="*/ 96 w 128"/>
                    <a:gd name="T35" fmla="*/ 104 h 104"/>
                    <a:gd name="T36" fmla="*/ 111 w 128"/>
                    <a:gd name="T37" fmla="*/ 92 h 104"/>
                    <a:gd name="T38" fmla="*/ 116 w 128"/>
                    <a:gd name="T39" fmla="*/ 92 h 104"/>
                    <a:gd name="T40" fmla="*/ 128 w 128"/>
                    <a:gd name="T41" fmla="*/ 80 h 104"/>
                    <a:gd name="T42" fmla="*/ 128 w 128"/>
                    <a:gd name="T43" fmla="*/ 56 h 104"/>
                    <a:gd name="T44" fmla="*/ 126 w 128"/>
                    <a:gd name="T45" fmla="*/ 49 h 104"/>
                    <a:gd name="T46" fmla="*/ 12 w 128"/>
                    <a:gd name="T47" fmla="*/ 60 h 104"/>
                    <a:gd name="T48" fmla="*/ 8 w 128"/>
                    <a:gd name="T49" fmla="*/ 56 h 104"/>
                    <a:gd name="T50" fmla="*/ 8 w 128"/>
                    <a:gd name="T51" fmla="*/ 12 h 104"/>
                    <a:gd name="T52" fmla="*/ 12 w 128"/>
                    <a:gd name="T53" fmla="*/ 8 h 104"/>
                    <a:gd name="T54" fmla="*/ 72 w 128"/>
                    <a:gd name="T55" fmla="*/ 8 h 104"/>
                    <a:gd name="T56" fmla="*/ 76 w 128"/>
                    <a:gd name="T57" fmla="*/ 12 h 104"/>
                    <a:gd name="T58" fmla="*/ 76 w 128"/>
                    <a:gd name="T59" fmla="*/ 20 h 104"/>
                    <a:gd name="T60" fmla="*/ 76 w 128"/>
                    <a:gd name="T61" fmla="*/ 28 h 104"/>
                    <a:gd name="T62" fmla="*/ 76 w 128"/>
                    <a:gd name="T63" fmla="*/ 56 h 104"/>
                    <a:gd name="T64" fmla="*/ 72 w 128"/>
                    <a:gd name="T65" fmla="*/ 60 h 104"/>
                    <a:gd name="T66" fmla="*/ 12 w 128"/>
                    <a:gd name="T67" fmla="*/ 60 h 104"/>
                    <a:gd name="T68" fmla="*/ 44 w 128"/>
                    <a:gd name="T69" fmla="*/ 96 h 104"/>
                    <a:gd name="T70" fmla="*/ 36 w 128"/>
                    <a:gd name="T71" fmla="*/ 88 h 104"/>
                    <a:gd name="T72" fmla="*/ 44 w 128"/>
                    <a:gd name="T73" fmla="*/ 80 h 104"/>
                    <a:gd name="T74" fmla="*/ 52 w 128"/>
                    <a:gd name="T75" fmla="*/ 88 h 104"/>
                    <a:gd name="T76" fmla="*/ 44 w 128"/>
                    <a:gd name="T77" fmla="*/ 96 h 104"/>
                    <a:gd name="T78" fmla="*/ 96 w 128"/>
                    <a:gd name="T79" fmla="*/ 96 h 104"/>
                    <a:gd name="T80" fmla="*/ 88 w 128"/>
                    <a:gd name="T81" fmla="*/ 88 h 104"/>
                    <a:gd name="T82" fmla="*/ 96 w 128"/>
                    <a:gd name="T83" fmla="*/ 80 h 104"/>
                    <a:gd name="T84" fmla="*/ 104 w 128"/>
                    <a:gd name="T85" fmla="*/ 88 h 104"/>
                    <a:gd name="T86" fmla="*/ 96 w 128"/>
                    <a:gd name="T87" fmla="*/ 96 h 104"/>
                    <a:gd name="T88" fmla="*/ 120 w 128"/>
                    <a:gd name="T89" fmla="*/ 80 h 104"/>
                    <a:gd name="T90" fmla="*/ 116 w 128"/>
                    <a:gd name="T91" fmla="*/ 84 h 104"/>
                    <a:gd name="T92" fmla="*/ 111 w 128"/>
                    <a:gd name="T93" fmla="*/ 84 h 104"/>
                    <a:gd name="T94" fmla="*/ 96 w 128"/>
                    <a:gd name="T95" fmla="*/ 72 h 104"/>
                    <a:gd name="T96" fmla="*/ 81 w 128"/>
                    <a:gd name="T97" fmla="*/ 84 h 104"/>
                    <a:gd name="T98" fmla="*/ 59 w 128"/>
                    <a:gd name="T99" fmla="*/ 84 h 104"/>
                    <a:gd name="T100" fmla="*/ 44 w 128"/>
                    <a:gd name="T101" fmla="*/ 72 h 104"/>
                    <a:gd name="T102" fmla="*/ 29 w 128"/>
                    <a:gd name="T103" fmla="*/ 84 h 104"/>
                    <a:gd name="T104" fmla="*/ 24 w 128"/>
                    <a:gd name="T105" fmla="*/ 84 h 104"/>
                    <a:gd name="T106" fmla="*/ 20 w 128"/>
                    <a:gd name="T107" fmla="*/ 80 h 104"/>
                    <a:gd name="T108" fmla="*/ 20 w 128"/>
                    <a:gd name="T109" fmla="*/ 68 h 104"/>
                    <a:gd name="T110" fmla="*/ 72 w 128"/>
                    <a:gd name="T111" fmla="*/ 68 h 104"/>
                    <a:gd name="T112" fmla="*/ 84 w 128"/>
                    <a:gd name="T113" fmla="*/ 56 h 104"/>
                    <a:gd name="T114" fmla="*/ 84 w 128"/>
                    <a:gd name="T115" fmla="*/ 28 h 104"/>
                    <a:gd name="T116" fmla="*/ 100 w 128"/>
                    <a:gd name="T117" fmla="*/ 28 h 104"/>
                    <a:gd name="T118" fmla="*/ 103 w 128"/>
                    <a:gd name="T119" fmla="*/ 30 h 104"/>
                    <a:gd name="T120" fmla="*/ 119 w 128"/>
                    <a:gd name="T121" fmla="*/ 54 h 104"/>
                    <a:gd name="T122" fmla="*/ 120 w 128"/>
                    <a:gd name="T123" fmla="*/ 56 h 104"/>
                    <a:gd name="T124" fmla="*/ 120 w 128"/>
                    <a:gd name="T125" fmla="*/ 8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104">
                      <a:moveTo>
                        <a:pt x="126" y="49"/>
                      </a:moveTo>
                      <a:cubicBezTo>
                        <a:pt x="110" y="25"/>
                        <a:pt x="110" y="25"/>
                        <a:pt x="110" y="25"/>
                      </a:cubicBezTo>
                      <a:cubicBezTo>
                        <a:pt x="108" y="22"/>
                        <a:pt x="104" y="20"/>
                        <a:pt x="100" y="20"/>
                      </a:cubicBezTo>
                      <a:cubicBezTo>
                        <a:pt x="84" y="20"/>
                        <a:pt x="84" y="20"/>
                        <a:pt x="84" y="20"/>
                      </a:cubicBezTo>
                      <a:cubicBezTo>
                        <a:pt x="84" y="12"/>
                        <a:pt x="84" y="12"/>
                        <a:pt x="84" y="12"/>
                      </a:cubicBezTo>
                      <a:cubicBezTo>
                        <a:pt x="84" y="5"/>
                        <a:pt x="79" y="0"/>
                        <a:pt x="72" y="0"/>
                      </a:cubicBezTo>
                      <a:cubicBezTo>
                        <a:pt x="12" y="0"/>
                        <a:pt x="12" y="0"/>
                        <a:pt x="12" y="0"/>
                      </a:cubicBezTo>
                      <a:cubicBezTo>
                        <a:pt x="5" y="0"/>
                        <a:pt x="0" y="5"/>
                        <a:pt x="0" y="12"/>
                      </a:cubicBezTo>
                      <a:cubicBezTo>
                        <a:pt x="0" y="56"/>
                        <a:pt x="0" y="56"/>
                        <a:pt x="0" y="56"/>
                      </a:cubicBezTo>
                      <a:cubicBezTo>
                        <a:pt x="0" y="63"/>
                        <a:pt x="5" y="68"/>
                        <a:pt x="12" y="68"/>
                      </a:cubicBezTo>
                      <a:cubicBezTo>
                        <a:pt x="12" y="68"/>
                        <a:pt x="12" y="68"/>
                        <a:pt x="12" y="68"/>
                      </a:cubicBezTo>
                      <a:cubicBezTo>
                        <a:pt x="12" y="80"/>
                        <a:pt x="12" y="80"/>
                        <a:pt x="12" y="80"/>
                      </a:cubicBezTo>
                      <a:cubicBezTo>
                        <a:pt x="12" y="87"/>
                        <a:pt x="17" y="92"/>
                        <a:pt x="24" y="92"/>
                      </a:cubicBezTo>
                      <a:cubicBezTo>
                        <a:pt x="29" y="92"/>
                        <a:pt x="29" y="92"/>
                        <a:pt x="29" y="92"/>
                      </a:cubicBezTo>
                      <a:cubicBezTo>
                        <a:pt x="30" y="99"/>
                        <a:pt x="37" y="104"/>
                        <a:pt x="44" y="104"/>
                      </a:cubicBezTo>
                      <a:cubicBezTo>
                        <a:pt x="51" y="104"/>
                        <a:pt x="58" y="99"/>
                        <a:pt x="59" y="92"/>
                      </a:cubicBezTo>
                      <a:cubicBezTo>
                        <a:pt x="81" y="92"/>
                        <a:pt x="81" y="92"/>
                        <a:pt x="81" y="92"/>
                      </a:cubicBezTo>
                      <a:cubicBezTo>
                        <a:pt x="82" y="99"/>
                        <a:pt x="89" y="104"/>
                        <a:pt x="96" y="104"/>
                      </a:cubicBezTo>
                      <a:cubicBezTo>
                        <a:pt x="103" y="104"/>
                        <a:pt x="110" y="99"/>
                        <a:pt x="111" y="92"/>
                      </a:cubicBezTo>
                      <a:cubicBezTo>
                        <a:pt x="116" y="92"/>
                        <a:pt x="116" y="92"/>
                        <a:pt x="116" y="92"/>
                      </a:cubicBezTo>
                      <a:cubicBezTo>
                        <a:pt x="123" y="92"/>
                        <a:pt x="128" y="87"/>
                        <a:pt x="128" y="80"/>
                      </a:cubicBezTo>
                      <a:cubicBezTo>
                        <a:pt x="128" y="56"/>
                        <a:pt x="128" y="56"/>
                        <a:pt x="128" y="56"/>
                      </a:cubicBezTo>
                      <a:cubicBezTo>
                        <a:pt x="128" y="54"/>
                        <a:pt x="127" y="51"/>
                        <a:pt x="126" y="49"/>
                      </a:cubicBezTo>
                      <a:close/>
                      <a:moveTo>
                        <a:pt x="12" y="60"/>
                      </a:moveTo>
                      <a:cubicBezTo>
                        <a:pt x="10" y="60"/>
                        <a:pt x="8" y="58"/>
                        <a:pt x="8" y="56"/>
                      </a:cubicBezTo>
                      <a:cubicBezTo>
                        <a:pt x="8" y="12"/>
                        <a:pt x="8" y="12"/>
                        <a:pt x="8" y="12"/>
                      </a:cubicBezTo>
                      <a:cubicBezTo>
                        <a:pt x="8" y="10"/>
                        <a:pt x="10" y="8"/>
                        <a:pt x="12" y="8"/>
                      </a:cubicBezTo>
                      <a:cubicBezTo>
                        <a:pt x="72" y="8"/>
                        <a:pt x="72" y="8"/>
                        <a:pt x="72" y="8"/>
                      </a:cubicBezTo>
                      <a:cubicBezTo>
                        <a:pt x="74" y="8"/>
                        <a:pt x="76" y="10"/>
                        <a:pt x="76" y="12"/>
                      </a:cubicBezTo>
                      <a:cubicBezTo>
                        <a:pt x="76" y="20"/>
                        <a:pt x="76" y="20"/>
                        <a:pt x="76" y="20"/>
                      </a:cubicBezTo>
                      <a:cubicBezTo>
                        <a:pt x="76" y="28"/>
                        <a:pt x="76" y="28"/>
                        <a:pt x="76" y="28"/>
                      </a:cubicBezTo>
                      <a:cubicBezTo>
                        <a:pt x="76" y="56"/>
                        <a:pt x="76" y="56"/>
                        <a:pt x="76" y="56"/>
                      </a:cubicBezTo>
                      <a:cubicBezTo>
                        <a:pt x="76" y="58"/>
                        <a:pt x="74" y="60"/>
                        <a:pt x="72" y="60"/>
                      </a:cubicBezTo>
                      <a:lnTo>
                        <a:pt x="12" y="60"/>
                      </a:lnTo>
                      <a:close/>
                      <a:moveTo>
                        <a:pt x="44" y="96"/>
                      </a:moveTo>
                      <a:cubicBezTo>
                        <a:pt x="40" y="96"/>
                        <a:pt x="36" y="92"/>
                        <a:pt x="36" y="88"/>
                      </a:cubicBezTo>
                      <a:cubicBezTo>
                        <a:pt x="36" y="84"/>
                        <a:pt x="40" y="80"/>
                        <a:pt x="44" y="80"/>
                      </a:cubicBezTo>
                      <a:cubicBezTo>
                        <a:pt x="48" y="80"/>
                        <a:pt x="52" y="84"/>
                        <a:pt x="52" y="88"/>
                      </a:cubicBezTo>
                      <a:cubicBezTo>
                        <a:pt x="52" y="92"/>
                        <a:pt x="48" y="96"/>
                        <a:pt x="44" y="96"/>
                      </a:cubicBezTo>
                      <a:close/>
                      <a:moveTo>
                        <a:pt x="96" y="96"/>
                      </a:moveTo>
                      <a:cubicBezTo>
                        <a:pt x="92" y="96"/>
                        <a:pt x="88" y="92"/>
                        <a:pt x="88" y="88"/>
                      </a:cubicBezTo>
                      <a:cubicBezTo>
                        <a:pt x="88" y="84"/>
                        <a:pt x="92" y="80"/>
                        <a:pt x="96" y="80"/>
                      </a:cubicBezTo>
                      <a:cubicBezTo>
                        <a:pt x="100" y="80"/>
                        <a:pt x="104" y="84"/>
                        <a:pt x="104" y="88"/>
                      </a:cubicBezTo>
                      <a:cubicBezTo>
                        <a:pt x="104" y="92"/>
                        <a:pt x="100" y="96"/>
                        <a:pt x="96" y="96"/>
                      </a:cubicBezTo>
                      <a:close/>
                      <a:moveTo>
                        <a:pt x="120" y="80"/>
                      </a:moveTo>
                      <a:cubicBezTo>
                        <a:pt x="120" y="82"/>
                        <a:pt x="118" y="84"/>
                        <a:pt x="116" y="84"/>
                      </a:cubicBezTo>
                      <a:cubicBezTo>
                        <a:pt x="111" y="84"/>
                        <a:pt x="111" y="84"/>
                        <a:pt x="111" y="84"/>
                      </a:cubicBezTo>
                      <a:cubicBezTo>
                        <a:pt x="110" y="77"/>
                        <a:pt x="103" y="72"/>
                        <a:pt x="96" y="72"/>
                      </a:cubicBezTo>
                      <a:cubicBezTo>
                        <a:pt x="89" y="72"/>
                        <a:pt x="82" y="77"/>
                        <a:pt x="81" y="84"/>
                      </a:cubicBezTo>
                      <a:cubicBezTo>
                        <a:pt x="59" y="84"/>
                        <a:pt x="59" y="84"/>
                        <a:pt x="59" y="84"/>
                      </a:cubicBezTo>
                      <a:cubicBezTo>
                        <a:pt x="58" y="77"/>
                        <a:pt x="51" y="72"/>
                        <a:pt x="44" y="72"/>
                      </a:cubicBezTo>
                      <a:cubicBezTo>
                        <a:pt x="37" y="72"/>
                        <a:pt x="30" y="77"/>
                        <a:pt x="29" y="84"/>
                      </a:cubicBezTo>
                      <a:cubicBezTo>
                        <a:pt x="24" y="84"/>
                        <a:pt x="24" y="84"/>
                        <a:pt x="24" y="84"/>
                      </a:cubicBezTo>
                      <a:cubicBezTo>
                        <a:pt x="22" y="84"/>
                        <a:pt x="20" y="82"/>
                        <a:pt x="20" y="80"/>
                      </a:cubicBezTo>
                      <a:cubicBezTo>
                        <a:pt x="20" y="68"/>
                        <a:pt x="20" y="68"/>
                        <a:pt x="20" y="68"/>
                      </a:cubicBezTo>
                      <a:cubicBezTo>
                        <a:pt x="72" y="68"/>
                        <a:pt x="72" y="68"/>
                        <a:pt x="72" y="68"/>
                      </a:cubicBezTo>
                      <a:cubicBezTo>
                        <a:pt x="79" y="68"/>
                        <a:pt x="84" y="63"/>
                        <a:pt x="84" y="56"/>
                      </a:cubicBezTo>
                      <a:cubicBezTo>
                        <a:pt x="84" y="28"/>
                        <a:pt x="84" y="28"/>
                        <a:pt x="84" y="28"/>
                      </a:cubicBezTo>
                      <a:cubicBezTo>
                        <a:pt x="100" y="28"/>
                        <a:pt x="100" y="28"/>
                        <a:pt x="100" y="28"/>
                      </a:cubicBezTo>
                      <a:cubicBezTo>
                        <a:pt x="101" y="28"/>
                        <a:pt x="103" y="29"/>
                        <a:pt x="103" y="30"/>
                      </a:cubicBezTo>
                      <a:cubicBezTo>
                        <a:pt x="119" y="54"/>
                        <a:pt x="119" y="54"/>
                        <a:pt x="119" y="54"/>
                      </a:cubicBezTo>
                      <a:cubicBezTo>
                        <a:pt x="120" y="54"/>
                        <a:pt x="120" y="55"/>
                        <a:pt x="120" y="56"/>
                      </a:cubicBezTo>
                      <a:lnTo>
                        <a:pt x="120" y="80"/>
                      </a:lnTo>
                      <a:close/>
                    </a:path>
                  </a:pathLst>
                </a:custGeom>
                <a:solidFill>
                  <a:schemeClr val="tx1"/>
                </a:solidFill>
                <a:ln>
                  <a:noFill/>
                </a:ln>
              </p:spPr>
              <p:txBody>
                <a:bodyPr lIns="91440" tIns="45720" rIns="91440" bIns="45720"/>
                <a:lstStyle/>
                <a:p>
                  <a:pPr defTabSz="684530">
                    <a:defRPr/>
                  </a:pPr>
                  <a:endParaRPr lang="id-ID" sz="1065"/>
                </a:p>
              </p:txBody>
            </p:sp>
          </p:grpSp>
          <p:grpSp>
            <p:nvGrpSpPr>
              <p:cNvPr id="25" name="Group 23"/>
              <p:cNvGrpSpPr/>
              <p:nvPr/>
            </p:nvGrpSpPr>
            <p:grpSpPr>
              <a:xfrm>
                <a:off x="7210457" y="1807833"/>
                <a:ext cx="549275" cy="549275"/>
                <a:chOff x="1978025" y="4927601"/>
                <a:chExt cx="549275" cy="549275"/>
              </a:xfrm>
              <a:solidFill>
                <a:schemeClr val="bg1"/>
              </a:solidFill>
            </p:grpSpPr>
            <p:sp>
              <p:nvSpPr>
                <p:cNvPr id="73" name="Freeform 48"/>
                <p:cNvSpPr>
                  <a:spLocks noEditPoints="1"/>
                </p:cNvSpPr>
                <p:nvPr/>
              </p:nvSpPr>
              <p:spPr bwMode="auto">
                <a:xfrm>
                  <a:off x="1978025" y="4927601"/>
                  <a:ext cx="549275" cy="549275"/>
                </a:xfrm>
                <a:custGeom>
                  <a:avLst/>
                  <a:gdLst>
                    <a:gd name="T0" fmla="*/ 97 w 146"/>
                    <a:gd name="T1" fmla="*/ 14 h 146"/>
                    <a:gd name="T2" fmla="*/ 14 w 146"/>
                    <a:gd name="T3" fmla="*/ 49 h 146"/>
                    <a:gd name="T4" fmla="*/ 49 w 146"/>
                    <a:gd name="T5" fmla="*/ 132 h 146"/>
                    <a:gd name="T6" fmla="*/ 132 w 146"/>
                    <a:gd name="T7" fmla="*/ 97 h 146"/>
                    <a:gd name="T8" fmla="*/ 97 w 146"/>
                    <a:gd name="T9" fmla="*/ 14 h 146"/>
                    <a:gd name="T10" fmla="*/ 52 w 146"/>
                    <a:gd name="T11" fmla="*/ 125 h 146"/>
                    <a:gd name="T12" fmla="*/ 21 w 146"/>
                    <a:gd name="T13" fmla="*/ 52 h 146"/>
                    <a:gd name="T14" fmla="*/ 94 w 146"/>
                    <a:gd name="T15" fmla="*/ 21 h 146"/>
                    <a:gd name="T16" fmla="*/ 125 w 146"/>
                    <a:gd name="T17" fmla="*/ 94 h 146"/>
                    <a:gd name="T18" fmla="*/ 52 w 146"/>
                    <a:gd name="T19" fmla="*/ 12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 h="146">
                      <a:moveTo>
                        <a:pt x="97" y="14"/>
                      </a:moveTo>
                      <a:cubicBezTo>
                        <a:pt x="64" y="0"/>
                        <a:pt x="27" y="16"/>
                        <a:pt x="14" y="49"/>
                      </a:cubicBezTo>
                      <a:cubicBezTo>
                        <a:pt x="0" y="82"/>
                        <a:pt x="16" y="119"/>
                        <a:pt x="49" y="132"/>
                      </a:cubicBezTo>
                      <a:cubicBezTo>
                        <a:pt x="82" y="146"/>
                        <a:pt x="119" y="130"/>
                        <a:pt x="132" y="97"/>
                      </a:cubicBezTo>
                      <a:cubicBezTo>
                        <a:pt x="146" y="64"/>
                        <a:pt x="130" y="27"/>
                        <a:pt x="97" y="14"/>
                      </a:cubicBezTo>
                      <a:close/>
                      <a:moveTo>
                        <a:pt x="52" y="125"/>
                      </a:moveTo>
                      <a:cubicBezTo>
                        <a:pt x="24" y="114"/>
                        <a:pt x="10" y="81"/>
                        <a:pt x="21" y="52"/>
                      </a:cubicBezTo>
                      <a:cubicBezTo>
                        <a:pt x="33" y="24"/>
                        <a:pt x="65" y="10"/>
                        <a:pt x="94" y="21"/>
                      </a:cubicBezTo>
                      <a:cubicBezTo>
                        <a:pt x="123" y="33"/>
                        <a:pt x="136" y="65"/>
                        <a:pt x="125" y="94"/>
                      </a:cubicBezTo>
                      <a:cubicBezTo>
                        <a:pt x="114" y="123"/>
                        <a:pt x="81" y="136"/>
                        <a:pt x="52" y="125"/>
                      </a:cubicBezTo>
                      <a:close/>
                    </a:path>
                  </a:pathLst>
                </a:custGeom>
                <a:grpFill/>
                <a:ln>
                  <a:noFill/>
                </a:ln>
              </p:spPr>
              <p:txBody>
                <a:bodyPr lIns="91440" tIns="45720" rIns="91440" bIns="45720"/>
                <a:lstStyle/>
                <a:p>
                  <a:pPr defTabSz="684530">
                    <a:defRPr/>
                  </a:pPr>
                  <a:endParaRPr lang="id-ID" sz="1065"/>
                </a:p>
              </p:txBody>
            </p:sp>
            <p:sp>
              <p:nvSpPr>
                <p:cNvPr id="74" name="Freeform 49"/>
                <p:cNvSpPr>
                  <a:spLocks noEditPoints="1"/>
                </p:cNvSpPr>
                <p:nvPr/>
              </p:nvSpPr>
              <p:spPr bwMode="auto">
                <a:xfrm>
                  <a:off x="2219325" y="5168901"/>
                  <a:ext cx="66675" cy="68263"/>
                </a:xfrm>
                <a:custGeom>
                  <a:avLst/>
                  <a:gdLst>
                    <a:gd name="T0" fmla="*/ 12 w 18"/>
                    <a:gd name="T1" fmla="*/ 2 h 18"/>
                    <a:gd name="T2" fmla="*/ 2 w 18"/>
                    <a:gd name="T3" fmla="*/ 6 h 18"/>
                    <a:gd name="T4" fmla="*/ 6 w 18"/>
                    <a:gd name="T5" fmla="*/ 16 h 18"/>
                    <a:gd name="T6" fmla="*/ 16 w 18"/>
                    <a:gd name="T7" fmla="*/ 12 h 18"/>
                    <a:gd name="T8" fmla="*/ 12 w 18"/>
                    <a:gd name="T9" fmla="*/ 2 h 18"/>
                    <a:gd name="T10" fmla="*/ 8 w 18"/>
                    <a:gd name="T11" fmla="*/ 13 h 18"/>
                    <a:gd name="T12" fmla="*/ 5 w 18"/>
                    <a:gd name="T13" fmla="*/ 8 h 18"/>
                    <a:gd name="T14" fmla="*/ 11 w 18"/>
                    <a:gd name="T15" fmla="*/ 5 h 18"/>
                    <a:gd name="T16" fmla="*/ 13 w 18"/>
                    <a:gd name="T17" fmla="*/ 11 h 18"/>
                    <a:gd name="T18" fmla="*/ 8 w 18"/>
                    <a:gd name="T19"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8">
                      <a:moveTo>
                        <a:pt x="12" y="2"/>
                      </a:moveTo>
                      <a:cubicBezTo>
                        <a:pt x="8" y="0"/>
                        <a:pt x="3" y="2"/>
                        <a:pt x="2" y="6"/>
                      </a:cubicBezTo>
                      <a:cubicBezTo>
                        <a:pt x="0" y="10"/>
                        <a:pt x="2" y="15"/>
                        <a:pt x="6" y="16"/>
                      </a:cubicBezTo>
                      <a:cubicBezTo>
                        <a:pt x="10" y="18"/>
                        <a:pt x="15" y="16"/>
                        <a:pt x="16" y="12"/>
                      </a:cubicBezTo>
                      <a:cubicBezTo>
                        <a:pt x="18" y="8"/>
                        <a:pt x="16" y="3"/>
                        <a:pt x="12" y="2"/>
                      </a:cubicBezTo>
                      <a:close/>
                      <a:moveTo>
                        <a:pt x="8" y="13"/>
                      </a:moveTo>
                      <a:cubicBezTo>
                        <a:pt x="5" y="12"/>
                        <a:pt x="4" y="10"/>
                        <a:pt x="5" y="8"/>
                      </a:cubicBezTo>
                      <a:cubicBezTo>
                        <a:pt x="6" y="5"/>
                        <a:pt x="8" y="4"/>
                        <a:pt x="11" y="5"/>
                      </a:cubicBezTo>
                      <a:cubicBezTo>
                        <a:pt x="13" y="6"/>
                        <a:pt x="14" y="8"/>
                        <a:pt x="13" y="11"/>
                      </a:cubicBezTo>
                      <a:cubicBezTo>
                        <a:pt x="12" y="13"/>
                        <a:pt x="10" y="14"/>
                        <a:pt x="8" y="13"/>
                      </a:cubicBezTo>
                      <a:close/>
                    </a:path>
                  </a:pathLst>
                </a:custGeom>
                <a:grpFill/>
                <a:ln>
                  <a:noFill/>
                </a:ln>
              </p:spPr>
              <p:txBody>
                <a:bodyPr lIns="91440" tIns="45720" rIns="91440" bIns="45720"/>
                <a:lstStyle/>
                <a:p>
                  <a:pPr defTabSz="684530">
                    <a:defRPr/>
                  </a:pPr>
                  <a:endParaRPr lang="id-ID" sz="1065"/>
                </a:p>
              </p:txBody>
            </p:sp>
            <p:sp>
              <p:nvSpPr>
                <p:cNvPr id="75" name="Freeform 50"/>
                <p:cNvSpPr>
                  <a:spLocks noEditPoints="1"/>
                </p:cNvSpPr>
                <p:nvPr/>
              </p:nvSpPr>
              <p:spPr bwMode="auto">
                <a:xfrm>
                  <a:off x="2151063" y="5100638"/>
                  <a:ext cx="203200" cy="203200"/>
                </a:xfrm>
                <a:custGeom>
                  <a:avLst/>
                  <a:gdLst>
                    <a:gd name="T0" fmla="*/ 36 w 54"/>
                    <a:gd name="T1" fmla="*/ 5 h 54"/>
                    <a:gd name="T2" fmla="*/ 5 w 54"/>
                    <a:gd name="T3" fmla="*/ 18 h 54"/>
                    <a:gd name="T4" fmla="*/ 18 w 54"/>
                    <a:gd name="T5" fmla="*/ 49 h 54"/>
                    <a:gd name="T6" fmla="*/ 49 w 54"/>
                    <a:gd name="T7" fmla="*/ 36 h 54"/>
                    <a:gd name="T8" fmla="*/ 36 w 54"/>
                    <a:gd name="T9" fmla="*/ 5 h 54"/>
                    <a:gd name="T10" fmla="*/ 21 w 54"/>
                    <a:gd name="T11" fmla="*/ 42 h 54"/>
                    <a:gd name="T12" fmla="*/ 12 w 54"/>
                    <a:gd name="T13" fmla="*/ 21 h 54"/>
                    <a:gd name="T14" fmla="*/ 33 w 54"/>
                    <a:gd name="T15" fmla="*/ 12 h 54"/>
                    <a:gd name="T16" fmla="*/ 42 w 54"/>
                    <a:gd name="T17" fmla="*/ 33 h 54"/>
                    <a:gd name="T18" fmla="*/ 21 w 54"/>
                    <a:gd name="T19" fmla="*/ 4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54">
                      <a:moveTo>
                        <a:pt x="36" y="5"/>
                      </a:moveTo>
                      <a:cubicBezTo>
                        <a:pt x="24" y="0"/>
                        <a:pt x="10" y="6"/>
                        <a:pt x="5" y="18"/>
                      </a:cubicBezTo>
                      <a:cubicBezTo>
                        <a:pt x="0" y="30"/>
                        <a:pt x="6" y="44"/>
                        <a:pt x="18" y="49"/>
                      </a:cubicBezTo>
                      <a:cubicBezTo>
                        <a:pt x="30" y="54"/>
                        <a:pt x="44" y="48"/>
                        <a:pt x="49" y="36"/>
                      </a:cubicBezTo>
                      <a:cubicBezTo>
                        <a:pt x="54" y="24"/>
                        <a:pt x="48" y="10"/>
                        <a:pt x="36" y="5"/>
                      </a:cubicBezTo>
                      <a:close/>
                      <a:moveTo>
                        <a:pt x="21" y="42"/>
                      </a:moveTo>
                      <a:cubicBezTo>
                        <a:pt x="13" y="39"/>
                        <a:pt x="9" y="29"/>
                        <a:pt x="12" y="21"/>
                      </a:cubicBezTo>
                      <a:cubicBezTo>
                        <a:pt x="15" y="13"/>
                        <a:pt x="25" y="9"/>
                        <a:pt x="33" y="12"/>
                      </a:cubicBezTo>
                      <a:cubicBezTo>
                        <a:pt x="41" y="15"/>
                        <a:pt x="45" y="25"/>
                        <a:pt x="42" y="33"/>
                      </a:cubicBezTo>
                      <a:cubicBezTo>
                        <a:pt x="39" y="41"/>
                        <a:pt x="29" y="45"/>
                        <a:pt x="21" y="42"/>
                      </a:cubicBezTo>
                      <a:close/>
                    </a:path>
                  </a:pathLst>
                </a:custGeom>
                <a:grpFill/>
                <a:ln>
                  <a:noFill/>
                </a:ln>
              </p:spPr>
              <p:txBody>
                <a:bodyPr lIns="91440" tIns="45720" rIns="91440" bIns="45720"/>
                <a:lstStyle/>
                <a:p>
                  <a:pPr defTabSz="684530">
                    <a:defRPr/>
                  </a:pPr>
                  <a:endParaRPr lang="id-ID" sz="1065"/>
                </a:p>
              </p:txBody>
            </p:sp>
            <p:sp>
              <p:nvSpPr>
                <p:cNvPr id="76" name="Freeform 51"/>
                <p:cNvSpPr/>
                <p:nvPr/>
              </p:nvSpPr>
              <p:spPr bwMode="auto">
                <a:xfrm>
                  <a:off x="2290763" y="5237163"/>
                  <a:ext cx="74612" cy="77788"/>
                </a:xfrm>
                <a:custGeom>
                  <a:avLst/>
                  <a:gdLst>
                    <a:gd name="T0" fmla="*/ 20 w 20"/>
                    <a:gd name="T1" fmla="*/ 3 h 21"/>
                    <a:gd name="T2" fmla="*/ 19 w 20"/>
                    <a:gd name="T3" fmla="*/ 0 h 21"/>
                    <a:gd name="T4" fmla="*/ 16 w 20"/>
                    <a:gd name="T5" fmla="*/ 1 h 21"/>
                    <a:gd name="T6" fmla="*/ 16 w 20"/>
                    <a:gd name="T7" fmla="*/ 1 h 21"/>
                    <a:gd name="T8" fmla="*/ 1 w 20"/>
                    <a:gd name="T9" fmla="*/ 17 h 21"/>
                    <a:gd name="T10" fmla="*/ 0 w 20"/>
                    <a:gd name="T11" fmla="*/ 19 h 21"/>
                    <a:gd name="T12" fmla="*/ 3 w 20"/>
                    <a:gd name="T13" fmla="*/ 20 h 21"/>
                    <a:gd name="T14" fmla="*/ 3 w 20"/>
                    <a:gd name="T15" fmla="*/ 20 h 21"/>
                    <a:gd name="T16" fmla="*/ 20 w 20"/>
                    <a:gd name="T17"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1">
                      <a:moveTo>
                        <a:pt x="20" y="3"/>
                      </a:moveTo>
                      <a:cubicBezTo>
                        <a:pt x="20" y="2"/>
                        <a:pt x="20" y="1"/>
                        <a:pt x="19" y="0"/>
                      </a:cubicBezTo>
                      <a:cubicBezTo>
                        <a:pt x="18" y="0"/>
                        <a:pt x="16" y="0"/>
                        <a:pt x="16" y="1"/>
                      </a:cubicBezTo>
                      <a:cubicBezTo>
                        <a:pt x="16" y="1"/>
                        <a:pt x="16" y="1"/>
                        <a:pt x="16" y="1"/>
                      </a:cubicBezTo>
                      <a:cubicBezTo>
                        <a:pt x="13" y="9"/>
                        <a:pt x="8" y="14"/>
                        <a:pt x="1" y="17"/>
                      </a:cubicBezTo>
                      <a:cubicBezTo>
                        <a:pt x="0" y="17"/>
                        <a:pt x="0" y="18"/>
                        <a:pt x="0" y="19"/>
                      </a:cubicBezTo>
                      <a:cubicBezTo>
                        <a:pt x="0" y="20"/>
                        <a:pt x="2" y="21"/>
                        <a:pt x="3" y="20"/>
                      </a:cubicBezTo>
                      <a:cubicBezTo>
                        <a:pt x="3" y="20"/>
                        <a:pt x="3" y="20"/>
                        <a:pt x="3" y="20"/>
                      </a:cubicBezTo>
                      <a:cubicBezTo>
                        <a:pt x="10" y="17"/>
                        <a:pt x="16" y="11"/>
                        <a:pt x="20" y="3"/>
                      </a:cubicBezTo>
                      <a:close/>
                    </a:path>
                  </a:pathLst>
                </a:custGeom>
                <a:grpFill/>
                <a:ln>
                  <a:noFill/>
                </a:ln>
              </p:spPr>
              <p:txBody>
                <a:bodyPr lIns="91440" tIns="45720" rIns="91440" bIns="45720"/>
                <a:lstStyle/>
                <a:p>
                  <a:pPr defTabSz="684530">
                    <a:defRPr/>
                  </a:pPr>
                  <a:endParaRPr lang="id-ID" sz="1065"/>
                </a:p>
              </p:txBody>
            </p:sp>
            <p:sp>
              <p:nvSpPr>
                <p:cNvPr id="77" name="Freeform 52"/>
                <p:cNvSpPr/>
                <p:nvPr/>
              </p:nvSpPr>
              <p:spPr bwMode="auto">
                <a:xfrm>
                  <a:off x="2312988" y="5259388"/>
                  <a:ext cx="109537" cy="112713"/>
                </a:xfrm>
                <a:custGeom>
                  <a:avLst/>
                  <a:gdLst>
                    <a:gd name="T0" fmla="*/ 27 w 29"/>
                    <a:gd name="T1" fmla="*/ 0 h 30"/>
                    <a:gd name="T2" fmla="*/ 25 w 29"/>
                    <a:gd name="T3" fmla="*/ 1 h 30"/>
                    <a:gd name="T4" fmla="*/ 1 w 29"/>
                    <a:gd name="T5" fmla="*/ 25 h 30"/>
                    <a:gd name="T6" fmla="*/ 0 w 29"/>
                    <a:gd name="T7" fmla="*/ 28 h 30"/>
                    <a:gd name="T8" fmla="*/ 3 w 29"/>
                    <a:gd name="T9" fmla="*/ 29 h 30"/>
                    <a:gd name="T10" fmla="*/ 3 w 29"/>
                    <a:gd name="T11" fmla="*/ 29 h 30"/>
                    <a:gd name="T12" fmla="*/ 29 w 29"/>
                    <a:gd name="T13" fmla="*/ 3 h 30"/>
                    <a:gd name="T14" fmla="*/ 27 w 29"/>
                    <a:gd name="T15" fmla="*/ 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30">
                      <a:moveTo>
                        <a:pt x="27" y="0"/>
                      </a:moveTo>
                      <a:cubicBezTo>
                        <a:pt x="26" y="0"/>
                        <a:pt x="25" y="0"/>
                        <a:pt x="25" y="1"/>
                      </a:cubicBezTo>
                      <a:cubicBezTo>
                        <a:pt x="20" y="13"/>
                        <a:pt x="12" y="21"/>
                        <a:pt x="1" y="25"/>
                      </a:cubicBezTo>
                      <a:cubicBezTo>
                        <a:pt x="0" y="26"/>
                        <a:pt x="0" y="27"/>
                        <a:pt x="0" y="28"/>
                      </a:cubicBezTo>
                      <a:cubicBezTo>
                        <a:pt x="1" y="29"/>
                        <a:pt x="2" y="30"/>
                        <a:pt x="3" y="29"/>
                      </a:cubicBezTo>
                      <a:cubicBezTo>
                        <a:pt x="3" y="29"/>
                        <a:pt x="3" y="29"/>
                        <a:pt x="3" y="29"/>
                      </a:cubicBezTo>
                      <a:cubicBezTo>
                        <a:pt x="14" y="24"/>
                        <a:pt x="24" y="15"/>
                        <a:pt x="29" y="3"/>
                      </a:cubicBezTo>
                      <a:cubicBezTo>
                        <a:pt x="29" y="2"/>
                        <a:pt x="28" y="1"/>
                        <a:pt x="27" y="0"/>
                      </a:cubicBezTo>
                      <a:close/>
                    </a:path>
                  </a:pathLst>
                </a:custGeom>
                <a:grpFill/>
                <a:ln>
                  <a:noFill/>
                </a:ln>
              </p:spPr>
              <p:txBody>
                <a:bodyPr lIns="91440" tIns="45720" rIns="91440" bIns="45720"/>
                <a:lstStyle/>
                <a:p>
                  <a:pPr defTabSz="684530">
                    <a:defRPr/>
                  </a:pPr>
                  <a:endParaRPr lang="id-ID" sz="1065"/>
                </a:p>
              </p:txBody>
            </p:sp>
            <p:sp>
              <p:nvSpPr>
                <p:cNvPr id="78" name="Freeform 53"/>
                <p:cNvSpPr/>
                <p:nvPr/>
              </p:nvSpPr>
              <p:spPr bwMode="auto">
                <a:xfrm>
                  <a:off x="2301875" y="5248276"/>
                  <a:ext cx="93662" cy="93663"/>
                </a:xfrm>
                <a:custGeom>
                  <a:avLst/>
                  <a:gdLst>
                    <a:gd name="T0" fmla="*/ 23 w 25"/>
                    <a:gd name="T1" fmla="*/ 0 h 25"/>
                    <a:gd name="T2" fmla="*/ 20 w 25"/>
                    <a:gd name="T3" fmla="*/ 1 h 25"/>
                    <a:gd name="T4" fmla="*/ 1 w 25"/>
                    <a:gd name="T5" fmla="*/ 21 h 25"/>
                    <a:gd name="T6" fmla="*/ 1 w 25"/>
                    <a:gd name="T7" fmla="*/ 21 h 25"/>
                    <a:gd name="T8" fmla="*/ 0 w 25"/>
                    <a:gd name="T9" fmla="*/ 24 h 25"/>
                    <a:gd name="T10" fmla="*/ 3 w 25"/>
                    <a:gd name="T11" fmla="*/ 25 h 25"/>
                    <a:gd name="T12" fmla="*/ 3 w 25"/>
                    <a:gd name="T13" fmla="*/ 25 h 25"/>
                    <a:gd name="T14" fmla="*/ 24 w 25"/>
                    <a:gd name="T15" fmla="*/ 3 h 25"/>
                    <a:gd name="T16" fmla="*/ 23 w 25"/>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5">
                      <a:moveTo>
                        <a:pt x="23" y="0"/>
                      </a:moveTo>
                      <a:cubicBezTo>
                        <a:pt x="22" y="0"/>
                        <a:pt x="21" y="0"/>
                        <a:pt x="20" y="1"/>
                      </a:cubicBezTo>
                      <a:cubicBezTo>
                        <a:pt x="17" y="11"/>
                        <a:pt x="10" y="17"/>
                        <a:pt x="1" y="21"/>
                      </a:cubicBezTo>
                      <a:cubicBezTo>
                        <a:pt x="1" y="21"/>
                        <a:pt x="1" y="21"/>
                        <a:pt x="1" y="21"/>
                      </a:cubicBezTo>
                      <a:cubicBezTo>
                        <a:pt x="0" y="22"/>
                        <a:pt x="0" y="23"/>
                        <a:pt x="0" y="24"/>
                      </a:cubicBezTo>
                      <a:cubicBezTo>
                        <a:pt x="1" y="25"/>
                        <a:pt x="2" y="25"/>
                        <a:pt x="3" y="25"/>
                      </a:cubicBezTo>
                      <a:cubicBezTo>
                        <a:pt x="3" y="25"/>
                        <a:pt x="3" y="25"/>
                        <a:pt x="3" y="25"/>
                      </a:cubicBezTo>
                      <a:cubicBezTo>
                        <a:pt x="12" y="21"/>
                        <a:pt x="20" y="13"/>
                        <a:pt x="24" y="3"/>
                      </a:cubicBezTo>
                      <a:cubicBezTo>
                        <a:pt x="25" y="2"/>
                        <a:pt x="24" y="1"/>
                        <a:pt x="23" y="0"/>
                      </a:cubicBezTo>
                      <a:close/>
                    </a:path>
                  </a:pathLst>
                </a:custGeom>
                <a:grpFill/>
                <a:ln>
                  <a:noFill/>
                </a:ln>
              </p:spPr>
              <p:txBody>
                <a:bodyPr lIns="91440" tIns="45720" rIns="91440" bIns="45720"/>
                <a:lstStyle/>
                <a:p>
                  <a:pPr defTabSz="684530">
                    <a:defRPr/>
                  </a:pPr>
                  <a:endParaRPr lang="id-ID" sz="1065"/>
                </a:p>
              </p:txBody>
            </p:sp>
            <p:sp>
              <p:nvSpPr>
                <p:cNvPr id="79" name="Freeform 54"/>
                <p:cNvSpPr/>
                <p:nvPr/>
              </p:nvSpPr>
              <p:spPr bwMode="auto">
                <a:xfrm>
                  <a:off x="2139950" y="5089526"/>
                  <a:ext cx="74612" cy="79375"/>
                </a:xfrm>
                <a:custGeom>
                  <a:avLst/>
                  <a:gdLst>
                    <a:gd name="T0" fmla="*/ 20 w 20"/>
                    <a:gd name="T1" fmla="*/ 2 h 21"/>
                    <a:gd name="T2" fmla="*/ 17 w 20"/>
                    <a:gd name="T3" fmla="*/ 1 h 21"/>
                    <a:gd name="T4" fmla="*/ 17 w 20"/>
                    <a:gd name="T5" fmla="*/ 1 h 21"/>
                    <a:gd name="T6" fmla="*/ 0 w 20"/>
                    <a:gd name="T7" fmla="*/ 18 h 21"/>
                    <a:gd name="T8" fmla="*/ 0 w 20"/>
                    <a:gd name="T9" fmla="*/ 18 h 21"/>
                    <a:gd name="T10" fmla="*/ 1 w 20"/>
                    <a:gd name="T11" fmla="*/ 21 h 21"/>
                    <a:gd name="T12" fmla="*/ 4 w 20"/>
                    <a:gd name="T13" fmla="*/ 20 h 21"/>
                    <a:gd name="T14" fmla="*/ 4 w 20"/>
                    <a:gd name="T15" fmla="*/ 20 h 21"/>
                    <a:gd name="T16" fmla="*/ 19 w 20"/>
                    <a:gd name="T17" fmla="*/ 4 h 21"/>
                    <a:gd name="T18" fmla="*/ 20 w 20"/>
                    <a:gd name="T19"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1">
                      <a:moveTo>
                        <a:pt x="20" y="2"/>
                      </a:moveTo>
                      <a:cubicBezTo>
                        <a:pt x="20" y="1"/>
                        <a:pt x="18" y="0"/>
                        <a:pt x="17" y="1"/>
                      </a:cubicBezTo>
                      <a:cubicBezTo>
                        <a:pt x="17" y="1"/>
                        <a:pt x="17" y="1"/>
                        <a:pt x="17" y="1"/>
                      </a:cubicBezTo>
                      <a:cubicBezTo>
                        <a:pt x="10" y="4"/>
                        <a:pt x="4" y="10"/>
                        <a:pt x="0" y="18"/>
                      </a:cubicBezTo>
                      <a:cubicBezTo>
                        <a:pt x="0" y="18"/>
                        <a:pt x="0" y="18"/>
                        <a:pt x="0" y="18"/>
                      </a:cubicBezTo>
                      <a:cubicBezTo>
                        <a:pt x="0" y="19"/>
                        <a:pt x="0" y="20"/>
                        <a:pt x="1" y="21"/>
                      </a:cubicBezTo>
                      <a:cubicBezTo>
                        <a:pt x="2" y="21"/>
                        <a:pt x="4" y="21"/>
                        <a:pt x="4" y="20"/>
                      </a:cubicBezTo>
                      <a:cubicBezTo>
                        <a:pt x="4" y="20"/>
                        <a:pt x="4" y="20"/>
                        <a:pt x="4" y="20"/>
                      </a:cubicBezTo>
                      <a:cubicBezTo>
                        <a:pt x="7" y="12"/>
                        <a:pt x="12" y="7"/>
                        <a:pt x="19" y="4"/>
                      </a:cubicBezTo>
                      <a:cubicBezTo>
                        <a:pt x="20" y="4"/>
                        <a:pt x="20" y="3"/>
                        <a:pt x="20" y="2"/>
                      </a:cubicBezTo>
                      <a:close/>
                    </a:path>
                  </a:pathLst>
                </a:custGeom>
                <a:grpFill/>
                <a:ln>
                  <a:noFill/>
                </a:ln>
              </p:spPr>
              <p:txBody>
                <a:bodyPr lIns="91440" tIns="45720" rIns="91440" bIns="45720"/>
                <a:lstStyle/>
                <a:p>
                  <a:pPr defTabSz="684530">
                    <a:defRPr/>
                  </a:pPr>
                  <a:endParaRPr lang="id-ID" sz="1065"/>
                </a:p>
              </p:txBody>
            </p:sp>
            <p:sp>
              <p:nvSpPr>
                <p:cNvPr id="80" name="Freeform 55"/>
                <p:cNvSpPr/>
                <p:nvPr/>
              </p:nvSpPr>
              <p:spPr bwMode="auto">
                <a:xfrm>
                  <a:off x="2082800" y="5033963"/>
                  <a:ext cx="109537" cy="112713"/>
                </a:xfrm>
                <a:custGeom>
                  <a:avLst/>
                  <a:gdLst>
                    <a:gd name="T0" fmla="*/ 29 w 29"/>
                    <a:gd name="T1" fmla="*/ 2 h 30"/>
                    <a:gd name="T2" fmla="*/ 26 w 29"/>
                    <a:gd name="T3" fmla="*/ 1 h 30"/>
                    <a:gd name="T4" fmla="*/ 26 w 29"/>
                    <a:gd name="T5" fmla="*/ 1 h 30"/>
                    <a:gd name="T6" fmla="*/ 0 w 29"/>
                    <a:gd name="T7" fmla="*/ 27 h 30"/>
                    <a:gd name="T8" fmla="*/ 2 w 29"/>
                    <a:gd name="T9" fmla="*/ 30 h 30"/>
                    <a:gd name="T10" fmla="*/ 4 w 29"/>
                    <a:gd name="T11" fmla="*/ 29 h 30"/>
                    <a:gd name="T12" fmla="*/ 28 w 29"/>
                    <a:gd name="T13" fmla="*/ 5 h 30"/>
                    <a:gd name="T14" fmla="*/ 29 w 29"/>
                    <a:gd name="T15" fmla="*/ 2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30">
                      <a:moveTo>
                        <a:pt x="29" y="2"/>
                      </a:moveTo>
                      <a:cubicBezTo>
                        <a:pt x="28" y="1"/>
                        <a:pt x="27" y="0"/>
                        <a:pt x="26" y="1"/>
                      </a:cubicBezTo>
                      <a:cubicBezTo>
                        <a:pt x="26" y="1"/>
                        <a:pt x="26" y="1"/>
                        <a:pt x="26" y="1"/>
                      </a:cubicBezTo>
                      <a:cubicBezTo>
                        <a:pt x="15" y="6"/>
                        <a:pt x="5" y="15"/>
                        <a:pt x="0" y="27"/>
                      </a:cubicBezTo>
                      <a:cubicBezTo>
                        <a:pt x="0" y="28"/>
                        <a:pt x="1" y="29"/>
                        <a:pt x="2" y="30"/>
                      </a:cubicBezTo>
                      <a:cubicBezTo>
                        <a:pt x="3" y="30"/>
                        <a:pt x="4" y="30"/>
                        <a:pt x="4" y="29"/>
                      </a:cubicBezTo>
                      <a:cubicBezTo>
                        <a:pt x="9" y="17"/>
                        <a:pt x="17" y="9"/>
                        <a:pt x="28" y="5"/>
                      </a:cubicBezTo>
                      <a:cubicBezTo>
                        <a:pt x="29" y="4"/>
                        <a:pt x="29" y="3"/>
                        <a:pt x="29" y="2"/>
                      </a:cubicBezTo>
                      <a:close/>
                    </a:path>
                  </a:pathLst>
                </a:custGeom>
                <a:grpFill/>
                <a:ln>
                  <a:noFill/>
                </a:ln>
              </p:spPr>
              <p:txBody>
                <a:bodyPr lIns="91440" tIns="45720" rIns="91440" bIns="45720"/>
                <a:lstStyle/>
                <a:p>
                  <a:pPr defTabSz="684530">
                    <a:defRPr/>
                  </a:pPr>
                  <a:endParaRPr lang="id-ID" sz="1065"/>
                </a:p>
              </p:txBody>
            </p:sp>
            <p:sp>
              <p:nvSpPr>
                <p:cNvPr id="81" name="Freeform 56"/>
                <p:cNvSpPr/>
                <p:nvPr/>
              </p:nvSpPr>
              <p:spPr bwMode="auto">
                <a:xfrm>
                  <a:off x="2109788" y="5064126"/>
                  <a:ext cx="93662" cy="93663"/>
                </a:xfrm>
                <a:custGeom>
                  <a:avLst/>
                  <a:gdLst>
                    <a:gd name="T0" fmla="*/ 24 w 25"/>
                    <a:gd name="T1" fmla="*/ 4 h 25"/>
                    <a:gd name="T2" fmla="*/ 25 w 25"/>
                    <a:gd name="T3" fmla="*/ 1 h 25"/>
                    <a:gd name="T4" fmla="*/ 22 w 25"/>
                    <a:gd name="T5" fmla="*/ 0 h 25"/>
                    <a:gd name="T6" fmla="*/ 22 w 25"/>
                    <a:gd name="T7" fmla="*/ 0 h 25"/>
                    <a:gd name="T8" fmla="*/ 1 w 25"/>
                    <a:gd name="T9" fmla="*/ 22 h 25"/>
                    <a:gd name="T10" fmla="*/ 2 w 25"/>
                    <a:gd name="T11" fmla="*/ 25 h 25"/>
                    <a:gd name="T12" fmla="*/ 5 w 25"/>
                    <a:gd name="T13" fmla="*/ 24 h 25"/>
                    <a:gd name="T14" fmla="*/ 24 w 25"/>
                    <a:gd name="T15" fmla="*/ 4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24" y="4"/>
                      </a:moveTo>
                      <a:cubicBezTo>
                        <a:pt x="25" y="3"/>
                        <a:pt x="25" y="2"/>
                        <a:pt x="25" y="1"/>
                      </a:cubicBezTo>
                      <a:cubicBezTo>
                        <a:pt x="24" y="0"/>
                        <a:pt x="23" y="0"/>
                        <a:pt x="22" y="0"/>
                      </a:cubicBezTo>
                      <a:cubicBezTo>
                        <a:pt x="22" y="0"/>
                        <a:pt x="22" y="0"/>
                        <a:pt x="22" y="0"/>
                      </a:cubicBezTo>
                      <a:cubicBezTo>
                        <a:pt x="13" y="4"/>
                        <a:pt x="5" y="12"/>
                        <a:pt x="1" y="22"/>
                      </a:cubicBezTo>
                      <a:cubicBezTo>
                        <a:pt x="0" y="23"/>
                        <a:pt x="1" y="24"/>
                        <a:pt x="2" y="25"/>
                      </a:cubicBezTo>
                      <a:cubicBezTo>
                        <a:pt x="3" y="25"/>
                        <a:pt x="4" y="25"/>
                        <a:pt x="5" y="24"/>
                      </a:cubicBezTo>
                      <a:cubicBezTo>
                        <a:pt x="8" y="14"/>
                        <a:pt x="15" y="8"/>
                        <a:pt x="24" y="4"/>
                      </a:cubicBezTo>
                      <a:close/>
                    </a:path>
                  </a:pathLst>
                </a:custGeom>
                <a:grpFill/>
                <a:ln>
                  <a:noFill/>
                </a:ln>
              </p:spPr>
              <p:txBody>
                <a:bodyPr lIns="91440" tIns="45720" rIns="91440" bIns="45720"/>
                <a:lstStyle/>
                <a:p>
                  <a:pPr defTabSz="684530">
                    <a:defRPr/>
                  </a:pPr>
                  <a:endParaRPr lang="id-ID" sz="1065"/>
                </a:p>
              </p:txBody>
            </p:sp>
          </p:grpSp>
          <p:grpSp>
            <p:nvGrpSpPr>
              <p:cNvPr id="26" name="Group 24"/>
              <p:cNvGrpSpPr/>
              <p:nvPr/>
            </p:nvGrpSpPr>
            <p:grpSpPr>
              <a:xfrm>
                <a:off x="8806221" y="3987764"/>
                <a:ext cx="495300" cy="466725"/>
                <a:chOff x="1049338" y="4976813"/>
                <a:chExt cx="495300" cy="466725"/>
              </a:xfrm>
              <a:solidFill>
                <a:schemeClr val="bg1"/>
              </a:solidFill>
            </p:grpSpPr>
            <p:sp>
              <p:nvSpPr>
                <p:cNvPr id="71" name="Oval 57"/>
                <p:cNvSpPr>
                  <a:spLocks noChangeArrowheads="1"/>
                </p:cNvSpPr>
                <p:nvPr/>
              </p:nvSpPr>
              <p:spPr bwMode="auto">
                <a:xfrm>
                  <a:off x="1289050" y="5232401"/>
                  <a:ext cx="60325" cy="60325"/>
                </a:xfrm>
                <a:prstGeom prst="ellipse">
                  <a:avLst/>
                </a:prstGeom>
                <a:grpFill/>
                <a:ln>
                  <a:noFill/>
                </a:ln>
              </p:spPr>
              <p:txBody>
                <a:bodyPr lIns="91440" tIns="45720" rIns="91440" bIns="45720"/>
                <a:lstStyle/>
                <a:p>
                  <a:pPr defTabSz="684530">
                    <a:defRPr/>
                  </a:pPr>
                  <a:endParaRPr lang="id-ID" sz="1065"/>
                </a:p>
              </p:txBody>
            </p:sp>
            <p:sp>
              <p:nvSpPr>
                <p:cNvPr id="72" name="Freeform 58"/>
                <p:cNvSpPr>
                  <a:spLocks noEditPoints="1"/>
                </p:cNvSpPr>
                <p:nvPr/>
              </p:nvSpPr>
              <p:spPr bwMode="auto">
                <a:xfrm>
                  <a:off x="1049338" y="4976813"/>
                  <a:ext cx="495300"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solidFill>
                  <a:schemeClr val="tx1"/>
                </a:solidFill>
                <a:ln>
                  <a:noFill/>
                </a:ln>
              </p:spPr>
              <p:txBody>
                <a:bodyPr lIns="91440" tIns="45720" rIns="91440" bIns="45720"/>
                <a:lstStyle/>
                <a:p>
                  <a:pPr defTabSz="684530">
                    <a:defRPr/>
                  </a:pPr>
                  <a:endParaRPr lang="id-ID" sz="1065"/>
                </a:p>
              </p:txBody>
            </p:sp>
          </p:grpSp>
          <p:sp>
            <p:nvSpPr>
              <p:cNvPr id="27" name="Freeform 59"/>
              <p:cNvSpPr>
                <a:spLocks noEditPoints="1"/>
              </p:cNvSpPr>
              <p:nvPr/>
            </p:nvSpPr>
            <p:spPr bwMode="auto">
              <a:xfrm>
                <a:off x="10359631" y="1779783"/>
                <a:ext cx="482890" cy="478835"/>
              </a:xfrm>
              <a:custGeom>
                <a:avLst/>
                <a:gdLst>
                  <a:gd name="T0" fmla="*/ 81 w 128"/>
                  <a:gd name="T1" fmla="*/ 14 h 128"/>
                  <a:gd name="T2" fmla="*/ 53 w 128"/>
                  <a:gd name="T3" fmla="*/ 36 h 128"/>
                  <a:gd name="T4" fmla="*/ 33 w 128"/>
                  <a:gd name="T5" fmla="*/ 36 h 128"/>
                  <a:gd name="T6" fmla="*/ 0 w 128"/>
                  <a:gd name="T7" fmla="*/ 56 h 128"/>
                  <a:gd name="T8" fmla="*/ 24 w 128"/>
                  <a:gd name="T9" fmla="*/ 84 h 128"/>
                  <a:gd name="T10" fmla="*/ 32 w 128"/>
                  <a:gd name="T11" fmla="*/ 128 h 128"/>
                  <a:gd name="T12" fmla="*/ 56 w 128"/>
                  <a:gd name="T13" fmla="*/ 120 h 128"/>
                  <a:gd name="T14" fmla="*/ 52 w 128"/>
                  <a:gd name="T15" fmla="*/ 108 h 128"/>
                  <a:gd name="T16" fmla="*/ 52 w 128"/>
                  <a:gd name="T17" fmla="*/ 80 h 128"/>
                  <a:gd name="T18" fmla="*/ 53 w 128"/>
                  <a:gd name="T19" fmla="*/ 78 h 128"/>
                  <a:gd name="T20" fmla="*/ 54 w 128"/>
                  <a:gd name="T21" fmla="*/ 77 h 128"/>
                  <a:gd name="T22" fmla="*/ 55 w 128"/>
                  <a:gd name="T23" fmla="*/ 76 h 128"/>
                  <a:gd name="T24" fmla="*/ 81 w 128"/>
                  <a:gd name="T25" fmla="*/ 98 h 128"/>
                  <a:gd name="T26" fmla="*/ 128 w 128"/>
                  <a:gd name="T27" fmla="*/ 56 h 128"/>
                  <a:gd name="T28" fmla="*/ 80 w 128"/>
                  <a:gd name="T29" fmla="*/ 56 h 128"/>
                  <a:gd name="T30" fmla="*/ 92 w 128"/>
                  <a:gd name="T31" fmla="*/ 44 h 128"/>
                  <a:gd name="T32" fmla="*/ 92 w 128"/>
                  <a:gd name="T33" fmla="*/ 68 h 128"/>
                  <a:gd name="T34" fmla="*/ 80 w 128"/>
                  <a:gd name="T35" fmla="*/ 56 h 128"/>
                  <a:gd name="T36" fmla="*/ 16 w 128"/>
                  <a:gd name="T37" fmla="*/ 44 h 128"/>
                  <a:gd name="T38" fmla="*/ 40 w 128"/>
                  <a:gd name="T39" fmla="*/ 56 h 128"/>
                  <a:gd name="T40" fmla="*/ 16 w 128"/>
                  <a:gd name="T41" fmla="*/ 68 h 128"/>
                  <a:gd name="T42" fmla="*/ 48 w 128"/>
                  <a:gd name="T43" fmla="*/ 120 h 128"/>
                  <a:gd name="T44" fmla="*/ 32 w 128"/>
                  <a:gd name="T45" fmla="*/ 84 h 128"/>
                  <a:gd name="T46" fmla="*/ 33 w 128"/>
                  <a:gd name="T47" fmla="*/ 76 h 128"/>
                  <a:gd name="T48" fmla="*/ 45 w 128"/>
                  <a:gd name="T49" fmla="*/ 76 h 128"/>
                  <a:gd name="T50" fmla="*/ 44 w 128"/>
                  <a:gd name="T51" fmla="*/ 108 h 128"/>
                  <a:gd name="T52" fmla="*/ 48 w 128"/>
                  <a:gd name="T53" fmla="*/ 117 h 128"/>
                  <a:gd name="T54" fmla="*/ 53 w 128"/>
                  <a:gd name="T55" fmla="*/ 68 h 128"/>
                  <a:gd name="T56" fmla="*/ 52 w 128"/>
                  <a:gd name="T57" fmla="*/ 68 h 128"/>
                  <a:gd name="T58" fmla="*/ 52 w 128"/>
                  <a:gd name="T59" fmla="*/ 44 h 128"/>
                  <a:gd name="T60" fmla="*/ 74 w 128"/>
                  <a:gd name="T61" fmla="*/ 36 h 128"/>
                  <a:gd name="T62" fmla="*/ 74 w 128"/>
                  <a:gd name="T63" fmla="*/ 76 h 128"/>
                  <a:gd name="T64" fmla="*/ 100 w 128"/>
                  <a:gd name="T65" fmla="*/ 104 h 128"/>
                  <a:gd name="T66" fmla="*/ 92 w 128"/>
                  <a:gd name="T67" fmla="*/ 76 h 128"/>
                  <a:gd name="T68" fmla="*/ 92 w 128"/>
                  <a:gd name="T69" fmla="*/ 36 h 128"/>
                  <a:gd name="T70" fmla="*/ 100 w 128"/>
                  <a:gd name="T71" fmla="*/ 8 h 128"/>
                  <a:gd name="T72" fmla="*/ 100 w 128"/>
                  <a:gd name="T7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128">
                    <a:moveTo>
                      <a:pt x="100" y="0"/>
                    </a:moveTo>
                    <a:cubicBezTo>
                      <a:pt x="92" y="0"/>
                      <a:pt x="85" y="6"/>
                      <a:pt x="81" y="14"/>
                    </a:cubicBezTo>
                    <a:cubicBezTo>
                      <a:pt x="81" y="14"/>
                      <a:pt x="81" y="14"/>
                      <a:pt x="81" y="14"/>
                    </a:cubicBezTo>
                    <a:cubicBezTo>
                      <a:pt x="74" y="27"/>
                      <a:pt x="64" y="36"/>
                      <a:pt x="53" y="36"/>
                    </a:cubicBezTo>
                    <a:cubicBezTo>
                      <a:pt x="50" y="36"/>
                      <a:pt x="50" y="36"/>
                      <a:pt x="50" y="36"/>
                    </a:cubicBezTo>
                    <a:cubicBezTo>
                      <a:pt x="33" y="36"/>
                      <a:pt x="33" y="36"/>
                      <a:pt x="33" y="36"/>
                    </a:cubicBezTo>
                    <a:cubicBezTo>
                      <a:pt x="16" y="36"/>
                      <a:pt x="16" y="36"/>
                      <a:pt x="16" y="36"/>
                    </a:cubicBezTo>
                    <a:cubicBezTo>
                      <a:pt x="7" y="36"/>
                      <a:pt x="0" y="45"/>
                      <a:pt x="0" y="56"/>
                    </a:cubicBezTo>
                    <a:cubicBezTo>
                      <a:pt x="0" y="67"/>
                      <a:pt x="7" y="76"/>
                      <a:pt x="16" y="76"/>
                    </a:cubicBezTo>
                    <a:cubicBezTo>
                      <a:pt x="20" y="76"/>
                      <a:pt x="24" y="80"/>
                      <a:pt x="24" y="84"/>
                    </a:cubicBezTo>
                    <a:cubicBezTo>
                      <a:pt x="24" y="120"/>
                      <a:pt x="24" y="120"/>
                      <a:pt x="24" y="120"/>
                    </a:cubicBezTo>
                    <a:cubicBezTo>
                      <a:pt x="24" y="124"/>
                      <a:pt x="28" y="128"/>
                      <a:pt x="32" y="128"/>
                    </a:cubicBezTo>
                    <a:cubicBezTo>
                      <a:pt x="48" y="128"/>
                      <a:pt x="48" y="128"/>
                      <a:pt x="48" y="128"/>
                    </a:cubicBezTo>
                    <a:cubicBezTo>
                      <a:pt x="52" y="128"/>
                      <a:pt x="56" y="124"/>
                      <a:pt x="56" y="120"/>
                    </a:cubicBezTo>
                    <a:cubicBezTo>
                      <a:pt x="56" y="116"/>
                      <a:pt x="56" y="116"/>
                      <a:pt x="56" y="116"/>
                    </a:cubicBezTo>
                    <a:cubicBezTo>
                      <a:pt x="56" y="112"/>
                      <a:pt x="52" y="110"/>
                      <a:pt x="52" y="108"/>
                    </a:cubicBezTo>
                    <a:cubicBezTo>
                      <a:pt x="52" y="80"/>
                      <a:pt x="52" y="80"/>
                      <a:pt x="52" y="80"/>
                    </a:cubicBezTo>
                    <a:cubicBezTo>
                      <a:pt x="52" y="80"/>
                      <a:pt x="52" y="80"/>
                      <a:pt x="52" y="80"/>
                    </a:cubicBezTo>
                    <a:cubicBezTo>
                      <a:pt x="52" y="79"/>
                      <a:pt x="52" y="79"/>
                      <a:pt x="53" y="78"/>
                    </a:cubicBezTo>
                    <a:cubicBezTo>
                      <a:pt x="53" y="78"/>
                      <a:pt x="53" y="78"/>
                      <a:pt x="53" y="78"/>
                    </a:cubicBezTo>
                    <a:cubicBezTo>
                      <a:pt x="53" y="77"/>
                      <a:pt x="53" y="77"/>
                      <a:pt x="54" y="77"/>
                    </a:cubicBezTo>
                    <a:cubicBezTo>
                      <a:pt x="54" y="77"/>
                      <a:pt x="54" y="77"/>
                      <a:pt x="54" y="77"/>
                    </a:cubicBezTo>
                    <a:cubicBezTo>
                      <a:pt x="54" y="77"/>
                      <a:pt x="54" y="77"/>
                      <a:pt x="54" y="77"/>
                    </a:cubicBezTo>
                    <a:cubicBezTo>
                      <a:pt x="54" y="76"/>
                      <a:pt x="55" y="76"/>
                      <a:pt x="55" y="76"/>
                    </a:cubicBezTo>
                    <a:cubicBezTo>
                      <a:pt x="65" y="77"/>
                      <a:pt x="74" y="85"/>
                      <a:pt x="81" y="98"/>
                    </a:cubicBezTo>
                    <a:cubicBezTo>
                      <a:pt x="81" y="98"/>
                      <a:pt x="81" y="98"/>
                      <a:pt x="81" y="98"/>
                    </a:cubicBezTo>
                    <a:cubicBezTo>
                      <a:pt x="85" y="106"/>
                      <a:pt x="92" y="112"/>
                      <a:pt x="100" y="112"/>
                    </a:cubicBezTo>
                    <a:cubicBezTo>
                      <a:pt x="118" y="112"/>
                      <a:pt x="128" y="84"/>
                      <a:pt x="128" y="56"/>
                    </a:cubicBezTo>
                    <a:cubicBezTo>
                      <a:pt x="128" y="28"/>
                      <a:pt x="118" y="0"/>
                      <a:pt x="100" y="0"/>
                    </a:cubicBezTo>
                    <a:close/>
                    <a:moveTo>
                      <a:pt x="80" y="56"/>
                    </a:moveTo>
                    <a:cubicBezTo>
                      <a:pt x="80" y="52"/>
                      <a:pt x="80" y="48"/>
                      <a:pt x="81" y="44"/>
                    </a:cubicBezTo>
                    <a:cubicBezTo>
                      <a:pt x="92" y="44"/>
                      <a:pt x="92" y="44"/>
                      <a:pt x="92" y="44"/>
                    </a:cubicBezTo>
                    <a:cubicBezTo>
                      <a:pt x="96" y="44"/>
                      <a:pt x="100" y="49"/>
                      <a:pt x="100" y="56"/>
                    </a:cubicBezTo>
                    <a:cubicBezTo>
                      <a:pt x="100" y="63"/>
                      <a:pt x="96" y="68"/>
                      <a:pt x="92" y="68"/>
                    </a:cubicBezTo>
                    <a:cubicBezTo>
                      <a:pt x="81" y="68"/>
                      <a:pt x="81" y="68"/>
                      <a:pt x="81" y="68"/>
                    </a:cubicBezTo>
                    <a:cubicBezTo>
                      <a:pt x="80" y="64"/>
                      <a:pt x="80" y="60"/>
                      <a:pt x="80" y="56"/>
                    </a:cubicBezTo>
                    <a:close/>
                    <a:moveTo>
                      <a:pt x="8" y="56"/>
                    </a:moveTo>
                    <a:cubicBezTo>
                      <a:pt x="8" y="49"/>
                      <a:pt x="12" y="44"/>
                      <a:pt x="16" y="44"/>
                    </a:cubicBezTo>
                    <a:cubicBezTo>
                      <a:pt x="44" y="44"/>
                      <a:pt x="44" y="44"/>
                      <a:pt x="44" y="44"/>
                    </a:cubicBezTo>
                    <a:cubicBezTo>
                      <a:pt x="42" y="47"/>
                      <a:pt x="40" y="51"/>
                      <a:pt x="40" y="56"/>
                    </a:cubicBezTo>
                    <a:cubicBezTo>
                      <a:pt x="40" y="61"/>
                      <a:pt x="42" y="65"/>
                      <a:pt x="44" y="68"/>
                    </a:cubicBezTo>
                    <a:cubicBezTo>
                      <a:pt x="16" y="68"/>
                      <a:pt x="16" y="68"/>
                      <a:pt x="16" y="68"/>
                    </a:cubicBezTo>
                    <a:cubicBezTo>
                      <a:pt x="12" y="68"/>
                      <a:pt x="8" y="63"/>
                      <a:pt x="8" y="56"/>
                    </a:cubicBezTo>
                    <a:close/>
                    <a:moveTo>
                      <a:pt x="48" y="120"/>
                    </a:moveTo>
                    <a:cubicBezTo>
                      <a:pt x="32" y="120"/>
                      <a:pt x="32" y="120"/>
                      <a:pt x="32" y="120"/>
                    </a:cubicBezTo>
                    <a:cubicBezTo>
                      <a:pt x="32" y="84"/>
                      <a:pt x="32" y="84"/>
                      <a:pt x="32" y="84"/>
                    </a:cubicBezTo>
                    <a:cubicBezTo>
                      <a:pt x="32" y="81"/>
                      <a:pt x="31" y="78"/>
                      <a:pt x="30" y="76"/>
                    </a:cubicBezTo>
                    <a:cubicBezTo>
                      <a:pt x="33" y="76"/>
                      <a:pt x="33" y="76"/>
                      <a:pt x="33" y="76"/>
                    </a:cubicBezTo>
                    <a:cubicBezTo>
                      <a:pt x="33" y="76"/>
                      <a:pt x="33" y="76"/>
                      <a:pt x="33" y="76"/>
                    </a:cubicBezTo>
                    <a:cubicBezTo>
                      <a:pt x="45" y="76"/>
                      <a:pt x="45" y="76"/>
                      <a:pt x="45" y="76"/>
                    </a:cubicBezTo>
                    <a:cubicBezTo>
                      <a:pt x="44" y="77"/>
                      <a:pt x="44" y="79"/>
                      <a:pt x="44" y="80"/>
                    </a:cubicBezTo>
                    <a:cubicBezTo>
                      <a:pt x="44" y="108"/>
                      <a:pt x="44" y="108"/>
                      <a:pt x="44" y="108"/>
                    </a:cubicBezTo>
                    <a:cubicBezTo>
                      <a:pt x="44" y="112"/>
                      <a:pt x="46" y="114"/>
                      <a:pt x="47" y="116"/>
                    </a:cubicBezTo>
                    <a:cubicBezTo>
                      <a:pt x="48" y="116"/>
                      <a:pt x="48" y="116"/>
                      <a:pt x="48" y="117"/>
                    </a:cubicBezTo>
                    <a:lnTo>
                      <a:pt x="48" y="120"/>
                    </a:lnTo>
                    <a:close/>
                    <a:moveTo>
                      <a:pt x="53" y="68"/>
                    </a:moveTo>
                    <a:cubicBezTo>
                      <a:pt x="52" y="68"/>
                      <a:pt x="52" y="68"/>
                      <a:pt x="52" y="68"/>
                    </a:cubicBezTo>
                    <a:cubicBezTo>
                      <a:pt x="52" y="68"/>
                      <a:pt x="52" y="68"/>
                      <a:pt x="52" y="68"/>
                    </a:cubicBezTo>
                    <a:cubicBezTo>
                      <a:pt x="48" y="68"/>
                      <a:pt x="44" y="63"/>
                      <a:pt x="44" y="56"/>
                    </a:cubicBezTo>
                    <a:cubicBezTo>
                      <a:pt x="44" y="49"/>
                      <a:pt x="48" y="44"/>
                      <a:pt x="52" y="44"/>
                    </a:cubicBezTo>
                    <a:cubicBezTo>
                      <a:pt x="53" y="44"/>
                      <a:pt x="53" y="44"/>
                      <a:pt x="53" y="44"/>
                    </a:cubicBezTo>
                    <a:cubicBezTo>
                      <a:pt x="60" y="44"/>
                      <a:pt x="68" y="41"/>
                      <a:pt x="74" y="36"/>
                    </a:cubicBezTo>
                    <a:cubicBezTo>
                      <a:pt x="73" y="42"/>
                      <a:pt x="72" y="49"/>
                      <a:pt x="72" y="56"/>
                    </a:cubicBezTo>
                    <a:cubicBezTo>
                      <a:pt x="72" y="63"/>
                      <a:pt x="73" y="70"/>
                      <a:pt x="74" y="76"/>
                    </a:cubicBezTo>
                    <a:cubicBezTo>
                      <a:pt x="68" y="71"/>
                      <a:pt x="60" y="68"/>
                      <a:pt x="53" y="68"/>
                    </a:cubicBezTo>
                    <a:close/>
                    <a:moveTo>
                      <a:pt x="100" y="104"/>
                    </a:moveTo>
                    <a:cubicBezTo>
                      <a:pt x="92" y="104"/>
                      <a:pt x="85" y="93"/>
                      <a:pt x="82" y="76"/>
                    </a:cubicBezTo>
                    <a:cubicBezTo>
                      <a:pt x="92" y="76"/>
                      <a:pt x="92" y="76"/>
                      <a:pt x="92" y="76"/>
                    </a:cubicBezTo>
                    <a:cubicBezTo>
                      <a:pt x="101" y="76"/>
                      <a:pt x="108" y="67"/>
                      <a:pt x="108" y="56"/>
                    </a:cubicBezTo>
                    <a:cubicBezTo>
                      <a:pt x="108" y="45"/>
                      <a:pt x="101" y="36"/>
                      <a:pt x="92" y="36"/>
                    </a:cubicBezTo>
                    <a:cubicBezTo>
                      <a:pt x="82" y="36"/>
                      <a:pt x="82" y="36"/>
                      <a:pt x="82" y="36"/>
                    </a:cubicBezTo>
                    <a:cubicBezTo>
                      <a:pt x="85" y="19"/>
                      <a:pt x="92" y="8"/>
                      <a:pt x="100" y="8"/>
                    </a:cubicBezTo>
                    <a:cubicBezTo>
                      <a:pt x="111" y="8"/>
                      <a:pt x="120" y="29"/>
                      <a:pt x="120" y="56"/>
                    </a:cubicBezTo>
                    <a:cubicBezTo>
                      <a:pt x="120" y="83"/>
                      <a:pt x="111" y="104"/>
                      <a:pt x="100" y="104"/>
                    </a:cubicBezTo>
                    <a:close/>
                  </a:path>
                </a:pathLst>
              </a:custGeom>
              <a:solidFill>
                <a:schemeClr val="bg1"/>
              </a:solidFill>
              <a:ln>
                <a:noFill/>
              </a:ln>
            </p:spPr>
            <p:txBody>
              <a:bodyPr lIns="91440" tIns="45720" rIns="91440" bIns="45720"/>
              <a:lstStyle/>
              <a:p>
                <a:pPr defTabSz="684530">
                  <a:defRPr/>
                </a:pPr>
                <a:endParaRPr lang="id-ID" sz="1065"/>
              </a:p>
            </p:txBody>
          </p:sp>
          <p:sp>
            <p:nvSpPr>
              <p:cNvPr id="28" name="Freeform 60"/>
              <p:cNvSpPr>
                <a:spLocks noEditPoints="1"/>
              </p:cNvSpPr>
              <p:nvPr/>
            </p:nvSpPr>
            <p:spPr bwMode="auto">
              <a:xfrm>
                <a:off x="5922805" y="2564081"/>
                <a:ext cx="482893" cy="482964"/>
              </a:xfrm>
              <a:custGeom>
                <a:avLst/>
                <a:gdLst>
                  <a:gd name="T0" fmla="*/ 126 w 129"/>
                  <a:gd name="T1" fmla="*/ 2 h 128"/>
                  <a:gd name="T2" fmla="*/ 121 w 129"/>
                  <a:gd name="T3" fmla="*/ 0 h 128"/>
                  <a:gd name="T4" fmla="*/ 120 w 129"/>
                  <a:gd name="T5" fmla="*/ 0 h 128"/>
                  <a:gd name="T6" fmla="*/ 52 w 129"/>
                  <a:gd name="T7" fmla="*/ 12 h 128"/>
                  <a:gd name="T8" fmla="*/ 45 w 129"/>
                  <a:gd name="T9" fmla="*/ 20 h 128"/>
                  <a:gd name="T10" fmla="*/ 45 w 129"/>
                  <a:gd name="T11" fmla="*/ 28 h 128"/>
                  <a:gd name="T12" fmla="*/ 45 w 129"/>
                  <a:gd name="T13" fmla="*/ 32 h 128"/>
                  <a:gd name="T14" fmla="*/ 45 w 129"/>
                  <a:gd name="T15" fmla="*/ 89 h 128"/>
                  <a:gd name="T16" fmla="*/ 30 w 129"/>
                  <a:gd name="T17" fmla="*/ 84 h 128"/>
                  <a:gd name="T18" fmla="*/ 20 w 129"/>
                  <a:gd name="T19" fmla="*/ 86 h 128"/>
                  <a:gd name="T20" fmla="*/ 3 w 129"/>
                  <a:gd name="T21" fmla="*/ 100 h 128"/>
                  <a:gd name="T22" fmla="*/ 2 w 129"/>
                  <a:gd name="T23" fmla="*/ 115 h 128"/>
                  <a:gd name="T24" fmla="*/ 24 w 129"/>
                  <a:gd name="T25" fmla="*/ 128 h 128"/>
                  <a:gd name="T26" fmla="*/ 34 w 129"/>
                  <a:gd name="T27" fmla="*/ 126 h 128"/>
                  <a:gd name="T28" fmla="*/ 51 w 129"/>
                  <a:gd name="T29" fmla="*/ 112 h 128"/>
                  <a:gd name="T30" fmla="*/ 53 w 129"/>
                  <a:gd name="T31" fmla="*/ 104 h 128"/>
                  <a:gd name="T32" fmla="*/ 53 w 129"/>
                  <a:gd name="T33" fmla="*/ 104 h 128"/>
                  <a:gd name="T34" fmla="*/ 53 w 129"/>
                  <a:gd name="T35" fmla="*/ 40 h 128"/>
                  <a:gd name="T36" fmla="*/ 54 w 129"/>
                  <a:gd name="T37" fmla="*/ 40 h 128"/>
                  <a:gd name="T38" fmla="*/ 121 w 129"/>
                  <a:gd name="T39" fmla="*/ 28 h 128"/>
                  <a:gd name="T40" fmla="*/ 121 w 129"/>
                  <a:gd name="T41" fmla="*/ 77 h 128"/>
                  <a:gd name="T42" fmla="*/ 106 w 129"/>
                  <a:gd name="T43" fmla="*/ 72 h 128"/>
                  <a:gd name="T44" fmla="*/ 96 w 129"/>
                  <a:gd name="T45" fmla="*/ 74 h 128"/>
                  <a:gd name="T46" fmla="*/ 79 w 129"/>
                  <a:gd name="T47" fmla="*/ 88 h 128"/>
                  <a:gd name="T48" fmla="*/ 78 w 129"/>
                  <a:gd name="T49" fmla="*/ 103 h 128"/>
                  <a:gd name="T50" fmla="*/ 100 w 129"/>
                  <a:gd name="T51" fmla="*/ 116 h 128"/>
                  <a:gd name="T52" fmla="*/ 110 w 129"/>
                  <a:gd name="T53" fmla="*/ 114 h 128"/>
                  <a:gd name="T54" fmla="*/ 127 w 129"/>
                  <a:gd name="T55" fmla="*/ 100 h 128"/>
                  <a:gd name="T56" fmla="*/ 129 w 129"/>
                  <a:gd name="T57" fmla="*/ 92 h 128"/>
                  <a:gd name="T58" fmla="*/ 129 w 129"/>
                  <a:gd name="T59" fmla="*/ 92 h 128"/>
                  <a:gd name="T60" fmla="*/ 129 w 129"/>
                  <a:gd name="T61" fmla="*/ 20 h 128"/>
                  <a:gd name="T62" fmla="*/ 129 w 129"/>
                  <a:gd name="T63" fmla="*/ 16 h 128"/>
                  <a:gd name="T64" fmla="*/ 129 w 129"/>
                  <a:gd name="T65" fmla="*/ 8 h 128"/>
                  <a:gd name="T66" fmla="*/ 126 w 129"/>
                  <a:gd name="T67" fmla="*/ 2 h 128"/>
                  <a:gd name="T68" fmla="*/ 32 w 129"/>
                  <a:gd name="T69" fmla="*/ 119 h 128"/>
                  <a:gd name="T70" fmla="*/ 10 w 129"/>
                  <a:gd name="T71" fmla="*/ 112 h 128"/>
                  <a:gd name="T72" fmla="*/ 22 w 129"/>
                  <a:gd name="T73" fmla="*/ 93 h 128"/>
                  <a:gd name="T74" fmla="*/ 44 w 129"/>
                  <a:gd name="T75" fmla="*/ 100 h 128"/>
                  <a:gd name="T76" fmla="*/ 32 w 129"/>
                  <a:gd name="T77" fmla="*/ 119 h 128"/>
                  <a:gd name="T78" fmla="*/ 108 w 129"/>
                  <a:gd name="T79" fmla="*/ 107 h 128"/>
                  <a:gd name="T80" fmla="*/ 85 w 129"/>
                  <a:gd name="T81" fmla="*/ 100 h 128"/>
                  <a:gd name="T82" fmla="*/ 98 w 129"/>
                  <a:gd name="T83" fmla="*/ 81 h 128"/>
                  <a:gd name="T84" fmla="*/ 120 w 129"/>
                  <a:gd name="T85" fmla="*/ 88 h 128"/>
                  <a:gd name="T86" fmla="*/ 108 w 129"/>
                  <a:gd name="T87" fmla="*/ 107 h 128"/>
                  <a:gd name="T88" fmla="*/ 121 w 129"/>
                  <a:gd name="T89" fmla="*/ 20 h 128"/>
                  <a:gd name="T90" fmla="*/ 53 w 129"/>
                  <a:gd name="T91" fmla="*/ 32 h 128"/>
                  <a:gd name="T92" fmla="*/ 53 w 129"/>
                  <a:gd name="T93" fmla="*/ 28 h 128"/>
                  <a:gd name="T94" fmla="*/ 53 w 129"/>
                  <a:gd name="T95" fmla="*/ 20 h 128"/>
                  <a:gd name="T96" fmla="*/ 121 w 129"/>
                  <a:gd name="T97" fmla="*/ 8 h 128"/>
                  <a:gd name="T98" fmla="*/ 121 w 129"/>
                  <a:gd name="T99" fmla="*/ 16 h 128"/>
                  <a:gd name="T100" fmla="*/ 121 w 129"/>
                  <a:gd name="T101" fmla="*/ 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9" h="128">
                    <a:moveTo>
                      <a:pt x="126" y="2"/>
                    </a:moveTo>
                    <a:cubicBezTo>
                      <a:pt x="125" y="1"/>
                      <a:pt x="123" y="0"/>
                      <a:pt x="121" y="0"/>
                    </a:cubicBezTo>
                    <a:cubicBezTo>
                      <a:pt x="121" y="0"/>
                      <a:pt x="120" y="0"/>
                      <a:pt x="120" y="0"/>
                    </a:cubicBezTo>
                    <a:cubicBezTo>
                      <a:pt x="52" y="12"/>
                      <a:pt x="52" y="12"/>
                      <a:pt x="52" y="12"/>
                    </a:cubicBezTo>
                    <a:cubicBezTo>
                      <a:pt x="48" y="13"/>
                      <a:pt x="45" y="16"/>
                      <a:pt x="45" y="20"/>
                    </a:cubicBezTo>
                    <a:cubicBezTo>
                      <a:pt x="45" y="28"/>
                      <a:pt x="45" y="28"/>
                      <a:pt x="45" y="28"/>
                    </a:cubicBezTo>
                    <a:cubicBezTo>
                      <a:pt x="45" y="32"/>
                      <a:pt x="45" y="32"/>
                      <a:pt x="45" y="32"/>
                    </a:cubicBezTo>
                    <a:cubicBezTo>
                      <a:pt x="45" y="89"/>
                      <a:pt x="45" y="89"/>
                      <a:pt x="45" y="89"/>
                    </a:cubicBezTo>
                    <a:cubicBezTo>
                      <a:pt x="41" y="86"/>
                      <a:pt x="36" y="84"/>
                      <a:pt x="30" y="84"/>
                    </a:cubicBezTo>
                    <a:cubicBezTo>
                      <a:pt x="26" y="84"/>
                      <a:pt x="23" y="85"/>
                      <a:pt x="20" y="86"/>
                    </a:cubicBezTo>
                    <a:cubicBezTo>
                      <a:pt x="12" y="88"/>
                      <a:pt x="6" y="93"/>
                      <a:pt x="3" y="100"/>
                    </a:cubicBezTo>
                    <a:cubicBezTo>
                      <a:pt x="1" y="104"/>
                      <a:pt x="0" y="110"/>
                      <a:pt x="2" y="115"/>
                    </a:cubicBezTo>
                    <a:cubicBezTo>
                      <a:pt x="5" y="123"/>
                      <a:pt x="14" y="128"/>
                      <a:pt x="24" y="128"/>
                    </a:cubicBezTo>
                    <a:cubicBezTo>
                      <a:pt x="28" y="128"/>
                      <a:pt x="31" y="127"/>
                      <a:pt x="34" y="126"/>
                    </a:cubicBezTo>
                    <a:cubicBezTo>
                      <a:pt x="42" y="124"/>
                      <a:pt x="48" y="119"/>
                      <a:pt x="51" y="112"/>
                    </a:cubicBezTo>
                    <a:cubicBezTo>
                      <a:pt x="52" y="110"/>
                      <a:pt x="53" y="107"/>
                      <a:pt x="53" y="104"/>
                    </a:cubicBezTo>
                    <a:cubicBezTo>
                      <a:pt x="53" y="104"/>
                      <a:pt x="53" y="104"/>
                      <a:pt x="53" y="104"/>
                    </a:cubicBezTo>
                    <a:cubicBezTo>
                      <a:pt x="53" y="40"/>
                      <a:pt x="53" y="40"/>
                      <a:pt x="53" y="40"/>
                    </a:cubicBezTo>
                    <a:cubicBezTo>
                      <a:pt x="53" y="40"/>
                      <a:pt x="54" y="40"/>
                      <a:pt x="54" y="40"/>
                    </a:cubicBezTo>
                    <a:cubicBezTo>
                      <a:pt x="121" y="28"/>
                      <a:pt x="121" y="28"/>
                      <a:pt x="121" y="28"/>
                    </a:cubicBezTo>
                    <a:cubicBezTo>
                      <a:pt x="121" y="77"/>
                      <a:pt x="121" y="77"/>
                      <a:pt x="121" y="77"/>
                    </a:cubicBezTo>
                    <a:cubicBezTo>
                      <a:pt x="117" y="74"/>
                      <a:pt x="112" y="72"/>
                      <a:pt x="106" y="72"/>
                    </a:cubicBezTo>
                    <a:cubicBezTo>
                      <a:pt x="102" y="72"/>
                      <a:pt x="99" y="73"/>
                      <a:pt x="96" y="74"/>
                    </a:cubicBezTo>
                    <a:cubicBezTo>
                      <a:pt x="88" y="76"/>
                      <a:pt x="82" y="81"/>
                      <a:pt x="79" y="88"/>
                    </a:cubicBezTo>
                    <a:cubicBezTo>
                      <a:pt x="77" y="92"/>
                      <a:pt x="76" y="98"/>
                      <a:pt x="78" y="103"/>
                    </a:cubicBezTo>
                    <a:cubicBezTo>
                      <a:pt x="81" y="111"/>
                      <a:pt x="90" y="116"/>
                      <a:pt x="100" y="116"/>
                    </a:cubicBezTo>
                    <a:cubicBezTo>
                      <a:pt x="104" y="116"/>
                      <a:pt x="107" y="115"/>
                      <a:pt x="110" y="114"/>
                    </a:cubicBezTo>
                    <a:cubicBezTo>
                      <a:pt x="118" y="112"/>
                      <a:pt x="124" y="107"/>
                      <a:pt x="127" y="100"/>
                    </a:cubicBezTo>
                    <a:cubicBezTo>
                      <a:pt x="128" y="98"/>
                      <a:pt x="129" y="95"/>
                      <a:pt x="129" y="92"/>
                    </a:cubicBezTo>
                    <a:cubicBezTo>
                      <a:pt x="129" y="92"/>
                      <a:pt x="129" y="92"/>
                      <a:pt x="129" y="92"/>
                    </a:cubicBezTo>
                    <a:cubicBezTo>
                      <a:pt x="129" y="20"/>
                      <a:pt x="129" y="20"/>
                      <a:pt x="129" y="20"/>
                    </a:cubicBezTo>
                    <a:cubicBezTo>
                      <a:pt x="129" y="16"/>
                      <a:pt x="129" y="16"/>
                      <a:pt x="129" y="16"/>
                    </a:cubicBezTo>
                    <a:cubicBezTo>
                      <a:pt x="129" y="8"/>
                      <a:pt x="129" y="8"/>
                      <a:pt x="129" y="8"/>
                    </a:cubicBezTo>
                    <a:cubicBezTo>
                      <a:pt x="129" y="6"/>
                      <a:pt x="128" y="3"/>
                      <a:pt x="126" y="2"/>
                    </a:cubicBezTo>
                    <a:close/>
                    <a:moveTo>
                      <a:pt x="32" y="119"/>
                    </a:moveTo>
                    <a:cubicBezTo>
                      <a:pt x="22" y="122"/>
                      <a:pt x="12" y="119"/>
                      <a:pt x="10" y="112"/>
                    </a:cubicBezTo>
                    <a:cubicBezTo>
                      <a:pt x="7" y="105"/>
                      <a:pt x="13" y="96"/>
                      <a:pt x="22" y="93"/>
                    </a:cubicBezTo>
                    <a:cubicBezTo>
                      <a:pt x="32" y="90"/>
                      <a:pt x="42" y="93"/>
                      <a:pt x="44" y="100"/>
                    </a:cubicBezTo>
                    <a:cubicBezTo>
                      <a:pt x="47" y="107"/>
                      <a:pt x="41" y="116"/>
                      <a:pt x="32" y="119"/>
                    </a:cubicBezTo>
                    <a:close/>
                    <a:moveTo>
                      <a:pt x="108" y="107"/>
                    </a:moveTo>
                    <a:cubicBezTo>
                      <a:pt x="98" y="110"/>
                      <a:pt x="88" y="107"/>
                      <a:pt x="85" y="100"/>
                    </a:cubicBezTo>
                    <a:cubicBezTo>
                      <a:pt x="83" y="93"/>
                      <a:pt x="88" y="84"/>
                      <a:pt x="98" y="81"/>
                    </a:cubicBezTo>
                    <a:cubicBezTo>
                      <a:pt x="108" y="78"/>
                      <a:pt x="118" y="81"/>
                      <a:pt x="120" y="88"/>
                    </a:cubicBezTo>
                    <a:cubicBezTo>
                      <a:pt x="123" y="95"/>
                      <a:pt x="117" y="104"/>
                      <a:pt x="108" y="107"/>
                    </a:cubicBezTo>
                    <a:close/>
                    <a:moveTo>
                      <a:pt x="121" y="20"/>
                    </a:moveTo>
                    <a:cubicBezTo>
                      <a:pt x="53" y="32"/>
                      <a:pt x="53" y="32"/>
                      <a:pt x="53" y="32"/>
                    </a:cubicBezTo>
                    <a:cubicBezTo>
                      <a:pt x="53" y="28"/>
                      <a:pt x="53" y="28"/>
                      <a:pt x="53" y="28"/>
                    </a:cubicBezTo>
                    <a:cubicBezTo>
                      <a:pt x="53" y="20"/>
                      <a:pt x="53" y="20"/>
                      <a:pt x="53" y="20"/>
                    </a:cubicBezTo>
                    <a:cubicBezTo>
                      <a:pt x="121" y="8"/>
                      <a:pt x="121" y="8"/>
                      <a:pt x="121" y="8"/>
                    </a:cubicBezTo>
                    <a:cubicBezTo>
                      <a:pt x="121" y="16"/>
                      <a:pt x="121" y="16"/>
                      <a:pt x="121" y="16"/>
                    </a:cubicBezTo>
                    <a:lnTo>
                      <a:pt x="121" y="20"/>
                    </a:lnTo>
                    <a:close/>
                  </a:path>
                </a:pathLst>
              </a:custGeom>
              <a:solidFill>
                <a:schemeClr val="bg1"/>
              </a:solidFill>
              <a:ln>
                <a:noFill/>
              </a:ln>
            </p:spPr>
            <p:txBody>
              <a:bodyPr lIns="91440" tIns="45720" rIns="91440" bIns="45720"/>
              <a:lstStyle/>
              <a:p>
                <a:pPr defTabSz="684530">
                  <a:defRPr/>
                </a:pPr>
                <a:endParaRPr lang="id-ID" sz="1065"/>
              </a:p>
            </p:txBody>
          </p:sp>
          <p:grpSp>
            <p:nvGrpSpPr>
              <p:cNvPr id="29" name="Group 27"/>
              <p:cNvGrpSpPr/>
              <p:nvPr/>
            </p:nvGrpSpPr>
            <p:grpSpPr>
              <a:xfrm>
                <a:off x="8355201" y="767514"/>
                <a:ext cx="422275" cy="482600"/>
                <a:chOff x="2041525" y="3035301"/>
                <a:chExt cx="422275" cy="482600"/>
              </a:xfrm>
              <a:solidFill>
                <a:schemeClr val="bg1"/>
              </a:solidFill>
            </p:grpSpPr>
            <p:sp>
              <p:nvSpPr>
                <p:cNvPr id="67" name="Freeform 61"/>
                <p:cNvSpPr>
                  <a:spLocks noEditPoints="1"/>
                </p:cNvSpPr>
                <p:nvPr/>
              </p:nvSpPr>
              <p:spPr bwMode="auto">
                <a:xfrm>
                  <a:off x="2041525" y="3035301"/>
                  <a:ext cx="422275" cy="482600"/>
                </a:xfrm>
                <a:custGeom>
                  <a:avLst/>
                  <a:gdLst>
                    <a:gd name="T0" fmla="*/ 56 w 112"/>
                    <a:gd name="T1" fmla="*/ 0 h 128"/>
                    <a:gd name="T2" fmla="*/ 0 w 112"/>
                    <a:gd name="T3" fmla="*/ 26 h 128"/>
                    <a:gd name="T4" fmla="*/ 0 w 112"/>
                    <a:gd name="T5" fmla="*/ 102 h 128"/>
                    <a:gd name="T6" fmla="*/ 56 w 112"/>
                    <a:gd name="T7" fmla="*/ 128 h 128"/>
                    <a:gd name="T8" fmla="*/ 112 w 112"/>
                    <a:gd name="T9" fmla="*/ 102 h 128"/>
                    <a:gd name="T10" fmla="*/ 112 w 112"/>
                    <a:gd name="T11" fmla="*/ 26 h 128"/>
                    <a:gd name="T12" fmla="*/ 56 w 112"/>
                    <a:gd name="T13" fmla="*/ 0 h 128"/>
                    <a:gd name="T14" fmla="*/ 104 w 112"/>
                    <a:gd name="T15" fmla="*/ 102 h 128"/>
                    <a:gd name="T16" fmla="*/ 56 w 112"/>
                    <a:gd name="T17" fmla="*/ 120 h 128"/>
                    <a:gd name="T18" fmla="*/ 8 w 112"/>
                    <a:gd name="T19" fmla="*/ 102 h 128"/>
                    <a:gd name="T20" fmla="*/ 8 w 112"/>
                    <a:gd name="T21" fmla="*/ 87 h 128"/>
                    <a:gd name="T22" fmla="*/ 56 w 112"/>
                    <a:gd name="T23" fmla="*/ 100 h 128"/>
                    <a:gd name="T24" fmla="*/ 104 w 112"/>
                    <a:gd name="T25" fmla="*/ 87 h 128"/>
                    <a:gd name="T26" fmla="*/ 104 w 112"/>
                    <a:gd name="T27" fmla="*/ 102 h 128"/>
                    <a:gd name="T28" fmla="*/ 104 w 112"/>
                    <a:gd name="T29" fmla="*/ 78 h 128"/>
                    <a:gd name="T30" fmla="*/ 104 w 112"/>
                    <a:gd name="T31" fmla="*/ 78 h 128"/>
                    <a:gd name="T32" fmla="*/ 104 w 112"/>
                    <a:gd name="T33" fmla="*/ 78 h 128"/>
                    <a:gd name="T34" fmla="*/ 56 w 112"/>
                    <a:gd name="T35" fmla="*/ 96 h 128"/>
                    <a:gd name="T36" fmla="*/ 8 w 112"/>
                    <a:gd name="T37" fmla="*/ 78 h 128"/>
                    <a:gd name="T38" fmla="*/ 8 w 112"/>
                    <a:gd name="T39" fmla="*/ 78 h 128"/>
                    <a:gd name="T40" fmla="*/ 8 w 112"/>
                    <a:gd name="T41" fmla="*/ 78 h 128"/>
                    <a:gd name="T42" fmla="*/ 8 w 112"/>
                    <a:gd name="T43" fmla="*/ 63 h 128"/>
                    <a:gd name="T44" fmla="*/ 56 w 112"/>
                    <a:gd name="T45" fmla="*/ 76 h 128"/>
                    <a:gd name="T46" fmla="*/ 104 w 112"/>
                    <a:gd name="T47" fmla="*/ 63 h 128"/>
                    <a:gd name="T48" fmla="*/ 104 w 112"/>
                    <a:gd name="T49" fmla="*/ 78 h 128"/>
                    <a:gd name="T50" fmla="*/ 104 w 112"/>
                    <a:gd name="T51" fmla="*/ 54 h 128"/>
                    <a:gd name="T52" fmla="*/ 104 w 112"/>
                    <a:gd name="T53" fmla="*/ 54 h 128"/>
                    <a:gd name="T54" fmla="*/ 104 w 112"/>
                    <a:gd name="T55" fmla="*/ 54 h 128"/>
                    <a:gd name="T56" fmla="*/ 56 w 112"/>
                    <a:gd name="T57" fmla="*/ 72 h 128"/>
                    <a:gd name="T58" fmla="*/ 8 w 112"/>
                    <a:gd name="T59" fmla="*/ 54 h 128"/>
                    <a:gd name="T60" fmla="*/ 8 w 112"/>
                    <a:gd name="T61" fmla="*/ 54 h 128"/>
                    <a:gd name="T62" fmla="*/ 8 w 112"/>
                    <a:gd name="T63" fmla="*/ 54 h 128"/>
                    <a:gd name="T64" fmla="*/ 8 w 112"/>
                    <a:gd name="T65" fmla="*/ 40 h 128"/>
                    <a:gd name="T66" fmla="*/ 56 w 112"/>
                    <a:gd name="T67" fmla="*/ 52 h 128"/>
                    <a:gd name="T68" fmla="*/ 104 w 112"/>
                    <a:gd name="T69" fmla="*/ 40 h 128"/>
                    <a:gd name="T70" fmla="*/ 104 w 112"/>
                    <a:gd name="T71" fmla="*/ 54 h 128"/>
                    <a:gd name="T72" fmla="*/ 56 w 112"/>
                    <a:gd name="T73" fmla="*/ 44 h 128"/>
                    <a:gd name="T74" fmla="*/ 8 w 112"/>
                    <a:gd name="T75" fmla="*/ 26 h 128"/>
                    <a:gd name="T76" fmla="*/ 56 w 112"/>
                    <a:gd name="T77" fmla="*/ 8 h 128"/>
                    <a:gd name="T78" fmla="*/ 104 w 112"/>
                    <a:gd name="T79" fmla="*/ 26 h 128"/>
                    <a:gd name="T80" fmla="*/ 56 w 112"/>
                    <a:gd name="T81" fmla="*/ 4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2" h="128">
                      <a:moveTo>
                        <a:pt x="56" y="0"/>
                      </a:moveTo>
                      <a:cubicBezTo>
                        <a:pt x="29" y="0"/>
                        <a:pt x="0" y="8"/>
                        <a:pt x="0" y="26"/>
                      </a:cubicBezTo>
                      <a:cubicBezTo>
                        <a:pt x="0" y="102"/>
                        <a:pt x="0" y="102"/>
                        <a:pt x="0" y="102"/>
                      </a:cubicBezTo>
                      <a:cubicBezTo>
                        <a:pt x="0" y="120"/>
                        <a:pt x="29" y="128"/>
                        <a:pt x="56" y="128"/>
                      </a:cubicBezTo>
                      <a:cubicBezTo>
                        <a:pt x="83" y="128"/>
                        <a:pt x="112" y="120"/>
                        <a:pt x="112" y="102"/>
                      </a:cubicBezTo>
                      <a:cubicBezTo>
                        <a:pt x="112" y="26"/>
                        <a:pt x="112" y="26"/>
                        <a:pt x="112" y="26"/>
                      </a:cubicBezTo>
                      <a:cubicBezTo>
                        <a:pt x="112" y="8"/>
                        <a:pt x="83" y="0"/>
                        <a:pt x="56" y="0"/>
                      </a:cubicBezTo>
                      <a:close/>
                      <a:moveTo>
                        <a:pt x="104" y="102"/>
                      </a:moveTo>
                      <a:cubicBezTo>
                        <a:pt x="104" y="112"/>
                        <a:pt x="83" y="120"/>
                        <a:pt x="56" y="120"/>
                      </a:cubicBezTo>
                      <a:cubicBezTo>
                        <a:pt x="29" y="120"/>
                        <a:pt x="8" y="112"/>
                        <a:pt x="8" y="102"/>
                      </a:cubicBezTo>
                      <a:cubicBezTo>
                        <a:pt x="8" y="87"/>
                        <a:pt x="8" y="87"/>
                        <a:pt x="8" y="87"/>
                      </a:cubicBezTo>
                      <a:cubicBezTo>
                        <a:pt x="16" y="96"/>
                        <a:pt x="36" y="100"/>
                        <a:pt x="56" y="100"/>
                      </a:cubicBezTo>
                      <a:cubicBezTo>
                        <a:pt x="76" y="100"/>
                        <a:pt x="96" y="96"/>
                        <a:pt x="104" y="87"/>
                      </a:cubicBezTo>
                      <a:lnTo>
                        <a:pt x="104" y="102"/>
                      </a:lnTo>
                      <a:close/>
                      <a:moveTo>
                        <a:pt x="104" y="78"/>
                      </a:moveTo>
                      <a:cubicBezTo>
                        <a:pt x="104" y="78"/>
                        <a:pt x="104" y="78"/>
                        <a:pt x="104" y="78"/>
                      </a:cubicBezTo>
                      <a:cubicBezTo>
                        <a:pt x="104" y="78"/>
                        <a:pt x="104" y="78"/>
                        <a:pt x="104" y="78"/>
                      </a:cubicBezTo>
                      <a:cubicBezTo>
                        <a:pt x="104" y="88"/>
                        <a:pt x="83" y="96"/>
                        <a:pt x="56" y="96"/>
                      </a:cubicBezTo>
                      <a:cubicBezTo>
                        <a:pt x="29" y="96"/>
                        <a:pt x="8" y="88"/>
                        <a:pt x="8" y="78"/>
                      </a:cubicBezTo>
                      <a:cubicBezTo>
                        <a:pt x="8" y="78"/>
                        <a:pt x="8" y="78"/>
                        <a:pt x="8" y="78"/>
                      </a:cubicBezTo>
                      <a:cubicBezTo>
                        <a:pt x="8" y="78"/>
                        <a:pt x="8" y="78"/>
                        <a:pt x="8" y="78"/>
                      </a:cubicBezTo>
                      <a:cubicBezTo>
                        <a:pt x="8" y="63"/>
                        <a:pt x="8" y="63"/>
                        <a:pt x="8" y="63"/>
                      </a:cubicBezTo>
                      <a:cubicBezTo>
                        <a:pt x="16" y="72"/>
                        <a:pt x="36" y="76"/>
                        <a:pt x="56" y="76"/>
                      </a:cubicBezTo>
                      <a:cubicBezTo>
                        <a:pt x="76" y="76"/>
                        <a:pt x="96" y="72"/>
                        <a:pt x="104" y="63"/>
                      </a:cubicBezTo>
                      <a:lnTo>
                        <a:pt x="104" y="78"/>
                      </a:lnTo>
                      <a:close/>
                      <a:moveTo>
                        <a:pt x="104" y="54"/>
                      </a:moveTo>
                      <a:cubicBezTo>
                        <a:pt x="104" y="54"/>
                        <a:pt x="104" y="54"/>
                        <a:pt x="104" y="54"/>
                      </a:cubicBezTo>
                      <a:cubicBezTo>
                        <a:pt x="104" y="54"/>
                        <a:pt x="104" y="54"/>
                        <a:pt x="104" y="54"/>
                      </a:cubicBezTo>
                      <a:cubicBezTo>
                        <a:pt x="104" y="64"/>
                        <a:pt x="83" y="72"/>
                        <a:pt x="56" y="72"/>
                      </a:cubicBezTo>
                      <a:cubicBezTo>
                        <a:pt x="29" y="72"/>
                        <a:pt x="8" y="64"/>
                        <a:pt x="8" y="54"/>
                      </a:cubicBezTo>
                      <a:cubicBezTo>
                        <a:pt x="8" y="54"/>
                        <a:pt x="8" y="54"/>
                        <a:pt x="8" y="54"/>
                      </a:cubicBezTo>
                      <a:cubicBezTo>
                        <a:pt x="8" y="54"/>
                        <a:pt x="8" y="54"/>
                        <a:pt x="8" y="54"/>
                      </a:cubicBezTo>
                      <a:cubicBezTo>
                        <a:pt x="8" y="40"/>
                        <a:pt x="8" y="40"/>
                        <a:pt x="8" y="40"/>
                      </a:cubicBezTo>
                      <a:cubicBezTo>
                        <a:pt x="18" y="48"/>
                        <a:pt x="38" y="52"/>
                        <a:pt x="56" y="52"/>
                      </a:cubicBezTo>
                      <a:cubicBezTo>
                        <a:pt x="74" y="52"/>
                        <a:pt x="94" y="48"/>
                        <a:pt x="104" y="40"/>
                      </a:cubicBezTo>
                      <a:lnTo>
                        <a:pt x="104" y="54"/>
                      </a:lnTo>
                      <a:close/>
                      <a:moveTo>
                        <a:pt x="56" y="44"/>
                      </a:moveTo>
                      <a:cubicBezTo>
                        <a:pt x="29" y="44"/>
                        <a:pt x="8" y="36"/>
                        <a:pt x="8" y="26"/>
                      </a:cubicBezTo>
                      <a:cubicBezTo>
                        <a:pt x="8" y="16"/>
                        <a:pt x="29" y="8"/>
                        <a:pt x="56" y="8"/>
                      </a:cubicBezTo>
                      <a:cubicBezTo>
                        <a:pt x="83" y="8"/>
                        <a:pt x="104" y="16"/>
                        <a:pt x="104" y="26"/>
                      </a:cubicBezTo>
                      <a:cubicBezTo>
                        <a:pt x="104" y="36"/>
                        <a:pt x="83" y="44"/>
                        <a:pt x="56" y="44"/>
                      </a:cubicBezTo>
                      <a:close/>
                    </a:path>
                  </a:pathLst>
                </a:custGeom>
                <a:grpFill/>
                <a:ln>
                  <a:noFill/>
                </a:ln>
              </p:spPr>
              <p:txBody>
                <a:bodyPr lIns="91440" tIns="45720" rIns="91440" bIns="45720"/>
                <a:lstStyle/>
                <a:p>
                  <a:pPr defTabSz="684530">
                    <a:defRPr/>
                  </a:pPr>
                  <a:endParaRPr lang="id-ID" sz="1065"/>
                </a:p>
              </p:txBody>
            </p:sp>
            <p:sp>
              <p:nvSpPr>
                <p:cNvPr id="68" name="Oval 62"/>
                <p:cNvSpPr>
                  <a:spLocks noChangeArrowheads="1"/>
                </p:cNvSpPr>
                <p:nvPr/>
              </p:nvSpPr>
              <p:spPr bwMode="auto">
                <a:xfrm>
                  <a:off x="2373313" y="3411538"/>
                  <a:ext cx="30162" cy="30163"/>
                </a:xfrm>
                <a:prstGeom prst="ellipse">
                  <a:avLst/>
                </a:prstGeom>
                <a:grpFill/>
                <a:ln>
                  <a:noFill/>
                </a:ln>
              </p:spPr>
              <p:txBody>
                <a:bodyPr lIns="91440" tIns="45720" rIns="91440" bIns="45720"/>
                <a:lstStyle/>
                <a:p>
                  <a:pPr defTabSz="684530">
                    <a:defRPr/>
                  </a:pPr>
                  <a:endParaRPr lang="id-ID" sz="1065"/>
                </a:p>
              </p:txBody>
            </p:sp>
            <p:sp>
              <p:nvSpPr>
                <p:cNvPr id="69" name="Oval 63"/>
                <p:cNvSpPr>
                  <a:spLocks noChangeArrowheads="1"/>
                </p:cNvSpPr>
                <p:nvPr/>
              </p:nvSpPr>
              <p:spPr bwMode="auto">
                <a:xfrm>
                  <a:off x="2373313" y="3321051"/>
                  <a:ext cx="30162" cy="30163"/>
                </a:xfrm>
                <a:prstGeom prst="ellipse">
                  <a:avLst/>
                </a:prstGeom>
                <a:grpFill/>
                <a:ln>
                  <a:noFill/>
                </a:ln>
              </p:spPr>
              <p:txBody>
                <a:bodyPr lIns="91440" tIns="45720" rIns="91440" bIns="45720"/>
                <a:lstStyle/>
                <a:p>
                  <a:pPr defTabSz="684530">
                    <a:defRPr/>
                  </a:pPr>
                  <a:endParaRPr lang="id-ID" sz="1065"/>
                </a:p>
              </p:txBody>
            </p:sp>
            <p:sp>
              <p:nvSpPr>
                <p:cNvPr id="70" name="Oval 64"/>
                <p:cNvSpPr>
                  <a:spLocks noChangeArrowheads="1"/>
                </p:cNvSpPr>
                <p:nvPr/>
              </p:nvSpPr>
              <p:spPr bwMode="auto">
                <a:xfrm>
                  <a:off x="2373313" y="3230563"/>
                  <a:ext cx="30162" cy="30163"/>
                </a:xfrm>
                <a:prstGeom prst="ellipse">
                  <a:avLst/>
                </a:prstGeom>
                <a:grpFill/>
                <a:ln>
                  <a:noFill/>
                </a:ln>
              </p:spPr>
              <p:txBody>
                <a:bodyPr lIns="91440" tIns="45720" rIns="91440" bIns="45720"/>
                <a:lstStyle/>
                <a:p>
                  <a:pPr defTabSz="684530">
                    <a:defRPr/>
                  </a:pPr>
                  <a:endParaRPr lang="id-ID" sz="1065"/>
                </a:p>
              </p:txBody>
            </p:sp>
          </p:grpSp>
          <p:grpSp>
            <p:nvGrpSpPr>
              <p:cNvPr id="30" name="Group 28"/>
              <p:cNvGrpSpPr/>
              <p:nvPr/>
            </p:nvGrpSpPr>
            <p:grpSpPr>
              <a:xfrm>
                <a:off x="10224381" y="3967559"/>
                <a:ext cx="488950" cy="482600"/>
                <a:chOff x="1044576" y="3035301"/>
                <a:chExt cx="488950" cy="482600"/>
              </a:xfrm>
              <a:solidFill>
                <a:schemeClr val="bg1"/>
              </a:solidFill>
            </p:grpSpPr>
            <p:sp>
              <p:nvSpPr>
                <p:cNvPr id="63" name="Freeform 65"/>
                <p:cNvSpPr>
                  <a:spLocks noEditPoints="1"/>
                </p:cNvSpPr>
                <p:nvPr/>
              </p:nvSpPr>
              <p:spPr bwMode="auto">
                <a:xfrm>
                  <a:off x="1044576" y="3035301"/>
                  <a:ext cx="488950" cy="482600"/>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p:spPr>
              <p:txBody>
                <a:bodyPr lIns="91440" tIns="45720" rIns="91440" bIns="45720"/>
                <a:lstStyle/>
                <a:p>
                  <a:pPr defTabSz="684530">
                    <a:defRPr/>
                  </a:pPr>
                  <a:endParaRPr lang="id-ID" sz="1065"/>
                </a:p>
              </p:txBody>
            </p:sp>
            <p:sp>
              <p:nvSpPr>
                <p:cNvPr id="64" name="Freeform 66"/>
                <p:cNvSpPr>
                  <a:spLocks noEditPoints="1"/>
                </p:cNvSpPr>
                <p:nvPr/>
              </p:nvSpPr>
              <p:spPr bwMode="auto">
                <a:xfrm>
                  <a:off x="1222375" y="3205163"/>
                  <a:ext cx="131762" cy="134938"/>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p:spPr>
              <p:txBody>
                <a:bodyPr lIns="91440" tIns="45720" rIns="91440" bIns="45720"/>
                <a:lstStyle/>
                <a:p>
                  <a:pPr defTabSz="684530">
                    <a:defRPr/>
                  </a:pPr>
                  <a:endParaRPr lang="id-ID" sz="1065"/>
                </a:p>
              </p:txBody>
            </p:sp>
            <p:sp>
              <p:nvSpPr>
                <p:cNvPr id="65" name="Freeform 67"/>
                <p:cNvSpPr/>
                <p:nvPr/>
              </p:nvSpPr>
              <p:spPr bwMode="auto">
                <a:xfrm>
                  <a:off x="1211263" y="3367088"/>
                  <a:ext cx="71437"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p:spPr>
              <p:txBody>
                <a:bodyPr lIns="91440" tIns="45720" rIns="91440" bIns="45720"/>
                <a:lstStyle/>
                <a:p>
                  <a:pPr defTabSz="684530">
                    <a:defRPr/>
                  </a:pPr>
                  <a:endParaRPr lang="id-ID" sz="1065"/>
                </a:p>
              </p:txBody>
            </p:sp>
            <p:sp>
              <p:nvSpPr>
                <p:cNvPr id="66" name="Freeform 68"/>
                <p:cNvSpPr/>
                <p:nvPr/>
              </p:nvSpPr>
              <p:spPr bwMode="auto">
                <a:xfrm>
                  <a:off x="1296988" y="3111501"/>
                  <a:ext cx="74612" cy="77788"/>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p:spPr>
              <p:txBody>
                <a:bodyPr lIns="91440" tIns="45720" rIns="91440" bIns="45720"/>
                <a:lstStyle/>
                <a:p>
                  <a:pPr defTabSz="684530">
                    <a:defRPr/>
                  </a:pPr>
                  <a:endParaRPr lang="id-ID" sz="1065"/>
                </a:p>
              </p:txBody>
            </p:sp>
          </p:grpSp>
          <p:grpSp>
            <p:nvGrpSpPr>
              <p:cNvPr id="31" name="Group 29"/>
              <p:cNvGrpSpPr/>
              <p:nvPr/>
            </p:nvGrpSpPr>
            <p:grpSpPr>
              <a:xfrm>
                <a:off x="7197315" y="3405112"/>
                <a:ext cx="331787" cy="482600"/>
                <a:chOff x="4029075" y="2071688"/>
                <a:chExt cx="331787" cy="482600"/>
              </a:xfrm>
              <a:solidFill>
                <a:schemeClr val="bg1"/>
              </a:solidFill>
            </p:grpSpPr>
            <p:sp>
              <p:nvSpPr>
                <p:cNvPr id="49" name="Oval 69"/>
                <p:cNvSpPr>
                  <a:spLocks noChangeArrowheads="1"/>
                </p:cNvSpPr>
                <p:nvPr/>
              </p:nvSpPr>
              <p:spPr bwMode="auto">
                <a:xfrm>
                  <a:off x="4164013" y="2208213"/>
                  <a:ext cx="30162" cy="30163"/>
                </a:xfrm>
                <a:prstGeom prst="ellipse">
                  <a:avLst/>
                </a:prstGeom>
                <a:grpFill/>
                <a:ln>
                  <a:noFill/>
                </a:ln>
              </p:spPr>
              <p:txBody>
                <a:bodyPr lIns="91440" tIns="45720" rIns="91440" bIns="45720"/>
                <a:lstStyle/>
                <a:p>
                  <a:pPr defTabSz="684530">
                    <a:defRPr/>
                  </a:pPr>
                  <a:endParaRPr lang="id-ID" sz="1065"/>
                </a:p>
              </p:txBody>
            </p:sp>
            <p:sp>
              <p:nvSpPr>
                <p:cNvPr id="55" name="Oval 70"/>
                <p:cNvSpPr>
                  <a:spLocks noChangeArrowheads="1"/>
                </p:cNvSpPr>
                <p:nvPr/>
              </p:nvSpPr>
              <p:spPr bwMode="auto">
                <a:xfrm>
                  <a:off x="4164013" y="2389188"/>
                  <a:ext cx="30162" cy="28575"/>
                </a:xfrm>
                <a:prstGeom prst="ellipse">
                  <a:avLst/>
                </a:prstGeom>
                <a:grpFill/>
                <a:ln>
                  <a:noFill/>
                </a:ln>
              </p:spPr>
              <p:txBody>
                <a:bodyPr lIns="91440" tIns="45720" rIns="91440" bIns="45720"/>
                <a:lstStyle/>
                <a:p>
                  <a:pPr defTabSz="684530">
                    <a:defRPr/>
                  </a:pPr>
                  <a:endParaRPr lang="id-ID" sz="1065"/>
                </a:p>
              </p:txBody>
            </p:sp>
            <p:sp>
              <p:nvSpPr>
                <p:cNvPr id="56" name="Oval 71"/>
                <p:cNvSpPr>
                  <a:spLocks noChangeArrowheads="1"/>
                </p:cNvSpPr>
                <p:nvPr/>
              </p:nvSpPr>
              <p:spPr bwMode="auto">
                <a:xfrm>
                  <a:off x="4073525" y="2298701"/>
                  <a:ext cx="30162" cy="30163"/>
                </a:xfrm>
                <a:prstGeom prst="ellipse">
                  <a:avLst/>
                </a:prstGeom>
                <a:grpFill/>
                <a:ln>
                  <a:noFill/>
                </a:ln>
              </p:spPr>
              <p:txBody>
                <a:bodyPr lIns="91440" tIns="45720" rIns="91440" bIns="45720"/>
                <a:lstStyle/>
                <a:p>
                  <a:pPr defTabSz="684530">
                    <a:defRPr/>
                  </a:pPr>
                  <a:endParaRPr lang="id-ID" sz="1065"/>
                </a:p>
              </p:txBody>
            </p:sp>
            <p:sp>
              <p:nvSpPr>
                <p:cNvPr id="57" name="Oval 72"/>
                <p:cNvSpPr>
                  <a:spLocks noChangeArrowheads="1"/>
                </p:cNvSpPr>
                <p:nvPr/>
              </p:nvSpPr>
              <p:spPr bwMode="auto">
                <a:xfrm>
                  <a:off x="4254500" y="2298701"/>
                  <a:ext cx="30162" cy="30163"/>
                </a:xfrm>
                <a:prstGeom prst="ellipse">
                  <a:avLst/>
                </a:prstGeom>
                <a:grpFill/>
                <a:ln>
                  <a:noFill/>
                </a:ln>
              </p:spPr>
              <p:txBody>
                <a:bodyPr lIns="91440" tIns="45720" rIns="91440" bIns="45720"/>
                <a:lstStyle/>
                <a:p>
                  <a:pPr defTabSz="684530">
                    <a:defRPr/>
                  </a:pPr>
                  <a:endParaRPr lang="id-ID" sz="1065"/>
                </a:p>
              </p:txBody>
            </p:sp>
            <p:sp>
              <p:nvSpPr>
                <p:cNvPr id="58" name="Freeform 73"/>
                <p:cNvSpPr/>
                <p:nvPr/>
              </p:nvSpPr>
              <p:spPr bwMode="auto">
                <a:xfrm>
                  <a:off x="4100513" y="2362201"/>
                  <a:ext cx="30162" cy="30163"/>
                </a:xfrm>
                <a:custGeom>
                  <a:avLst/>
                  <a:gdLst>
                    <a:gd name="T0" fmla="*/ 1 w 8"/>
                    <a:gd name="T1" fmla="*/ 1 h 8"/>
                    <a:gd name="T2" fmla="*/ 1 w 8"/>
                    <a:gd name="T3" fmla="*/ 7 h 8"/>
                    <a:gd name="T4" fmla="*/ 7 w 8"/>
                    <a:gd name="T5" fmla="*/ 7 h 8"/>
                    <a:gd name="T6" fmla="*/ 7 w 8"/>
                    <a:gd name="T7" fmla="*/ 1 h 8"/>
                    <a:gd name="T8" fmla="*/ 1 w 8"/>
                    <a:gd name="T9" fmla="*/ 1 h 8"/>
                  </a:gdLst>
                  <a:ahLst/>
                  <a:cxnLst>
                    <a:cxn ang="0">
                      <a:pos x="T0" y="T1"/>
                    </a:cxn>
                    <a:cxn ang="0">
                      <a:pos x="T2" y="T3"/>
                    </a:cxn>
                    <a:cxn ang="0">
                      <a:pos x="T4" y="T5"/>
                    </a:cxn>
                    <a:cxn ang="0">
                      <a:pos x="T6" y="T7"/>
                    </a:cxn>
                    <a:cxn ang="0">
                      <a:pos x="T8" y="T9"/>
                    </a:cxn>
                  </a:cxnLst>
                  <a:rect l="0" t="0" r="r" b="b"/>
                  <a:pathLst>
                    <a:path w="8" h="8">
                      <a:moveTo>
                        <a:pt x="1" y="1"/>
                      </a:moveTo>
                      <a:cubicBezTo>
                        <a:pt x="0" y="3"/>
                        <a:pt x="0" y="5"/>
                        <a:pt x="1" y="7"/>
                      </a:cubicBezTo>
                      <a:cubicBezTo>
                        <a:pt x="3" y="8"/>
                        <a:pt x="5" y="8"/>
                        <a:pt x="7" y="7"/>
                      </a:cubicBezTo>
                      <a:cubicBezTo>
                        <a:pt x="8" y="5"/>
                        <a:pt x="8" y="3"/>
                        <a:pt x="7" y="1"/>
                      </a:cubicBezTo>
                      <a:cubicBezTo>
                        <a:pt x="5" y="0"/>
                        <a:pt x="3" y="0"/>
                        <a:pt x="1" y="1"/>
                      </a:cubicBezTo>
                      <a:close/>
                    </a:path>
                  </a:pathLst>
                </a:custGeom>
                <a:grpFill/>
                <a:ln>
                  <a:noFill/>
                </a:ln>
              </p:spPr>
              <p:txBody>
                <a:bodyPr lIns="91440" tIns="45720" rIns="91440" bIns="45720"/>
                <a:lstStyle/>
                <a:p>
                  <a:pPr defTabSz="684530">
                    <a:defRPr/>
                  </a:pPr>
                  <a:endParaRPr lang="id-ID" sz="1065"/>
                </a:p>
              </p:txBody>
            </p:sp>
            <p:sp>
              <p:nvSpPr>
                <p:cNvPr id="59" name="Freeform 74"/>
                <p:cNvSpPr/>
                <p:nvPr/>
              </p:nvSpPr>
              <p:spPr bwMode="auto">
                <a:xfrm>
                  <a:off x="4100513" y="2233613"/>
                  <a:ext cx="30162" cy="30163"/>
                </a:xfrm>
                <a:custGeom>
                  <a:avLst/>
                  <a:gdLst>
                    <a:gd name="T0" fmla="*/ 1 w 8"/>
                    <a:gd name="T1" fmla="*/ 1 h 8"/>
                    <a:gd name="T2" fmla="*/ 1 w 8"/>
                    <a:gd name="T3" fmla="*/ 7 h 8"/>
                    <a:gd name="T4" fmla="*/ 7 w 8"/>
                    <a:gd name="T5" fmla="*/ 7 h 8"/>
                    <a:gd name="T6" fmla="*/ 7 w 8"/>
                    <a:gd name="T7" fmla="*/ 1 h 8"/>
                    <a:gd name="T8" fmla="*/ 1 w 8"/>
                    <a:gd name="T9" fmla="*/ 1 h 8"/>
                  </a:gdLst>
                  <a:ahLst/>
                  <a:cxnLst>
                    <a:cxn ang="0">
                      <a:pos x="T0" y="T1"/>
                    </a:cxn>
                    <a:cxn ang="0">
                      <a:pos x="T2" y="T3"/>
                    </a:cxn>
                    <a:cxn ang="0">
                      <a:pos x="T4" y="T5"/>
                    </a:cxn>
                    <a:cxn ang="0">
                      <a:pos x="T6" y="T7"/>
                    </a:cxn>
                    <a:cxn ang="0">
                      <a:pos x="T8" y="T9"/>
                    </a:cxn>
                  </a:cxnLst>
                  <a:rect l="0" t="0" r="r" b="b"/>
                  <a:pathLst>
                    <a:path w="8" h="8">
                      <a:moveTo>
                        <a:pt x="1" y="1"/>
                      </a:moveTo>
                      <a:cubicBezTo>
                        <a:pt x="0" y="3"/>
                        <a:pt x="0" y="5"/>
                        <a:pt x="1" y="7"/>
                      </a:cubicBezTo>
                      <a:cubicBezTo>
                        <a:pt x="3" y="8"/>
                        <a:pt x="5" y="8"/>
                        <a:pt x="7" y="7"/>
                      </a:cubicBezTo>
                      <a:cubicBezTo>
                        <a:pt x="8" y="5"/>
                        <a:pt x="8" y="3"/>
                        <a:pt x="7" y="1"/>
                      </a:cubicBezTo>
                      <a:cubicBezTo>
                        <a:pt x="5" y="0"/>
                        <a:pt x="3" y="0"/>
                        <a:pt x="1" y="1"/>
                      </a:cubicBezTo>
                      <a:close/>
                    </a:path>
                  </a:pathLst>
                </a:custGeom>
                <a:grpFill/>
                <a:ln>
                  <a:noFill/>
                </a:ln>
              </p:spPr>
              <p:txBody>
                <a:bodyPr lIns="91440" tIns="45720" rIns="91440" bIns="45720"/>
                <a:lstStyle/>
                <a:p>
                  <a:pPr defTabSz="684530">
                    <a:defRPr/>
                  </a:pPr>
                  <a:endParaRPr lang="id-ID" sz="1065"/>
                </a:p>
              </p:txBody>
            </p:sp>
            <p:sp>
              <p:nvSpPr>
                <p:cNvPr id="60" name="Freeform 75"/>
                <p:cNvSpPr/>
                <p:nvPr/>
              </p:nvSpPr>
              <p:spPr bwMode="auto">
                <a:xfrm>
                  <a:off x="4229100" y="2362201"/>
                  <a:ext cx="30162" cy="30163"/>
                </a:xfrm>
                <a:custGeom>
                  <a:avLst/>
                  <a:gdLst>
                    <a:gd name="T0" fmla="*/ 1 w 8"/>
                    <a:gd name="T1" fmla="*/ 1 h 8"/>
                    <a:gd name="T2" fmla="*/ 1 w 8"/>
                    <a:gd name="T3" fmla="*/ 7 h 8"/>
                    <a:gd name="T4" fmla="*/ 7 w 8"/>
                    <a:gd name="T5" fmla="*/ 7 h 8"/>
                    <a:gd name="T6" fmla="*/ 7 w 8"/>
                    <a:gd name="T7" fmla="*/ 1 h 8"/>
                    <a:gd name="T8" fmla="*/ 1 w 8"/>
                    <a:gd name="T9" fmla="*/ 1 h 8"/>
                  </a:gdLst>
                  <a:ahLst/>
                  <a:cxnLst>
                    <a:cxn ang="0">
                      <a:pos x="T0" y="T1"/>
                    </a:cxn>
                    <a:cxn ang="0">
                      <a:pos x="T2" y="T3"/>
                    </a:cxn>
                    <a:cxn ang="0">
                      <a:pos x="T4" y="T5"/>
                    </a:cxn>
                    <a:cxn ang="0">
                      <a:pos x="T6" y="T7"/>
                    </a:cxn>
                    <a:cxn ang="0">
                      <a:pos x="T8" y="T9"/>
                    </a:cxn>
                  </a:cxnLst>
                  <a:rect l="0" t="0" r="r" b="b"/>
                  <a:pathLst>
                    <a:path w="8" h="8">
                      <a:moveTo>
                        <a:pt x="1" y="1"/>
                      </a:moveTo>
                      <a:cubicBezTo>
                        <a:pt x="0" y="3"/>
                        <a:pt x="0" y="5"/>
                        <a:pt x="1" y="7"/>
                      </a:cubicBezTo>
                      <a:cubicBezTo>
                        <a:pt x="3" y="8"/>
                        <a:pt x="5" y="8"/>
                        <a:pt x="7" y="7"/>
                      </a:cubicBezTo>
                      <a:cubicBezTo>
                        <a:pt x="8" y="5"/>
                        <a:pt x="8" y="3"/>
                        <a:pt x="7" y="1"/>
                      </a:cubicBezTo>
                      <a:cubicBezTo>
                        <a:pt x="5" y="0"/>
                        <a:pt x="3" y="0"/>
                        <a:pt x="1" y="1"/>
                      </a:cubicBezTo>
                      <a:close/>
                    </a:path>
                  </a:pathLst>
                </a:custGeom>
                <a:grpFill/>
                <a:ln>
                  <a:noFill/>
                </a:ln>
              </p:spPr>
              <p:txBody>
                <a:bodyPr lIns="91440" tIns="45720" rIns="91440" bIns="45720"/>
                <a:lstStyle/>
                <a:p>
                  <a:pPr defTabSz="684530">
                    <a:defRPr/>
                  </a:pPr>
                  <a:endParaRPr lang="id-ID" sz="1065"/>
                </a:p>
              </p:txBody>
            </p:sp>
            <p:sp>
              <p:nvSpPr>
                <p:cNvPr id="61" name="Freeform 76"/>
                <p:cNvSpPr>
                  <a:spLocks noEditPoints="1"/>
                </p:cNvSpPr>
                <p:nvPr/>
              </p:nvSpPr>
              <p:spPr bwMode="auto">
                <a:xfrm>
                  <a:off x="4029075" y="2071688"/>
                  <a:ext cx="331787" cy="482600"/>
                </a:xfrm>
                <a:custGeom>
                  <a:avLst/>
                  <a:gdLst>
                    <a:gd name="T0" fmla="*/ 80 w 88"/>
                    <a:gd name="T1" fmla="*/ 56 h 128"/>
                    <a:gd name="T2" fmla="*/ 79 w 88"/>
                    <a:gd name="T3" fmla="*/ 56 h 128"/>
                    <a:gd name="T4" fmla="*/ 70 w 88"/>
                    <a:gd name="T5" fmla="*/ 38 h 128"/>
                    <a:gd name="T6" fmla="*/ 64 w 88"/>
                    <a:gd name="T7" fmla="*/ 7 h 128"/>
                    <a:gd name="T8" fmla="*/ 56 w 88"/>
                    <a:gd name="T9" fmla="*/ 0 h 128"/>
                    <a:gd name="T10" fmla="*/ 24 w 88"/>
                    <a:gd name="T11" fmla="*/ 0 h 128"/>
                    <a:gd name="T12" fmla="*/ 17 w 88"/>
                    <a:gd name="T13" fmla="*/ 7 h 128"/>
                    <a:gd name="T14" fmla="*/ 11 w 88"/>
                    <a:gd name="T15" fmla="*/ 37 h 128"/>
                    <a:gd name="T16" fmla="*/ 0 w 88"/>
                    <a:gd name="T17" fmla="*/ 64 h 128"/>
                    <a:gd name="T18" fmla="*/ 10 w 88"/>
                    <a:gd name="T19" fmla="*/ 91 h 128"/>
                    <a:gd name="T20" fmla="*/ 16 w 88"/>
                    <a:gd name="T21" fmla="*/ 121 h 128"/>
                    <a:gd name="T22" fmla="*/ 24 w 88"/>
                    <a:gd name="T23" fmla="*/ 128 h 128"/>
                    <a:gd name="T24" fmla="*/ 56 w 88"/>
                    <a:gd name="T25" fmla="*/ 128 h 128"/>
                    <a:gd name="T26" fmla="*/ 64 w 88"/>
                    <a:gd name="T27" fmla="*/ 121 h 128"/>
                    <a:gd name="T28" fmla="*/ 70 w 88"/>
                    <a:gd name="T29" fmla="*/ 91 h 128"/>
                    <a:gd name="T30" fmla="*/ 79 w 88"/>
                    <a:gd name="T31" fmla="*/ 72 h 128"/>
                    <a:gd name="T32" fmla="*/ 80 w 88"/>
                    <a:gd name="T33" fmla="*/ 72 h 128"/>
                    <a:gd name="T34" fmla="*/ 88 w 88"/>
                    <a:gd name="T35" fmla="*/ 64 h 128"/>
                    <a:gd name="T36" fmla="*/ 80 w 88"/>
                    <a:gd name="T37" fmla="*/ 56 h 128"/>
                    <a:gd name="T38" fmla="*/ 24 w 88"/>
                    <a:gd name="T39" fmla="*/ 8 h 128"/>
                    <a:gd name="T40" fmla="*/ 56 w 88"/>
                    <a:gd name="T41" fmla="*/ 8 h 128"/>
                    <a:gd name="T42" fmla="*/ 60 w 88"/>
                    <a:gd name="T43" fmla="*/ 30 h 128"/>
                    <a:gd name="T44" fmla="*/ 40 w 88"/>
                    <a:gd name="T45" fmla="*/ 24 h 128"/>
                    <a:gd name="T46" fmla="*/ 20 w 88"/>
                    <a:gd name="T47" fmla="*/ 30 h 128"/>
                    <a:gd name="T48" fmla="*/ 24 w 88"/>
                    <a:gd name="T49" fmla="*/ 8 h 128"/>
                    <a:gd name="T50" fmla="*/ 56 w 88"/>
                    <a:gd name="T51" fmla="*/ 120 h 128"/>
                    <a:gd name="T52" fmla="*/ 24 w 88"/>
                    <a:gd name="T53" fmla="*/ 120 h 128"/>
                    <a:gd name="T54" fmla="*/ 20 w 88"/>
                    <a:gd name="T55" fmla="*/ 98 h 128"/>
                    <a:gd name="T56" fmla="*/ 40 w 88"/>
                    <a:gd name="T57" fmla="*/ 104 h 128"/>
                    <a:gd name="T58" fmla="*/ 60 w 88"/>
                    <a:gd name="T59" fmla="*/ 98 h 128"/>
                    <a:gd name="T60" fmla="*/ 56 w 88"/>
                    <a:gd name="T61" fmla="*/ 120 h 128"/>
                    <a:gd name="T62" fmla="*/ 40 w 88"/>
                    <a:gd name="T63" fmla="*/ 96 h 128"/>
                    <a:gd name="T64" fmla="*/ 8 w 88"/>
                    <a:gd name="T65" fmla="*/ 64 h 128"/>
                    <a:gd name="T66" fmla="*/ 40 w 88"/>
                    <a:gd name="T67" fmla="*/ 32 h 128"/>
                    <a:gd name="T68" fmla="*/ 72 w 88"/>
                    <a:gd name="T69" fmla="*/ 64 h 128"/>
                    <a:gd name="T70" fmla="*/ 40 w 88"/>
                    <a:gd name="T71" fmla="*/ 9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8" h="128">
                      <a:moveTo>
                        <a:pt x="80" y="56"/>
                      </a:moveTo>
                      <a:cubicBezTo>
                        <a:pt x="80" y="56"/>
                        <a:pt x="79" y="56"/>
                        <a:pt x="79" y="56"/>
                      </a:cubicBezTo>
                      <a:cubicBezTo>
                        <a:pt x="78" y="49"/>
                        <a:pt x="75" y="43"/>
                        <a:pt x="70" y="38"/>
                      </a:cubicBezTo>
                      <a:cubicBezTo>
                        <a:pt x="64" y="7"/>
                        <a:pt x="64" y="7"/>
                        <a:pt x="64" y="7"/>
                      </a:cubicBezTo>
                      <a:cubicBezTo>
                        <a:pt x="64" y="3"/>
                        <a:pt x="60" y="0"/>
                        <a:pt x="56" y="0"/>
                      </a:cubicBezTo>
                      <a:cubicBezTo>
                        <a:pt x="24" y="0"/>
                        <a:pt x="24" y="0"/>
                        <a:pt x="24" y="0"/>
                      </a:cubicBezTo>
                      <a:cubicBezTo>
                        <a:pt x="21" y="0"/>
                        <a:pt x="17" y="3"/>
                        <a:pt x="17" y="7"/>
                      </a:cubicBezTo>
                      <a:cubicBezTo>
                        <a:pt x="11" y="37"/>
                        <a:pt x="11" y="37"/>
                        <a:pt x="11" y="37"/>
                      </a:cubicBezTo>
                      <a:cubicBezTo>
                        <a:pt x="4" y="44"/>
                        <a:pt x="0" y="53"/>
                        <a:pt x="0" y="64"/>
                      </a:cubicBezTo>
                      <a:cubicBezTo>
                        <a:pt x="0" y="74"/>
                        <a:pt x="4" y="84"/>
                        <a:pt x="10" y="91"/>
                      </a:cubicBezTo>
                      <a:cubicBezTo>
                        <a:pt x="16" y="121"/>
                        <a:pt x="16" y="121"/>
                        <a:pt x="16" y="121"/>
                      </a:cubicBezTo>
                      <a:cubicBezTo>
                        <a:pt x="17" y="125"/>
                        <a:pt x="20" y="128"/>
                        <a:pt x="24" y="128"/>
                      </a:cubicBezTo>
                      <a:cubicBezTo>
                        <a:pt x="56" y="128"/>
                        <a:pt x="56" y="128"/>
                        <a:pt x="56" y="128"/>
                      </a:cubicBezTo>
                      <a:cubicBezTo>
                        <a:pt x="60" y="128"/>
                        <a:pt x="63" y="125"/>
                        <a:pt x="64" y="121"/>
                      </a:cubicBezTo>
                      <a:cubicBezTo>
                        <a:pt x="70" y="91"/>
                        <a:pt x="70" y="91"/>
                        <a:pt x="70" y="91"/>
                      </a:cubicBezTo>
                      <a:cubicBezTo>
                        <a:pt x="74" y="85"/>
                        <a:pt x="78" y="79"/>
                        <a:pt x="79" y="72"/>
                      </a:cubicBezTo>
                      <a:cubicBezTo>
                        <a:pt x="79" y="72"/>
                        <a:pt x="80" y="72"/>
                        <a:pt x="80" y="72"/>
                      </a:cubicBezTo>
                      <a:cubicBezTo>
                        <a:pt x="84" y="72"/>
                        <a:pt x="88" y="68"/>
                        <a:pt x="88" y="64"/>
                      </a:cubicBezTo>
                      <a:cubicBezTo>
                        <a:pt x="88" y="60"/>
                        <a:pt x="84" y="56"/>
                        <a:pt x="80" y="56"/>
                      </a:cubicBezTo>
                      <a:close/>
                      <a:moveTo>
                        <a:pt x="24" y="8"/>
                      </a:moveTo>
                      <a:cubicBezTo>
                        <a:pt x="56" y="8"/>
                        <a:pt x="56" y="8"/>
                        <a:pt x="56" y="8"/>
                      </a:cubicBezTo>
                      <a:cubicBezTo>
                        <a:pt x="60" y="30"/>
                        <a:pt x="60" y="30"/>
                        <a:pt x="60" y="30"/>
                      </a:cubicBezTo>
                      <a:cubicBezTo>
                        <a:pt x="55" y="26"/>
                        <a:pt x="48" y="24"/>
                        <a:pt x="40" y="24"/>
                      </a:cubicBezTo>
                      <a:cubicBezTo>
                        <a:pt x="33" y="24"/>
                        <a:pt x="26" y="26"/>
                        <a:pt x="20" y="30"/>
                      </a:cubicBezTo>
                      <a:lnTo>
                        <a:pt x="24" y="8"/>
                      </a:lnTo>
                      <a:close/>
                      <a:moveTo>
                        <a:pt x="56" y="120"/>
                      </a:moveTo>
                      <a:cubicBezTo>
                        <a:pt x="24" y="120"/>
                        <a:pt x="24" y="120"/>
                        <a:pt x="24" y="120"/>
                      </a:cubicBezTo>
                      <a:cubicBezTo>
                        <a:pt x="20" y="98"/>
                        <a:pt x="20" y="98"/>
                        <a:pt x="20" y="98"/>
                      </a:cubicBezTo>
                      <a:cubicBezTo>
                        <a:pt x="26" y="102"/>
                        <a:pt x="33" y="104"/>
                        <a:pt x="40" y="104"/>
                      </a:cubicBezTo>
                      <a:cubicBezTo>
                        <a:pt x="47" y="104"/>
                        <a:pt x="54" y="102"/>
                        <a:pt x="60" y="98"/>
                      </a:cubicBezTo>
                      <a:lnTo>
                        <a:pt x="56" y="120"/>
                      </a:lnTo>
                      <a:close/>
                      <a:moveTo>
                        <a:pt x="40" y="96"/>
                      </a:moveTo>
                      <a:cubicBezTo>
                        <a:pt x="22" y="96"/>
                        <a:pt x="8" y="82"/>
                        <a:pt x="8" y="64"/>
                      </a:cubicBezTo>
                      <a:cubicBezTo>
                        <a:pt x="8" y="46"/>
                        <a:pt x="22" y="32"/>
                        <a:pt x="40" y="32"/>
                      </a:cubicBezTo>
                      <a:cubicBezTo>
                        <a:pt x="58" y="32"/>
                        <a:pt x="72" y="46"/>
                        <a:pt x="72" y="64"/>
                      </a:cubicBezTo>
                      <a:cubicBezTo>
                        <a:pt x="72" y="82"/>
                        <a:pt x="58" y="96"/>
                        <a:pt x="40" y="96"/>
                      </a:cubicBezTo>
                      <a:close/>
                    </a:path>
                  </a:pathLst>
                </a:custGeom>
                <a:grpFill/>
                <a:ln>
                  <a:noFill/>
                </a:ln>
              </p:spPr>
              <p:txBody>
                <a:bodyPr lIns="91440" tIns="45720" rIns="91440" bIns="45720"/>
                <a:lstStyle/>
                <a:p>
                  <a:pPr defTabSz="684530">
                    <a:defRPr/>
                  </a:pPr>
                  <a:endParaRPr lang="id-ID" sz="1065"/>
                </a:p>
              </p:txBody>
            </p:sp>
            <p:sp>
              <p:nvSpPr>
                <p:cNvPr id="62" name="Freeform 77"/>
                <p:cNvSpPr/>
                <p:nvPr/>
              </p:nvSpPr>
              <p:spPr bwMode="auto">
                <a:xfrm>
                  <a:off x="4164013" y="2238376"/>
                  <a:ext cx="90487" cy="90488"/>
                </a:xfrm>
                <a:custGeom>
                  <a:avLst/>
                  <a:gdLst>
                    <a:gd name="T0" fmla="*/ 24 w 24"/>
                    <a:gd name="T1" fmla="*/ 0 h 24"/>
                    <a:gd name="T2" fmla="*/ 22 w 24"/>
                    <a:gd name="T3" fmla="*/ 0 h 24"/>
                    <a:gd name="T4" fmla="*/ 1 w 24"/>
                    <a:gd name="T5" fmla="*/ 17 h 24"/>
                    <a:gd name="T6" fmla="*/ 0 w 24"/>
                    <a:gd name="T7" fmla="*/ 20 h 24"/>
                    <a:gd name="T8" fmla="*/ 1 w 24"/>
                    <a:gd name="T9" fmla="*/ 23 h 24"/>
                    <a:gd name="T10" fmla="*/ 4 w 24"/>
                    <a:gd name="T11" fmla="*/ 24 h 24"/>
                    <a:gd name="T12" fmla="*/ 7 w 24"/>
                    <a:gd name="T13" fmla="*/ 23 h 24"/>
                    <a:gd name="T14" fmla="*/ 14 w 24"/>
                    <a:gd name="T15" fmla="*/ 14 h 24"/>
                    <a:gd name="T16" fmla="*/ 24 w 24"/>
                    <a:gd name="T17" fmla="*/ 2 h 24"/>
                    <a:gd name="T18" fmla="*/ 24 w 24"/>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0"/>
                      </a:moveTo>
                      <a:cubicBezTo>
                        <a:pt x="23" y="0"/>
                        <a:pt x="23" y="0"/>
                        <a:pt x="22" y="0"/>
                      </a:cubicBezTo>
                      <a:cubicBezTo>
                        <a:pt x="1" y="17"/>
                        <a:pt x="1" y="17"/>
                        <a:pt x="1" y="17"/>
                      </a:cubicBezTo>
                      <a:cubicBezTo>
                        <a:pt x="0" y="18"/>
                        <a:pt x="0" y="19"/>
                        <a:pt x="0" y="20"/>
                      </a:cubicBezTo>
                      <a:cubicBezTo>
                        <a:pt x="0" y="21"/>
                        <a:pt x="0" y="22"/>
                        <a:pt x="1" y="23"/>
                      </a:cubicBezTo>
                      <a:cubicBezTo>
                        <a:pt x="2" y="24"/>
                        <a:pt x="3" y="24"/>
                        <a:pt x="4" y="24"/>
                      </a:cubicBezTo>
                      <a:cubicBezTo>
                        <a:pt x="5" y="24"/>
                        <a:pt x="6" y="24"/>
                        <a:pt x="7" y="23"/>
                      </a:cubicBezTo>
                      <a:cubicBezTo>
                        <a:pt x="14" y="14"/>
                        <a:pt x="14" y="14"/>
                        <a:pt x="14" y="14"/>
                      </a:cubicBezTo>
                      <a:cubicBezTo>
                        <a:pt x="24" y="2"/>
                        <a:pt x="24" y="2"/>
                        <a:pt x="24" y="2"/>
                      </a:cubicBezTo>
                      <a:cubicBezTo>
                        <a:pt x="24" y="1"/>
                        <a:pt x="24" y="1"/>
                        <a:pt x="24" y="0"/>
                      </a:cubicBezTo>
                      <a:close/>
                    </a:path>
                  </a:pathLst>
                </a:custGeom>
                <a:grpFill/>
                <a:ln>
                  <a:noFill/>
                </a:ln>
              </p:spPr>
              <p:txBody>
                <a:bodyPr lIns="91440" tIns="45720" rIns="91440" bIns="45720"/>
                <a:lstStyle/>
                <a:p>
                  <a:pPr defTabSz="684530">
                    <a:defRPr/>
                  </a:pPr>
                  <a:endParaRPr lang="id-ID" sz="1065"/>
                </a:p>
              </p:txBody>
            </p:sp>
          </p:grpSp>
          <p:grpSp>
            <p:nvGrpSpPr>
              <p:cNvPr id="32" name="Group 30"/>
              <p:cNvGrpSpPr/>
              <p:nvPr/>
            </p:nvGrpSpPr>
            <p:grpSpPr>
              <a:xfrm>
                <a:off x="9012997" y="1679576"/>
                <a:ext cx="482600" cy="452438"/>
                <a:chOff x="2974975" y="2071688"/>
                <a:chExt cx="482600" cy="452438"/>
              </a:xfrm>
              <a:solidFill>
                <a:schemeClr val="bg1"/>
              </a:solidFill>
            </p:grpSpPr>
            <p:sp>
              <p:nvSpPr>
                <p:cNvPr id="40" name="Freeform 78"/>
                <p:cNvSpPr>
                  <a:spLocks noEditPoints="1"/>
                </p:cNvSpPr>
                <p:nvPr/>
              </p:nvSpPr>
              <p:spPr bwMode="auto">
                <a:xfrm>
                  <a:off x="2974975" y="2071688"/>
                  <a:ext cx="482600" cy="452438"/>
                </a:xfrm>
                <a:custGeom>
                  <a:avLst/>
                  <a:gdLst>
                    <a:gd name="T0" fmla="*/ 126 w 128"/>
                    <a:gd name="T1" fmla="*/ 26 h 120"/>
                    <a:gd name="T2" fmla="*/ 102 w 128"/>
                    <a:gd name="T3" fmla="*/ 2 h 120"/>
                    <a:gd name="T4" fmla="*/ 96 w 128"/>
                    <a:gd name="T5" fmla="*/ 0 h 120"/>
                    <a:gd name="T6" fmla="*/ 12 w 128"/>
                    <a:gd name="T7" fmla="*/ 0 h 120"/>
                    <a:gd name="T8" fmla="*/ 0 w 128"/>
                    <a:gd name="T9" fmla="*/ 12 h 120"/>
                    <a:gd name="T10" fmla="*/ 0 w 128"/>
                    <a:gd name="T11" fmla="*/ 108 h 120"/>
                    <a:gd name="T12" fmla="*/ 12 w 128"/>
                    <a:gd name="T13" fmla="*/ 120 h 120"/>
                    <a:gd name="T14" fmla="*/ 116 w 128"/>
                    <a:gd name="T15" fmla="*/ 120 h 120"/>
                    <a:gd name="T16" fmla="*/ 128 w 128"/>
                    <a:gd name="T17" fmla="*/ 108 h 120"/>
                    <a:gd name="T18" fmla="*/ 128 w 128"/>
                    <a:gd name="T19" fmla="*/ 32 h 120"/>
                    <a:gd name="T20" fmla="*/ 126 w 128"/>
                    <a:gd name="T21" fmla="*/ 26 h 120"/>
                    <a:gd name="T22" fmla="*/ 120 w 128"/>
                    <a:gd name="T23" fmla="*/ 108 h 120"/>
                    <a:gd name="T24" fmla="*/ 116 w 128"/>
                    <a:gd name="T25" fmla="*/ 112 h 120"/>
                    <a:gd name="T26" fmla="*/ 12 w 128"/>
                    <a:gd name="T27" fmla="*/ 112 h 120"/>
                    <a:gd name="T28" fmla="*/ 8 w 128"/>
                    <a:gd name="T29" fmla="*/ 108 h 120"/>
                    <a:gd name="T30" fmla="*/ 8 w 128"/>
                    <a:gd name="T31" fmla="*/ 12 h 120"/>
                    <a:gd name="T32" fmla="*/ 12 w 128"/>
                    <a:gd name="T33" fmla="*/ 8 h 120"/>
                    <a:gd name="T34" fmla="*/ 92 w 128"/>
                    <a:gd name="T35" fmla="*/ 8 h 120"/>
                    <a:gd name="T36" fmla="*/ 92 w 128"/>
                    <a:gd name="T37" fmla="*/ 24 h 120"/>
                    <a:gd name="T38" fmla="*/ 92 w 128"/>
                    <a:gd name="T39" fmla="*/ 24 h 120"/>
                    <a:gd name="T40" fmla="*/ 104 w 128"/>
                    <a:gd name="T41" fmla="*/ 36 h 120"/>
                    <a:gd name="T42" fmla="*/ 108 w 128"/>
                    <a:gd name="T43" fmla="*/ 36 h 120"/>
                    <a:gd name="T44" fmla="*/ 120 w 128"/>
                    <a:gd name="T45" fmla="*/ 36 h 120"/>
                    <a:gd name="T46" fmla="*/ 120 w 128"/>
                    <a:gd name="T47" fmla="*/ 108 h 120"/>
                    <a:gd name="T48" fmla="*/ 108 w 128"/>
                    <a:gd name="T49" fmla="*/ 32 h 120"/>
                    <a:gd name="T50" fmla="*/ 104 w 128"/>
                    <a:gd name="T51" fmla="*/ 32 h 120"/>
                    <a:gd name="T52" fmla="*/ 96 w 128"/>
                    <a:gd name="T53" fmla="*/ 24 h 120"/>
                    <a:gd name="T54" fmla="*/ 96 w 128"/>
                    <a:gd name="T55" fmla="*/ 24 h 120"/>
                    <a:gd name="T56" fmla="*/ 96 w 128"/>
                    <a:gd name="T57" fmla="*/ 8 h 120"/>
                    <a:gd name="T58" fmla="*/ 120 w 128"/>
                    <a:gd name="T59" fmla="*/ 32 h 120"/>
                    <a:gd name="T60" fmla="*/ 108 w 128"/>
                    <a:gd name="T61" fmla="*/ 3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120">
                      <a:moveTo>
                        <a:pt x="126" y="26"/>
                      </a:moveTo>
                      <a:cubicBezTo>
                        <a:pt x="102" y="2"/>
                        <a:pt x="102" y="2"/>
                        <a:pt x="102" y="2"/>
                      </a:cubicBezTo>
                      <a:cubicBezTo>
                        <a:pt x="100" y="1"/>
                        <a:pt x="98" y="0"/>
                        <a:pt x="96" y="0"/>
                      </a:cubicBezTo>
                      <a:cubicBezTo>
                        <a:pt x="12" y="0"/>
                        <a:pt x="12" y="0"/>
                        <a:pt x="12" y="0"/>
                      </a:cubicBezTo>
                      <a:cubicBezTo>
                        <a:pt x="5" y="0"/>
                        <a:pt x="0" y="5"/>
                        <a:pt x="0" y="12"/>
                      </a:cubicBezTo>
                      <a:cubicBezTo>
                        <a:pt x="0" y="108"/>
                        <a:pt x="0" y="108"/>
                        <a:pt x="0" y="108"/>
                      </a:cubicBezTo>
                      <a:cubicBezTo>
                        <a:pt x="0" y="115"/>
                        <a:pt x="5" y="120"/>
                        <a:pt x="12" y="120"/>
                      </a:cubicBezTo>
                      <a:cubicBezTo>
                        <a:pt x="116" y="120"/>
                        <a:pt x="116" y="120"/>
                        <a:pt x="116" y="120"/>
                      </a:cubicBezTo>
                      <a:cubicBezTo>
                        <a:pt x="123" y="120"/>
                        <a:pt x="128" y="115"/>
                        <a:pt x="128" y="108"/>
                      </a:cubicBezTo>
                      <a:cubicBezTo>
                        <a:pt x="128" y="32"/>
                        <a:pt x="128" y="32"/>
                        <a:pt x="128" y="32"/>
                      </a:cubicBezTo>
                      <a:cubicBezTo>
                        <a:pt x="128" y="30"/>
                        <a:pt x="127" y="28"/>
                        <a:pt x="126" y="26"/>
                      </a:cubicBezTo>
                      <a:close/>
                      <a:moveTo>
                        <a:pt x="120" y="108"/>
                      </a:moveTo>
                      <a:cubicBezTo>
                        <a:pt x="120" y="110"/>
                        <a:pt x="118" y="112"/>
                        <a:pt x="116" y="112"/>
                      </a:cubicBezTo>
                      <a:cubicBezTo>
                        <a:pt x="12" y="112"/>
                        <a:pt x="12" y="112"/>
                        <a:pt x="12" y="112"/>
                      </a:cubicBezTo>
                      <a:cubicBezTo>
                        <a:pt x="10" y="112"/>
                        <a:pt x="8" y="110"/>
                        <a:pt x="8" y="108"/>
                      </a:cubicBezTo>
                      <a:cubicBezTo>
                        <a:pt x="8" y="12"/>
                        <a:pt x="8" y="12"/>
                        <a:pt x="8" y="12"/>
                      </a:cubicBezTo>
                      <a:cubicBezTo>
                        <a:pt x="8" y="10"/>
                        <a:pt x="10" y="8"/>
                        <a:pt x="12" y="8"/>
                      </a:cubicBezTo>
                      <a:cubicBezTo>
                        <a:pt x="92" y="8"/>
                        <a:pt x="92" y="8"/>
                        <a:pt x="92" y="8"/>
                      </a:cubicBezTo>
                      <a:cubicBezTo>
                        <a:pt x="92" y="24"/>
                        <a:pt x="92" y="24"/>
                        <a:pt x="92" y="24"/>
                      </a:cubicBezTo>
                      <a:cubicBezTo>
                        <a:pt x="92" y="24"/>
                        <a:pt x="92" y="24"/>
                        <a:pt x="92" y="24"/>
                      </a:cubicBezTo>
                      <a:cubicBezTo>
                        <a:pt x="92" y="31"/>
                        <a:pt x="97" y="36"/>
                        <a:pt x="104" y="36"/>
                      </a:cubicBezTo>
                      <a:cubicBezTo>
                        <a:pt x="108" y="36"/>
                        <a:pt x="108" y="36"/>
                        <a:pt x="108" y="36"/>
                      </a:cubicBezTo>
                      <a:cubicBezTo>
                        <a:pt x="120" y="36"/>
                        <a:pt x="120" y="36"/>
                        <a:pt x="120" y="36"/>
                      </a:cubicBezTo>
                      <a:lnTo>
                        <a:pt x="120" y="108"/>
                      </a:lnTo>
                      <a:close/>
                      <a:moveTo>
                        <a:pt x="108" y="32"/>
                      </a:moveTo>
                      <a:cubicBezTo>
                        <a:pt x="104" y="32"/>
                        <a:pt x="104" y="32"/>
                        <a:pt x="104" y="32"/>
                      </a:cubicBezTo>
                      <a:cubicBezTo>
                        <a:pt x="100" y="32"/>
                        <a:pt x="96" y="28"/>
                        <a:pt x="96" y="24"/>
                      </a:cubicBezTo>
                      <a:cubicBezTo>
                        <a:pt x="96" y="24"/>
                        <a:pt x="96" y="24"/>
                        <a:pt x="96" y="24"/>
                      </a:cubicBezTo>
                      <a:cubicBezTo>
                        <a:pt x="96" y="8"/>
                        <a:pt x="96" y="8"/>
                        <a:pt x="96" y="8"/>
                      </a:cubicBezTo>
                      <a:cubicBezTo>
                        <a:pt x="120" y="32"/>
                        <a:pt x="120" y="32"/>
                        <a:pt x="120" y="32"/>
                      </a:cubicBezTo>
                      <a:lnTo>
                        <a:pt x="108" y="32"/>
                      </a:lnTo>
                      <a:close/>
                    </a:path>
                  </a:pathLst>
                </a:custGeom>
                <a:grpFill/>
                <a:ln>
                  <a:noFill/>
                </a:ln>
              </p:spPr>
              <p:txBody>
                <a:bodyPr lIns="91440" tIns="45720" rIns="91440" bIns="45720"/>
                <a:lstStyle/>
                <a:p>
                  <a:pPr defTabSz="684530">
                    <a:defRPr/>
                  </a:pPr>
                  <a:endParaRPr lang="id-ID" sz="1065"/>
                </a:p>
              </p:txBody>
            </p:sp>
            <p:sp>
              <p:nvSpPr>
                <p:cNvPr id="41" name="Freeform 79"/>
                <p:cNvSpPr/>
                <p:nvPr/>
              </p:nvSpPr>
              <p:spPr bwMode="auto">
                <a:xfrm>
                  <a:off x="3200400" y="2162176"/>
                  <a:ext cx="90487" cy="15875"/>
                </a:xfrm>
                <a:custGeom>
                  <a:avLst/>
                  <a:gdLst>
                    <a:gd name="T0" fmla="*/ 2 w 24"/>
                    <a:gd name="T1" fmla="*/ 4 h 4"/>
                    <a:gd name="T2" fmla="*/ 22 w 24"/>
                    <a:gd name="T3" fmla="*/ 4 h 4"/>
                    <a:gd name="T4" fmla="*/ 24 w 24"/>
                    <a:gd name="T5" fmla="*/ 2 h 4"/>
                    <a:gd name="T6" fmla="*/ 22 w 24"/>
                    <a:gd name="T7" fmla="*/ 0 h 4"/>
                    <a:gd name="T8" fmla="*/ 2 w 24"/>
                    <a:gd name="T9" fmla="*/ 0 h 4"/>
                    <a:gd name="T10" fmla="*/ 0 w 24"/>
                    <a:gd name="T11" fmla="*/ 2 h 4"/>
                    <a:gd name="T12" fmla="*/ 2 w 24"/>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4" h="4">
                      <a:moveTo>
                        <a:pt x="2" y="4"/>
                      </a:moveTo>
                      <a:cubicBezTo>
                        <a:pt x="22" y="4"/>
                        <a:pt x="22" y="4"/>
                        <a:pt x="22" y="4"/>
                      </a:cubicBezTo>
                      <a:cubicBezTo>
                        <a:pt x="23" y="4"/>
                        <a:pt x="24" y="3"/>
                        <a:pt x="24" y="2"/>
                      </a:cubicBezTo>
                      <a:cubicBezTo>
                        <a:pt x="24" y="1"/>
                        <a:pt x="23" y="0"/>
                        <a:pt x="22" y="0"/>
                      </a:cubicBezTo>
                      <a:cubicBezTo>
                        <a:pt x="2" y="0"/>
                        <a:pt x="2" y="0"/>
                        <a:pt x="2" y="0"/>
                      </a:cubicBezTo>
                      <a:cubicBezTo>
                        <a:pt x="1" y="0"/>
                        <a:pt x="0" y="1"/>
                        <a:pt x="0" y="2"/>
                      </a:cubicBezTo>
                      <a:cubicBezTo>
                        <a:pt x="0" y="3"/>
                        <a:pt x="1" y="4"/>
                        <a:pt x="2" y="4"/>
                      </a:cubicBezTo>
                      <a:close/>
                    </a:path>
                  </a:pathLst>
                </a:custGeom>
                <a:grpFill/>
                <a:ln>
                  <a:noFill/>
                </a:ln>
              </p:spPr>
              <p:txBody>
                <a:bodyPr lIns="91440" tIns="45720" rIns="91440" bIns="45720"/>
                <a:lstStyle/>
                <a:p>
                  <a:pPr defTabSz="684530">
                    <a:defRPr/>
                  </a:pPr>
                  <a:endParaRPr lang="id-ID" sz="1065"/>
                </a:p>
              </p:txBody>
            </p:sp>
            <p:sp>
              <p:nvSpPr>
                <p:cNvPr id="42" name="Freeform 80"/>
                <p:cNvSpPr/>
                <p:nvPr/>
              </p:nvSpPr>
              <p:spPr bwMode="auto">
                <a:xfrm>
                  <a:off x="3200400" y="2208213"/>
                  <a:ext cx="90487" cy="14288"/>
                </a:xfrm>
                <a:custGeom>
                  <a:avLst/>
                  <a:gdLst>
                    <a:gd name="T0" fmla="*/ 2 w 24"/>
                    <a:gd name="T1" fmla="*/ 4 h 4"/>
                    <a:gd name="T2" fmla="*/ 22 w 24"/>
                    <a:gd name="T3" fmla="*/ 4 h 4"/>
                    <a:gd name="T4" fmla="*/ 24 w 24"/>
                    <a:gd name="T5" fmla="*/ 2 h 4"/>
                    <a:gd name="T6" fmla="*/ 22 w 24"/>
                    <a:gd name="T7" fmla="*/ 0 h 4"/>
                    <a:gd name="T8" fmla="*/ 2 w 24"/>
                    <a:gd name="T9" fmla="*/ 0 h 4"/>
                    <a:gd name="T10" fmla="*/ 0 w 24"/>
                    <a:gd name="T11" fmla="*/ 2 h 4"/>
                    <a:gd name="T12" fmla="*/ 2 w 24"/>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4" h="4">
                      <a:moveTo>
                        <a:pt x="2" y="4"/>
                      </a:moveTo>
                      <a:cubicBezTo>
                        <a:pt x="22" y="4"/>
                        <a:pt x="22" y="4"/>
                        <a:pt x="22" y="4"/>
                      </a:cubicBezTo>
                      <a:cubicBezTo>
                        <a:pt x="23" y="4"/>
                        <a:pt x="24" y="3"/>
                        <a:pt x="24" y="2"/>
                      </a:cubicBezTo>
                      <a:cubicBezTo>
                        <a:pt x="24" y="1"/>
                        <a:pt x="23" y="0"/>
                        <a:pt x="22" y="0"/>
                      </a:cubicBezTo>
                      <a:cubicBezTo>
                        <a:pt x="2" y="0"/>
                        <a:pt x="2" y="0"/>
                        <a:pt x="2" y="0"/>
                      </a:cubicBezTo>
                      <a:cubicBezTo>
                        <a:pt x="1" y="0"/>
                        <a:pt x="0" y="1"/>
                        <a:pt x="0" y="2"/>
                      </a:cubicBezTo>
                      <a:cubicBezTo>
                        <a:pt x="0" y="3"/>
                        <a:pt x="1" y="4"/>
                        <a:pt x="2" y="4"/>
                      </a:cubicBezTo>
                      <a:close/>
                    </a:path>
                  </a:pathLst>
                </a:custGeom>
                <a:grpFill/>
                <a:ln>
                  <a:noFill/>
                </a:ln>
              </p:spPr>
              <p:txBody>
                <a:bodyPr lIns="91440" tIns="45720" rIns="91440" bIns="45720"/>
                <a:lstStyle/>
                <a:p>
                  <a:pPr defTabSz="684530">
                    <a:defRPr/>
                  </a:pPr>
                  <a:endParaRPr lang="id-ID" sz="1065"/>
                </a:p>
              </p:txBody>
            </p:sp>
            <p:sp>
              <p:nvSpPr>
                <p:cNvPr id="43" name="Freeform 81"/>
                <p:cNvSpPr/>
                <p:nvPr/>
              </p:nvSpPr>
              <p:spPr bwMode="auto">
                <a:xfrm>
                  <a:off x="3200400" y="2252663"/>
                  <a:ext cx="196850" cy="15875"/>
                </a:xfrm>
                <a:custGeom>
                  <a:avLst/>
                  <a:gdLst>
                    <a:gd name="T0" fmla="*/ 0 w 52"/>
                    <a:gd name="T1" fmla="*/ 2 h 4"/>
                    <a:gd name="T2" fmla="*/ 2 w 52"/>
                    <a:gd name="T3" fmla="*/ 4 h 4"/>
                    <a:gd name="T4" fmla="*/ 50 w 52"/>
                    <a:gd name="T5" fmla="*/ 4 h 4"/>
                    <a:gd name="T6" fmla="*/ 52 w 52"/>
                    <a:gd name="T7" fmla="*/ 2 h 4"/>
                    <a:gd name="T8" fmla="*/ 50 w 52"/>
                    <a:gd name="T9" fmla="*/ 0 h 4"/>
                    <a:gd name="T10" fmla="*/ 2 w 52"/>
                    <a:gd name="T11" fmla="*/ 0 h 4"/>
                    <a:gd name="T12" fmla="*/ 0 w 52"/>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52" h="4">
                      <a:moveTo>
                        <a:pt x="0" y="2"/>
                      </a:moveTo>
                      <a:cubicBezTo>
                        <a:pt x="0" y="3"/>
                        <a:pt x="1" y="4"/>
                        <a:pt x="2" y="4"/>
                      </a:cubicBezTo>
                      <a:cubicBezTo>
                        <a:pt x="50" y="4"/>
                        <a:pt x="50" y="4"/>
                        <a:pt x="50" y="4"/>
                      </a:cubicBezTo>
                      <a:cubicBezTo>
                        <a:pt x="51" y="4"/>
                        <a:pt x="52" y="3"/>
                        <a:pt x="52" y="2"/>
                      </a:cubicBezTo>
                      <a:cubicBezTo>
                        <a:pt x="52" y="1"/>
                        <a:pt x="51" y="0"/>
                        <a:pt x="50" y="0"/>
                      </a:cubicBezTo>
                      <a:cubicBezTo>
                        <a:pt x="2" y="0"/>
                        <a:pt x="2" y="0"/>
                        <a:pt x="2" y="0"/>
                      </a:cubicBezTo>
                      <a:cubicBezTo>
                        <a:pt x="1" y="0"/>
                        <a:pt x="0" y="1"/>
                        <a:pt x="0" y="2"/>
                      </a:cubicBezTo>
                      <a:close/>
                    </a:path>
                  </a:pathLst>
                </a:custGeom>
                <a:grpFill/>
                <a:ln>
                  <a:noFill/>
                </a:ln>
              </p:spPr>
              <p:txBody>
                <a:bodyPr lIns="91440" tIns="45720" rIns="91440" bIns="45720"/>
                <a:lstStyle/>
                <a:p>
                  <a:pPr defTabSz="684530">
                    <a:defRPr/>
                  </a:pPr>
                  <a:endParaRPr lang="id-ID" sz="1065"/>
                </a:p>
              </p:txBody>
            </p:sp>
            <p:sp>
              <p:nvSpPr>
                <p:cNvPr id="44" name="Freeform 82"/>
                <p:cNvSpPr/>
                <p:nvPr/>
              </p:nvSpPr>
              <p:spPr bwMode="auto">
                <a:xfrm>
                  <a:off x="3035300" y="2343151"/>
                  <a:ext cx="361950" cy="15875"/>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p:spPr>
              <p:txBody>
                <a:bodyPr lIns="91440" tIns="45720" rIns="91440" bIns="45720"/>
                <a:lstStyle/>
                <a:p>
                  <a:pPr defTabSz="684530">
                    <a:defRPr/>
                  </a:pPr>
                  <a:endParaRPr lang="id-ID" sz="1065"/>
                </a:p>
              </p:txBody>
            </p:sp>
            <p:sp>
              <p:nvSpPr>
                <p:cNvPr id="45" name="Freeform 83"/>
                <p:cNvSpPr/>
                <p:nvPr/>
              </p:nvSpPr>
              <p:spPr bwMode="auto">
                <a:xfrm>
                  <a:off x="3035300" y="2389188"/>
                  <a:ext cx="361950" cy="14288"/>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p:spPr>
              <p:txBody>
                <a:bodyPr lIns="91440" tIns="45720" rIns="91440" bIns="45720"/>
                <a:lstStyle/>
                <a:p>
                  <a:pPr defTabSz="684530">
                    <a:defRPr/>
                  </a:pPr>
                  <a:endParaRPr lang="id-ID" sz="1065"/>
                </a:p>
              </p:txBody>
            </p:sp>
            <p:sp>
              <p:nvSpPr>
                <p:cNvPr id="46" name="Freeform 84"/>
                <p:cNvSpPr/>
                <p:nvPr/>
              </p:nvSpPr>
              <p:spPr bwMode="auto">
                <a:xfrm>
                  <a:off x="3035300" y="2433638"/>
                  <a:ext cx="361950" cy="14288"/>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p:spPr>
              <p:txBody>
                <a:bodyPr lIns="91440" tIns="45720" rIns="91440" bIns="45720"/>
                <a:lstStyle/>
                <a:p>
                  <a:pPr defTabSz="684530">
                    <a:defRPr/>
                  </a:pPr>
                  <a:endParaRPr lang="id-ID" sz="1065"/>
                </a:p>
              </p:txBody>
            </p:sp>
            <p:sp>
              <p:nvSpPr>
                <p:cNvPr id="47" name="Freeform 85"/>
                <p:cNvSpPr/>
                <p:nvPr/>
              </p:nvSpPr>
              <p:spPr bwMode="auto">
                <a:xfrm>
                  <a:off x="3035300" y="2298701"/>
                  <a:ext cx="361950" cy="14288"/>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p:spPr>
              <p:txBody>
                <a:bodyPr lIns="91440" tIns="45720" rIns="91440" bIns="45720"/>
                <a:lstStyle/>
                <a:p>
                  <a:pPr defTabSz="684530">
                    <a:defRPr/>
                  </a:pPr>
                  <a:endParaRPr lang="id-ID" sz="1065"/>
                </a:p>
              </p:txBody>
            </p:sp>
            <p:sp>
              <p:nvSpPr>
                <p:cNvPr id="48" name="Freeform 86"/>
                <p:cNvSpPr>
                  <a:spLocks noEditPoints="1"/>
                </p:cNvSpPr>
                <p:nvPr/>
              </p:nvSpPr>
              <p:spPr bwMode="auto">
                <a:xfrm>
                  <a:off x="3035300" y="2147888"/>
                  <a:ext cx="134937" cy="120650"/>
                </a:xfrm>
                <a:custGeom>
                  <a:avLst/>
                  <a:gdLst>
                    <a:gd name="T0" fmla="*/ 4 w 36"/>
                    <a:gd name="T1" fmla="*/ 32 h 32"/>
                    <a:gd name="T2" fmla="*/ 32 w 36"/>
                    <a:gd name="T3" fmla="*/ 32 h 32"/>
                    <a:gd name="T4" fmla="*/ 36 w 36"/>
                    <a:gd name="T5" fmla="*/ 28 h 32"/>
                    <a:gd name="T6" fmla="*/ 36 w 36"/>
                    <a:gd name="T7" fmla="*/ 4 h 32"/>
                    <a:gd name="T8" fmla="*/ 32 w 36"/>
                    <a:gd name="T9" fmla="*/ 0 h 32"/>
                    <a:gd name="T10" fmla="*/ 4 w 36"/>
                    <a:gd name="T11" fmla="*/ 0 h 32"/>
                    <a:gd name="T12" fmla="*/ 0 w 36"/>
                    <a:gd name="T13" fmla="*/ 4 h 32"/>
                    <a:gd name="T14" fmla="*/ 0 w 36"/>
                    <a:gd name="T15" fmla="*/ 28 h 32"/>
                    <a:gd name="T16" fmla="*/ 4 w 36"/>
                    <a:gd name="T17" fmla="*/ 32 h 32"/>
                    <a:gd name="T18" fmla="*/ 8 w 36"/>
                    <a:gd name="T19" fmla="*/ 8 h 32"/>
                    <a:gd name="T20" fmla="*/ 28 w 36"/>
                    <a:gd name="T21" fmla="*/ 8 h 32"/>
                    <a:gd name="T22" fmla="*/ 28 w 36"/>
                    <a:gd name="T23" fmla="*/ 24 h 32"/>
                    <a:gd name="T24" fmla="*/ 8 w 36"/>
                    <a:gd name="T25" fmla="*/ 24 h 32"/>
                    <a:gd name="T26" fmla="*/ 8 w 36"/>
                    <a:gd name="T27"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2">
                      <a:moveTo>
                        <a:pt x="4" y="32"/>
                      </a:moveTo>
                      <a:cubicBezTo>
                        <a:pt x="32" y="32"/>
                        <a:pt x="32" y="32"/>
                        <a:pt x="32" y="32"/>
                      </a:cubicBezTo>
                      <a:cubicBezTo>
                        <a:pt x="34" y="32"/>
                        <a:pt x="36" y="30"/>
                        <a:pt x="36" y="28"/>
                      </a:cubicBezTo>
                      <a:cubicBezTo>
                        <a:pt x="36" y="4"/>
                        <a:pt x="36" y="4"/>
                        <a:pt x="36" y="4"/>
                      </a:cubicBezTo>
                      <a:cubicBezTo>
                        <a:pt x="36" y="2"/>
                        <a:pt x="34" y="0"/>
                        <a:pt x="32" y="0"/>
                      </a:cubicBezTo>
                      <a:cubicBezTo>
                        <a:pt x="4" y="0"/>
                        <a:pt x="4" y="0"/>
                        <a:pt x="4" y="0"/>
                      </a:cubicBezTo>
                      <a:cubicBezTo>
                        <a:pt x="2" y="0"/>
                        <a:pt x="0" y="2"/>
                        <a:pt x="0" y="4"/>
                      </a:cubicBezTo>
                      <a:cubicBezTo>
                        <a:pt x="0" y="28"/>
                        <a:pt x="0" y="28"/>
                        <a:pt x="0" y="28"/>
                      </a:cubicBezTo>
                      <a:cubicBezTo>
                        <a:pt x="0" y="30"/>
                        <a:pt x="2" y="32"/>
                        <a:pt x="4" y="32"/>
                      </a:cubicBezTo>
                      <a:close/>
                      <a:moveTo>
                        <a:pt x="8" y="8"/>
                      </a:moveTo>
                      <a:cubicBezTo>
                        <a:pt x="28" y="8"/>
                        <a:pt x="28" y="8"/>
                        <a:pt x="28" y="8"/>
                      </a:cubicBezTo>
                      <a:cubicBezTo>
                        <a:pt x="28" y="24"/>
                        <a:pt x="28" y="24"/>
                        <a:pt x="28" y="24"/>
                      </a:cubicBezTo>
                      <a:cubicBezTo>
                        <a:pt x="8" y="24"/>
                        <a:pt x="8" y="24"/>
                        <a:pt x="8" y="24"/>
                      </a:cubicBezTo>
                      <a:lnTo>
                        <a:pt x="8" y="8"/>
                      </a:lnTo>
                      <a:close/>
                    </a:path>
                  </a:pathLst>
                </a:custGeom>
                <a:grpFill/>
                <a:ln>
                  <a:noFill/>
                </a:ln>
              </p:spPr>
              <p:txBody>
                <a:bodyPr lIns="91440" tIns="45720" rIns="91440" bIns="45720"/>
                <a:lstStyle/>
                <a:p>
                  <a:pPr defTabSz="684530">
                    <a:defRPr/>
                  </a:pPr>
                  <a:endParaRPr lang="id-ID" sz="1065"/>
                </a:p>
              </p:txBody>
            </p:sp>
          </p:grpSp>
          <p:grpSp>
            <p:nvGrpSpPr>
              <p:cNvPr id="33" name="Group 31"/>
              <p:cNvGrpSpPr/>
              <p:nvPr/>
            </p:nvGrpSpPr>
            <p:grpSpPr>
              <a:xfrm>
                <a:off x="9983081" y="717253"/>
                <a:ext cx="450850" cy="482600"/>
                <a:chOff x="2027238" y="2071688"/>
                <a:chExt cx="450850" cy="482600"/>
              </a:xfrm>
              <a:solidFill>
                <a:schemeClr val="bg1"/>
              </a:solidFill>
            </p:grpSpPr>
            <p:sp>
              <p:nvSpPr>
                <p:cNvPr id="37" name="Freeform 87"/>
                <p:cNvSpPr>
                  <a:spLocks noEditPoints="1"/>
                </p:cNvSpPr>
                <p:nvPr/>
              </p:nvSpPr>
              <p:spPr bwMode="auto">
                <a:xfrm>
                  <a:off x="2027238" y="2071688"/>
                  <a:ext cx="450850" cy="482600"/>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p:spPr>
              <p:txBody>
                <a:bodyPr lIns="91440" tIns="45720" rIns="91440" bIns="45720"/>
                <a:lstStyle/>
                <a:p>
                  <a:pPr defTabSz="684530">
                    <a:defRPr/>
                  </a:pPr>
                  <a:endParaRPr lang="id-ID" sz="1065"/>
                </a:p>
              </p:txBody>
            </p:sp>
            <p:sp>
              <p:nvSpPr>
                <p:cNvPr id="38" name="Freeform 88"/>
                <p:cNvSpPr>
                  <a:spLocks noEditPoints="1"/>
                </p:cNvSpPr>
                <p:nvPr/>
              </p:nvSpPr>
              <p:spPr bwMode="auto">
                <a:xfrm>
                  <a:off x="2087563" y="2132013"/>
                  <a:ext cx="330200" cy="30162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p:spPr>
              <p:txBody>
                <a:bodyPr lIns="91440" tIns="45720" rIns="91440" bIns="45720"/>
                <a:lstStyle/>
                <a:p>
                  <a:pPr defTabSz="684530">
                    <a:defRPr/>
                  </a:pPr>
                  <a:endParaRPr lang="id-ID" sz="1065"/>
                </a:p>
              </p:txBody>
            </p:sp>
            <p:sp>
              <p:nvSpPr>
                <p:cNvPr id="39" name="Freeform 89"/>
                <p:cNvSpPr>
                  <a:spLocks noEditPoints="1"/>
                </p:cNvSpPr>
                <p:nvPr/>
              </p:nvSpPr>
              <p:spPr bwMode="auto">
                <a:xfrm>
                  <a:off x="2268538" y="2178051"/>
                  <a:ext cx="88900" cy="90488"/>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p:spPr>
              <p:txBody>
                <a:bodyPr lIns="91440" tIns="45720" rIns="91440" bIns="45720"/>
                <a:lstStyle/>
                <a:p>
                  <a:pPr defTabSz="684530">
                    <a:defRPr/>
                  </a:pPr>
                  <a:endParaRPr lang="id-ID" sz="1065"/>
                </a:p>
              </p:txBody>
            </p:sp>
          </p:grpSp>
          <p:grpSp>
            <p:nvGrpSpPr>
              <p:cNvPr id="34" name="Group 32"/>
              <p:cNvGrpSpPr/>
              <p:nvPr/>
            </p:nvGrpSpPr>
            <p:grpSpPr>
              <a:xfrm>
                <a:off x="10091435" y="2775575"/>
                <a:ext cx="481012" cy="482600"/>
                <a:chOff x="1049338" y="2071688"/>
                <a:chExt cx="481012" cy="482600"/>
              </a:xfrm>
              <a:solidFill>
                <a:schemeClr val="bg1"/>
              </a:solidFill>
            </p:grpSpPr>
            <p:sp>
              <p:nvSpPr>
                <p:cNvPr id="35" name="Freeform 90"/>
                <p:cNvSpPr>
                  <a:spLocks noEditPoints="1"/>
                </p:cNvSpPr>
                <p:nvPr/>
              </p:nvSpPr>
              <p:spPr bwMode="auto">
                <a:xfrm>
                  <a:off x="1049338" y="2071688"/>
                  <a:ext cx="481012" cy="482600"/>
                </a:xfrm>
                <a:custGeom>
                  <a:avLst/>
                  <a:gdLst>
                    <a:gd name="T0" fmla="*/ 83 w 128"/>
                    <a:gd name="T1" fmla="*/ 40 h 128"/>
                    <a:gd name="T2" fmla="*/ 64 w 128"/>
                    <a:gd name="T3" fmla="*/ 0 h 128"/>
                    <a:gd name="T4" fmla="*/ 36 w 128"/>
                    <a:gd name="T5" fmla="*/ 41 h 128"/>
                    <a:gd name="T6" fmla="*/ 32 w 128"/>
                    <a:gd name="T7" fmla="*/ 43 h 128"/>
                    <a:gd name="T8" fmla="*/ 12 w 128"/>
                    <a:gd name="T9" fmla="*/ 40 h 128"/>
                    <a:gd name="T10" fmla="*/ 0 w 128"/>
                    <a:gd name="T11" fmla="*/ 116 h 128"/>
                    <a:gd name="T12" fmla="*/ 24 w 128"/>
                    <a:gd name="T13" fmla="*/ 128 h 128"/>
                    <a:gd name="T14" fmla="*/ 35 w 128"/>
                    <a:gd name="T15" fmla="*/ 121 h 128"/>
                    <a:gd name="T16" fmla="*/ 36 w 128"/>
                    <a:gd name="T17" fmla="*/ 121 h 128"/>
                    <a:gd name="T18" fmla="*/ 76 w 128"/>
                    <a:gd name="T19" fmla="*/ 128 h 128"/>
                    <a:gd name="T20" fmla="*/ 112 w 128"/>
                    <a:gd name="T21" fmla="*/ 120 h 128"/>
                    <a:gd name="T22" fmla="*/ 114 w 128"/>
                    <a:gd name="T23" fmla="*/ 109 h 128"/>
                    <a:gd name="T24" fmla="*/ 121 w 128"/>
                    <a:gd name="T25" fmla="*/ 88 h 128"/>
                    <a:gd name="T26" fmla="*/ 124 w 128"/>
                    <a:gd name="T27" fmla="*/ 67 h 128"/>
                    <a:gd name="T28" fmla="*/ 128 w 128"/>
                    <a:gd name="T29" fmla="*/ 58 h 128"/>
                    <a:gd name="T30" fmla="*/ 117 w 128"/>
                    <a:gd name="T31" fmla="*/ 42 h 128"/>
                    <a:gd name="T32" fmla="*/ 24 w 128"/>
                    <a:gd name="T33" fmla="*/ 120 h 128"/>
                    <a:gd name="T34" fmla="*/ 8 w 128"/>
                    <a:gd name="T35" fmla="*/ 116 h 128"/>
                    <a:gd name="T36" fmla="*/ 12 w 128"/>
                    <a:gd name="T37" fmla="*/ 48 h 128"/>
                    <a:gd name="T38" fmla="*/ 28 w 128"/>
                    <a:gd name="T39" fmla="*/ 52 h 128"/>
                    <a:gd name="T40" fmla="*/ 120 w 128"/>
                    <a:gd name="T41" fmla="*/ 58 h 128"/>
                    <a:gd name="T42" fmla="*/ 104 w 128"/>
                    <a:gd name="T43" fmla="*/ 64 h 128"/>
                    <a:gd name="T44" fmla="*/ 104 w 128"/>
                    <a:gd name="T45" fmla="*/ 68 h 128"/>
                    <a:gd name="T46" fmla="*/ 118 w 128"/>
                    <a:gd name="T47" fmla="*/ 75 h 128"/>
                    <a:gd name="T48" fmla="*/ 100 w 128"/>
                    <a:gd name="T49" fmla="*/ 84 h 128"/>
                    <a:gd name="T50" fmla="*/ 100 w 128"/>
                    <a:gd name="T51" fmla="*/ 88 h 128"/>
                    <a:gd name="T52" fmla="*/ 113 w 128"/>
                    <a:gd name="T53" fmla="*/ 96 h 128"/>
                    <a:gd name="T54" fmla="*/ 96 w 128"/>
                    <a:gd name="T55" fmla="*/ 104 h 128"/>
                    <a:gd name="T56" fmla="*/ 96 w 128"/>
                    <a:gd name="T57" fmla="*/ 108 h 128"/>
                    <a:gd name="T58" fmla="*/ 106 w 128"/>
                    <a:gd name="T59" fmla="*/ 114 h 128"/>
                    <a:gd name="T60" fmla="*/ 98 w 128"/>
                    <a:gd name="T61" fmla="*/ 120 h 128"/>
                    <a:gd name="T62" fmla="*/ 54 w 128"/>
                    <a:gd name="T63" fmla="*/ 117 h 128"/>
                    <a:gd name="T64" fmla="*/ 32 w 128"/>
                    <a:gd name="T65" fmla="*/ 110 h 128"/>
                    <a:gd name="T66" fmla="*/ 35 w 128"/>
                    <a:gd name="T67" fmla="*/ 50 h 128"/>
                    <a:gd name="T68" fmla="*/ 60 w 128"/>
                    <a:gd name="T69" fmla="*/ 12 h 128"/>
                    <a:gd name="T70" fmla="*/ 76 w 128"/>
                    <a:gd name="T71" fmla="*/ 27 h 128"/>
                    <a:gd name="T72" fmla="*/ 115 w 128"/>
                    <a:gd name="T73" fmla="*/ 50 h 128"/>
                    <a:gd name="T74" fmla="*/ 120 w 128"/>
                    <a:gd name="T75"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7" y="42"/>
                      </a:moveTo>
                      <a:cubicBezTo>
                        <a:pt x="112" y="41"/>
                        <a:pt x="100" y="41"/>
                        <a:pt x="83" y="40"/>
                      </a:cubicBezTo>
                      <a:cubicBezTo>
                        <a:pt x="84" y="36"/>
                        <a:pt x="84" y="33"/>
                        <a:pt x="84" y="27"/>
                      </a:cubicBezTo>
                      <a:cubicBezTo>
                        <a:pt x="84" y="13"/>
                        <a:pt x="73" y="0"/>
                        <a:pt x="64" y="0"/>
                      </a:cubicBezTo>
                      <a:cubicBezTo>
                        <a:pt x="57" y="0"/>
                        <a:pt x="52" y="5"/>
                        <a:pt x="52" y="12"/>
                      </a:cubicBezTo>
                      <a:cubicBezTo>
                        <a:pt x="52" y="20"/>
                        <a:pt x="49" y="34"/>
                        <a:pt x="36" y="41"/>
                      </a:cubicBezTo>
                      <a:cubicBezTo>
                        <a:pt x="35" y="41"/>
                        <a:pt x="32" y="43"/>
                        <a:pt x="32" y="43"/>
                      </a:cubicBezTo>
                      <a:cubicBezTo>
                        <a:pt x="32" y="43"/>
                        <a:pt x="32" y="43"/>
                        <a:pt x="32" y="43"/>
                      </a:cubicBezTo>
                      <a:cubicBezTo>
                        <a:pt x="30" y="41"/>
                        <a:pt x="27" y="40"/>
                        <a:pt x="24" y="40"/>
                      </a:cubicBezTo>
                      <a:cubicBezTo>
                        <a:pt x="12" y="40"/>
                        <a:pt x="12" y="40"/>
                        <a:pt x="12" y="40"/>
                      </a:cubicBezTo>
                      <a:cubicBezTo>
                        <a:pt x="5" y="40"/>
                        <a:pt x="0" y="45"/>
                        <a:pt x="0" y="52"/>
                      </a:cubicBezTo>
                      <a:cubicBezTo>
                        <a:pt x="0" y="116"/>
                        <a:pt x="0" y="116"/>
                        <a:pt x="0" y="116"/>
                      </a:cubicBezTo>
                      <a:cubicBezTo>
                        <a:pt x="0" y="123"/>
                        <a:pt x="5" y="128"/>
                        <a:pt x="12" y="128"/>
                      </a:cubicBezTo>
                      <a:cubicBezTo>
                        <a:pt x="24" y="128"/>
                        <a:pt x="24" y="128"/>
                        <a:pt x="24" y="128"/>
                      </a:cubicBezTo>
                      <a:cubicBezTo>
                        <a:pt x="29" y="128"/>
                        <a:pt x="33" y="125"/>
                        <a:pt x="35" y="121"/>
                      </a:cubicBezTo>
                      <a:cubicBezTo>
                        <a:pt x="35" y="121"/>
                        <a:pt x="35" y="121"/>
                        <a:pt x="35" y="121"/>
                      </a:cubicBezTo>
                      <a:cubicBezTo>
                        <a:pt x="35" y="121"/>
                        <a:pt x="35" y="121"/>
                        <a:pt x="36" y="121"/>
                      </a:cubicBezTo>
                      <a:cubicBezTo>
                        <a:pt x="36" y="121"/>
                        <a:pt x="36" y="121"/>
                        <a:pt x="36" y="121"/>
                      </a:cubicBezTo>
                      <a:cubicBezTo>
                        <a:pt x="38" y="122"/>
                        <a:pt x="43" y="123"/>
                        <a:pt x="52" y="125"/>
                      </a:cubicBezTo>
                      <a:cubicBezTo>
                        <a:pt x="54" y="126"/>
                        <a:pt x="65" y="128"/>
                        <a:pt x="76" y="128"/>
                      </a:cubicBezTo>
                      <a:cubicBezTo>
                        <a:pt x="98" y="128"/>
                        <a:pt x="98" y="128"/>
                        <a:pt x="98" y="128"/>
                      </a:cubicBezTo>
                      <a:cubicBezTo>
                        <a:pt x="105" y="128"/>
                        <a:pt x="109" y="125"/>
                        <a:pt x="112" y="120"/>
                      </a:cubicBezTo>
                      <a:cubicBezTo>
                        <a:pt x="112" y="120"/>
                        <a:pt x="113" y="118"/>
                        <a:pt x="114" y="116"/>
                      </a:cubicBezTo>
                      <a:cubicBezTo>
                        <a:pt x="115" y="114"/>
                        <a:pt x="115" y="112"/>
                        <a:pt x="114" y="109"/>
                      </a:cubicBezTo>
                      <a:cubicBezTo>
                        <a:pt x="118" y="106"/>
                        <a:pt x="120" y="102"/>
                        <a:pt x="121" y="99"/>
                      </a:cubicBezTo>
                      <a:cubicBezTo>
                        <a:pt x="122" y="94"/>
                        <a:pt x="122" y="90"/>
                        <a:pt x="121" y="88"/>
                      </a:cubicBezTo>
                      <a:cubicBezTo>
                        <a:pt x="123" y="85"/>
                        <a:pt x="125" y="82"/>
                        <a:pt x="126" y="77"/>
                      </a:cubicBezTo>
                      <a:cubicBezTo>
                        <a:pt x="127" y="73"/>
                        <a:pt x="126" y="70"/>
                        <a:pt x="124" y="67"/>
                      </a:cubicBezTo>
                      <a:cubicBezTo>
                        <a:pt x="127" y="65"/>
                        <a:pt x="128" y="61"/>
                        <a:pt x="128" y="58"/>
                      </a:cubicBezTo>
                      <a:cubicBezTo>
                        <a:pt x="128" y="58"/>
                        <a:pt x="128" y="58"/>
                        <a:pt x="128" y="58"/>
                      </a:cubicBezTo>
                      <a:cubicBezTo>
                        <a:pt x="128" y="57"/>
                        <a:pt x="128" y="57"/>
                        <a:pt x="128" y="56"/>
                      </a:cubicBezTo>
                      <a:cubicBezTo>
                        <a:pt x="128" y="51"/>
                        <a:pt x="125" y="44"/>
                        <a:pt x="117" y="42"/>
                      </a:cubicBezTo>
                      <a:close/>
                      <a:moveTo>
                        <a:pt x="28" y="116"/>
                      </a:moveTo>
                      <a:cubicBezTo>
                        <a:pt x="28" y="118"/>
                        <a:pt x="26" y="120"/>
                        <a:pt x="24" y="120"/>
                      </a:cubicBezTo>
                      <a:cubicBezTo>
                        <a:pt x="12" y="120"/>
                        <a:pt x="12" y="120"/>
                        <a:pt x="12" y="120"/>
                      </a:cubicBezTo>
                      <a:cubicBezTo>
                        <a:pt x="10" y="120"/>
                        <a:pt x="8" y="118"/>
                        <a:pt x="8" y="116"/>
                      </a:cubicBezTo>
                      <a:cubicBezTo>
                        <a:pt x="8" y="52"/>
                        <a:pt x="8" y="52"/>
                        <a:pt x="8" y="52"/>
                      </a:cubicBezTo>
                      <a:cubicBezTo>
                        <a:pt x="8" y="50"/>
                        <a:pt x="10" y="48"/>
                        <a:pt x="12" y="48"/>
                      </a:cubicBezTo>
                      <a:cubicBezTo>
                        <a:pt x="24" y="48"/>
                        <a:pt x="24" y="48"/>
                        <a:pt x="24" y="48"/>
                      </a:cubicBezTo>
                      <a:cubicBezTo>
                        <a:pt x="26" y="48"/>
                        <a:pt x="28" y="50"/>
                        <a:pt x="28" y="52"/>
                      </a:cubicBezTo>
                      <a:lnTo>
                        <a:pt x="28" y="116"/>
                      </a:lnTo>
                      <a:close/>
                      <a:moveTo>
                        <a:pt x="120" y="58"/>
                      </a:moveTo>
                      <a:cubicBezTo>
                        <a:pt x="120" y="60"/>
                        <a:pt x="119" y="64"/>
                        <a:pt x="112" y="64"/>
                      </a:cubicBezTo>
                      <a:cubicBezTo>
                        <a:pt x="106" y="64"/>
                        <a:pt x="104" y="64"/>
                        <a:pt x="104" y="64"/>
                      </a:cubicBezTo>
                      <a:cubicBezTo>
                        <a:pt x="103" y="64"/>
                        <a:pt x="102" y="65"/>
                        <a:pt x="102" y="66"/>
                      </a:cubicBezTo>
                      <a:cubicBezTo>
                        <a:pt x="102" y="67"/>
                        <a:pt x="103" y="68"/>
                        <a:pt x="104" y="68"/>
                      </a:cubicBezTo>
                      <a:cubicBezTo>
                        <a:pt x="104" y="68"/>
                        <a:pt x="106" y="68"/>
                        <a:pt x="112" y="68"/>
                      </a:cubicBezTo>
                      <a:cubicBezTo>
                        <a:pt x="118" y="68"/>
                        <a:pt x="119" y="73"/>
                        <a:pt x="118" y="75"/>
                      </a:cubicBezTo>
                      <a:cubicBezTo>
                        <a:pt x="118" y="78"/>
                        <a:pt x="116" y="84"/>
                        <a:pt x="110" y="84"/>
                      </a:cubicBezTo>
                      <a:cubicBezTo>
                        <a:pt x="103" y="84"/>
                        <a:pt x="100" y="84"/>
                        <a:pt x="100" y="84"/>
                      </a:cubicBezTo>
                      <a:cubicBezTo>
                        <a:pt x="99" y="84"/>
                        <a:pt x="98" y="85"/>
                        <a:pt x="98" y="86"/>
                      </a:cubicBezTo>
                      <a:cubicBezTo>
                        <a:pt x="98" y="87"/>
                        <a:pt x="99" y="88"/>
                        <a:pt x="100" y="88"/>
                      </a:cubicBezTo>
                      <a:cubicBezTo>
                        <a:pt x="100" y="88"/>
                        <a:pt x="105" y="88"/>
                        <a:pt x="108" y="88"/>
                      </a:cubicBezTo>
                      <a:cubicBezTo>
                        <a:pt x="115" y="88"/>
                        <a:pt x="114" y="93"/>
                        <a:pt x="113" y="96"/>
                      </a:cubicBezTo>
                      <a:cubicBezTo>
                        <a:pt x="112" y="100"/>
                        <a:pt x="111" y="104"/>
                        <a:pt x="103" y="104"/>
                      </a:cubicBezTo>
                      <a:cubicBezTo>
                        <a:pt x="100" y="104"/>
                        <a:pt x="96" y="104"/>
                        <a:pt x="96" y="104"/>
                      </a:cubicBezTo>
                      <a:cubicBezTo>
                        <a:pt x="95" y="104"/>
                        <a:pt x="94" y="105"/>
                        <a:pt x="94" y="106"/>
                      </a:cubicBezTo>
                      <a:cubicBezTo>
                        <a:pt x="94" y="107"/>
                        <a:pt x="95" y="108"/>
                        <a:pt x="96" y="108"/>
                      </a:cubicBezTo>
                      <a:cubicBezTo>
                        <a:pt x="96" y="108"/>
                        <a:pt x="99" y="108"/>
                        <a:pt x="102" y="108"/>
                      </a:cubicBezTo>
                      <a:cubicBezTo>
                        <a:pt x="107" y="108"/>
                        <a:pt x="107" y="112"/>
                        <a:pt x="106" y="114"/>
                      </a:cubicBezTo>
                      <a:cubicBezTo>
                        <a:pt x="106" y="115"/>
                        <a:pt x="105" y="116"/>
                        <a:pt x="105" y="117"/>
                      </a:cubicBezTo>
                      <a:cubicBezTo>
                        <a:pt x="104" y="119"/>
                        <a:pt x="102" y="120"/>
                        <a:pt x="98" y="120"/>
                      </a:cubicBezTo>
                      <a:cubicBezTo>
                        <a:pt x="76" y="120"/>
                        <a:pt x="76" y="120"/>
                        <a:pt x="76" y="120"/>
                      </a:cubicBezTo>
                      <a:cubicBezTo>
                        <a:pt x="65" y="120"/>
                        <a:pt x="54" y="118"/>
                        <a:pt x="54" y="117"/>
                      </a:cubicBezTo>
                      <a:cubicBezTo>
                        <a:pt x="37" y="114"/>
                        <a:pt x="36" y="113"/>
                        <a:pt x="35" y="113"/>
                      </a:cubicBezTo>
                      <a:cubicBezTo>
                        <a:pt x="35" y="113"/>
                        <a:pt x="32" y="112"/>
                        <a:pt x="32" y="110"/>
                      </a:cubicBezTo>
                      <a:cubicBezTo>
                        <a:pt x="32" y="54"/>
                        <a:pt x="32" y="54"/>
                        <a:pt x="32" y="54"/>
                      </a:cubicBezTo>
                      <a:cubicBezTo>
                        <a:pt x="32" y="52"/>
                        <a:pt x="33" y="51"/>
                        <a:pt x="35" y="50"/>
                      </a:cubicBezTo>
                      <a:cubicBezTo>
                        <a:pt x="35" y="50"/>
                        <a:pt x="36" y="50"/>
                        <a:pt x="36" y="50"/>
                      </a:cubicBezTo>
                      <a:cubicBezTo>
                        <a:pt x="54" y="42"/>
                        <a:pt x="60" y="26"/>
                        <a:pt x="60" y="12"/>
                      </a:cubicBezTo>
                      <a:cubicBezTo>
                        <a:pt x="60" y="10"/>
                        <a:pt x="62" y="8"/>
                        <a:pt x="64" y="8"/>
                      </a:cubicBezTo>
                      <a:cubicBezTo>
                        <a:pt x="68" y="8"/>
                        <a:pt x="76" y="16"/>
                        <a:pt x="76" y="27"/>
                      </a:cubicBezTo>
                      <a:cubicBezTo>
                        <a:pt x="76" y="36"/>
                        <a:pt x="75" y="38"/>
                        <a:pt x="72" y="48"/>
                      </a:cubicBezTo>
                      <a:cubicBezTo>
                        <a:pt x="112" y="48"/>
                        <a:pt x="112" y="49"/>
                        <a:pt x="115" y="50"/>
                      </a:cubicBezTo>
                      <a:cubicBezTo>
                        <a:pt x="120" y="51"/>
                        <a:pt x="120" y="54"/>
                        <a:pt x="120" y="56"/>
                      </a:cubicBezTo>
                      <a:cubicBezTo>
                        <a:pt x="120" y="57"/>
                        <a:pt x="120" y="57"/>
                        <a:pt x="120" y="58"/>
                      </a:cubicBezTo>
                      <a:close/>
                    </a:path>
                  </a:pathLst>
                </a:custGeom>
                <a:grpFill/>
                <a:ln>
                  <a:noFill/>
                </a:ln>
              </p:spPr>
              <p:txBody>
                <a:bodyPr lIns="91440" tIns="45720" rIns="91440" bIns="45720"/>
                <a:lstStyle/>
                <a:p>
                  <a:pPr defTabSz="684530">
                    <a:defRPr/>
                  </a:pPr>
                  <a:endParaRPr lang="id-ID" sz="1065"/>
                </a:p>
              </p:txBody>
            </p:sp>
            <p:sp>
              <p:nvSpPr>
                <p:cNvPr id="36" name="Freeform 91"/>
                <p:cNvSpPr>
                  <a:spLocks noEditPoints="1"/>
                </p:cNvSpPr>
                <p:nvPr/>
              </p:nvSpPr>
              <p:spPr bwMode="auto">
                <a:xfrm>
                  <a:off x="1093788" y="2463801"/>
                  <a:ext cx="44450" cy="44450"/>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p:spPr>
              <p:txBody>
                <a:bodyPr lIns="91440" tIns="45720" rIns="91440" bIns="45720"/>
                <a:lstStyle/>
                <a:p>
                  <a:pPr defTabSz="684530">
                    <a:defRPr/>
                  </a:pPr>
                  <a:endParaRPr lang="id-ID" sz="1065"/>
                </a:p>
              </p:txBody>
            </p:sp>
          </p:grpSp>
        </p:grpSp>
      </p:grpSp>
      <p:grpSp>
        <p:nvGrpSpPr>
          <p:cNvPr id="88" name="Group 84"/>
          <p:cNvGrpSpPr>
            <a:grpSpLocks noChangeAspect="1"/>
          </p:cNvGrpSpPr>
          <p:nvPr/>
        </p:nvGrpSpPr>
        <p:grpSpPr bwMode="auto">
          <a:xfrm>
            <a:off x="5636799" y="1929819"/>
            <a:ext cx="432161" cy="431687"/>
            <a:chOff x="7275513" y="5302250"/>
            <a:chExt cx="1012825" cy="1012825"/>
          </a:xfrm>
          <a:solidFill>
            <a:schemeClr val="tx1"/>
          </a:solidFill>
        </p:grpSpPr>
        <p:sp>
          <p:nvSpPr>
            <p:cNvPr id="89" name="Freeform 34"/>
            <p:cNvSpPr/>
            <p:nvPr/>
          </p:nvSpPr>
          <p:spPr bwMode="auto">
            <a:xfrm>
              <a:off x="7467601" y="5521325"/>
              <a:ext cx="608013" cy="606425"/>
            </a:xfrm>
            <a:custGeom>
              <a:avLst/>
              <a:gdLst>
                <a:gd name="T0" fmla="*/ 189 w 211"/>
                <a:gd name="T1" fmla="*/ 85 h 211"/>
                <a:gd name="T2" fmla="*/ 187 w 211"/>
                <a:gd name="T3" fmla="*/ 64 h 211"/>
                <a:gd name="T4" fmla="*/ 192 w 211"/>
                <a:gd name="T5" fmla="*/ 41 h 211"/>
                <a:gd name="T6" fmla="*/ 179 w 211"/>
                <a:gd name="T7" fmla="*/ 31 h 211"/>
                <a:gd name="T8" fmla="*/ 170 w 211"/>
                <a:gd name="T9" fmla="*/ 36 h 211"/>
                <a:gd name="T10" fmla="*/ 164 w 211"/>
                <a:gd name="T11" fmla="*/ 34 h 211"/>
                <a:gd name="T12" fmla="*/ 155 w 211"/>
                <a:gd name="T13" fmla="*/ 26 h 211"/>
                <a:gd name="T14" fmla="*/ 148 w 211"/>
                <a:gd name="T15" fmla="*/ 20 h 211"/>
                <a:gd name="T16" fmla="*/ 149 w 211"/>
                <a:gd name="T17" fmla="*/ 11 h 211"/>
                <a:gd name="T18" fmla="*/ 125 w 211"/>
                <a:gd name="T19" fmla="*/ 5 h 211"/>
                <a:gd name="T20" fmla="*/ 106 w 211"/>
                <a:gd name="T21" fmla="*/ 1 h 211"/>
                <a:gd name="T22" fmla="*/ 89 w 211"/>
                <a:gd name="T23" fmla="*/ 2 h 211"/>
                <a:gd name="T24" fmla="*/ 88 w 211"/>
                <a:gd name="T25" fmla="*/ 7 h 211"/>
                <a:gd name="T26" fmla="*/ 99 w 211"/>
                <a:gd name="T27" fmla="*/ 3 h 211"/>
                <a:gd name="T28" fmla="*/ 101 w 211"/>
                <a:gd name="T29" fmla="*/ 13 h 211"/>
                <a:gd name="T30" fmla="*/ 83 w 211"/>
                <a:gd name="T31" fmla="*/ 23 h 211"/>
                <a:gd name="T32" fmla="*/ 87 w 211"/>
                <a:gd name="T33" fmla="*/ 31 h 211"/>
                <a:gd name="T34" fmla="*/ 96 w 211"/>
                <a:gd name="T35" fmla="*/ 25 h 211"/>
                <a:gd name="T36" fmla="*/ 108 w 211"/>
                <a:gd name="T37" fmla="*/ 30 h 211"/>
                <a:gd name="T38" fmla="*/ 118 w 211"/>
                <a:gd name="T39" fmla="*/ 29 h 211"/>
                <a:gd name="T40" fmla="*/ 130 w 211"/>
                <a:gd name="T41" fmla="*/ 32 h 211"/>
                <a:gd name="T42" fmla="*/ 128 w 211"/>
                <a:gd name="T43" fmla="*/ 37 h 211"/>
                <a:gd name="T44" fmla="*/ 116 w 211"/>
                <a:gd name="T45" fmla="*/ 43 h 211"/>
                <a:gd name="T46" fmla="*/ 117 w 211"/>
                <a:gd name="T47" fmla="*/ 50 h 211"/>
                <a:gd name="T48" fmla="*/ 113 w 211"/>
                <a:gd name="T49" fmla="*/ 58 h 211"/>
                <a:gd name="T50" fmla="*/ 110 w 211"/>
                <a:gd name="T51" fmla="*/ 91 h 211"/>
                <a:gd name="T52" fmla="*/ 104 w 211"/>
                <a:gd name="T53" fmla="*/ 97 h 211"/>
                <a:gd name="T54" fmla="*/ 88 w 211"/>
                <a:gd name="T55" fmla="*/ 77 h 211"/>
                <a:gd name="T56" fmla="*/ 57 w 211"/>
                <a:gd name="T57" fmla="*/ 83 h 211"/>
                <a:gd name="T58" fmla="*/ 73 w 211"/>
                <a:gd name="T59" fmla="*/ 89 h 211"/>
                <a:gd name="T60" fmla="*/ 75 w 211"/>
                <a:gd name="T61" fmla="*/ 94 h 211"/>
                <a:gd name="T62" fmla="*/ 63 w 211"/>
                <a:gd name="T63" fmla="*/ 97 h 211"/>
                <a:gd name="T64" fmla="*/ 62 w 211"/>
                <a:gd name="T65" fmla="*/ 105 h 211"/>
                <a:gd name="T66" fmla="*/ 70 w 211"/>
                <a:gd name="T67" fmla="*/ 110 h 211"/>
                <a:gd name="T68" fmla="*/ 84 w 211"/>
                <a:gd name="T69" fmla="*/ 107 h 211"/>
                <a:gd name="T70" fmla="*/ 99 w 211"/>
                <a:gd name="T71" fmla="*/ 114 h 211"/>
                <a:gd name="T72" fmla="*/ 116 w 211"/>
                <a:gd name="T73" fmla="*/ 109 h 211"/>
                <a:gd name="T74" fmla="*/ 118 w 211"/>
                <a:gd name="T75" fmla="*/ 131 h 211"/>
                <a:gd name="T76" fmla="*/ 109 w 211"/>
                <a:gd name="T77" fmla="*/ 159 h 211"/>
                <a:gd name="T78" fmla="*/ 90 w 211"/>
                <a:gd name="T79" fmla="*/ 189 h 211"/>
                <a:gd name="T80" fmla="*/ 82 w 211"/>
                <a:gd name="T81" fmla="*/ 197 h 211"/>
                <a:gd name="T82" fmla="*/ 79 w 211"/>
                <a:gd name="T83" fmla="*/ 181 h 211"/>
                <a:gd name="T84" fmla="*/ 78 w 211"/>
                <a:gd name="T85" fmla="*/ 159 h 211"/>
                <a:gd name="T86" fmla="*/ 63 w 211"/>
                <a:gd name="T87" fmla="*/ 132 h 211"/>
                <a:gd name="T88" fmla="*/ 72 w 211"/>
                <a:gd name="T89" fmla="*/ 125 h 211"/>
                <a:gd name="T90" fmla="*/ 60 w 211"/>
                <a:gd name="T91" fmla="*/ 115 h 211"/>
                <a:gd name="T92" fmla="*/ 55 w 211"/>
                <a:gd name="T93" fmla="*/ 102 h 211"/>
                <a:gd name="T94" fmla="*/ 50 w 211"/>
                <a:gd name="T95" fmla="*/ 89 h 211"/>
                <a:gd name="T96" fmla="*/ 38 w 211"/>
                <a:gd name="T97" fmla="*/ 78 h 211"/>
                <a:gd name="T98" fmla="*/ 37 w 211"/>
                <a:gd name="T99" fmla="*/ 91 h 211"/>
                <a:gd name="T100" fmla="*/ 30 w 211"/>
                <a:gd name="T101" fmla="*/ 91 h 211"/>
                <a:gd name="T102" fmla="*/ 32 w 211"/>
                <a:gd name="T103" fmla="*/ 52 h 211"/>
                <a:gd name="T104" fmla="*/ 20 w 211"/>
                <a:gd name="T105" fmla="*/ 148 h 211"/>
                <a:gd name="T106" fmla="*/ 167 w 211"/>
                <a:gd name="T107" fmla="*/ 185 h 211"/>
                <a:gd name="T108" fmla="*/ 160 w 211"/>
                <a:gd name="T109" fmla="*/ 127 h 211"/>
                <a:gd name="T110" fmla="*/ 184 w 211"/>
                <a:gd name="T111" fmla="*/ 133 h 211"/>
                <a:gd name="T112" fmla="*/ 201 w 211"/>
                <a:gd name="T113" fmla="*/ 146 h 211"/>
                <a:gd name="T114" fmla="*/ 206 w 211"/>
                <a:gd name="T115" fmla="*/ 10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1" h="211">
                  <a:moveTo>
                    <a:pt x="196" y="93"/>
                  </a:moveTo>
                  <a:cubicBezTo>
                    <a:pt x="195" y="88"/>
                    <a:pt x="194" y="87"/>
                    <a:pt x="189" y="85"/>
                  </a:cubicBezTo>
                  <a:cubicBezTo>
                    <a:pt x="183" y="84"/>
                    <a:pt x="181" y="81"/>
                    <a:pt x="183" y="76"/>
                  </a:cubicBezTo>
                  <a:cubicBezTo>
                    <a:pt x="184" y="72"/>
                    <a:pt x="186" y="68"/>
                    <a:pt x="187" y="64"/>
                  </a:cubicBezTo>
                  <a:cubicBezTo>
                    <a:pt x="189" y="61"/>
                    <a:pt x="190" y="57"/>
                    <a:pt x="189" y="52"/>
                  </a:cubicBezTo>
                  <a:cubicBezTo>
                    <a:pt x="188" y="48"/>
                    <a:pt x="189" y="44"/>
                    <a:pt x="192" y="41"/>
                  </a:cubicBezTo>
                  <a:cubicBezTo>
                    <a:pt x="189" y="37"/>
                    <a:pt x="186" y="34"/>
                    <a:pt x="182" y="30"/>
                  </a:cubicBezTo>
                  <a:cubicBezTo>
                    <a:pt x="181" y="28"/>
                    <a:pt x="180" y="29"/>
                    <a:pt x="179" y="31"/>
                  </a:cubicBezTo>
                  <a:cubicBezTo>
                    <a:pt x="179" y="32"/>
                    <a:pt x="179" y="33"/>
                    <a:pt x="179" y="33"/>
                  </a:cubicBezTo>
                  <a:cubicBezTo>
                    <a:pt x="178" y="38"/>
                    <a:pt x="174" y="39"/>
                    <a:pt x="170" y="36"/>
                  </a:cubicBezTo>
                  <a:cubicBezTo>
                    <a:pt x="170" y="36"/>
                    <a:pt x="169" y="35"/>
                    <a:pt x="168" y="35"/>
                  </a:cubicBezTo>
                  <a:cubicBezTo>
                    <a:pt x="167" y="34"/>
                    <a:pt x="165" y="34"/>
                    <a:pt x="164" y="34"/>
                  </a:cubicBezTo>
                  <a:cubicBezTo>
                    <a:pt x="160" y="35"/>
                    <a:pt x="159" y="34"/>
                    <a:pt x="159" y="30"/>
                  </a:cubicBezTo>
                  <a:cubicBezTo>
                    <a:pt x="160" y="27"/>
                    <a:pt x="159" y="25"/>
                    <a:pt x="155" y="26"/>
                  </a:cubicBezTo>
                  <a:cubicBezTo>
                    <a:pt x="154" y="26"/>
                    <a:pt x="153" y="26"/>
                    <a:pt x="152" y="26"/>
                  </a:cubicBezTo>
                  <a:cubicBezTo>
                    <a:pt x="149" y="26"/>
                    <a:pt x="147" y="23"/>
                    <a:pt x="148" y="20"/>
                  </a:cubicBezTo>
                  <a:cubicBezTo>
                    <a:pt x="148" y="18"/>
                    <a:pt x="149" y="17"/>
                    <a:pt x="149" y="15"/>
                  </a:cubicBezTo>
                  <a:cubicBezTo>
                    <a:pt x="150" y="14"/>
                    <a:pt x="150" y="12"/>
                    <a:pt x="149" y="11"/>
                  </a:cubicBezTo>
                  <a:cubicBezTo>
                    <a:pt x="147" y="9"/>
                    <a:pt x="144" y="7"/>
                    <a:pt x="141" y="5"/>
                  </a:cubicBezTo>
                  <a:cubicBezTo>
                    <a:pt x="136" y="1"/>
                    <a:pt x="130" y="4"/>
                    <a:pt x="125" y="5"/>
                  </a:cubicBezTo>
                  <a:cubicBezTo>
                    <a:pt x="124" y="9"/>
                    <a:pt x="124" y="10"/>
                    <a:pt x="119" y="9"/>
                  </a:cubicBezTo>
                  <a:cubicBezTo>
                    <a:pt x="114" y="7"/>
                    <a:pt x="110" y="5"/>
                    <a:pt x="106" y="1"/>
                  </a:cubicBezTo>
                  <a:cubicBezTo>
                    <a:pt x="106" y="0"/>
                    <a:pt x="105" y="0"/>
                    <a:pt x="104" y="0"/>
                  </a:cubicBezTo>
                  <a:cubicBezTo>
                    <a:pt x="99" y="1"/>
                    <a:pt x="94" y="1"/>
                    <a:pt x="89" y="2"/>
                  </a:cubicBezTo>
                  <a:cubicBezTo>
                    <a:pt x="88" y="2"/>
                    <a:pt x="87" y="3"/>
                    <a:pt x="87" y="4"/>
                  </a:cubicBezTo>
                  <a:cubicBezTo>
                    <a:pt x="87" y="5"/>
                    <a:pt x="87" y="6"/>
                    <a:pt x="88" y="7"/>
                  </a:cubicBezTo>
                  <a:cubicBezTo>
                    <a:pt x="90" y="7"/>
                    <a:pt x="92" y="7"/>
                    <a:pt x="93" y="6"/>
                  </a:cubicBezTo>
                  <a:cubicBezTo>
                    <a:pt x="95" y="5"/>
                    <a:pt x="97" y="4"/>
                    <a:pt x="99" y="3"/>
                  </a:cubicBezTo>
                  <a:cubicBezTo>
                    <a:pt x="102" y="2"/>
                    <a:pt x="103" y="2"/>
                    <a:pt x="104" y="5"/>
                  </a:cubicBezTo>
                  <a:cubicBezTo>
                    <a:pt x="105" y="8"/>
                    <a:pt x="104" y="11"/>
                    <a:pt x="101" y="13"/>
                  </a:cubicBezTo>
                  <a:cubicBezTo>
                    <a:pt x="98" y="15"/>
                    <a:pt x="94" y="17"/>
                    <a:pt x="90" y="19"/>
                  </a:cubicBezTo>
                  <a:cubicBezTo>
                    <a:pt x="88" y="20"/>
                    <a:pt x="85" y="22"/>
                    <a:pt x="83" y="23"/>
                  </a:cubicBezTo>
                  <a:cubicBezTo>
                    <a:pt x="81" y="25"/>
                    <a:pt x="79" y="27"/>
                    <a:pt x="81" y="30"/>
                  </a:cubicBezTo>
                  <a:cubicBezTo>
                    <a:pt x="82" y="32"/>
                    <a:pt x="85" y="31"/>
                    <a:pt x="87" y="31"/>
                  </a:cubicBezTo>
                  <a:cubicBezTo>
                    <a:pt x="89" y="30"/>
                    <a:pt x="91" y="29"/>
                    <a:pt x="93" y="28"/>
                  </a:cubicBezTo>
                  <a:cubicBezTo>
                    <a:pt x="94" y="27"/>
                    <a:pt x="95" y="26"/>
                    <a:pt x="96" y="25"/>
                  </a:cubicBezTo>
                  <a:cubicBezTo>
                    <a:pt x="98" y="24"/>
                    <a:pt x="99" y="24"/>
                    <a:pt x="100" y="27"/>
                  </a:cubicBezTo>
                  <a:cubicBezTo>
                    <a:pt x="102" y="31"/>
                    <a:pt x="105" y="32"/>
                    <a:pt x="108" y="30"/>
                  </a:cubicBezTo>
                  <a:cubicBezTo>
                    <a:pt x="110" y="29"/>
                    <a:pt x="111" y="27"/>
                    <a:pt x="113" y="26"/>
                  </a:cubicBezTo>
                  <a:cubicBezTo>
                    <a:pt x="116" y="25"/>
                    <a:pt x="118" y="26"/>
                    <a:pt x="118" y="29"/>
                  </a:cubicBezTo>
                  <a:cubicBezTo>
                    <a:pt x="119" y="33"/>
                    <a:pt x="120" y="34"/>
                    <a:pt x="124" y="33"/>
                  </a:cubicBezTo>
                  <a:cubicBezTo>
                    <a:pt x="126" y="33"/>
                    <a:pt x="128" y="33"/>
                    <a:pt x="130" y="32"/>
                  </a:cubicBezTo>
                  <a:cubicBezTo>
                    <a:pt x="130" y="33"/>
                    <a:pt x="131" y="33"/>
                    <a:pt x="131" y="33"/>
                  </a:cubicBezTo>
                  <a:cubicBezTo>
                    <a:pt x="130" y="34"/>
                    <a:pt x="130" y="36"/>
                    <a:pt x="128" y="37"/>
                  </a:cubicBezTo>
                  <a:cubicBezTo>
                    <a:pt x="127" y="39"/>
                    <a:pt x="124" y="40"/>
                    <a:pt x="122" y="41"/>
                  </a:cubicBezTo>
                  <a:cubicBezTo>
                    <a:pt x="119" y="42"/>
                    <a:pt x="116" y="43"/>
                    <a:pt x="116" y="43"/>
                  </a:cubicBezTo>
                  <a:cubicBezTo>
                    <a:pt x="116" y="43"/>
                    <a:pt x="120" y="45"/>
                    <a:pt x="118" y="46"/>
                  </a:cubicBezTo>
                  <a:cubicBezTo>
                    <a:pt x="114" y="47"/>
                    <a:pt x="108" y="53"/>
                    <a:pt x="117" y="50"/>
                  </a:cubicBezTo>
                  <a:cubicBezTo>
                    <a:pt x="118" y="50"/>
                    <a:pt x="120" y="50"/>
                    <a:pt x="122" y="49"/>
                  </a:cubicBezTo>
                  <a:cubicBezTo>
                    <a:pt x="120" y="54"/>
                    <a:pt x="116" y="56"/>
                    <a:pt x="113" y="58"/>
                  </a:cubicBezTo>
                  <a:cubicBezTo>
                    <a:pt x="102" y="64"/>
                    <a:pt x="101" y="79"/>
                    <a:pt x="107" y="86"/>
                  </a:cubicBezTo>
                  <a:cubicBezTo>
                    <a:pt x="108" y="88"/>
                    <a:pt x="109" y="89"/>
                    <a:pt x="110" y="91"/>
                  </a:cubicBezTo>
                  <a:cubicBezTo>
                    <a:pt x="111" y="93"/>
                    <a:pt x="111" y="96"/>
                    <a:pt x="109" y="97"/>
                  </a:cubicBezTo>
                  <a:cubicBezTo>
                    <a:pt x="108" y="98"/>
                    <a:pt x="105" y="97"/>
                    <a:pt x="104" y="97"/>
                  </a:cubicBezTo>
                  <a:cubicBezTo>
                    <a:pt x="101" y="94"/>
                    <a:pt x="98" y="92"/>
                    <a:pt x="96" y="89"/>
                  </a:cubicBezTo>
                  <a:cubicBezTo>
                    <a:pt x="93" y="85"/>
                    <a:pt x="91" y="81"/>
                    <a:pt x="88" y="77"/>
                  </a:cubicBezTo>
                  <a:cubicBezTo>
                    <a:pt x="78" y="66"/>
                    <a:pt x="66" y="68"/>
                    <a:pt x="57" y="77"/>
                  </a:cubicBezTo>
                  <a:cubicBezTo>
                    <a:pt x="54" y="79"/>
                    <a:pt x="55" y="81"/>
                    <a:pt x="57" y="83"/>
                  </a:cubicBezTo>
                  <a:cubicBezTo>
                    <a:pt x="58" y="83"/>
                    <a:pt x="59" y="84"/>
                    <a:pt x="60" y="84"/>
                  </a:cubicBezTo>
                  <a:cubicBezTo>
                    <a:pt x="65" y="86"/>
                    <a:pt x="69" y="88"/>
                    <a:pt x="73" y="89"/>
                  </a:cubicBezTo>
                  <a:cubicBezTo>
                    <a:pt x="74" y="90"/>
                    <a:pt x="75" y="90"/>
                    <a:pt x="76" y="91"/>
                  </a:cubicBezTo>
                  <a:cubicBezTo>
                    <a:pt x="77" y="92"/>
                    <a:pt x="77" y="93"/>
                    <a:pt x="75" y="94"/>
                  </a:cubicBezTo>
                  <a:cubicBezTo>
                    <a:pt x="74" y="95"/>
                    <a:pt x="72" y="95"/>
                    <a:pt x="71" y="95"/>
                  </a:cubicBezTo>
                  <a:cubicBezTo>
                    <a:pt x="68" y="96"/>
                    <a:pt x="65" y="96"/>
                    <a:pt x="63" y="97"/>
                  </a:cubicBezTo>
                  <a:cubicBezTo>
                    <a:pt x="61" y="98"/>
                    <a:pt x="59" y="100"/>
                    <a:pt x="59" y="101"/>
                  </a:cubicBezTo>
                  <a:cubicBezTo>
                    <a:pt x="59" y="102"/>
                    <a:pt x="61" y="104"/>
                    <a:pt x="62" y="105"/>
                  </a:cubicBezTo>
                  <a:cubicBezTo>
                    <a:pt x="63" y="106"/>
                    <a:pt x="64" y="106"/>
                    <a:pt x="65" y="107"/>
                  </a:cubicBezTo>
                  <a:cubicBezTo>
                    <a:pt x="67" y="108"/>
                    <a:pt x="69" y="109"/>
                    <a:pt x="70" y="110"/>
                  </a:cubicBezTo>
                  <a:cubicBezTo>
                    <a:pt x="72" y="113"/>
                    <a:pt x="74" y="113"/>
                    <a:pt x="76" y="112"/>
                  </a:cubicBezTo>
                  <a:cubicBezTo>
                    <a:pt x="79" y="110"/>
                    <a:pt x="81" y="109"/>
                    <a:pt x="84" y="107"/>
                  </a:cubicBezTo>
                  <a:cubicBezTo>
                    <a:pt x="87" y="105"/>
                    <a:pt x="87" y="105"/>
                    <a:pt x="89" y="108"/>
                  </a:cubicBezTo>
                  <a:cubicBezTo>
                    <a:pt x="91" y="112"/>
                    <a:pt x="94" y="115"/>
                    <a:pt x="99" y="114"/>
                  </a:cubicBezTo>
                  <a:cubicBezTo>
                    <a:pt x="102" y="114"/>
                    <a:pt x="106" y="112"/>
                    <a:pt x="109" y="111"/>
                  </a:cubicBezTo>
                  <a:cubicBezTo>
                    <a:pt x="111" y="110"/>
                    <a:pt x="113" y="109"/>
                    <a:pt x="116" y="109"/>
                  </a:cubicBezTo>
                  <a:cubicBezTo>
                    <a:pt x="121" y="108"/>
                    <a:pt x="124" y="112"/>
                    <a:pt x="124" y="118"/>
                  </a:cubicBezTo>
                  <a:cubicBezTo>
                    <a:pt x="125" y="124"/>
                    <a:pt x="122" y="128"/>
                    <a:pt x="118" y="131"/>
                  </a:cubicBezTo>
                  <a:cubicBezTo>
                    <a:pt x="114" y="135"/>
                    <a:pt x="112" y="139"/>
                    <a:pt x="114" y="145"/>
                  </a:cubicBezTo>
                  <a:cubicBezTo>
                    <a:pt x="116" y="150"/>
                    <a:pt x="114" y="155"/>
                    <a:pt x="109" y="159"/>
                  </a:cubicBezTo>
                  <a:cubicBezTo>
                    <a:pt x="106" y="162"/>
                    <a:pt x="103" y="164"/>
                    <a:pt x="99" y="167"/>
                  </a:cubicBezTo>
                  <a:cubicBezTo>
                    <a:pt x="95" y="169"/>
                    <a:pt x="89" y="184"/>
                    <a:pt x="90" y="189"/>
                  </a:cubicBezTo>
                  <a:cubicBezTo>
                    <a:pt x="90" y="190"/>
                    <a:pt x="91" y="191"/>
                    <a:pt x="90" y="192"/>
                  </a:cubicBezTo>
                  <a:cubicBezTo>
                    <a:pt x="90" y="197"/>
                    <a:pt x="87" y="196"/>
                    <a:pt x="82" y="197"/>
                  </a:cubicBezTo>
                  <a:cubicBezTo>
                    <a:pt x="79" y="198"/>
                    <a:pt x="80" y="192"/>
                    <a:pt x="79" y="189"/>
                  </a:cubicBezTo>
                  <a:cubicBezTo>
                    <a:pt x="78" y="186"/>
                    <a:pt x="78" y="183"/>
                    <a:pt x="79" y="181"/>
                  </a:cubicBezTo>
                  <a:cubicBezTo>
                    <a:pt x="79" y="178"/>
                    <a:pt x="81" y="176"/>
                    <a:pt x="81" y="173"/>
                  </a:cubicBezTo>
                  <a:cubicBezTo>
                    <a:pt x="83" y="168"/>
                    <a:pt x="82" y="163"/>
                    <a:pt x="78" y="159"/>
                  </a:cubicBezTo>
                  <a:cubicBezTo>
                    <a:pt x="76" y="158"/>
                    <a:pt x="74" y="156"/>
                    <a:pt x="73" y="154"/>
                  </a:cubicBezTo>
                  <a:cubicBezTo>
                    <a:pt x="66" y="148"/>
                    <a:pt x="63" y="141"/>
                    <a:pt x="63" y="132"/>
                  </a:cubicBezTo>
                  <a:cubicBezTo>
                    <a:pt x="63" y="128"/>
                    <a:pt x="65" y="126"/>
                    <a:pt x="69" y="126"/>
                  </a:cubicBezTo>
                  <a:cubicBezTo>
                    <a:pt x="70" y="126"/>
                    <a:pt x="71" y="125"/>
                    <a:pt x="72" y="125"/>
                  </a:cubicBezTo>
                  <a:cubicBezTo>
                    <a:pt x="71" y="122"/>
                    <a:pt x="70" y="120"/>
                    <a:pt x="66" y="120"/>
                  </a:cubicBezTo>
                  <a:cubicBezTo>
                    <a:pt x="63" y="120"/>
                    <a:pt x="61" y="118"/>
                    <a:pt x="60" y="115"/>
                  </a:cubicBezTo>
                  <a:cubicBezTo>
                    <a:pt x="59" y="114"/>
                    <a:pt x="59" y="112"/>
                    <a:pt x="59" y="111"/>
                  </a:cubicBezTo>
                  <a:cubicBezTo>
                    <a:pt x="57" y="108"/>
                    <a:pt x="57" y="104"/>
                    <a:pt x="55" y="102"/>
                  </a:cubicBezTo>
                  <a:cubicBezTo>
                    <a:pt x="53" y="99"/>
                    <a:pt x="52" y="97"/>
                    <a:pt x="52" y="94"/>
                  </a:cubicBezTo>
                  <a:cubicBezTo>
                    <a:pt x="52" y="92"/>
                    <a:pt x="51" y="91"/>
                    <a:pt x="50" y="89"/>
                  </a:cubicBezTo>
                  <a:cubicBezTo>
                    <a:pt x="47" y="87"/>
                    <a:pt x="45" y="84"/>
                    <a:pt x="42" y="82"/>
                  </a:cubicBezTo>
                  <a:cubicBezTo>
                    <a:pt x="41" y="81"/>
                    <a:pt x="40" y="80"/>
                    <a:pt x="38" y="78"/>
                  </a:cubicBezTo>
                  <a:cubicBezTo>
                    <a:pt x="38" y="81"/>
                    <a:pt x="38" y="83"/>
                    <a:pt x="38" y="84"/>
                  </a:cubicBezTo>
                  <a:cubicBezTo>
                    <a:pt x="38" y="86"/>
                    <a:pt x="38" y="89"/>
                    <a:pt x="37" y="91"/>
                  </a:cubicBezTo>
                  <a:cubicBezTo>
                    <a:pt x="37" y="92"/>
                    <a:pt x="35" y="94"/>
                    <a:pt x="34" y="94"/>
                  </a:cubicBezTo>
                  <a:cubicBezTo>
                    <a:pt x="33" y="94"/>
                    <a:pt x="31" y="92"/>
                    <a:pt x="30" y="91"/>
                  </a:cubicBezTo>
                  <a:cubicBezTo>
                    <a:pt x="30" y="89"/>
                    <a:pt x="30" y="86"/>
                    <a:pt x="30" y="84"/>
                  </a:cubicBezTo>
                  <a:cubicBezTo>
                    <a:pt x="32" y="73"/>
                    <a:pt x="33" y="62"/>
                    <a:pt x="32" y="52"/>
                  </a:cubicBezTo>
                  <a:cubicBezTo>
                    <a:pt x="32" y="48"/>
                    <a:pt x="31" y="44"/>
                    <a:pt x="30" y="39"/>
                  </a:cubicBezTo>
                  <a:cubicBezTo>
                    <a:pt x="10" y="64"/>
                    <a:pt x="0" y="108"/>
                    <a:pt x="20" y="148"/>
                  </a:cubicBezTo>
                  <a:cubicBezTo>
                    <a:pt x="42" y="190"/>
                    <a:pt x="89" y="211"/>
                    <a:pt x="135" y="199"/>
                  </a:cubicBezTo>
                  <a:cubicBezTo>
                    <a:pt x="147" y="196"/>
                    <a:pt x="158" y="191"/>
                    <a:pt x="167" y="185"/>
                  </a:cubicBezTo>
                  <a:cubicBezTo>
                    <a:pt x="162" y="183"/>
                    <a:pt x="155" y="180"/>
                    <a:pt x="154" y="161"/>
                  </a:cubicBezTo>
                  <a:cubicBezTo>
                    <a:pt x="153" y="133"/>
                    <a:pt x="157" y="127"/>
                    <a:pt x="160" y="127"/>
                  </a:cubicBezTo>
                  <a:cubicBezTo>
                    <a:pt x="162" y="127"/>
                    <a:pt x="164" y="126"/>
                    <a:pt x="172" y="134"/>
                  </a:cubicBezTo>
                  <a:cubicBezTo>
                    <a:pt x="179" y="143"/>
                    <a:pt x="183" y="139"/>
                    <a:pt x="184" y="133"/>
                  </a:cubicBezTo>
                  <a:cubicBezTo>
                    <a:pt x="184" y="127"/>
                    <a:pt x="190" y="118"/>
                    <a:pt x="193" y="127"/>
                  </a:cubicBezTo>
                  <a:cubicBezTo>
                    <a:pt x="194" y="133"/>
                    <a:pt x="198" y="141"/>
                    <a:pt x="201" y="146"/>
                  </a:cubicBezTo>
                  <a:cubicBezTo>
                    <a:pt x="207" y="135"/>
                    <a:pt x="210" y="123"/>
                    <a:pt x="211" y="111"/>
                  </a:cubicBezTo>
                  <a:cubicBezTo>
                    <a:pt x="209" y="110"/>
                    <a:pt x="208" y="110"/>
                    <a:pt x="206" y="109"/>
                  </a:cubicBezTo>
                  <a:cubicBezTo>
                    <a:pt x="200" y="106"/>
                    <a:pt x="196" y="101"/>
                    <a:pt x="196" y="93"/>
                  </a:cubicBezTo>
                  <a:close/>
                </a:path>
              </a:pathLst>
            </a:custGeom>
            <a:grpFill/>
            <a:ln>
              <a:noFill/>
            </a:ln>
          </p:spPr>
          <p:txBody>
            <a:bodyPr lIns="91440" tIns="45720" rIns="91440" bIns="45720"/>
            <a:lstStyle/>
            <a:p>
              <a:pPr defTabSz="684530">
                <a:defRPr/>
              </a:pPr>
              <a:endParaRPr lang="id-ID" sz="665"/>
            </a:p>
          </p:txBody>
        </p:sp>
        <p:sp>
          <p:nvSpPr>
            <p:cNvPr id="90" name="Freeform 35"/>
            <p:cNvSpPr>
              <a:spLocks noEditPoints="1"/>
            </p:cNvSpPr>
            <p:nvPr/>
          </p:nvSpPr>
          <p:spPr bwMode="auto">
            <a:xfrm>
              <a:off x="7275513" y="5302250"/>
              <a:ext cx="1012825" cy="1012825"/>
            </a:xfrm>
            <a:custGeom>
              <a:avLst/>
              <a:gdLst>
                <a:gd name="T0" fmla="*/ 176 w 352"/>
                <a:gd name="T1" fmla="*/ 0 h 352"/>
                <a:gd name="T2" fmla="*/ 0 w 352"/>
                <a:gd name="T3" fmla="*/ 176 h 352"/>
                <a:gd name="T4" fmla="*/ 176 w 352"/>
                <a:gd name="T5" fmla="*/ 352 h 352"/>
                <a:gd name="T6" fmla="*/ 352 w 352"/>
                <a:gd name="T7" fmla="*/ 176 h 352"/>
                <a:gd name="T8" fmla="*/ 176 w 352"/>
                <a:gd name="T9" fmla="*/ 0 h 352"/>
                <a:gd name="T10" fmla="*/ 258 w 352"/>
                <a:gd name="T11" fmla="*/ 261 h 352"/>
                <a:gd name="T12" fmla="*/ 188 w 352"/>
                <a:gd name="T13" fmla="*/ 294 h 352"/>
                <a:gd name="T14" fmla="*/ 96 w 352"/>
                <a:gd name="T15" fmla="*/ 263 h 352"/>
                <a:gd name="T16" fmla="*/ 59 w 352"/>
                <a:gd name="T17" fmla="*/ 189 h 352"/>
                <a:gd name="T18" fmla="*/ 157 w 352"/>
                <a:gd name="T19" fmla="*/ 60 h 352"/>
                <a:gd name="T20" fmla="*/ 175 w 352"/>
                <a:gd name="T21" fmla="*/ 58 h 352"/>
                <a:gd name="T22" fmla="*/ 176 w 352"/>
                <a:gd name="T23" fmla="*/ 58 h 352"/>
                <a:gd name="T24" fmla="*/ 196 w 352"/>
                <a:gd name="T25" fmla="*/ 60 h 352"/>
                <a:gd name="T26" fmla="*/ 272 w 352"/>
                <a:gd name="T27" fmla="*/ 108 h 352"/>
                <a:gd name="T28" fmla="*/ 293 w 352"/>
                <a:gd name="T29" fmla="*/ 162 h 352"/>
                <a:gd name="T30" fmla="*/ 258 w 352"/>
                <a:gd name="T31" fmla="*/ 26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2" h="352">
                  <a:moveTo>
                    <a:pt x="176" y="0"/>
                  </a:moveTo>
                  <a:cubicBezTo>
                    <a:pt x="79" y="0"/>
                    <a:pt x="0" y="79"/>
                    <a:pt x="0" y="176"/>
                  </a:cubicBezTo>
                  <a:cubicBezTo>
                    <a:pt x="0" y="273"/>
                    <a:pt x="79" y="352"/>
                    <a:pt x="176" y="352"/>
                  </a:cubicBezTo>
                  <a:cubicBezTo>
                    <a:pt x="273" y="352"/>
                    <a:pt x="352" y="273"/>
                    <a:pt x="352" y="176"/>
                  </a:cubicBezTo>
                  <a:cubicBezTo>
                    <a:pt x="352" y="79"/>
                    <a:pt x="273" y="0"/>
                    <a:pt x="176" y="0"/>
                  </a:cubicBezTo>
                  <a:close/>
                  <a:moveTo>
                    <a:pt x="258" y="261"/>
                  </a:moveTo>
                  <a:cubicBezTo>
                    <a:pt x="238" y="280"/>
                    <a:pt x="215" y="291"/>
                    <a:pt x="188" y="294"/>
                  </a:cubicBezTo>
                  <a:cubicBezTo>
                    <a:pt x="153" y="297"/>
                    <a:pt x="122" y="287"/>
                    <a:pt x="96" y="263"/>
                  </a:cubicBezTo>
                  <a:cubicBezTo>
                    <a:pt x="75" y="243"/>
                    <a:pt x="62" y="218"/>
                    <a:pt x="59" y="189"/>
                  </a:cubicBezTo>
                  <a:cubicBezTo>
                    <a:pt x="52" y="127"/>
                    <a:pt x="96" y="69"/>
                    <a:pt x="157" y="60"/>
                  </a:cubicBezTo>
                  <a:cubicBezTo>
                    <a:pt x="163" y="59"/>
                    <a:pt x="169" y="59"/>
                    <a:pt x="175" y="58"/>
                  </a:cubicBezTo>
                  <a:cubicBezTo>
                    <a:pt x="176" y="58"/>
                    <a:pt x="176" y="58"/>
                    <a:pt x="176" y="58"/>
                  </a:cubicBezTo>
                  <a:cubicBezTo>
                    <a:pt x="183" y="59"/>
                    <a:pt x="189" y="59"/>
                    <a:pt x="196" y="60"/>
                  </a:cubicBezTo>
                  <a:cubicBezTo>
                    <a:pt x="227" y="66"/>
                    <a:pt x="253" y="82"/>
                    <a:pt x="272" y="108"/>
                  </a:cubicBezTo>
                  <a:cubicBezTo>
                    <a:pt x="283" y="124"/>
                    <a:pt x="291" y="142"/>
                    <a:pt x="293" y="162"/>
                  </a:cubicBezTo>
                  <a:cubicBezTo>
                    <a:pt x="297" y="200"/>
                    <a:pt x="286" y="234"/>
                    <a:pt x="258" y="261"/>
                  </a:cubicBezTo>
                  <a:close/>
                </a:path>
              </a:pathLst>
            </a:custGeom>
            <a:grpFill/>
            <a:ln>
              <a:noFill/>
            </a:ln>
          </p:spPr>
          <p:txBody>
            <a:bodyPr lIns="91440" tIns="45720" rIns="91440" bIns="45720"/>
            <a:lstStyle/>
            <a:p>
              <a:pPr defTabSz="684530">
                <a:defRPr/>
              </a:pPr>
              <a:endParaRPr lang="id-ID" sz="665"/>
            </a:p>
          </p:txBody>
        </p:sp>
      </p:grpSp>
      <p:grpSp>
        <p:nvGrpSpPr>
          <p:cNvPr id="91" name="Group 92"/>
          <p:cNvGrpSpPr>
            <a:grpSpLocks noChangeAspect="1"/>
          </p:cNvGrpSpPr>
          <p:nvPr/>
        </p:nvGrpSpPr>
        <p:grpSpPr bwMode="auto">
          <a:xfrm>
            <a:off x="5636797" y="3327607"/>
            <a:ext cx="432117" cy="432403"/>
            <a:chOff x="4427538" y="3192463"/>
            <a:chExt cx="823913" cy="825500"/>
          </a:xfrm>
          <a:solidFill>
            <a:schemeClr val="tx1"/>
          </a:solidFill>
        </p:grpSpPr>
        <p:sp>
          <p:nvSpPr>
            <p:cNvPr id="92" name="Oval 23"/>
            <p:cNvSpPr>
              <a:spLocks noChangeArrowheads="1"/>
            </p:cNvSpPr>
            <p:nvPr/>
          </p:nvSpPr>
          <p:spPr bwMode="auto">
            <a:xfrm>
              <a:off x="4813301" y="3825875"/>
              <a:ext cx="57150" cy="57150"/>
            </a:xfrm>
            <a:prstGeom prst="ellipse">
              <a:avLst/>
            </a:prstGeom>
            <a:grpFill/>
            <a:ln>
              <a:noFill/>
            </a:ln>
          </p:spPr>
          <p:txBody>
            <a:bodyPr lIns="91440" tIns="45720" rIns="91440" bIns="45720"/>
            <a:lstStyle/>
            <a:p>
              <a:pPr defTabSz="684530">
                <a:defRPr/>
              </a:pPr>
              <a:endParaRPr lang="id-ID" sz="665"/>
            </a:p>
          </p:txBody>
        </p:sp>
        <p:sp>
          <p:nvSpPr>
            <p:cNvPr id="93" name="Rectangle 24"/>
            <p:cNvSpPr>
              <a:spLocks noChangeArrowheads="1"/>
            </p:cNvSpPr>
            <p:nvPr/>
          </p:nvSpPr>
          <p:spPr bwMode="auto">
            <a:xfrm>
              <a:off x="4784726" y="3352800"/>
              <a:ext cx="115888" cy="15875"/>
            </a:xfrm>
            <a:prstGeom prst="rect">
              <a:avLst/>
            </a:prstGeom>
            <a:grpFill/>
            <a:ln>
              <a:noFill/>
            </a:ln>
          </p:spPr>
          <p:txBody>
            <a:bodyPr lIns="91440" tIns="45720" rIns="91440" bIns="45720"/>
            <a:lstStyle/>
            <a:p>
              <a:pPr defTabSz="684530">
                <a:defRPr/>
              </a:pPr>
              <a:endParaRPr lang="id-ID" sz="665"/>
            </a:p>
          </p:txBody>
        </p:sp>
        <p:sp>
          <p:nvSpPr>
            <p:cNvPr id="94" name="Freeform 25"/>
            <p:cNvSpPr>
              <a:spLocks noEditPoints="1"/>
            </p:cNvSpPr>
            <p:nvPr/>
          </p:nvSpPr>
          <p:spPr bwMode="auto">
            <a:xfrm>
              <a:off x="4427538" y="3192463"/>
              <a:ext cx="823913" cy="825500"/>
            </a:xfrm>
            <a:custGeom>
              <a:avLst/>
              <a:gdLst>
                <a:gd name="T0" fmla="*/ 143 w 286"/>
                <a:gd name="T1" fmla="*/ 0 h 287"/>
                <a:gd name="T2" fmla="*/ 0 w 286"/>
                <a:gd name="T3" fmla="*/ 143 h 287"/>
                <a:gd name="T4" fmla="*/ 143 w 286"/>
                <a:gd name="T5" fmla="*/ 287 h 287"/>
                <a:gd name="T6" fmla="*/ 286 w 286"/>
                <a:gd name="T7" fmla="*/ 143 h 287"/>
                <a:gd name="T8" fmla="*/ 143 w 286"/>
                <a:gd name="T9" fmla="*/ 0 h 287"/>
                <a:gd name="T10" fmla="*/ 201 w 286"/>
                <a:gd name="T11" fmla="*/ 234 h 287"/>
                <a:gd name="T12" fmla="*/ 187 w 286"/>
                <a:gd name="T13" fmla="*/ 248 h 287"/>
                <a:gd name="T14" fmla="*/ 101 w 286"/>
                <a:gd name="T15" fmla="*/ 248 h 287"/>
                <a:gd name="T16" fmla="*/ 87 w 286"/>
                <a:gd name="T17" fmla="*/ 234 h 287"/>
                <a:gd name="T18" fmla="*/ 87 w 286"/>
                <a:gd name="T19" fmla="*/ 60 h 287"/>
                <a:gd name="T20" fmla="*/ 101 w 286"/>
                <a:gd name="T21" fmla="*/ 46 h 287"/>
                <a:gd name="T22" fmla="*/ 187 w 286"/>
                <a:gd name="T23" fmla="*/ 46 h 287"/>
                <a:gd name="T24" fmla="*/ 201 w 286"/>
                <a:gd name="T25" fmla="*/ 60 h 287"/>
                <a:gd name="T26" fmla="*/ 201 w 286"/>
                <a:gd name="T27" fmla="*/ 23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6" h="287">
                  <a:moveTo>
                    <a:pt x="143" y="0"/>
                  </a:moveTo>
                  <a:cubicBezTo>
                    <a:pt x="64" y="0"/>
                    <a:pt x="0" y="64"/>
                    <a:pt x="0" y="143"/>
                  </a:cubicBezTo>
                  <a:cubicBezTo>
                    <a:pt x="0" y="222"/>
                    <a:pt x="64" y="287"/>
                    <a:pt x="143" y="287"/>
                  </a:cubicBezTo>
                  <a:cubicBezTo>
                    <a:pt x="222" y="287"/>
                    <a:pt x="286" y="222"/>
                    <a:pt x="286" y="143"/>
                  </a:cubicBezTo>
                  <a:cubicBezTo>
                    <a:pt x="286" y="64"/>
                    <a:pt x="222" y="0"/>
                    <a:pt x="143" y="0"/>
                  </a:cubicBezTo>
                  <a:close/>
                  <a:moveTo>
                    <a:pt x="201" y="234"/>
                  </a:moveTo>
                  <a:cubicBezTo>
                    <a:pt x="201" y="242"/>
                    <a:pt x="195" y="248"/>
                    <a:pt x="187" y="248"/>
                  </a:cubicBezTo>
                  <a:cubicBezTo>
                    <a:pt x="101" y="248"/>
                    <a:pt x="101" y="248"/>
                    <a:pt x="101" y="248"/>
                  </a:cubicBezTo>
                  <a:cubicBezTo>
                    <a:pt x="93" y="248"/>
                    <a:pt x="87" y="242"/>
                    <a:pt x="87" y="234"/>
                  </a:cubicBezTo>
                  <a:cubicBezTo>
                    <a:pt x="87" y="60"/>
                    <a:pt x="87" y="60"/>
                    <a:pt x="87" y="60"/>
                  </a:cubicBezTo>
                  <a:cubicBezTo>
                    <a:pt x="87" y="52"/>
                    <a:pt x="93" y="46"/>
                    <a:pt x="101" y="46"/>
                  </a:cubicBezTo>
                  <a:cubicBezTo>
                    <a:pt x="187" y="46"/>
                    <a:pt x="187" y="46"/>
                    <a:pt x="187" y="46"/>
                  </a:cubicBezTo>
                  <a:cubicBezTo>
                    <a:pt x="195" y="46"/>
                    <a:pt x="201" y="52"/>
                    <a:pt x="201" y="60"/>
                  </a:cubicBezTo>
                  <a:lnTo>
                    <a:pt x="201" y="234"/>
                  </a:lnTo>
                  <a:close/>
                </a:path>
              </a:pathLst>
            </a:custGeom>
            <a:grpFill/>
            <a:ln>
              <a:noFill/>
            </a:ln>
          </p:spPr>
          <p:txBody>
            <a:bodyPr lIns="91440" tIns="45720" rIns="91440" bIns="45720"/>
            <a:lstStyle/>
            <a:p>
              <a:pPr defTabSz="684530">
                <a:defRPr/>
              </a:pPr>
              <a:endParaRPr lang="id-ID" sz="665"/>
            </a:p>
          </p:txBody>
        </p:sp>
        <p:sp>
          <p:nvSpPr>
            <p:cNvPr id="95" name="Oval 26"/>
            <p:cNvSpPr>
              <a:spLocks noChangeArrowheads="1"/>
            </p:cNvSpPr>
            <p:nvPr/>
          </p:nvSpPr>
          <p:spPr bwMode="auto">
            <a:xfrm>
              <a:off x="4926013" y="3351213"/>
              <a:ext cx="22225" cy="19050"/>
            </a:xfrm>
            <a:prstGeom prst="ellipse">
              <a:avLst/>
            </a:prstGeom>
            <a:grpFill/>
            <a:ln>
              <a:noFill/>
            </a:ln>
          </p:spPr>
          <p:txBody>
            <a:bodyPr lIns="91440" tIns="45720" rIns="91440" bIns="45720"/>
            <a:lstStyle/>
            <a:p>
              <a:pPr defTabSz="684530">
                <a:defRPr/>
              </a:pPr>
              <a:endParaRPr lang="id-ID" sz="665"/>
            </a:p>
          </p:txBody>
        </p:sp>
        <p:sp>
          <p:nvSpPr>
            <p:cNvPr id="96" name="Rectangle 27"/>
            <p:cNvSpPr>
              <a:spLocks noChangeArrowheads="1"/>
            </p:cNvSpPr>
            <p:nvPr/>
          </p:nvSpPr>
          <p:spPr bwMode="auto">
            <a:xfrm>
              <a:off x="4710113" y="3397250"/>
              <a:ext cx="265113" cy="400050"/>
            </a:xfrm>
            <a:prstGeom prst="rect">
              <a:avLst/>
            </a:prstGeom>
            <a:grpFill/>
            <a:ln>
              <a:solidFill>
                <a:schemeClr val="bg1"/>
              </a:solidFill>
            </a:ln>
          </p:spPr>
          <p:txBody>
            <a:bodyPr lIns="91440" tIns="45720" rIns="91440" bIns="45720"/>
            <a:lstStyle/>
            <a:p>
              <a:pPr defTabSz="684530">
                <a:defRPr/>
              </a:pPr>
              <a:endParaRPr lang="id-ID" sz="665"/>
            </a:p>
          </p:txBody>
        </p:sp>
      </p:grpSp>
      <p:sp>
        <p:nvSpPr>
          <p:cNvPr id="97" name="Freeform 31"/>
          <p:cNvSpPr>
            <a:spLocks noChangeAspect="1" noEditPoints="1"/>
          </p:cNvSpPr>
          <p:nvPr/>
        </p:nvSpPr>
        <p:spPr bwMode="auto">
          <a:xfrm>
            <a:off x="8592199" y="1896285"/>
            <a:ext cx="431811" cy="432936"/>
          </a:xfrm>
          <a:custGeom>
            <a:avLst/>
            <a:gdLst>
              <a:gd name="T0" fmla="*/ 2147483647 w 280"/>
              <a:gd name="T1" fmla="*/ 0 h 280"/>
              <a:gd name="T2" fmla="*/ 0 w 280"/>
              <a:gd name="T3" fmla="*/ 2147483647 h 280"/>
              <a:gd name="T4" fmla="*/ 2147483647 w 280"/>
              <a:gd name="T5" fmla="*/ 2147483647 h 280"/>
              <a:gd name="T6" fmla="*/ 2147483647 w 280"/>
              <a:gd name="T7" fmla="*/ 2147483647 h 280"/>
              <a:gd name="T8" fmla="*/ 2147483647 w 280"/>
              <a:gd name="T9" fmla="*/ 0 h 280"/>
              <a:gd name="T10" fmla="*/ 2147483647 w 280"/>
              <a:gd name="T11" fmla="*/ 2147483647 h 280"/>
              <a:gd name="T12" fmla="*/ 2147483647 w 280"/>
              <a:gd name="T13" fmla="*/ 2147483647 h 280"/>
              <a:gd name="T14" fmla="*/ 2147483647 w 280"/>
              <a:gd name="T15" fmla="*/ 2147483647 h 280"/>
              <a:gd name="T16" fmla="*/ 2147483647 w 280"/>
              <a:gd name="T17" fmla="*/ 2147483647 h 280"/>
              <a:gd name="T18" fmla="*/ 2147483647 w 280"/>
              <a:gd name="T19" fmla="*/ 2147483647 h 280"/>
              <a:gd name="T20" fmla="*/ 2147483647 w 280"/>
              <a:gd name="T21" fmla="*/ 2147483647 h 280"/>
              <a:gd name="T22" fmla="*/ 2147483647 w 280"/>
              <a:gd name="T23" fmla="*/ 2147483647 h 280"/>
              <a:gd name="T24" fmla="*/ 2147483647 w 280"/>
              <a:gd name="T25" fmla="*/ 2147483647 h 280"/>
              <a:gd name="T26" fmla="*/ 2147483647 w 280"/>
              <a:gd name="T27" fmla="*/ 2147483647 h 280"/>
              <a:gd name="T28" fmla="*/ 2147483647 w 280"/>
              <a:gd name="T29" fmla="*/ 2147483647 h 280"/>
              <a:gd name="T30" fmla="*/ 2147483647 w 280"/>
              <a:gd name="T31" fmla="*/ 2147483647 h 280"/>
              <a:gd name="T32" fmla="*/ 2147483647 w 280"/>
              <a:gd name="T33" fmla="*/ 2147483647 h 280"/>
              <a:gd name="T34" fmla="*/ 2147483647 w 280"/>
              <a:gd name="T35" fmla="*/ 2147483647 h 280"/>
              <a:gd name="T36" fmla="*/ 2147483647 w 280"/>
              <a:gd name="T37" fmla="*/ 2147483647 h 280"/>
              <a:gd name="T38" fmla="*/ 2147483647 w 280"/>
              <a:gd name="T39" fmla="*/ 2147483647 h 280"/>
              <a:gd name="T40" fmla="*/ 2147483647 w 280"/>
              <a:gd name="T41" fmla="*/ 2147483647 h 280"/>
              <a:gd name="T42" fmla="*/ 2147483647 w 280"/>
              <a:gd name="T43" fmla="*/ 2147483647 h 280"/>
              <a:gd name="T44" fmla="*/ 2147483647 w 280"/>
              <a:gd name="T45" fmla="*/ 2147483647 h 280"/>
              <a:gd name="T46" fmla="*/ 2147483647 w 280"/>
              <a:gd name="T47" fmla="*/ 2147483647 h 280"/>
              <a:gd name="T48" fmla="*/ 2147483647 w 280"/>
              <a:gd name="T49" fmla="*/ 2147483647 h 280"/>
              <a:gd name="T50" fmla="*/ 2147483647 w 280"/>
              <a:gd name="T51" fmla="*/ 2147483647 h 280"/>
              <a:gd name="T52" fmla="*/ 2147483647 w 280"/>
              <a:gd name="T53" fmla="*/ 2147483647 h 280"/>
              <a:gd name="T54" fmla="*/ 2147483647 w 280"/>
              <a:gd name="T55" fmla="*/ 2147483647 h 280"/>
              <a:gd name="T56" fmla="*/ 2147483647 w 280"/>
              <a:gd name="T57" fmla="*/ 2147483647 h 280"/>
              <a:gd name="T58" fmla="*/ 2147483647 w 280"/>
              <a:gd name="T59" fmla="*/ 2147483647 h 280"/>
              <a:gd name="T60" fmla="*/ 2147483647 w 280"/>
              <a:gd name="T61" fmla="*/ 2147483647 h 280"/>
              <a:gd name="T62" fmla="*/ 2147483647 w 280"/>
              <a:gd name="T63" fmla="*/ 2147483647 h 280"/>
              <a:gd name="T64" fmla="*/ 2147483647 w 280"/>
              <a:gd name="T65" fmla="*/ 2147483647 h 280"/>
              <a:gd name="T66" fmla="*/ 2147483647 w 280"/>
              <a:gd name="T67" fmla="*/ 2147483647 h 280"/>
              <a:gd name="T68" fmla="*/ 2147483647 w 280"/>
              <a:gd name="T69" fmla="*/ 2147483647 h 280"/>
              <a:gd name="T70" fmla="*/ 2147483647 w 280"/>
              <a:gd name="T71" fmla="*/ 2147483647 h 280"/>
              <a:gd name="T72" fmla="*/ 2147483647 w 280"/>
              <a:gd name="T73" fmla="*/ 2147483647 h 280"/>
              <a:gd name="T74" fmla="*/ 2147483647 w 280"/>
              <a:gd name="T75" fmla="*/ 2147483647 h 280"/>
              <a:gd name="T76" fmla="*/ 2147483647 w 280"/>
              <a:gd name="T77" fmla="*/ 2147483647 h 280"/>
              <a:gd name="T78" fmla="*/ 2147483647 w 280"/>
              <a:gd name="T79" fmla="*/ 2147483647 h 280"/>
              <a:gd name="T80" fmla="*/ 2147483647 w 280"/>
              <a:gd name="T81" fmla="*/ 2147483647 h 280"/>
              <a:gd name="T82" fmla="*/ 2147483647 w 280"/>
              <a:gd name="T83" fmla="*/ 2147483647 h 280"/>
              <a:gd name="T84" fmla="*/ 2147483647 w 280"/>
              <a:gd name="T85" fmla="*/ 2147483647 h 280"/>
              <a:gd name="T86" fmla="*/ 2147483647 w 280"/>
              <a:gd name="T87" fmla="*/ 2147483647 h 280"/>
              <a:gd name="T88" fmla="*/ 2147483647 w 280"/>
              <a:gd name="T89" fmla="*/ 2147483647 h 280"/>
              <a:gd name="T90" fmla="*/ 2147483647 w 280"/>
              <a:gd name="T91" fmla="*/ 2147483647 h 280"/>
              <a:gd name="T92" fmla="*/ 2147483647 w 280"/>
              <a:gd name="T93" fmla="*/ 2147483647 h 280"/>
              <a:gd name="T94" fmla="*/ 2147483647 w 280"/>
              <a:gd name="T95" fmla="*/ 2147483647 h 280"/>
              <a:gd name="T96" fmla="*/ 2147483647 w 280"/>
              <a:gd name="T97" fmla="*/ 2147483647 h 280"/>
              <a:gd name="T98" fmla="*/ 2147483647 w 280"/>
              <a:gd name="T99" fmla="*/ 2147483647 h 280"/>
              <a:gd name="T100" fmla="*/ 2147483647 w 280"/>
              <a:gd name="T101" fmla="*/ 2147483647 h 280"/>
              <a:gd name="T102" fmla="*/ 2147483647 w 280"/>
              <a:gd name="T103" fmla="*/ 2147483647 h 280"/>
              <a:gd name="T104" fmla="*/ 2147483647 w 280"/>
              <a:gd name="T105" fmla="*/ 2147483647 h 280"/>
              <a:gd name="T106" fmla="*/ 2147483647 w 280"/>
              <a:gd name="T107" fmla="*/ 2147483647 h 280"/>
              <a:gd name="T108" fmla="*/ 2147483647 w 280"/>
              <a:gd name="T109" fmla="*/ 2147483647 h 280"/>
              <a:gd name="T110" fmla="*/ 2147483647 w 280"/>
              <a:gd name="T111" fmla="*/ 2147483647 h 28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80"/>
              <a:gd name="T169" fmla="*/ 0 h 280"/>
              <a:gd name="T170" fmla="*/ 280 w 280"/>
              <a:gd name="T171" fmla="*/ 280 h 28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80" h="280">
                <a:moveTo>
                  <a:pt x="140" y="0"/>
                </a:moveTo>
                <a:cubicBezTo>
                  <a:pt x="62" y="0"/>
                  <a:pt x="0" y="62"/>
                  <a:pt x="0" y="140"/>
                </a:cubicBezTo>
                <a:cubicBezTo>
                  <a:pt x="0" y="217"/>
                  <a:pt x="62" y="280"/>
                  <a:pt x="140" y="280"/>
                </a:cubicBezTo>
                <a:cubicBezTo>
                  <a:pt x="217" y="280"/>
                  <a:pt x="280" y="217"/>
                  <a:pt x="280" y="140"/>
                </a:cubicBezTo>
                <a:cubicBezTo>
                  <a:pt x="280" y="62"/>
                  <a:pt x="217" y="0"/>
                  <a:pt x="140" y="0"/>
                </a:cubicBezTo>
                <a:close/>
                <a:moveTo>
                  <a:pt x="185" y="69"/>
                </a:moveTo>
                <a:cubicBezTo>
                  <a:pt x="199" y="69"/>
                  <a:pt x="211" y="81"/>
                  <a:pt x="211" y="95"/>
                </a:cubicBezTo>
                <a:cubicBezTo>
                  <a:pt x="211" y="110"/>
                  <a:pt x="199" y="122"/>
                  <a:pt x="185" y="122"/>
                </a:cubicBezTo>
                <a:cubicBezTo>
                  <a:pt x="181" y="122"/>
                  <a:pt x="177" y="121"/>
                  <a:pt x="174" y="119"/>
                </a:cubicBezTo>
                <a:cubicBezTo>
                  <a:pt x="173" y="109"/>
                  <a:pt x="167" y="100"/>
                  <a:pt x="158" y="95"/>
                </a:cubicBezTo>
                <a:cubicBezTo>
                  <a:pt x="159" y="81"/>
                  <a:pt x="170" y="69"/>
                  <a:pt x="185" y="69"/>
                </a:cubicBezTo>
                <a:close/>
                <a:moveTo>
                  <a:pt x="141" y="96"/>
                </a:moveTo>
                <a:cubicBezTo>
                  <a:pt x="156" y="96"/>
                  <a:pt x="167" y="108"/>
                  <a:pt x="167" y="123"/>
                </a:cubicBezTo>
                <a:cubicBezTo>
                  <a:pt x="167" y="137"/>
                  <a:pt x="156" y="149"/>
                  <a:pt x="141" y="149"/>
                </a:cubicBezTo>
                <a:cubicBezTo>
                  <a:pt x="127" y="149"/>
                  <a:pt x="115" y="137"/>
                  <a:pt x="115" y="123"/>
                </a:cubicBezTo>
                <a:cubicBezTo>
                  <a:pt x="115" y="108"/>
                  <a:pt x="127" y="96"/>
                  <a:pt x="141" y="96"/>
                </a:cubicBezTo>
                <a:close/>
                <a:moveTo>
                  <a:pt x="95" y="69"/>
                </a:moveTo>
                <a:cubicBezTo>
                  <a:pt x="109" y="69"/>
                  <a:pt x="121" y="81"/>
                  <a:pt x="121" y="95"/>
                </a:cubicBezTo>
                <a:cubicBezTo>
                  <a:pt x="121" y="96"/>
                  <a:pt x="121" y="96"/>
                  <a:pt x="121" y="97"/>
                </a:cubicBezTo>
                <a:cubicBezTo>
                  <a:pt x="115" y="102"/>
                  <a:pt x="110" y="109"/>
                  <a:pt x="109" y="118"/>
                </a:cubicBezTo>
                <a:cubicBezTo>
                  <a:pt x="105" y="120"/>
                  <a:pt x="100" y="122"/>
                  <a:pt x="95" y="122"/>
                </a:cubicBezTo>
                <a:cubicBezTo>
                  <a:pt x="80" y="122"/>
                  <a:pt x="68" y="110"/>
                  <a:pt x="68" y="95"/>
                </a:cubicBezTo>
                <a:cubicBezTo>
                  <a:pt x="68" y="81"/>
                  <a:pt x="80" y="69"/>
                  <a:pt x="95" y="69"/>
                </a:cubicBezTo>
                <a:close/>
                <a:moveTo>
                  <a:pt x="90" y="193"/>
                </a:moveTo>
                <a:cubicBezTo>
                  <a:pt x="79" y="192"/>
                  <a:pt x="66" y="190"/>
                  <a:pt x="52" y="186"/>
                </a:cubicBezTo>
                <a:cubicBezTo>
                  <a:pt x="50" y="185"/>
                  <a:pt x="50" y="185"/>
                  <a:pt x="50" y="185"/>
                </a:cubicBezTo>
                <a:cubicBezTo>
                  <a:pt x="50" y="185"/>
                  <a:pt x="50" y="185"/>
                  <a:pt x="50" y="185"/>
                </a:cubicBezTo>
                <a:cubicBezTo>
                  <a:pt x="50" y="157"/>
                  <a:pt x="50" y="157"/>
                  <a:pt x="50" y="157"/>
                </a:cubicBezTo>
                <a:cubicBezTo>
                  <a:pt x="50" y="139"/>
                  <a:pt x="65" y="124"/>
                  <a:pt x="84" y="124"/>
                </a:cubicBezTo>
                <a:cubicBezTo>
                  <a:pt x="106" y="124"/>
                  <a:pt x="106" y="124"/>
                  <a:pt x="106" y="124"/>
                </a:cubicBezTo>
                <a:cubicBezTo>
                  <a:pt x="107" y="124"/>
                  <a:pt x="108" y="124"/>
                  <a:pt x="108" y="124"/>
                </a:cubicBezTo>
                <a:cubicBezTo>
                  <a:pt x="109" y="132"/>
                  <a:pt x="113" y="140"/>
                  <a:pt x="118" y="146"/>
                </a:cubicBezTo>
                <a:cubicBezTo>
                  <a:pt x="102" y="151"/>
                  <a:pt x="90" y="166"/>
                  <a:pt x="90" y="185"/>
                </a:cubicBezTo>
                <a:lnTo>
                  <a:pt x="90" y="193"/>
                </a:lnTo>
                <a:close/>
                <a:moveTo>
                  <a:pt x="186" y="212"/>
                </a:moveTo>
                <a:cubicBezTo>
                  <a:pt x="186" y="212"/>
                  <a:pt x="186" y="212"/>
                  <a:pt x="186" y="212"/>
                </a:cubicBezTo>
                <a:cubicBezTo>
                  <a:pt x="184" y="213"/>
                  <a:pt x="184" y="213"/>
                  <a:pt x="184" y="213"/>
                </a:cubicBezTo>
                <a:cubicBezTo>
                  <a:pt x="183" y="213"/>
                  <a:pt x="169" y="220"/>
                  <a:pt x="144" y="220"/>
                </a:cubicBezTo>
                <a:cubicBezTo>
                  <a:pt x="131" y="220"/>
                  <a:pt x="116" y="218"/>
                  <a:pt x="98" y="213"/>
                </a:cubicBezTo>
                <a:cubicBezTo>
                  <a:pt x="96" y="212"/>
                  <a:pt x="96" y="212"/>
                  <a:pt x="96" y="212"/>
                </a:cubicBezTo>
                <a:cubicBezTo>
                  <a:pt x="96" y="212"/>
                  <a:pt x="96" y="212"/>
                  <a:pt x="96" y="212"/>
                </a:cubicBezTo>
                <a:cubicBezTo>
                  <a:pt x="96" y="185"/>
                  <a:pt x="96" y="185"/>
                  <a:pt x="96" y="185"/>
                </a:cubicBezTo>
                <a:cubicBezTo>
                  <a:pt x="96" y="166"/>
                  <a:pt x="111" y="151"/>
                  <a:pt x="130" y="151"/>
                </a:cubicBezTo>
                <a:cubicBezTo>
                  <a:pt x="152" y="151"/>
                  <a:pt x="152" y="151"/>
                  <a:pt x="152" y="151"/>
                </a:cubicBezTo>
                <a:cubicBezTo>
                  <a:pt x="171" y="151"/>
                  <a:pt x="186" y="166"/>
                  <a:pt x="186" y="185"/>
                </a:cubicBezTo>
                <a:lnTo>
                  <a:pt x="186" y="212"/>
                </a:lnTo>
                <a:close/>
                <a:moveTo>
                  <a:pt x="230" y="185"/>
                </a:moveTo>
                <a:cubicBezTo>
                  <a:pt x="230" y="185"/>
                  <a:pt x="230" y="185"/>
                  <a:pt x="230" y="185"/>
                </a:cubicBezTo>
                <a:cubicBezTo>
                  <a:pt x="228" y="186"/>
                  <a:pt x="228" y="186"/>
                  <a:pt x="228" y="186"/>
                </a:cubicBezTo>
                <a:cubicBezTo>
                  <a:pt x="227" y="186"/>
                  <a:pt x="214" y="192"/>
                  <a:pt x="192" y="193"/>
                </a:cubicBezTo>
                <a:cubicBezTo>
                  <a:pt x="192" y="185"/>
                  <a:pt x="192" y="185"/>
                  <a:pt x="192" y="185"/>
                </a:cubicBezTo>
                <a:cubicBezTo>
                  <a:pt x="192" y="166"/>
                  <a:pt x="180" y="151"/>
                  <a:pt x="164" y="146"/>
                </a:cubicBezTo>
                <a:cubicBezTo>
                  <a:pt x="170" y="140"/>
                  <a:pt x="173" y="132"/>
                  <a:pt x="174" y="124"/>
                </a:cubicBezTo>
                <a:cubicBezTo>
                  <a:pt x="196" y="124"/>
                  <a:pt x="196" y="124"/>
                  <a:pt x="196" y="124"/>
                </a:cubicBezTo>
                <a:cubicBezTo>
                  <a:pt x="215" y="124"/>
                  <a:pt x="230" y="139"/>
                  <a:pt x="230" y="157"/>
                </a:cubicBezTo>
                <a:lnTo>
                  <a:pt x="230" y="185"/>
                </a:lnTo>
                <a:close/>
              </a:path>
            </a:pathLst>
          </a:custGeom>
          <a:solidFill>
            <a:schemeClr val="tx1"/>
          </a:solidFill>
          <a:ln>
            <a:noFill/>
          </a:ln>
        </p:spPr>
        <p:txBody>
          <a:bodyPr lIns="68580" tIns="34291" rIns="68580" bIns="34291"/>
          <a:lstStyle/>
          <a:p>
            <a:endParaRPr lang="zh-CN" altLang="en-US" sz="3200">
              <a:solidFill>
                <a:srgbClr val="5497D4"/>
              </a:solidFill>
            </a:endParaRPr>
          </a:p>
        </p:txBody>
      </p:sp>
      <p:sp>
        <p:nvSpPr>
          <p:cNvPr id="98" name="Freeform 45"/>
          <p:cNvSpPr>
            <a:spLocks noChangeAspect="1" noEditPoints="1"/>
          </p:cNvSpPr>
          <p:nvPr/>
        </p:nvSpPr>
        <p:spPr bwMode="auto">
          <a:xfrm>
            <a:off x="8592199" y="3341536"/>
            <a:ext cx="431856" cy="431800"/>
          </a:xfrm>
          <a:custGeom>
            <a:avLst/>
            <a:gdLst>
              <a:gd name="T0" fmla="*/ 0 w 342"/>
              <a:gd name="T1" fmla="*/ 171 h 342"/>
              <a:gd name="T2" fmla="*/ 342 w 342"/>
              <a:gd name="T3" fmla="*/ 171 h 342"/>
              <a:gd name="T4" fmla="*/ 48 w 342"/>
              <a:gd name="T5" fmla="*/ 140 h 342"/>
              <a:gd name="T6" fmla="*/ 108 w 342"/>
              <a:gd name="T7" fmla="*/ 164 h 342"/>
              <a:gd name="T8" fmla="*/ 48 w 342"/>
              <a:gd name="T9" fmla="*/ 140 h 342"/>
              <a:gd name="T10" fmla="*/ 109 w 342"/>
              <a:gd name="T11" fmla="*/ 171 h 342"/>
              <a:gd name="T12" fmla="*/ 66 w 342"/>
              <a:gd name="T13" fmla="*/ 209 h 342"/>
              <a:gd name="T14" fmla="*/ 95 w 342"/>
              <a:gd name="T15" fmla="*/ 283 h 342"/>
              <a:gd name="T16" fmla="*/ 95 w 342"/>
              <a:gd name="T17" fmla="*/ 245 h 342"/>
              <a:gd name="T18" fmla="*/ 95 w 342"/>
              <a:gd name="T19" fmla="*/ 283 h 342"/>
              <a:gd name="T20" fmla="*/ 67 w 342"/>
              <a:gd name="T21" fmla="*/ 216 h 342"/>
              <a:gd name="T22" fmla="*/ 114 w 342"/>
              <a:gd name="T23" fmla="*/ 239 h 342"/>
              <a:gd name="T24" fmla="*/ 169 w 342"/>
              <a:gd name="T25" fmla="*/ 239 h 342"/>
              <a:gd name="T26" fmla="*/ 120 w 342"/>
              <a:gd name="T27" fmla="*/ 216 h 342"/>
              <a:gd name="T28" fmla="*/ 169 w 342"/>
              <a:gd name="T29" fmla="*/ 239 h 342"/>
              <a:gd name="T30" fmla="*/ 119 w 342"/>
              <a:gd name="T31" fmla="*/ 209 h 342"/>
              <a:gd name="T32" fmla="*/ 175 w 342"/>
              <a:gd name="T33" fmla="*/ 171 h 342"/>
              <a:gd name="T34" fmla="*/ 116 w 342"/>
              <a:gd name="T35" fmla="*/ 164 h 342"/>
              <a:gd name="T36" fmla="*/ 177 w 342"/>
              <a:gd name="T37" fmla="*/ 140 h 342"/>
              <a:gd name="T38" fmla="*/ 116 w 342"/>
              <a:gd name="T39" fmla="*/ 164 h 342"/>
              <a:gd name="T40" fmla="*/ 177 w 342"/>
              <a:gd name="T41" fmla="*/ 264 h 342"/>
              <a:gd name="T42" fmla="*/ 215 w 342"/>
              <a:gd name="T43" fmla="*/ 264 h 342"/>
              <a:gd name="T44" fmla="*/ 217 w 342"/>
              <a:gd name="T45" fmla="*/ 239 h 342"/>
              <a:gd name="T46" fmla="*/ 178 w 342"/>
              <a:gd name="T47" fmla="*/ 216 h 342"/>
              <a:gd name="T48" fmla="*/ 217 w 342"/>
              <a:gd name="T49" fmla="*/ 239 h 342"/>
              <a:gd name="T50" fmla="*/ 179 w 342"/>
              <a:gd name="T51" fmla="*/ 209 h 342"/>
              <a:gd name="T52" fmla="*/ 235 w 342"/>
              <a:gd name="T53" fmla="*/ 171 h 342"/>
              <a:gd name="T54" fmla="*/ 283 w 342"/>
              <a:gd name="T55" fmla="*/ 126 h 342"/>
              <a:gd name="T56" fmla="*/ 241 w 342"/>
              <a:gd name="T57" fmla="*/ 149 h 342"/>
              <a:gd name="T58" fmla="*/ 182 w 342"/>
              <a:gd name="T59" fmla="*/ 164 h 342"/>
              <a:gd name="T60" fmla="*/ 220 w 342"/>
              <a:gd name="T61" fmla="*/ 140 h 342"/>
              <a:gd name="T62" fmla="*/ 252 w 342"/>
              <a:gd name="T63" fmla="*/ 107 h 342"/>
              <a:gd name="T64" fmla="*/ 260 w 342"/>
              <a:gd name="T65" fmla="*/ 103 h 342"/>
              <a:gd name="T66" fmla="*/ 283 w 342"/>
              <a:gd name="T67" fmla="*/ 126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2" h="342">
                <a:moveTo>
                  <a:pt x="171" y="0"/>
                </a:moveTo>
                <a:cubicBezTo>
                  <a:pt x="76" y="0"/>
                  <a:pt x="0" y="77"/>
                  <a:pt x="0" y="171"/>
                </a:cubicBezTo>
                <a:cubicBezTo>
                  <a:pt x="0" y="266"/>
                  <a:pt x="76" y="342"/>
                  <a:pt x="171" y="342"/>
                </a:cubicBezTo>
                <a:cubicBezTo>
                  <a:pt x="265" y="342"/>
                  <a:pt x="342" y="266"/>
                  <a:pt x="342" y="171"/>
                </a:cubicBezTo>
                <a:cubicBezTo>
                  <a:pt x="342" y="77"/>
                  <a:pt x="265" y="0"/>
                  <a:pt x="171" y="0"/>
                </a:cubicBezTo>
                <a:close/>
                <a:moveTo>
                  <a:pt x="48" y="140"/>
                </a:moveTo>
                <a:cubicBezTo>
                  <a:pt x="106" y="140"/>
                  <a:pt x="106" y="140"/>
                  <a:pt x="106" y="140"/>
                </a:cubicBezTo>
                <a:cubicBezTo>
                  <a:pt x="108" y="164"/>
                  <a:pt x="108" y="164"/>
                  <a:pt x="108" y="164"/>
                </a:cubicBezTo>
                <a:cubicBezTo>
                  <a:pt x="54" y="164"/>
                  <a:pt x="54" y="164"/>
                  <a:pt x="54" y="164"/>
                </a:cubicBezTo>
                <a:lnTo>
                  <a:pt x="48" y="140"/>
                </a:lnTo>
                <a:close/>
                <a:moveTo>
                  <a:pt x="56" y="171"/>
                </a:moveTo>
                <a:cubicBezTo>
                  <a:pt x="109" y="171"/>
                  <a:pt x="109" y="171"/>
                  <a:pt x="109" y="171"/>
                </a:cubicBezTo>
                <a:cubicBezTo>
                  <a:pt x="112" y="209"/>
                  <a:pt x="112" y="209"/>
                  <a:pt x="112" y="209"/>
                </a:cubicBezTo>
                <a:cubicBezTo>
                  <a:pt x="66" y="209"/>
                  <a:pt x="66" y="209"/>
                  <a:pt x="66" y="209"/>
                </a:cubicBezTo>
                <a:lnTo>
                  <a:pt x="56" y="171"/>
                </a:lnTo>
                <a:close/>
                <a:moveTo>
                  <a:pt x="95" y="283"/>
                </a:moveTo>
                <a:cubicBezTo>
                  <a:pt x="85" y="283"/>
                  <a:pt x="76" y="275"/>
                  <a:pt x="76" y="264"/>
                </a:cubicBezTo>
                <a:cubicBezTo>
                  <a:pt x="76" y="254"/>
                  <a:pt x="85" y="245"/>
                  <a:pt x="95" y="245"/>
                </a:cubicBezTo>
                <a:cubicBezTo>
                  <a:pt x="106" y="245"/>
                  <a:pt x="114" y="254"/>
                  <a:pt x="114" y="264"/>
                </a:cubicBezTo>
                <a:cubicBezTo>
                  <a:pt x="114" y="275"/>
                  <a:pt x="106" y="283"/>
                  <a:pt x="95" y="283"/>
                </a:cubicBezTo>
                <a:close/>
                <a:moveTo>
                  <a:pt x="73" y="239"/>
                </a:moveTo>
                <a:cubicBezTo>
                  <a:pt x="67" y="216"/>
                  <a:pt x="67" y="216"/>
                  <a:pt x="67" y="216"/>
                </a:cubicBezTo>
                <a:cubicBezTo>
                  <a:pt x="113" y="216"/>
                  <a:pt x="113" y="216"/>
                  <a:pt x="113" y="216"/>
                </a:cubicBezTo>
                <a:cubicBezTo>
                  <a:pt x="114" y="239"/>
                  <a:pt x="114" y="239"/>
                  <a:pt x="114" y="239"/>
                </a:cubicBezTo>
                <a:lnTo>
                  <a:pt x="73" y="239"/>
                </a:lnTo>
                <a:close/>
                <a:moveTo>
                  <a:pt x="169" y="239"/>
                </a:moveTo>
                <a:cubicBezTo>
                  <a:pt x="122" y="239"/>
                  <a:pt x="122" y="239"/>
                  <a:pt x="122" y="239"/>
                </a:cubicBezTo>
                <a:cubicBezTo>
                  <a:pt x="120" y="216"/>
                  <a:pt x="120" y="216"/>
                  <a:pt x="120" y="216"/>
                </a:cubicBezTo>
                <a:cubicBezTo>
                  <a:pt x="171" y="216"/>
                  <a:pt x="171" y="216"/>
                  <a:pt x="171" y="216"/>
                </a:cubicBezTo>
                <a:lnTo>
                  <a:pt x="169" y="239"/>
                </a:lnTo>
                <a:close/>
                <a:moveTo>
                  <a:pt x="171" y="209"/>
                </a:moveTo>
                <a:cubicBezTo>
                  <a:pt x="119" y="209"/>
                  <a:pt x="119" y="209"/>
                  <a:pt x="119" y="209"/>
                </a:cubicBezTo>
                <a:cubicBezTo>
                  <a:pt x="116" y="171"/>
                  <a:pt x="116" y="171"/>
                  <a:pt x="116" y="171"/>
                </a:cubicBezTo>
                <a:cubicBezTo>
                  <a:pt x="175" y="171"/>
                  <a:pt x="175" y="171"/>
                  <a:pt x="175" y="171"/>
                </a:cubicBezTo>
                <a:lnTo>
                  <a:pt x="171" y="209"/>
                </a:lnTo>
                <a:close/>
                <a:moveTo>
                  <a:pt x="116" y="164"/>
                </a:moveTo>
                <a:cubicBezTo>
                  <a:pt x="114" y="140"/>
                  <a:pt x="114" y="140"/>
                  <a:pt x="114" y="140"/>
                </a:cubicBezTo>
                <a:cubicBezTo>
                  <a:pt x="177" y="140"/>
                  <a:pt x="177" y="140"/>
                  <a:pt x="177" y="140"/>
                </a:cubicBezTo>
                <a:cubicBezTo>
                  <a:pt x="175" y="164"/>
                  <a:pt x="175" y="164"/>
                  <a:pt x="175" y="164"/>
                </a:cubicBezTo>
                <a:lnTo>
                  <a:pt x="116" y="164"/>
                </a:lnTo>
                <a:close/>
                <a:moveTo>
                  <a:pt x="196" y="283"/>
                </a:moveTo>
                <a:cubicBezTo>
                  <a:pt x="185" y="283"/>
                  <a:pt x="177" y="275"/>
                  <a:pt x="177" y="264"/>
                </a:cubicBezTo>
                <a:cubicBezTo>
                  <a:pt x="177" y="254"/>
                  <a:pt x="185" y="245"/>
                  <a:pt x="196" y="245"/>
                </a:cubicBezTo>
                <a:cubicBezTo>
                  <a:pt x="206" y="245"/>
                  <a:pt x="215" y="254"/>
                  <a:pt x="215" y="264"/>
                </a:cubicBezTo>
                <a:cubicBezTo>
                  <a:pt x="215" y="275"/>
                  <a:pt x="206" y="283"/>
                  <a:pt x="196" y="283"/>
                </a:cubicBezTo>
                <a:close/>
                <a:moveTo>
                  <a:pt x="217" y="239"/>
                </a:moveTo>
                <a:cubicBezTo>
                  <a:pt x="176" y="239"/>
                  <a:pt x="176" y="239"/>
                  <a:pt x="176" y="239"/>
                </a:cubicBezTo>
                <a:cubicBezTo>
                  <a:pt x="178" y="216"/>
                  <a:pt x="178" y="216"/>
                  <a:pt x="178" y="216"/>
                </a:cubicBezTo>
                <a:cubicBezTo>
                  <a:pt x="223" y="216"/>
                  <a:pt x="223" y="216"/>
                  <a:pt x="223" y="216"/>
                </a:cubicBezTo>
                <a:lnTo>
                  <a:pt x="217" y="239"/>
                </a:lnTo>
                <a:close/>
                <a:moveTo>
                  <a:pt x="225" y="209"/>
                </a:moveTo>
                <a:cubicBezTo>
                  <a:pt x="179" y="209"/>
                  <a:pt x="179" y="209"/>
                  <a:pt x="179" y="209"/>
                </a:cubicBezTo>
                <a:cubicBezTo>
                  <a:pt x="182" y="171"/>
                  <a:pt x="182" y="171"/>
                  <a:pt x="182" y="171"/>
                </a:cubicBezTo>
                <a:cubicBezTo>
                  <a:pt x="235" y="171"/>
                  <a:pt x="235" y="171"/>
                  <a:pt x="235" y="171"/>
                </a:cubicBezTo>
                <a:lnTo>
                  <a:pt x="225" y="209"/>
                </a:lnTo>
                <a:close/>
                <a:moveTo>
                  <a:pt x="283" y="126"/>
                </a:moveTo>
                <a:cubicBezTo>
                  <a:pt x="264" y="126"/>
                  <a:pt x="264" y="126"/>
                  <a:pt x="264" y="126"/>
                </a:cubicBezTo>
                <a:cubicBezTo>
                  <a:pt x="256" y="133"/>
                  <a:pt x="249" y="141"/>
                  <a:pt x="241" y="149"/>
                </a:cubicBezTo>
                <a:cubicBezTo>
                  <a:pt x="237" y="164"/>
                  <a:pt x="237" y="164"/>
                  <a:pt x="237" y="164"/>
                </a:cubicBezTo>
                <a:cubicBezTo>
                  <a:pt x="182" y="164"/>
                  <a:pt x="182" y="164"/>
                  <a:pt x="182" y="164"/>
                </a:cubicBezTo>
                <a:cubicBezTo>
                  <a:pt x="184" y="140"/>
                  <a:pt x="184" y="140"/>
                  <a:pt x="184" y="140"/>
                </a:cubicBezTo>
                <a:cubicBezTo>
                  <a:pt x="220" y="140"/>
                  <a:pt x="220" y="140"/>
                  <a:pt x="220" y="140"/>
                </a:cubicBezTo>
                <a:cubicBezTo>
                  <a:pt x="221" y="139"/>
                  <a:pt x="221" y="138"/>
                  <a:pt x="222" y="137"/>
                </a:cubicBezTo>
                <a:cubicBezTo>
                  <a:pt x="232" y="127"/>
                  <a:pt x="242" y="117"/>
                  <a:pt x="252" y="107"/>
                </a:cubicBezTo>
                <a:cubicBezTo>
                  <a:pt x="252" y="107"/>
                  <a:pt x="253" y="106"/>
                  <a:pt x="254" y="105"/>
                </a:cubicBezTo>
                <a:cubicBezTo>
                  <a:pt x="256" y="104"/>
                  <a:pt x="258" y="103"/>
                  <a:pt x="260" y="103"/>
                </a:cubicBezTo>
                <a:cubicBezTo>
                  <a:pt x="283" y="103"/>
                  <a:pt x="283" y="103"/>
                  <a:pt x="283" y="103"/>
                </a:cubicBezTo>
                <a:cubicBezTo>
                  <a:pt x="297" y="103"/>
                  <a:pt x="297" y="126"/>
                  <a:pt x="283" y="126"/>
                </a:cubicBezTo>
                <a:close/>
              </a:path>
            </a:pathLst>
          </a:custGeom>
          <a:solidFill>
            <a:schemeClr val="tx1"/>
          </a:solidFill>
          <a:ln>
            <a:noFill/>
          </a:ln>
        </p:spPr>
        <p:txBody>
          <a:bodyPr lIns="68580" tIns="34291" rIns="68580" bIns="34291"/>
          <a:lstStyle/>
          <a:p>
            <a:pPr defTabSz="684530">
              <a:defRPr/>
            </a:pPr>
            <a:endParaRPr lang="id-ID" sz="665">
              <a:solidFill>
                <a:srgbClr val="5497D4"/>
              </a:solidFill>
            </a:endParaRPr>
          </a:p>
        </p:txBody>
      </p:sp>
      <p:sp>
        <p:nvSpPr>
          <p:cNvPr id="99" name="矩形 98"/>
          <p:cNvSpPr/>
          <p:nvPr/>
        </p:nvSpPr>
        <p:spPr>
          <a:xfrm>
            <a:off x="6478444" y="1866205"/>
            <a:ext cx="1305165" cy="369332"/>
          </a:xfrm>
          <a:prstGeom prst="rect">
            <a:avLst/>
          </a:prstGeom>
        </p:spPr>
        <p:txBody>
          <a:bodyPr wrap="none" lIns="91440" tIns="45720" rIns="91440" bIns="45720">
            <a:spAutoFit/>
          </a:bodyPr>
          <a:lstStyle/>
          <a:p>
            <a:pPr lvl="0" algn="ctr"/>
            <a:r>
              <a:rPr lang="en-US" altLang="zh-CN" b="1" dirty="0">
                <a:latin typeface="微软雅黑" panose="020B0503020204020204" pitchFamily="34" charset="-122"/>
                <a:ea typeface="微软雅黑" panose="020B0503020204020204" pitchFamily="34" charset="-122"/>
              </a:rPr>
              <a:t>100</a:t>
            </a:r>
            <a:r>
              <a:rPr lang="zh-CN" altLang="en-US" b="1" dirty="0">
                <a:latin typeface="微软雅黑" panose="020B0503020204020204" pitchFamily="34" charset="-122"/>
                <a:ea typeface="微软雅黑" panose="020B0503020204020204" pitchFamily="34" charset="-122"/>
              </a:rPr>
              <a:t>家分店</a:t>
            </a:r>
            <a:endParaRPr lang="zh-CN" altLang="en-US" b="1" dirty="0">
              <a:latin typeface="微软雅黑" panose="020B0503020204020204" pitchFamily="34" charset="-122"/>
              <a:ea typeface="微软雅黑" panose="020B0503020204020204" pitchFamily="34" charset="-122"/>
            </a:endParaRPr>
          </a:p>
        </p:txBody>
      </p:sp>
      <p:sp>
        <p:nvSpPr>
          <p:cNvPr id="100" name="矩形 99"/>
          <p:cNvSpPr/>
          <p:nvPr/>
        </p:nvSpPr>
        <p:spPr>
          <a:xfrm>
            <a:off x="9496942" y="1859145"/>
            <a:ext cx="1107996" cy="369332"/>
          </a:xfrm>
          <a:prstGeom prst="rect">
            <a:avLst/>
          </a:prstGeom>
        </p:spPr>
        <p:txBody>
          <a:bodyPr wrap="none" lIns="91440" tIns="45720" rIns="91440" bIns="45720">
            <a:spAutoFit/>
          </a:bodyPr>
          <a:lstStyle/>
          <a:p>
            <a:pPr lvl="0" algn="ctr"/>
            <a:r>
              <a:rPr lang="zh-CN" altLang="en-US" b="1" dirty="0">
                <a:latin typeface="微软雅黑" panose="020B0503020204020204" pitchFamily="34" charset="-122"/>
                <a:ea typeface="微软雅黑" panose="020B0503020204020204" pitchFamily="34" charset="-122"/>
              </a:rPr>
              <a:t>十大产业</a:t>
            </a:r>
            <a:endParaRPr lang="zh-CN" altLang="en-US" b="1" dirty="0">
              <a:latin typeface="微软雅黑" panose="020B0503020204020204" pitchFamily="34" charset="-122"/>
              <a:ea typeface="微软雅黑" panose="020B0503020204020204" pitchFamily="34" charset="-122"/>
            </a:endParaRPr>
          </a:p>
        </p:txBody>
      </p:sp>
      <p:sp>
        <p:nvSpPr>
          <p:cNvPr id="101" name="矩形 100"/>
          <p:cNvSpPr/>
          <p:nvPr/>
        </p:nvSpPr>
        <p:spPr>
          <a:xfrm>
            <a:off x="6474350" y="3273059"/>
            <a:ext cx="1338828" cy="369332"/>
          </a:xfrm>
          <a:prstGeom prst="rect">
            <a:avLst/>
          </a:prstGeom>
        </p:spPr>
        <p:txBody>
          <a:bodyPr wrap="none" lIns="91440" tIns="45720" rIns="91440" bIns="45720">
            <a:spAutoFit/>
          </a:bodyPr>
          <a:lstStyle/>
          <a:p>
            <a:pPr lvl="0" algn="ctr"/>
            <a:r>
              <a:rPr lang="zh-CN" altLang="en-US" b="1" dirty="0">
                <a:latin typeface="微软雅黑" panose="020B0503020204020204" pitchFamily="34" charset="-122"/>
                <a:ea typeface="微软雅黑" panose="020B0503020204020204" pitchFamily="34" charset="-122"/>
              </a:rPr>
              <a:t>科技创新奖</a:t>
            </a:r>
            <a:endParaRPr lang="zh-CN" altLang="en-US" b="1" dirty="0">
              <a:latin typeface="微软雅黑" panose="020B0503020204020204" pitchFamily="34" charset="-122"/>
              <a:ea typeface="微软雅黑" panose="020B0503020204020204" pitchFamily="34" charset="-122"/>
            </a:endParaRPr>
          </a:p>
        </p:txBody>
      </p:sp>
      <p:sp>
        <p:nvSpPr>
          <p:cNvPr id="102" name="矩形 101"/>
          <p:cNvSpPr/>
          <p:nvPr/>
        </p:nvSpPr>
        <p:spPr>
          <a:xfrm>
            <a:off x="9463287" y="3272479"/>
            <a:ext cx="1569660" cy="369332"/>
          </a:xfrm>
          <a:prstGeom prst="rect">
            <a:avLst/>
          </a:prstGeom>
        </p:spPr>
        <p:txBody>
          <a:bodyPr wrap="none" lIns="91440" tIns="45720" rIns="91440" bIns="45720">
            <a:spAutoFit/>
          </a:bodyPr>
          <a:lstStyle/>
          <a:p>
            <a:pPr lvl="0" algn="ctr"/>
            <a:r>
              <a:rPr lang="zh-CN" altLang="en-US" b="1" dirty="0">
                <a:latin typeface="微软雅黑" panose="020B0503020204020204" pitchFamily="34" charset="-122"/>
                <a:ea typeface="微软雅黑" panose="020B0503020204020204" pitchFamily="34" charset="-122"/>
              </a:rPr>
              <a:t>年创利税破亿</a:t>
            </a:r>
            <a:endParaRPr lang="zh-CN" altLang="en-US" b="1" dirty="0">
              <a:latin typeface="微软雅黑" panose="020B0503020204020204" pitchFamily="34" charset="-122"/>
              <a:ea typeface="微软雅黑" panose="020B0503020204020204" pitchFamily="34" charset="-122"/>
            </a:endParaRPr>
          </a:p>
        </p:txBody>
      </p:sp>
      <p:sp>
        <p:nvSpPr>
          <p:cNvPr id="103" name="矩形 102"/>
          <p:cNvSpPr/>
          <p:nvPr/>
        </p:nvSpPr>
        <p:spPr>
          <a:xfrm>
            <a:off x="6281878" y="2276873"/>
            <a:ext cx="1974763" cy="634148"/>
          </a:xfrm>
          <a:prstGeom prst="rect">
            <a:avLst/>
          </a:prstGeom>
        </p:spPr>
        <p:txBody>
          <a:bodyPr wrap="square" lIns="91440" tIns="45720" rIns="91440" bIns="45720">
            <a:spAutoFit/>
          </a:bodyPr>
          <a:lstStyle/>
          <a:p>
            <a:pPr>
              <a:lnSpc>
                <a:spcPct val="120000"/>
              </a:lnSpc>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在这里输入您的内容，在这里输入您的内容。</a:t>
            </a:r>
            <a:endParaRPr lang="zh-CN" altLang="en-US" sz="1465" dirty="0">
              <a:solidFill>
                <a:schemeClr val="tx1">
                  <a:lumMod val="65000"/>
                  <a:lumOff val="35000"/>
                </a:schemeClr>
              </a:solidFill>
              <a:latin typeface="方正细圆简体" pitchFamily="2" charset="-122"/>
              <a:ea typeface="方正细圆简体" pitchFamily="2" charset="-122"/>
            </a:endParaRPr>
          </a:p>
        </p:txBody>
      </p:sp>
      <p:sp>
        <p:nvSpPr>
          <p:cNvPr id="104" name="矩形 103"/>
          <p:cNvSpPr/>
          <p:nvPr/>
        </p:nvSpPr>
        <p:spPr>
          <a:xfrm>
            <a:off x="9063559" y="2303855"/>
            <a:ext cx="1974763" cy="634148"/>
          </a:xfrm>
          <a:prstGeom prst="rect">
            <a:avLst/>
          </a:prstGeom>
        </p:spPr>
        <p:txBody>
          <a:bodyPr wrap="square" lIns="91440" tIns="45720" rIns="91440" bIns="45720">
            <a:spAutoFit/>
          </a:bodyPr>
          <a:lstStyle/>
          <a:p>
            <a:pPr>
              <a:lnSpc>
                <a:spcPct val="120000"/>
              </a:lnSpc>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在这里输入您的内容，在这里输入您的内容。</a:t>
            </a:r>
            <a:endParaRPr lang="zh-CN" altLang="en-US" sz="1465" dirty="0">
              <a:solidFill>
                <a:schemeClr val="tx1">
                  <a:lumMod val="65000"/>
                  <a:lumOff val="35000"/>
                </a:schemeClr>
              </a:solidFill>
              <a:latin typeface="方正细圆简体" pitchFamily="2" charset="-122"/>
              <a:ea typeface="方正细圆简体" pitchFamily="2" charset="-122"/>
            </a:endParaRPr>
          </a:p>
        </p:txBody>
      </p:sp>
      <p:sp>
        <p:nvSpPr>
          <p:cNvPr id="105" name="矩形 104"/>
          <p:cNvSpPr/>
          <p:nvPr/>
        </p:nvSpPr>
        <p:spPr>
          <a:xfrm>
            <a:off x="6297719" y="3723539"/>
            <a:ext cx="1974763" cy="634148"/>
          </a:xfrm>
          <a:prstGeom prst="rect">
            <a:avLst/>
          </a:prstGeom>
        </p:spPr>
        <p:txBody>
          <a:bodyPr wrap="square" lIns="91440" tIns="45720" rIns="91440" bIns="45720">
            <a:spAutoFit/>
          </a:bodyPr>
          <a:lstStyle/>
          <a:p>
            <a:pPr>
              <a:lnSpc>
                <a:spcPct val="120000"/>
              </a:lnSpc>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在这里输入您的内容，在这里输入您的内容。</a:t>
            </a:r>
            <a:endParaRPr lang="zh-CN" altLang="en-US" sz="1465" dirty="0">
              <a:solidFill>
                <a:schemeClr val="tx1">
                  <a:lumMod val="65000"/>
                  <a:lumOff val="35000"/>
                </a:schemeClr>
              </a:solidFill>
              <a:latin typeface="方正细圆简体" pitchFamily="2" charset="-122"/>
              <a:ea typeface="方正细圆简体" pitchFamily="2" charset="-122"/>
            </a:endParaRPr>
          </a:p>
        </p:txBody>
      </p:sp>
      <p:sp>
        <p:nvSpPr>
          <p:cNvPr id="106" name="矩形 105"/>
          <p:cNvSpPr/>
          <p:nvPr/>
        </p:nvSpPr>
        <p:spPr>
          <a:xfrm>
            <a:off x="9306607" y="3690206"/>
            <a:ext cx="1974763" cy="634148"/>
          </a:xfrm>
          <a:prstGeom prst="rect">
            <a:avLst/>
          </a:prstGeom>
        </p:spPr>
        <p:txBody>
          <a:bodyPr wrap="square" lIns="91440" tIns="45720" rIns="91440" bIns="45720">
            <a:spAutoFit/>
          </a:bodyPr>
          <a:lstStyle/>
          <a:p>
            <a:pPr>
              <a:lnSpc>
                <a:spcPct val="120000"/>
              </a:lnSpc>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在这里输入您的内容，在这里输入您的内容。</a:t>
            </a:r>
            <a:endParaRPr lang="zh-CN" altLang="en-US" sz="1465" dirty="0">
              <a:solidFill>
                <a:schemeClr val="tx1">
                  <a:lumMod val="65000"/>
                  <a:lumOff val="35000"/>
                </a:schemeClr>
              </a:solidFill>
              <a:latin typeface="方正细圆简体" pitchFamily="2" charset="-122"/>
              <a:ea typeface="方正细圆简体" pitchFamily="2" charset="-122"/>
            </a:endParaRPr>
          </a:p>
        </p:txBody>
      </p:sp>
      <p:sp>
        <p:nvSpPr>
          <p:cNvPr id="107" name="矩形 106"/>
          <p:cNvSpPr/>
          <p:nvPr/>
        </p:nvSpPr>
        <p:spPr>
          <a:xfrm>
            <a:off x="6297719" y="4760683"/>
            <a:ext cx="4983652" cy="972767"/>
          </a:xfrm>
          <a:prstGeom prst="rect">
            <a:avLst/>
          </a:prstGeom>
        </p:spPr>
        <p:txBody>
          <a:bodyPr wrap="square" lIns="91440" tIns="45720" rIns="91440" bIns="45720">
            <a:spAutoFit/>
          </a:bodyPr>
          <a:lstStyle/>
          <a:p>
            <a:pPr>
              <a:lnSpc>
                <a:spcPct val="130000"/>
              </a:lnSpc>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可通过复制内容后右键选择保留文本。可通过复制内容后右键选择保留文本。可通过复制内容后右键选择保留文本。</a:t>
            </a:r>
            <a:endParaRPr lang="zh-CN" altLang="en-US" sz="1465" dirty="0">
              <a:solidFill>
                <a:schemeClr val="tx1">
                  <a:lumMod val="65000"/>
                  <a:lumOff val="35000"/>
                </a:schemeClr>
              </a:solidFill>
              <a:latin typeface="方正细圆简体" pitchFamily="2" charset="-122"/>
              <a:ea typeface="方正细圆简体" pitchFamily="2" charset="-122"/>
            </a:endParaRPr>
          </a:p>
          <a:p>
            <a:pPr>
              <a:lnSpc>
                <a:spcPct val="130000"/>
              </a:lnSpc>
            </a:pPr>
            <a:endParaRPr lang="zh-CN" altLang="en-US" sz="1465" dirty="0">
              <a:solidFill>
                <a:schemeClr val="tx1">
                  <a:lumMod val="65000"/>
                  <a:lumOff val="35000"/>
                </a:schemeClr>
              </a:solidFill>
              <a:latin typeface="方正细圆简体" pitchFamily="2" charset="-122"/>
              <a:ea typeface="方正细圆简体" pitchFamily="2" charset="-122"/>
            </a:endParaRPr>
          </a:p>
        </p:txBody>
      </p:sp>
      <p:cxnSp>
        <p:nvCxnSpPr>
          <p:cNvPr id="108" name="直接连接符 107"/>
          <p:cNvCxnSpPr/>
          <p:nvPr/>
        </p:nvCxnSpPr>
        <p:spPr>
          <a:xfrm>
            <a:off x="6281879" y="4620732"/>
            <a:ext cx="475644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fltVal val="0"/>
                                          </p:val>
                                        </p:tav>
                                        <p:tav tm="100000">
                                          <p:val>
                                            <p:strVal val="#ppt_w"/>
                                          </p:val>
                                        </p:tav>
                                      </p:tavLst>
                                    </p:anim>
                                    <p:anim calcmode="lin" valueType="num">
                                      <p:cBhvr>
                                        <p:cTn id="8" dur="1000" fill="hold"/>
                                        <p:tgtEl>
                                          <p:spTgt spid="50"/>
                                        </p:tgtEl>
                                        <p:attrNameLst>
                                          <p:attrName>ppt_h</p:attrName>
                                        </p:attrNameLst>
                                      </p:cBhvr>
                                      <p:tavLst>
                                        <p:tav tm="0">
                                          <p:val>
                                            <p:fltVal val="0"/>
                                          </p:val>
                                        </p:tav>
                                        <p:tav tm="100000">
                                          <p:val>
                                            <p:strVal val="#ppt_h"/>
                                          </p:val>
                                        </p:tav>
                                      </p:tavLst>
                                    </p:anim>
                                    <p:anim calcmode="lin" valueType="num">
                                      <p:cBhvr>
                                        <p:cTn id="9" dur="1000" fill="hold"/>
                                        <p:tgtEl>
                                          <p:spTgt spid="5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ppt_x</p:attrName>
                                        </p:attrNameLst>
                                      </p:cBhvr>
                                      <p:tavLst>
                                        <p:tav tm="0">
                                          <p:val>
                                            <p:strVal val="#ppt_x-#ppt_w*1.125000"/>
                                          </p:val>
                                        </p:tav>
                                        <p:tav tm="100000">
                                          <p:val>
                                            <p:strVal val="#ppt_x"/>
                                          </p:val>
                                        </p:tav>
                                      </p:tavLst>
                                    </p:anim>
                                    <p:animEffect transition="in" filter="wipe(right)">
                                      <p:cBhvr>
                                        <p:cTn id="15" dur="500"/>
                                        <p:tgtEl>
                                          <p:spTgt spid="2"/>
                                        </p:tgtEl>
                                      </p:cBhvr>
                                    </p:animEffect>
                                  </p:childTnLst>
                                </p:cTn>
                              </p:par>
                            </p:childTnLst>
                          </p:cTn>
                        </p:par>
                        <p:par>
                          <p:cTn id="16" fill="hold">
                            <p:stCondLst>
                              <p:cond delay="1500"/>
                            </p:stCondLst>
                            <p:childTnLst>
                              <p:par>
                                <p:cTn id="17" presetID="47"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9" presetClass="entr" presetSubtype="0" decel="100000" fill="hold" nodeType="afterEffect">
                                  <p:stCondLst>
                                    <p:cond delay="0"/>
                                  </p:stCondLst>
                                  <p:childTnLst>
                                    <p:set>
                                      <p:cBhvr>
                                        <p:cTn id="24" dur="1" fill="hold">
                                          <p:stCondLst>
                                            <p:cond delay="0"/>
                                          </p:stCondLst>
                                        </p:cTn>
                                        <p:tgtEl>
                                          <p:spTgt spid="88"/>
                                        </p:tgtEl>
                                        <p:attrNameLst>
                                          <p:attrName>style.visibility</p:attrName>
                                        </p:attrNameLst>
                                      </p:cBhvr>
                                      <p:to>
                                        <p:strVal val="visible"/>
                                      </p:to>
                                    </p:set>
                                    <p:anim calcmode="lin" valueType="num">
                                      <p:cBhvr>
                                        <p:cTn id="25" dur="500" fill="hold"/>
                                        <p:tgtEl>
                                          <p:spTgt spid="88"/>
                                        </p:tgtEl>
                                        <p:attrNameLst>
                                          <p:attrName>ppt_w</p:attrName>
                                        </p:attrNameLst>
                                      </p:cBhvr>
                                      <p:tavLst>
                                        <p:tav tm="0">
                                          <p:val>
                                            <p:fltVal val="0"/>
                                          </p:val>
                                        </p:tav>
                                        <p:tav tm="100000">
                                          <p:val>
                                            <p:strVal val="#ppt_w"/>
                                          </p:val>
                                        </p:tav>
                                      </p:tavLst>
                                    </p:anim>
                                    <p:anim calcmode="lin" valueType="num">
                                      <p:cBhvr>
                                        <p:cTn id="26" dur="500" fill="hold"/>
                                        <p:tgtEl>
                                          <p:spTgt spid="88"/>
                                        </p:tgtEl>
                                        <p:attrNameLst>
                                          <p:attrName>ppt_h</p:attrName>
                                        </p:attrNameLst>
                                      </p:cBhvr>
                                      <p:tavLst>
                                        <p:tav tm="0">
                                          <p:val>
                                            <p:fltVal val="0"/>
                                          </p:val>
                                        </p:tav>
                                        <p:tav tm="100000">
                                          <p:val>
                                            <p:strVal val="#ppt_h"/>
                                          </p:val>
                                        </p:tav>
                                      </p:tavLst>
                                    </p:anim>
                                    <p:anim calcmode="lin" valueType="num">
                                      <p:cBhvr>
                                        <p:cTn id="27" dur="500" fill="hold"/>
                                        <p:tgtEl>
                                          <p:spTgt spid="88"/>
                                        </p:tgtEl>
                                        <p:attrNameLst>
                                          <p:attrName>style.rotation</p:attrName>
                                        </p:attrNameLst>
                                      </p:cBhvr>
                                      <p:tavLst>
                                        <p:tav tm="0">
                                          <p:val>
                                            <p:fltVal val="360"/>
                                          </p:val>
                                        </p:tav>
                                        <p:tav tm="100000">
                                          <p:val>
                                            <p:fltVal val="0"/>
                                          </p:val>
                                        </p:tav>
                                      </p:tavLst>
                                    </p:anim>
                                    <p:animEffect transition="in" filter="fade">
                                      <p:cBhvr>
                                        <p:cTn id="28" dur="500"/>
                                        <p:tgtEl>
                                          <p:spTgt spid="88"/>
                                        </p:tgtEl>
                                      </p:cBhvr>
                                    </p:animEffect>
                                  </p:childTnLst>
                                </p:cTn>
                              </p:par>
                            </p:childTnLst>
                          </p:cTn>
                        </p:par>
                        <p:par>
                          <p:cTn id="29" fill="hold">
                            <p:stCondLst>
                              <p:cond delay="3000"/>
                            </p:stCondLst>
                            <p:childTnLst>
                              <p:par>
                                <p:cTn id="30" presetID="23" presetClass="entr" presetSubtype="16" fill="hold" grpId="0" nodeType="afterEffect">
                                  <p:stCondLst>
                                    <p:cond delay="0"/>
                                  </p:stCondLst>
                                  <p:iterate type="lt">
                                    <p:tmPct val="10000"/>
                                  </p:iterate>
                                  <p:childTnLst>
                                    <p:set>
                                      <p:cBhvr>
                                        <p:cTn id="31" dur="1" fill="hold">
                                          <p:stCondLst>
                                            <p:cond delay="0"/>
                                          </p:stCondLst>
                                        </p:cTn>
                                        <p:tgtEl>
                                          <p:spTgt spid="99"/>
                                        </p:tgtEl>
                                        <p:attrNameLst>
                                          <p:attrName>style.visibility</p:attrName>
                                        </p:attrNameLst>
                                      </p:cBhvr>
                                      <p:to>
                                        <p:strVal val="visible"/>
                                      </p:to>
                                    </p:set>
                                    <p:anim calcmode="lin" valueType="num">
                                      <p:cBhvr>
                                        <p:cTn id="32" dur="500" fill="hold"/>
                                        <p:tgtEl>
                                          <p:spTgt spid="99"/>
                                        </p:tgtEl>
                                        <p:attrNameLst>
                                          <p:attrName>ppt_w</p:attrName>
                                        </p:attrNameLst>
                                      </p:cBhvr>
                                      <p:tavLst>
                                        <p:tav tm="0">
                                          <p:val>
                                            <p:fltVal val="0"/>
                                          </p:val>
                                        </p:tav>
                                        <p:tav tm="100000">
                                          <p:val>
                                            <p:strVal val="#ppt_w"/>
                                          </p:val>
                                        </p:tav>
                                      </p:tavLst>
                                    </p:anim>
                                    <p:anim calcmode="lin" valueType="num">
                                      <p:cBhvr>
                                        <p:cTn id="33" dur="500" fill="hold"/>
                                        <p:tgtEl>
                                          <p:spTgt spid="99"/>
                                        </p:tgtEl>
                                        <p:attrNameLst>
                                          <p:attrName>ppt_h</p:attrName>
                                        </p:attrNameLst>
                                      </p:cBhvr>
                                      <p:tavLst>
                                        <p:tav tm="0">
                                          <p:val>
                                            <p:fltVal val="0"/>
                                          </p:val>
                                        </p:tav>
                                        <p:tav tm="100000">
                                          <p:val>
                                            <p:strVal val="#ppt_h"/>
                                          </p:val>
                                        </p:tav>
                                      </p:tavLst>
                                    </p:anim>
                                  </p:childTnLst>
                                </p:cTn>
                              </p:par>
                            </p:childTnLst>
                          </p:cTn>
                        </p:par>
                        <p:par>
                          <p:cTn id="34" fill="hold">
                            <p:stCondLst>
                              <p:cond delay="3750"/>
                            </p:stCondLst>
                            <p:childTnLst>
                              <p:par>
                                <p:cTn id="35" presetID="14" presetClass="entr" presetSubtype="10" fill="hold" grpId="0" nodeType="afterEffect">
                                  <p:stCondLst>
                                    <p:cond delay="0"/>
                                  </p:stCondLst>
                                  <p:childTnLst>
                                    <p:set>
                                      <p:cBhvr>
                                        <p:cTn id="36" dur="1" fill="hold">
                                          <p:stCondLst>
                                            <p:cond delay="0"/>
                                          </p:stCondLst>
                                        </p:cTn>
                                        <p:tgtEl>
                                          <p:spTgt spid="103"/>
                                        </p:tgtEl>
                                        <p:attrNameLst>
                                          <p:attrName>style.visibility</p:attrName>
                                        </p:attrNameLst>
                                      </p:cBhvr>
                                      <p:to>
                                        <p:strVal val="visible"/>
                                      </p:to>
                                    </p:set>
                                    <p:animEffect transition="in" filter="randombar(horizontal)">
                                      <p:cBhvr>
                                        <p:cTn id="37" dur="500"/>
                                        <p:tgtEl>
                                          <p:spTgt spid="103"/>
                                        </p:tgtEl>
                                      </p:cBhvr>
                                    </p:animEffect>
                                  </p:childTnLst>
                                </p:cTn>
                              </p:par>
                            </p:childTnLst>
                          </p:cTn>
                        </p:par>
                        <p:par>
                          <p:cTn id="38" fill="hold">
                            <p:stCondLst>
                              <p:cond delay="4250"/>
                            </p:stCondLst>
                            <p:childTnLst>
                              <p:par>
                                <p:cTn id="39" presetID="49" presetClass="entr" presetSubtype="0" decel="100000" fill="hold" grpId="0" nodeType="afterEffect">
                                  <p:stCondLst>
                                    <p:cond delay="0"/>
                                  </p:stCondLst>
                                  <p:childTnLst>
                                    <p:set>
                                      <p:cBhvr>
                                        <p:cTn id="40" dur="1" fill="hold">
                                          <p:stCondLst>
                                            <p:cond delay="0"/>
                                          </p:stCondLst>
                                        </p:cTn>
                                        <p:tgtEl>
                                          <p:spTgt spid="97"/>
                                        </p:tgtEl>
                                        <p:attrNameLst>
                                          <p:attrName>style.visibility</p:attrName>
                                        </p:attrNameLst>
                                      </p:cBhvr>
                                      <p:to>
                                        <p:strVal val="visible"/>
                                      </p:to>
                                    </p:set>
                                    <p:anim calcmode="lin" valueType="num">
                                      <p:cBhvr>
                                        <p:cTn id="41" dur="500" fill="hold"/>
                                        <p:tgtEl>
                                          <p:spTgt spid="97"/>
                                        </p:tgtEl>
                                        <p:attrNameLst>
                                          <p:attrName>ppt_w</p:attrName>
                                        </p:attrNameLst>
                                      </p:cBhvr>
                                      <p:tavLst>
                                        <p:tav tm="0">
                                          <p:val>
                                            <p:fltVal val="0"/>
                                          </p:val>
                                        </p:tav>
                                        <p:tav tm="100000">
                                          <p:val>
                                            <p:strVal val="#ppt_w"/>
                                          </p:val>
                                        </p:tav>
                                      </p:tavLst>
                                    </p:anim>
                                    <p:anim calcmode="lin" valueType="num">
                                      <p:cBhvr>
                                        <p:cTn id="42" dur="500" fill="hold"/>
                                        <p:tgtEl>
                                          <p:spTgt spid="97"/>
                                        </p:tgtEl>
                                        <p:attrNameLst>
                                          <p:attrName>ppt_h</p:attrName>
                                        </p:attrNameLst>
                                      </p:cBhvr>
                                      <p:tavLst>
                                        <p:tav tm="0">
                                          <p:val>
                                            <p:fltVal val="0"/>
                                          </p:val>
                                        </p:tav>
                                        <p:tav tm="100000">
                                          <p:val>
                                            <p:strVal val="#ppt_h"/>
                                          </p:val>
                                        </p:tav>
                                      </p:tavLst>
                                    </p:anim>
                                    <p:anim calcmode="lin" valueType="num">
                                      <p:cBhvr>
                                        <p:cTn id="43" dur="500" fill="hold"/>
                                        <p:tgtEl>
                                          <p:spTgt spid="97"/>
                                        </p:tgtEl>
                                        <p:attrNameLst>
                                          <p:attrName>style.rotation</p:attrName>
                                        </p:attrNameLst>
                                      </p:cBhvr>
                                      <p:tavLst>
                                        <p:tav tm="0">
                                          <p:val>
                                            <p:fltVal val="360"/>
                                          </p:val>
                                        </p:tav>
                                        <p:tav tm="100000">
                                          <p:val>
                                            <p:fltVal val="0"/>
                                          </p:val>
                                        </p:tav>
                                      </p:tavLst>
                                    </p:anim>
                                    <p:animEffect transition="in" filter="fade">
                                      <p:cBhvr>
                                        <p:cTn id="44" dur="500"/>
                                        <p:tgtEl>
                                          <p:spTgt spid="97"/>
                                        </p:tgtEl>
                                      </p:cBhvr>
                                    </p:animEffect>
                                  </p:childTnLst>
                                </p:cTn>
                              </p:par>
                            </p:childTnLst>
                          </p:cTn>
                        </p:par>
                        <p:par>
                          <p:cTn id="45" fill="hold">
                            <p:stCondLst>
                              <p:cond delay="4750"/>
                            </p:stCondLst>
                            <p:childTnLst>
                              <p:par>
                                <p:cTn id="46" presetID="23" presetClass="entr" presetSubtype="16" fill="hold" grpId="0" nodeType="afterEffect">
                                  <p:stCondLst>
                                    <p:cond delay="0"/>
                                  </p:stCondLst>
                                  <p:iterate type="lt">
                                    <p:tmPct val="10000"/>
                                  </p:iterate>
                                  <p:childTnLst>
                                    <p:set>
                                      <p:cBhvr>
                                        <p:cTn id="47" dur="1" fill="hold">
                                          <p:stCondLst>
                                            <p:cond delay="0"/>
                                          </p:stCondLst>
                                        </p:cTn>
                                        <p:tgtEl>
                                          <p:spTgt spid="100"/>
                                        </p:tgtEl>
                                        <p:attrNameLst>
                                          <p:attrName>style.visibility</p:attrName>
                                        </p:attrNameLst>
                                      </p:cBhvr>
                                      <p:to>
                                        <p:strVal val="visible"/>
                                      </p:to>
                                    </p:set>
                                    <p:anim calcmode="lin" valueType="num">
                                      <p:cBhvr>
                                        <p:cTn id="48" dur="500" fill="hold"/>
                                        <p:tgtEl>
                                          <p:spTgt spid="100"/>
                                        </p:tgtEl>
                                        <p:attrNameLst>
                                          <p:attrName>ppt_w</p:attrName>
                                        </p:attrNameLst>
                                      </p:cBhvr>
                                      <p:tavLst>
                                        <p:tav tm="0">
                                          <p:val>
                                            <p:fltVal val="0"/>
                                          </p:val>
                                        </p:tav>
                                        <p:tav tm="100000">
                                          <p:val>
                                            <p:strVal val="#ppt_w"/>
                                          </p:val>
                                        </p:tav>
                                      </p:tavLst>
                                    </p:anim>
                                    <p:anim calcmode="lin" valueType="num">
                                      <p:cBhvr>
                                        <p:cTn id="49" dur="500" fill="hold"/>
                                        <p:tgtEl>
                                          <p:spTgt spid="100"/>
                                        </p:tgtEl>
                                        <p:attrNameLst>
                                          <p:attrName>ppt_h</p:attrName>
                                        </p:attrNameLst>
                                      </p:cBhvr>
                                      <p:tavLst>
                                        <p:tav tm="0">
                                          <p:val>
                                            <p:fltVal val="0"/>
                                          </p:val>
                                        </p:tav>
                                        <p:tav tm="100000">
                                          <p:val>
                                            <p:strVal val="#ppt_h"/>
                                          </p:val>
                                        </p:tav>
                                      </p:tavLst>
                                    </p:anim>
                                  </p:childTnLst>
                                </p:cTn>
                              </p:par>
                            </p:childTnLst>
                          </p:cTn>
                        </p:par>
                        <p:par>
                          <p:cTn id="50" fill="hold">
                            <p:stCondLst>
                              <p:cond delay="5400"/>
                            </p:stCondLst>
                            <p:childTnLst>
                              <p:par>
                                <p:cTn id="51" presetID="14" presetClass="entr" presetSubtype="10" fill="hold" grpId="0" nodeType="afterEffect">
                                  <p:stCondLst>
                                    <p:cond delay="0"/>
                                  </p:stCondLst>
                                  <p:childTnLst>
                                    <p:set>
                                      <p:cBhvr>
                                        <p:cTn id="52" dur="1" fill="hold">
                                          <p:stCondLst>
                                            <p:cond delay="0"/>
                                          </p:stCondLst>
                                        </p:cTn>
                                        <p:tgtEl>
                                          <p:spTgt spid="104"/>
                                        </p:tgtEl>
                                        <p:attrNameLst>
                                          <p:attrName>style.visibility</p:attrName>
                                        </p:attrNameLst>
                                      </p:cBhvr>
                                      <p:to>
                                        <p:strVal val="visible"/>
                                      </p:to>
                                    </p:set>
                                    <p:animEffect transition="in" filter="randombar(horizontal)">
                                      <p:cBhvr>
                                        <p:cTn id="53" dur="500"/>
                                        <p:tgtEl>
                                          <p:spTgt spid="104"/>
                                        </p:tgtEl>
                                      </p:cBhvr>
                                    </p:animEffect>
                                  </p:childTnLst>
                                </p:cTn>
                              </p:par>
                            </p:childTnLst>
                          </p:cTn>
                        </p:par>
                        <p:par>
                          <p:cTn id="54" fill="hold">
                            <p:stCondLst>
                              <p:cond delay="5900"/>
                            </p:stCondLst>
                            <p:childTnLst>
                              <p:par>
                                <p:cTn id="55" presetID="49" presetClass="entr" presetSubtype="0" decel="100000" fill="hold" nodeType="afterEffect">
                                  <p:stCondLst>
                                    <p:cond delay="0"/>
                                  </p:stCondLst>
                                  <p:childTnLst>
                                    <p:set>
                                      <p:cBhvr>
                                        <p:cTn id="56" dur="1" fill="hold">
                                          <p:stCondLst>
                                            <p:cond delay="0"/>
                                          </p:stCondLst>
                                        </p:cTn>
                                        <p:tgtEl>
                                          <p:spTgt spid="91"/>
                                        </p:tgtEl>
                                        <p:attrNameLst>
                                          <p:attrName>style.visibility</p:attrName>
                                        </p:attrNameLst>
                                      </p:cBhvr>
                                      <p:to>
                                        <p:strVal val="visible"/>
                                      </p:to>
                                    </p:set>
                                    <p:anim calcmode="lin" valueType="num">
                                      <p:cBhvr>
                                        <p:cTn id="57" dur="500" fill="hold"/>
                                        <p:tgtEl>
                                          <p:spTgt spid="91"/>
                                        </p:tgtEl>
                                        <p:attrNameLst>
                                          <p:attrName>ppt_w</p:attrName>
                                        </p:attrNameLst>
                                      </p:cBhvr>
                                      <p:tavLst>
                                        <p:tav tm="0">
                                          <p:val>
                                            <p:fltVal val="0"/>
                                          </p:val>
                                        </p:tav>
                                        <p:tav tm="100000">
                                          <p:val>
                                            <p:strVal val="#ppt_w"/>
                                          </p:val>
                                        </p:tav>
                                      </p:tavLst>
                                    </p:anim>
                                    <p:anim calcmode="lin" valueType="num">
                                      <p:cBhvr>
                                        <p:cTn id="58" dur="500" fill="hold"/>
                                        <p:tgtEl>
                                          <p:spTgt spid="91"/>
                                        </p:tgtEl>
                                        <p:attrNameLst>
                                          <p:attrName>ppt_h</p:attrName>
                                        </p:attrNameLst>
                                      </p:cBhvr>
                                      <p:tavLst>
                                        <p:tav tm="0">
                                          <p:val>
                                            <p:fltVal val="0"/>
                                          </p:val>
                                        </p:tav>
                                        <p:tav tm="100000">
                                          <p:val>
                                            <p:strVal val="#ppt_h"/>
                                          </p:val>
                                        </p:tav>
                                      </p:tavLst>
                                    </p:anim>
                                    <p:anim calcmode="lin" valueType="num">
                                      <p:cBhvr>
                                        <p:cTn id="59" dur="500" fill="hold"/>
                                        <p:tgtEl>
                                          <p:spTgt spid="91"/>
                                        </p:tgtEl>
                                        <p:attrNameLst>
                                          <p:attrName>style.rotation</p:attrName>
                                        </p:attrNameLst>
                                      </p:cBhvr>
                                      <p:tavLst>
                                        <p:tav tm="0">
                                          <p:val>
                                            <p:fltVal val="360"/>
                                          </p:val>
                                        </p:tav>
                                        <p:tav tm="100000">
                                          <p:val>
                                            <p:fltVal val="0"/>
                                          </p:val>
                                        </p:tav>
                                      </p:tavLst>
                                    </p:anim>
                                    <p:animEffect transition="in" filter="fade">
                                      <p:cBhvr>
                                        <p:cTn id="60" dur="500"/>
                                        <p:tgtEl>
                                          <p:spTgt spid="91"/>
                                        </p:tgtEl>
                                      </p:cBhvr>
                                    </p:animEffect>
                                  </p:childTnLst>
                                </p:cTn>
                              </p:par>
                            </p:childTnLst>
                          </p:cTn>
                        </p:par>
                        <p:par>
                          <p:cTn id="61" fill="hold">
                            <p:stCondLst>
                              <p:cond delay="6400"/>
                            </p:stCondLst>
                            <p:childTnLst>
                              <p:par>
                                <p:cTn id="62" presetID="23" presetClass="entr" presetSubtype="16" fill="hold" grpId="0" nodeType="afterEffect">
                                  <p:stCondLst>
                                    <p:cond delay="0"/>
                                  </p:stCondLst>
                                  <p:iterate type="lt">
                                    <p:tmPct val="10000"/>
                                  </p:iterate>
                                  <p:childTnLst>
                                    <p:set>
                                      <p:cBhvr>
                                        <p:cTn id="63" dur="1" fill="hold">
                                          <p:stCondLst>
                                            <p:cond delay="0"/>
                                          </p:stCondLst>
                                        </p:cTn>
                                        <p:tgtEl>
                                          <p:spTgt spid="101"/>
                                        </p:tgtEl>
                                        <p:attrNameLst>
                                          <p:attrName>style.visibility</p:attrName>
                                        </p:attrNameLst>
                                      </p:cBhvr>
                                      <p:to>
                                        <p:strVal val="visible"/>
                                      </p:to>
                                    </p:set>
                                    <p:anim calcmode="lin" valueType="num">
                                      <p:cBhvr>
                                        <p:cTn id="64" dur="500" fill="hold"/>
                                        <p:tgtEl>
                                          <p:spTgt spid="101"/>
                                        </p:tgtEl>
                                        <p:attrNameLst>
                                          <p:attrName>ppt_w</p:attrName>
                                        </p:attrNameLst>
                                      </p:cBhvr>
                                      <p:tavLst>
                                        <p:tav tm="0">
                                          <p:val>
                                            <p:fltVal val="0"/>
                                          </p:val>
                                        </p:tav>
                                        <p:tav tm="100000">
                                          <p:val>
                                            <p:strVal val="#ppt_w"/>
                                          </p:val>
                                        </p:tav>
                                      </p:tavLst>
                                    </p:anim>
                                    <p:anim calcmode="lin" valueType="num">
                                      <p:cBhvr>
                                        <p:cTn id="65" dur="500" fill="hold"/>
                                        <p:tgtEl>
                                          <p:spTgt spid="101"/>
                                        </p:tgtEl>
                                        <p:attrNameLst>
                                          <p:attrName>ppt_h</p:attrName>
                                        </p:attrNameLst>
                                      </p:cBhvr>
                                      <p:tavLst>
                                        <p:tav tm="0">
                                          <p:val>
                                            <p:fltVal val="0"/>
                                          </p:val>
                                        </p:tav>
                                        <p:tav tm="100000">
                                          <p:val>
                                            <p:strVal val="#ppt_h"/>
                                          </p:val>
                                        </p:tav>
                                      </p:tavLst>
                                    </p:anim>
                                  </p:childTnLst>
                                </p:cTn>
                              </p:par>
                            </p:childTnLst>
                          </p:cTn>
                        </p:par>
                        <p:par>
                          <p:cTn id="66" fill="hold">
                            <p:stCondLst>
                              <p:cond delay="7099"/>
                            </p:stCondLst>
                            <p:childTnLst>
                              <p:par>
                                <p:cTn id="67" presetID="14" presetClass="entr" presetSubtype="10" fill="hold" grpId="0" nodeType="afterEffect">
                                  <p:stCondLst>
                                    <p:cond delay="0"/>
                                  </p:stCondLst>
                                  <p:childTnLst>
                                    <p:set>
                                      <p:cBhvr>
                                        <p:cTn id="68" dur="1" fill="hold">
                                          <p:stCondLst>
                                            <p:cond delay="0"/>
                                          </p:stCondLst>
                                        </p:cTn>
                                        <p:tgtEl>
                                          <p:spTgt spid="105"/>
                                        </p:tgtEl>
                                        <p:attrNameLst>
                                          <p:attrName>style.visibility</p:attrName>
                                        </p:attrNameLst>
                                      </p:cBhvr>
                                      <p:to>
                                        <p:strVal val="visible"/>
                                      </p:to>
                                    </p:set>
                                    <p:animEffect transition="in" filter="randombar(horizontal)">
                                      <p:cBhvr>
                                        <p:cTn id="69" dur="500"/>
                                        <p:tgtEl>
                                          <p:spTgt spid="105"/>
                                        </p:tgtEl>
                                      </p:cBhvr>
                                    </p:animEffect>
                                  </p:childTnLst>
                                </p:cTn>
                              </p:par>
                            </p:childTnLst>
                          </p:cTn>
                        </p:par>
                        <p:par>
                          <p:cTn id="70" fill="hold">
                            <p:stCondLst>
                              <p:cond delay="7599"/>
                            </p:stCondLst>
                            <p:childTnLst>
                              <p:par>
                                <p:cTn id="71" presetID="49" presetClass="entr" presetSubtype="0" decel="100000" fill="hold" grpId="0" nodeType="afterEffect">
                                  <p:stCondLst>
                                    <p:cond delay="0"/>
                                  </p:stCondLst>
                                  <p:childTnLst>
                                    <p:set>
                                      <p:cBhvr>
                                        <p:cTn id="72" dur="1" fill="hold">
                                          <p:stCondLst>
                                            <p:cond delay="0"/>
                                          </p:stCondLst>
                                        </p:cTn>
                                        <p:tgtEl>
                                          <p:spTgt spid="98"/>
                                        </p:tgtEl>
                                        <p:attrNameLst>
                                          <p:attrName>style.visibility</p:attrName>
                                        </p:attrNameLst>
                                      </p:cBhvr>
                                      <p:to>
                                        <p:strVal val="visible"/>
                                      </p:to>
                                    </p:set>
                                    <p:anim calcmode="lin" valueType="num">
                                      <p:cBhvr>
                                        <p:cTn id="73" dur="500" fill="hold"/>
                                        <p:tgtEl>
                                          <p:spTgt spid="98"/>
                                        </p:tgtEl>
                                        <p:attrNameLst>
                                          <p:attrName>ppt_w</p:attrName>
                                        </p:attrNameLst>
                                      </p:cBhvr>
                                      <p:tavLst>
                                        <p:tav tm="0">
                                          <p:val>
                                            <p:fltVal val="0"/>
                                          </p:val>
                                        </p:tav>
                                        <p:tav tm="100000">
                                          <p:val>
                                            <p:strVal val="#ppt_w"/>
                                          </p:val>
                                        </p:tav>
                                      </p:tavLst>
                                    </p:anim>
                                    <p:anim calcmode="lin" valueType="num">
                                      <p:cBhvr>
                                        <p:cTn id="74" dur="500" fill="hold"/>
                                        <p:tgtEl>
                                          <p:spTgt spid="98"/>
                                        </p:tgtEl>
                                        <p:attrNameLst>
                                          <p:attrName>ppt_h</p:attrName>
                                        </p:attrNameLst>
                                      </p:cBhvr>
                                      <p:tavLst>
                                        <p:tav tm="0">
                                          <p:val>
                                            <p:fltVal val="0"/>
                                          </p:val>
                                        </p:tav>
                                        <p:tav tm="100000">
                                          <p:val>
                                            <p:strVal val="#ppt_h"/>
                                          </p:val>
                                        </p:tav>
                                      </p:tavLst>
                                    </p:anim>
                                    <p:anim calcmode="lin" valueType="num">
                                      <p:cBhvr>
                                        <p:cTn id="75" dur="500" fill="hold"/>
                                        <p:tgtEl>
                                          <p:spTgt spid="98"/>
                                        </p:tgtEl>
                                        <p:attrNameLst>
                                          <p:attrName>style.rotation</p:attrName>
                                        </p:attrNameLst>
                                      </p:cBhvr>
                                      <p:tavLst>
                                        <p:tav tm="0">
                                          <p:val>
                                            <p:fltVal val="360"/>
                                          </p:val>
                                        </p:tav>
                                        <p:tav tm="100000">
                                          <p:val>
                                            <p:fltVal val="0"/>
                                          </p:val>
                                        </p:tav>
                                      </p:tavLst>
                                    </p:anim>
                                    <p:animEffect transition="in" filter="fade">
                                      <p:cBhvr>
                                        <p:cTn id="76" dur="500"/>
                                        <p:tgtEl>
                                          <p:spTgt spid="98"/>
                                        </p:tgtEl>
                                      </p:cBhvr>
                                    </p:animEffect>
                                  </p:childTnLst>
                                </p:cTn>
                              </p:par>
                            </p:childTnLst>
                          </p:cTn>
                        </p:par>
                        <p:par>
                          <p:cTn id="77" fill="hold">
                            <p:stCondLst>
                              <p:cond delay="8099"/>
                            </p:stCondLst>
                            <p:childTnLst>
                              <p:par>
                                <p:cTn id="78" presetID="23" presetClass="entr" presetSubtype="16" fill="hold" grpId="0" nodeType="afterEffect">
                                  <p:stCondLst>
                                    <p:cond delay="0"/>
                                  </p:stCondLst>
                                  <p:iterate type="lt">
                                    <p:tmPct val="10000"/>
                                  </p:iterate>
                                  <p:childTnLst>
                                    <p:set>
                                      <p:cBhvr>
                                        <p:cTn id="79" dur="1" fill="hold">
                                          <p:stCondLst>
                                            <p:cond delay="0"/>
                                          </p:stCondLst>
                                        </p:cTn>
                                        <p:tgtEl>
                                          <p:spTgt spid="102"/>
                                        </p:tgtEl>
                                        <p:attrNameLst>
                                          <p:attrName>style.visibility</p:attrName>
                                        </p:attrNameLst>
                                      </p:cBhvr>
                                      <p:to>
                                        <p:strVal val="visible"/>
                                      </p:to>
                                    </p:set>
                                    <p:anim calcmode="lin" valueType="num">
                                      <p:cBhvr>
                                        <p:cTn id="80" dur="500" fill="hold"/>
                                        <p:tgtEl>
                                          <p:spTgt spid="102"/>
                                        </p:tgtEl>
                                        <p:attrNameLst>
                                          <p:attrName>ppt_w</p:attrName>
                                        </p:attrNameLst>
                                      </p:cBhvr>
                                      <p:tavLst>
                                        <p:tav tm="0">
                                          <p:val>
                                            <p:fltVal val="0"/>
                                          </p:val>
                                        </p:tav>
                                        <p:tav tm="100000">
                                          <p:val>
                                            <p:strVal val="#ppt_w"/>
                                          </p:val>
                                        </p:tav>
                                      </p:tavLst>
                                    </p:anim>
                                    <p:anim calcmode="lin" valueType="num">
                                      <p:cBhvr>
                                        <p:cTn id="81" dur="500" fill="hold"/>
                                        <p:tgtEl>
                                          <p:spTgt spid="102"/>
                                        </p:tgtEl>
                                        <p:attrNameLst>
                                          <p:attrName>ppt_h</p:attrName>
                                        </p:attrNameLst>
                                      </p:cBhvr>
                                      <p:tavLst>
                                        <p:tav tm="0">
                                          <p:val>
                                            <p:fltVal val="0"/>
                                          </p:val>
                                        </p:tav>
                                        <p:tav tm="100000">
                                          <p:val>
                                            <p:strVal val="#ppt_h"/>
                                          </p:val>
                                        </p:tav>
                                      </p:tavLst>
                                    </p:anim>
                                  </p:childTnLst>
                                </p:cTn>
                              </p:par>
                            </p:childTnLst>
                          </p:cTn>
                        </p:par>
                        <p:par>
                          <p:cTn id="82" fill="hold">
                            <p:stCondLst>
                              <p:cond delay="8850"/>
                            </p:stCondLst>
                            <p:childTnLst>
                              <p:par>
                                <p:cTn id="83" presetID="14" presetClass="entr" presetSubtype="10" fill="hold" grpId="0" nodeType="afterEffect">
                                  <p:stCondLst>
                                    <p:cond delay="0"/>
                                  </p:stCondLst>
                                  <p:childTnLst>
                                    <p:set>
                                      <p:cBhvr>
                                        <p:cTn id="84" dur="1" fill="hold">
                                          <p:stCondLst>
                                            <p:cond delay="0"/>
                                          </p:stCondLst>
                                        </p:cTn>
                                        <p:tgtEl>
                                          <p:spTgt spid="106"/>
                                        </p:tgtEl>
                                        <p:attrNameLst>
                                          <p:attrName>style.visibility</p:attrName>
                                        </p:attrNameLst>
                                      </p:cBhvr>
                                      <p:to>
                                        <p:strVal val="visible"/>
                                      </p:to>
                                    </p:set>
                                    <p:animEffect transition="in" filter="randombar(horizontal)">
                                      <p:cBhvr>
                                        <p:cTn id="85" dur="500"/>
                                        <p:tgtEl>
                                          <p:spTgt spid="106"/>
                                        </p:tgtEl>
                                      </p:cBhvr>
                                    </p:animEffect>
                                  </p:childTnLst>
                                </p:cTn>
                              </p:par>
                            </p:childTnLst>
                          </p:cTn>
                        </p:par>
                        <p:par>
                          <p:cTn id="86" fill="hold">
                            <p:stCondLst>
                              <p:cond delay="9350"/>
                            </p:stCondLst>
                            <p:childTnLst>
                              <p:par>
                                <p:cTn id="87" presetID="16" presetClass="entr" presetSubtype="21" fill="hold" nodeType="afterEffect">
                                  <p:stCondLst>
                                    <p:cond delay="0"/>
                                  </p:stCondLst>
                                  <p:childTnLst>
                                    <p:set>
                                      <p:cBhvr>
                                        <p:cTn id="88" dur="1" fill="hold">
                                          <p:stCondLst>
                                            <p:cond delay="0"/>
                                          </p:stCondLst>
                                        </p:cTn>
                                        <p:tgtEl>
                                          <p:spTgt spid="108"/>
                                        </p:tgtEl>
                                        <p:attrNameLst>
                                          <p:attrName>style.visibility</p:attrName>
                                        </p:attrNameLst>
                                      </p:cBhvr>
                                      <p:to>
                                        <p:strVal val="visible"/>
                                      </p:to>
                                    </p:set>
                                    <p:animEffect transition="in" filter="barn(inVertical)">
                                      <p:cBhvr>
                                        <p:cTn id="89" dur="500"/>
                                        <p:tgtEl>
                                          <p:spTgt spid="108"/>
                                        </p:tgtEl>
                                      </p:cBhvr>
                                    </p:animEffect>
                                  </p:childTnLst>
                                </p:cTn>
                              </p:par>
                            </p:childTnLst>
                          </p:cTn>
                        </p:par>
                        <p:par>
                          <p:cTn id="90" fill="hold">
                            <p:stCondLst>
                              <p:cond delay="9850"/>
                            </p:stCondLst>
                            <p:childTnLst>
                              <p:par>
                                <p:cTn id="91" presetID="14" presetClass="entr" presetSubtype="10" fill="hold" grpId="0" nodeType="afterEffect">
                                  <p:stCondLst>
                                    <p:cond delay="0"/>
                                  </p:stCondLst>
                                  <p:childTnLst>
                                    <p:set>
                                      <p:cBhvr>
                                        <p:cTn id="92" dur="1" fill="hold">
                                          <p:stCondLst>
                                            <p:cond delay="0"/>
                                          </p:stCondLst>
                                        </p:cTn>
                                        <p:tgtEl>
                                          <p:spTgt spid="107"/>
                                        </p:tgtEl>
                                        <p:attrNameLst>
                                          <p:attrName>style.visibility</p:attrName>
                                        </p:attrNameLst>
                                      </p:cBhvr>
                                      <p:to>
                                        <p:strVal val="visible"/>
                                      </p:to>
                                    </p:set>
                                    <p:animEffect transition="in" filter="randombar(horizontal)">
                                      <p:cBhvr>
                                        <p:cTn id="93"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p:bldP spid="100" grpId="0"/>
      <p:bldP spid="101" grpId="0"/>
      <p:bldP spid="102" grpId="0"/>
      <p:bldP spid="103" grpId="0"/>
      <p:bldP spid="104" grpId="0"/>
      <p:bldP spid="105" grpId="0"/>
      <p:bldP spid="106" grpId="0"/>
      <p:bldP spid="10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2421035" y="2172420"/>
            <a:ext cx="2087465" cy="2111095"/>
            <a:chOff x="2770755" y="4128825"/>
            <a:chExt cx="1837870" cy="1858675"/>
          </a:xfrm>
        </p:grpSpPr>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770755" y="4128825"/>
              <a:ext cx="1837870" cy="1858675"/>
            </a:xfrm>
            <a:prstGeom prst="rect">
              <a:avLst/>
            </a:prstGeom>
          </p:spPr>
        </p:pic>
        <p:sp>
          <p:nvSpPr>
            <p:cNvPr id="11" name="Rectangle 23"/>
            <p:cNvSpPr>
              <a:spLocks noChangeArrowheads="1"/>
            </p:cNvSpPr>
            <p:nvPr/>
          </p:nvSpPr>
          <p:spPr bwMode="auto">
            <a:xfrm>
              <a:off x="2898200" y="4367173"/>
              <a:ext cx="1582979" cy="1381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zh-CN" sz="9600" kern="10" smtClean="0">
                  <a:ln w="19050">
                    <a:noFill/>
                    <a:miter lim="800000"/>
                  </a:ln>
                  <a:solidFill>
                    <a:prstClr val="white"/>
                  </a:solidFill>
                  <a:latin typeface="华文行楷" panose="02010800040101010101" pitchFamily="2" charset="-122"/>
                  <a:ea typeface="华文行楷" panose="02010800040101010101" pitchFamily="2" charset="-122"/>
                </a:rPr>
                <a:t>02</a:t>
              </a:r>
              <a:endParaRPr lang="zh-CN" altLang="en-US" sz="9600" kern="10" dirty="0">
                <a:ln w="19050">
                  <a:noFill/>
                  <a:miter lim="800000"/>
                </a:ln>
                <a:solidFill>
                  <a:prstClr val="white"/>
                </a:solidFill>
                <a:latin typeface="华文行楷" panose="02010800040101010101" pitchFamily="2" charset="-122"/>
                <a:ea typeface="华文行楷" panose="02010800040101010101" pitchFamily="2" charset="-122"/>
              </a:endParaRPr>
            </a:p>
          </p:txBody>
        </p:sp>
      </p:grpSp>
      <p:sp>
        <p:nvSpPr>
          <p:cNvPr id="12" name="文本框 3"/>
          <p:cNvSpPr txBox="1">
            <a:spLocks noChangeArrowheads="1"/>
          </p:cNvSpPr>
          <p:nvPr/>
        </p:nvSpPr>
        <p:spPr bwMode="auto">
          <a:xfrm>
            <a:off x="4884834" y="2328837"/>
            <a:ext cx="6824566" cy="1107996"/>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anose="020B0503020204020204" pitchFamily="34" charset="-122"/>
                <a:ea typeface="微软雅黑" panose="020B0503020204020204" pitchFamily="34" charset="-122"/>
              </a:defRPr>
            </a:lvl1pPr>
          </a:lstStyle>
          <a:p>
            <a:r>
              <a:rPr lang="zh-CN" altLang="en-US" sz="6600" smtClean="0">
                <a:solidFill>
                  <a:prstClr val="black"/>
                </a:solidFill>
              </a:rPr>
              <a:t>为什么选择我们</a:t>
            </a:r>
            <a:endParaRPr lang="zh-CN" altLang="zh-CN" sz="6600" dirty="0">
              <a:solidFill>
                <a:prstClr val="black"/>
              </a:solidFill>
            </a:endParaRPr>
          </a:p>
        </p:txBody>
      </p:sp>
      <p:sp>
        <p:nvSpPr>
          <p:cNvPr id="2" name="矩形 1"/>
          <p:cNvSpPr/>
          <p:nvPr/>
        </p:nvSpPr>
        <p:spPr>
          <a:xfrm>
            <a:off x="5657375" y="3575629"/>
            <a:ext cx="4884671" cy="707886"/>
          </a:xfrm>
          <a:prstGeom prst="rect">
            <a:avLst/>
          </a:prstGeom>
        </p:spPr>
        <p:txBody>
          <a:bodyPr wrap="none">
            <a:spAutoFit/>
          </a:bodyPr>
          <a:lstStyle/>
          <a:p>
            <a:r>
              <a:rPr lang="en-US" altLang="zh-CN" sz="4000" smtClean="0">
                <a:solidFill>
                  <a:prstClr val="black"/>
                </a:solidFill>
                <a:latin typeface="微软雅黑" panose="020B0503020204020204" pitchFamily="34" charset="-122"/>
                <a:ea typeface="微软雅黑" panose="020B0503020204020204" pitchFamily="34" charset="-122"/>
              </a:rPr>
              <a:t>——</a:t>
            </a:r>
            <a:r>
              <a:rPr lang="zh-CN" altLang="en-US" sz="4000" smtClean="0">
                <a:solidFill>
                  <a:prstClr val="black"/>
                </a:solidFill>
                <a:latin typeface="微软雅黑" panose="020B0503020204020204" pitchFamily="34" charset="-122"/>
                <a:ea typeface="微软雅黑" panose="020B0503020204020204" pitchFamily="34" charset="-122"/>
              </a:rPr>
              <a:t>发展平台及福利</a:t>
            </a:r>
            <a:endParaRPr lang="zh-CN" altLang="zh-CN" sz="4000" dirty="0">
              <a:solidFill>
                <a:prstClr val="black"/>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 presetClass="entr" presetSubtype="2"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1+#ppt_w/2"/>
                                          </p:val>
                                        </p:tav>
                                        <p:tav tm="100000">
                                          <p:val>
                                            <p:strVal val="#ppt_x"/>
                                          </p:val>
                                        </p:tav>
                                      </p:tavLst>
                                    </p:anim>
                                    <p:anim calcmode="lin" valueType="num">
                                      <p:cBhvr additive="base">
                                        <p:cTn id="15" dur="500" fill="hold"/>
                                        <p:tgtEl>
                                          <p:spTgt spid="12"/>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12" presetClass="entr" presetSubtype="8"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p:tgtEl>
                                          <p:spTgt spid="2"/>
                                        </p:tgtEl>
                                        <p:attrNameLst>
                                          <p:attrName>ppt_x</p:attrName>
                                        </p:attrNameLst>
                                      </p:cBhvr>
                                      <p:tavLst>
                                        <p:tav tm="0">
                                          <p:val>
                                            <p:strVal val="#ppt_x-#ppt_w*1.125000"/>
                                          </p:val>
                                        </p:tav>
                                        <p:tav tm="100000">
                                          <p:val>
                                            <p:strVal val="#ppt_x"/>
                                          </p:val>
                                        </p:tav>
                                      </p:tavLst>
                                    </p:anim>
                                    <p:animEffect transition="in" filter="wipe(right)">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3167" y="174496"/>
            <a:ext cx="3536732" cy="810982"/>
            <a:chOff x="823167" y="174496"/>
            <a:chExt cx="3536732" cy="810982"/>
          </a:xfrm>
        </p:grpSpPr>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23167" y="174496"/>
              <a:ext cx="3486972" cy="810982"/>
            </a:xfrm>
            <a:prstGeom prst="rect">
              <a:avLst/>
            </a:prstGeom>
          </p:spPr>
        </p:pic>
        <p:sp>
          <p:nvSpPr>
            <p:cNvPr id="54" name="Rectangle 23"/>
            <p:cNvSpPr>
              <a:spLocks noChangeArrowheads="1"/>
            </p:cNvSpPr>
            <p:nvPr/>
          </p:nvSpPr>
          <p:spPr bwMode="auto">
            <a:xfrm>
              <a:off x="823167" y="238506"/>
              <a:ext cx="353673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zh-CN" altLang="en-US" sz="4000" kern="10" smtClean="0">
                  <a:ln w="19050">
                    <a:noFill/>
                    <a:miter lim="800000"/>
                  </a:ln>
                  <a:solidFill>
                    <a:schemeClr val="bg1"/>
                  </a:solidFill>
                  <a:latin typeface="华文行楷" panose="02010800040101010101" pitchFamily="2" charset="-122"/>
                  <a:ea typeface="华文行楷" panose="02010800040101010101" pitchFamily="2" charset="-122"/>
                </a:rPr>
                <a:t>企业文化</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grpSp>
        <p:nvGrpSpPr>
          <p:cNvPr id="50" name="组合 49"/>
          <p:cNvGrpSpPr/>
          <p:nvPr/>
        </p:nvGrpSpPr>
        <p:grpSpPr>
          <a:xfrm>
            <a:off x="351974" y="174496"/>
            <a:ext cx="842865" cy="852406"/>
            <a:chOff x="2770755" y="4128825"/>
            <a:chExt cx="1837870" cy="1858675"/>
          </a:xfrm>
        </p:grpSpPr>
        <p:pic>
          <p:nvPicPr>
            <p:cNvPr id="51" name="图片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0755" y="4128825"/>
              <a:ext cx="1837870" cy="1858675"/>
            </a:xfrm>
            <a:prstGeom prst="rect">
              <a:avLst/>
            </a:prstGeom>
          </p:spPr>
        </p:pic>
        <p:sp>
          <p:nvSpPr>
            <p:cNvPr id="52" name="Rectangle 23"/>
            <p:cNvSpPr>
              <a:spLocks noChangeArrowheads="1"/>
            </p:cNvSpPr>
            <p:nvPr/>
          </p:nvSpPr>
          <p:spPr bwMode="auto">
            <a:xfrm>
              <a:off x="2906801" y="4286386"/>
              <a:ext cx="1582980" cy="154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zh-CN" sz="4000" kern="10" smtClean="0">
                  <a:ln w="19050">
                    <a:noFill/>
                    <a:miter lim="800000"/>
                  </a:ln>
                  <a:solidFill>
                    <a:schemeClr val="bg1"/>
                  </a:solidFill>
                  <a:latin typeface="华文行楷" panose="02010800040101010101" pitchFamily="2" charset="-122"/>
                  <a:ea typeface="华文行楷" panose="02010800040101010101" pitchFamily="2" charset="-122"/>
                </a:rPr>
                <a:t>02</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sp>
        <p:nvSpPr>
          <p:cNvPr id="26" name="矩形 25"/>
          <p:cNvSpPr/>
          <p:nvPr/>
        </p:nvSpPr>
        <p:spPr>
          <a:xfrm>
            <a:off x="1210258" y="4971953"/>
            <a:ext cx="9522037" cy="1108380"/>
          </a:xfrm>
          <a:prstGeom prst="rect">
            <a:avLst/>
          </a:prstGeom>
        </p:spPr>
        <p:txBody>
          <a:bodyPr wrap="square" lIns="91440" tIns="45720" rIns="91440" bIns="45720">
            <a:spAutoFit/>
          </a:bodyPr>
          <a:lstStyle/>
          <a:p>
            <a:pPr algn="ctr">
              <a:lnSpc>
                <a:spcPct val="150000"/>
              </a:lnSpc>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企业文化建设是现代企业发展的重要内容，是精神文明的重要体现，是企业得以长久发展的重要保障。近年来，依托企业文化建设，提高员工的工作积极性，增强企业凝聚力，促进企业的管理、形象、服务和环境达到现代化企业的标准，使聊城腾达钢材有限公司在社会上的知名度有了很大的提升。</a:t>
            </a:r>
            <a:endPar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Freeform 5"/>
          <p:cNvSpPr/>
          <p:nvPr/>
        </p:nvSpPr>
        <p:spPr bwMode="auto">
          <a:xfrm>
            <a:off x="4610896" y="1412777"/>
            <a:ext cx="1641503" cy="1472748"/>
          </a:xfrm>
          <a:custGeom>
            <a:avLst/>
            <a:gdLst>
              <a:gd name="T0" fmla="*/ 102 w 1498"/>
              <a:gd name="T1" fmla="*/ 1272 h 1344"/>
              <a:gd name="T2" fmla="*/ 130 w 1498"/>
              <a:gd name="T3" fmla="*/ 1220 h 1344"/>
              <a:gd name="T4" fmla="*/ 182 w 1498"/>
              <a:gd name="T5" fmla="*/ 1192 h 1344"/>
              <a:gd name="T6" fmla="*/ 224 w 1498"/>
              <a:gd name="T7" fmla="*/ 1192 h 1344"/>
              <a:gd name="T8" fmla="*/ 274 w 1498"/>
              <a:gd name="T9" fmla="*/ 1220 h 1344"/>
              <a:gd name="T10" fmla="*/ 302 w 1498"/>
              <a:gd name="T11" fmla="*/ 1272 h 1344"/>
              <a:gd name="T12" fmla="*/ 304 w 1498"/>
              <a:gd name="T13" fmla="*/ 1306 h 1344"/>
              <a:gd name="T14" fmla="*/ 290 w 1498"/>
              <a:gd name="T15" fmla="*/ 1344 h 1344"/>
              <a:gd name="T16" fmla="*/ 410 w 1498"/>
              <a:gd name="T17" fmla="*/ 1296 h 1344"/>
              <a:gd name="T18" fmla="*/ 428 w 1498"/>
              <a:gd name="T19" fmla="*/ 1156 h 1344"/>
              <a:gd name="T20" fmla="*/ 468 w 1498"/>
              <a:gd name="T21" fmla="*/ 1024 h 1344"/>
              <a:gd name="T22" fmla="*/ 524 w 1498"/>
              <a:gd name="T23" fmla="*/ 900 h 1344"/>
              <a:gd name="T24" fmla="*/ 598 w 1498"/>
              <a:gd name="T25" fmla="*/ 786 h 1344"/>
              <a:gd name="T26" fmla="*/ 686 w 1498"/>
              <a:gd name="T27" fmla="*/ 686 h 1344"/>
              <a:gd name="T28" fmla="*/ 786 w 1498"/>
              <a:gd name="T29" fmla="*/ 598 h 1344"/>
              <a:gd name="T30" fmla="*/ 900 w 1498"/>
              <a:gd name="T31" fmla="*/ 524 h 1344"/>
              <a:gd name="T32" fmla="*/ 1024 w 1498"/>
              <a:gd name="T33" fmla="*/ 468 h 1344"/>
              <a:gd name="T34" fmla="*/ 1156 w 1498"/>
              <a:gd name="T35" fmla="*/ 428 h 1344"/>
              <a:gd name="T36" fmla="*/ 1296 w 1498"/>
              <a:gd name="T37" fmla="*/ 410 h 1344"/>
              <a:gd name="T38" fmla="*/ 1344 w 1498"/>
              <a:gd name="T39" fmla="*/ 266 h 1344"/>
              <a:gd name="T40" fmla="*/ 1352 w 1498"/>
              <a:gd name="T41" fmla="*/ 256 h 1344"/>
              <a:gd name="T42" fmla="*/ 1364 w 1498"/>
              <a:gd name="T43" fmla="*/ 258 h 1344"/>
              <a:gd name="T44" fmla="*/ 1404 w 1498"/>
              <a:gd name="T45" fmla="*/ 280 h 1344"/>
              <a:gd name="T46" fmla="*/ 1436 w 1498"/>
              <a:gd name="T47" fmla="*/ 280 h 1344"/>
              <a:gd name="T48" fmla="*/ 1476 w 1498"/>
              <a:gd name="T49" fmla="*/ 258 h 1344"/>
              <a:gd name="T50" fmla="*/ 1496 w 1498"/>
              <a:gd name="T51" fmla="*/ 218 h 1344"/>
              <a:gd name="T52" fmla="*/ 1496 w 1498"/>
              <a:gd name="T53" fmla="*/ 188 h 1344"/>
              <a:gd name="T54" fmla="*/ 1476 w 1498"/>
              <a:gd name="T55" fmla="*/ 148 h 1344"/>
              <a:gd name="T56" fmla="*/ 1436 w 1498"/>
              <a:gd name="T57" fmla="*/ 126 h 1344"/>
              <a:gd name="T58" fmla="*/ 1404 w 1498"/>
              <a:gd name="T59" fmla="*/ 126 h 1344"/>
              <a:gd name="T60" fmla="*/ 1364 w 1498"/>
              <a:gd name="T61" fmla="*/ 148 h 1344"/>
              <a:gd name="T62" fmla="*/ 1352 w 1498"/>
              <a:gd name="T63" fmla="*/ 152 h 1344"/>
              <a:gd name="T64" fmla="*/ 1344 w 1498"/>
              <a:gd name="T65" fmla="*/ 140 h 1344"/>
              <a:gd name="T66" fmla="*/ 1274 w 1498"/>
              <a:gd name="T67" fmla="*/ 2 h 1344"/>
              <a:gd name="T68" fmla="*/ 1074 w 1498"/>
              <a:gd name="T69" fmla="*/ 28 h 1344"/>
              <a:gd name="T70" fmla="*/ 884 w 1498"/>
              <a:gd name="T71" fmla="*/ 84 h 1344"/>
              <a:gd name="T72" fmla="*/ 706 w 1498"/>
              <a:gd name="T73" fmla="*/ 166 h 1344"/>
              <a:gd name="T74" fmla="*/ 542 w 1498"/>
              <a:gd name="T75" fmla="*/ 270 h 1344"/>
              <a:gd name="T76" fmla="*/ 396 w 1498"/>
              <a:gd name="T77" fmla="*/ 396 h 1344"/>
              <a:gd name="T78" fmla="*/ 270 w 1498"/>
              <a:gd name="T79" fmla="*/ 542 h 1344"/>
              <a:gd name="T80" fmla="*/ 166 w 1498"/>
              <a:gd name="T81" fmla="*/ 706 h 1344"/>
              <a:gd name="T82" fmla="*/ 84 w 1498"/>
              <a:gd name="T83" fmla="*/ 884 h 1344"/>
              <a:gd name="T84" fmla="*/ 30 w 1498"/>
              <a:gd name="T85" fmla="*/ 1074 h 1344"/>
              <a:gd name="T86" fmla="*/ 2 w 1498"/>
              <a:gd name="T87" fmla="*/ 1276 h 1344"/>
              <a:gd name="T88" fmla="*/ 116 w 1498"/>
              <a:gd name="T89" fmla="*/ 1344 h 1344"/>
              <a:gd name="T90" fmla="*/ 102 w 1498"/>
              <a:gd name="T91" fmla="*/ 1306 h 1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98" h="1344">
                <a:moveTo>
                  <a:pt x="100" y="1292"/>
                </a:moveTo>
                <a:lnTo>
                  <a:pt x="100" y="1292"/>
                </a:lnTo>
                <a:lnTo>
                  <a:pt x="102" y="1272"/>
                </a:lnTo>
                <a:lnTo>
                  <a:pt x="108" y="1252"/>
                </a:lnTo>
                <a:lnTo>
                  <a:pt x="118" y="1234"/>
                </a:lnTo>
                <a:lnTo>
                  <a:pt x="130" y="1220"/>
                </a:lnTo>
                <a:lnTo>
                  <a:pt x="146" y="1208"/>
                </a:lnTo>
                <a:lnTo>
                  <a:pt x="164" y="1198"/>
                </a:lnTo>
                <a:lnTo>
                  <a:pt x="182" y="1192"/>
                </a:lnTo>
                <a:lnTo>
                  <a:pt x="202" y="1190"/>
                </a:lnTo>
                <a:lnTo>
                  <a:pt x="202" y="1190"/>
                </a:lnTo>
                <a:lnTo>
                  <a:pt x="224" y="1192"/>
                </a:lnTo>
                <a:lnTo>
                  <a:pt x="242" y="1198"/>
                </a:lnTo>
                <a:lnTo>
                  <a:pt x="260" y="1208"/>
                </a:lnTo>
                <a:lnTo>
                  <a:pt x="274" y="1220"/>
                </a:lnTo>
                <a:lnTo>
                  <a:pt x="288" y="1234"/>
                </a:lnTo>
                <a:lnTo>
                  <a:pt x="296" y="1252"/>
                </a:lnTo>
                <a:lnTo>
                  <a:pt x="302" y="1272"/>
                </a:lnTo>
                <a:lnTo>
                  <a:pt x="304" y="1292"/>
                </a:lnTo>
                <a:lnTo>
                  <a:pt x="304" y="1292"/>
                </a:lnTo>
                <a:lnTo>
                  <a:pt x="304" y="1306"/>
                </a:lnTo>
                <a:lnTo>
                  <a:pt x="302" y="1320"/>
                </a:lnTo>
                <a:lnTo>
                  <a:pt x="296" y="1332"/>
                </a:lnTo>
                <a:lnTo>
                  <a:pt x="290" y="1344"/>
                </a:lnTo>
                <a:lnTo>
                  <a:pt x="408" y="1344"/>
                </a:lnTo>
                <a:lnTo>
                  <a:pt x="408" y="1344"/>
                </a:lnTo>
                <a:lnTo>
                  <a:pt x="410" y="1296"/>
                </a:lnTo>
                <a:lnTo>
                  <a:pt x="414" y="1248"/>
                </a:lnTo>
                <a:lnTo>
                  <a:pt x="420" y="1202"/>
                </a:lnTo>
                <a:lnTo>
                  <a:pt x="428" y="1156"/>
                </a:lnTo>
                <a:lnTo>
                  <a:pt x="440" y="1112"/>
                </a:lnTo>
                <a:lnTo>
                  <a:pt x="452" y="1068"/>
                </a:lnTo>
                <a:lnTo>
                  <a:pt x="468" y="1024"/>
                </a:lnTo>
                <a:lnTo>
                  <a:pt x="484" y="982"/>
                </a:lnTo>
                <a:lnTo>
                  <a:pt x="504" y="940"/>
                </a:lnTo>
                <a:lnTo>
                  <a:pt x="524" y="900"/>
                </a:lnTo>
                <a:lnTo>
                  <a:pt x="546" y="862"/>
                </a:lnTo>
                <a:lnTo>
                  <a:pt x="572" y="824"/>
                </a:lnTo>
                <a:lnTo>
                  <a:pt x="598" y="786"/>
                </a:lnTo>
                <a:lnTo>
                  <a:pt x="624" y="752"/>
                </a:lnTo>
                <a:lnTo>
                  <a:pt x="654" y="718"/>
                </a:lnTo>
                <a:lnTo>
                  <a:pt x="686" y="686"/>
                </a:lnTo>
                <a:lnTo>
                  <a:pt x="718" y="654"/>
                </a:lnTo>
                <a:lnTo>
                  <a:pt x="752" y="624"/>
                </a:lnTo>
                <a:lnTo>
                  <a:pt x="786" y="598"/>
                </a:lnTo>
                <a:lnTo>
                  <a:pt x="824" y="570"/>
                </a:lnTo>
                <a:lnTo>
                  <a:pt x="862" y="546"/>
                </a:lnTo>
                <a:lnTo>
                  <a:pt x="900" y="524"/>
                </a:lnTo>
                <a:lnTo>
                  <a:pt x="940" y="504"/>
                </a:lnTo>
                <a:lnTo>
                  <a:pt x="982" y="484"/>
                </a:lnTo>
                <a:lnTo>
                  <a:pt x="1024" y="468"/>
                </a:lnTo>
                <a:lnTo>
                  <a:pt x="1066" y="452"/>
                </a:lnTo>
                <a:lnTo>
                  <a:pt x="1112" y="440"/>
                </a:lnTo>
                <a:lnTo>
                  <a:pt x="1156" y="428"/>
                </a:lnTo>
                <a:lnTo>
                  <a:pt x="1202" y="420"/>
                </a:lnTo>
                <a:lnTo>
                  <a:pt x="1248" y="414"/>
                </a:lnTo>
                <a:lnTo>
                  <a:pt x="1296" y="410"/>
                </a:lnTo>
                <a:lnTo>
                  <a:pt x="1344" y="408"/>
                </a:lnTo>
                <a:lnTo>
                  <a:pt x="1344" y="266"/>
                </a:lnTo>
                <a:lnTo>
                  <a:pt x="1344" y="266"/>
                </a:lnTo>
                <a:lnTo>
                  <a:pt x="1346" y="260"/>
                </a:lnTo>
                <a:lnTo>
                  <a:pt x="1352" y="256"/>
                </a:lnTo>
                <a:lnTo>
                  <a:pt x="1352" y="256"/>
                </a:lnTo>
                <a:lnTo>
                  <a:pt x="1358" y="254"/>
                </a:lnTo>
                <a:lnTo>
                  <a:pt x="1364" y="258"/>
                </a:lnTo>
                <a:lnTo>
                  <a:pt x="1364" y="258"/>
                </a:lnTo>
                <a:lnTo>
                  <a:pt x="1376" y="268"/>
                </a:lnTo>
                <a:lnTo>
                  <a:pt x="1390" y="276"/>
                </a:lnTo>
                <a:lnTo>
                  <a:pt x="1404" y="280"/>
                </a:lnTo>
                <a:lnTo>
                  <a:pt x="1420" y="282"/>
                </a:lnTo>
                <a:lnTo>
                  <a:pt x="1420" y="282"/>
                </a:lnTo>
                <a:lnTo>
                  <a:pt x="1436" y="280"/>
                </a:lnTo>
                <a:lnTo>
                  <a:pt x="1450" y="276"/>
                </a:lnTo>
                <a:lnTo>
                  <a:pt x="1464" y="268"/>
                </a:lnTo>
                <a:lnTo>
                  <a:pt x="1476" y="258"/>
                </a:lnTo>
                <a:lnTo>
                  <a:pt x="1484" y="246"/>
                </a:lnTo>
                <a:lnTo>
                  <a:pt x="1492" y="234"/>
                </a:lnTo>
                <a:lnTo>
                  <a:pt x="1496" y="218"/>
                </a:lnTo>
                <a:lnTo>
                  <a:pt x="1498" y="204"/>
                </a:lnTo>
                <a:lnTo>
                  <a:pt x="1498" y="204"/>
                </a:lnTo>
                <a:lnTo>
                  <a:pt x="1496" y="188"/>
                </a:lnTo>
                <a:lnTo>
                  <a:pt x="1492" y="172"/>
                </a:lnTo>
                <a:lnTo>
                  <a:pt x="1484" y="160"/>
                </a:lnTo>
                <a:lnTo>
                  <a:pt x="1476" y="148"/>
                </a:lnTo>
                <a:lnTo>
                  <a:pt x="1464" y="138"/>
                </a:lnTo>
                <a:lnTo>
                  <a:pt x="1450" y="132"/>
                </a:lnTo>
                <a:lnTo>
                  <a:pt x="1436" y="126"/>
                </a:lnTo>
                <a:lnTo>
                  <a:pt x="1420" y="126"/>
                </a:lnTo>
                <a:lnTo>
                  <a:pt x="1420" y="126"/>
                </a:lnTo>
                <a:lnTo>
                  <a:pt x="1404" y="126"/>
                </a:lnTo>
                <a:lnTo>
                  <a:pt x="1390" y="132"/>
                </a:lnTo>
                <a:lnTo>
                  <a:pt x="1376" y="138"/>
                </a:lnTo>
                <a:lnTo>
                  <a:pt x="1364" y="148"/>
                </a:lnTo>
                <a:lnTo>
                  <a:pt x="1364" y="148"/>
                </a:lnTo>
                <a:lnTo>
                  <a:pt x="1358" y="152"/>
                </a:lnTo>
                <a:lnTo>
                  <a:pt x="1352" y="152"/>
                </a:lnTo>
                <a:lnTo>
                  <a:pt x="1352" y="152"/>
                </a:lnTo>
                <a:lnTo>
                  <a:pt x="1346" y="146"/>
                </a:lnTo>
                <a:lnTo>
                  <a:pt x="1344" y="140"/>
                </a:lnTo>
                <a:lnTo>
                  <a:pt x="1344" y="0"/>
                </a:lnTo>
                <a:lnTo>
                  <a:pt x="1344" y="0"/>
                </a:lnTo>
                <a:lnTo>
                  <a:pt x="1274" y="2"/>
                </a:lnTo>
                <a:lnTo>
                  <a:pt x="1206" y="8"/>
                </a:lnTo>
                <a:lnTo>
                  <a:pt x="1140" y="16"/>
                </a:lnTo>
                <a:lnTo>
                  <a:pt x="1074" y="28"/>
                </a:lnTo>
                <a:lnTo>
                  <a:pt x="1010" y="44"/>
                </a:lnTo>
                <a:lnTo>
                  <a:pt x="946" y="62"/>
                </a:lnTo>
                <a:lnTo>
                  <a:pt x="884" y="84"/>
                </a:lnTo>
                <a:lnTo>
                  <a:pt x="822" y="108"/>
                </a:lnTo>
                <a:lnTo>
                  <a:pt x="764" y="136"/>
                </a:lnTo>
                <a:lnTo>
                  <a:pt x="706" y="166"/>
                </a:lnTo>
                <a:lnTo>
                  <a:pt x="650" y="198"/>
                </a:lnTo>
                <a:lnTo>
                  <a:pt x="596" y="232"/>
                </a:lnTo>
                <a:lnTo>
                  <a:pt x="542" y="270"/>
                </a:lnTo>
                <a:lnTo>
                  <a:pt x="492" y="310"/>
                </a:lnTo>
                <a:lnTo>
                  <a:pt x="444" y="352"/>
                </a:lnTo>
                <a:lnTo>
                  <a:pt x="396" y="396"/>
                </a:lnTo>
                <a:lnTo>
                  <a:pt x="352" y="444"/>
                </a:lnTo>
                <a:lnTo>
                  <a:pt x="310" y="492"/>
                </a:lnTo>
                <a:lnTo>
                  <a:pt x="270" y="542"/>
                </a:lnTo>
                <a:lnTo>
                  <a:pt x="232" y="596"/>
                </a:lnTo>
                <a:lnTo>
                  <a:pt x="198" y="650"/>
                </a:lnTo>
                <a:lnTo>
                  <a:pt x="166" y="706"/>
                </a:lnTo>
                <a:lnTo>
                  <a:pt x="136" y="764"/>
                </a:lnTo>
                <a:lnTo>
                  <a:pt x="108" y="822"/>
                </a:lnTo>
                <a:lnTo>
                  <a:pt x="84" y="884"/>
                </a:lnTo>
                <a:lnTo>
                  <a:pt x="62" y="946"/>
                </a:lnTo>
                <a:lnTo>
                  <a:pt x="44" y="1010"/>
                </a:lnTo>
                <a:lnTo>
                  <a:pt x="30" y="1074"/>
                </a:lnTo>
                <a:lnTo>
                  <a:pt x="18" y="1140"/>
                </a:lnTo>
                <a:lnTo>
                  <a:pt x="8" y="1208"/>
                </a:lnTo>
                <a:lnTo>
                  <a:pt x="2" y="1276"/>
                </a:lnTo>
                <a:lnTo>
                  <a:pt x="0" y="1344"/>
                </a:lnTo>
                <a:lnTo>
                  <a:pt x="116" y="1344"/>
                </a:lnTo>
                <a:lnTo>
                  <a:pt x="116" y="1344"/>
                </a:lnTo>
                <a:lnTo>
                  <a:pt x="110" y="1332"/>
                </a:lnTo>
                <a:lnTo>
                  <a:pt x="104" y="1320"/>
                </a:lnTo>
                <a:lnTo>
                  <a:pt x="102" y="1306"/>
                </a:lnTo>
                <a:lnTo>
                  <a:pt x="100" y="1292"/>
                </a:lnTo>
                <a:lnTo>
                  <a:pt x="100" y="1292"/>
                </a:lnTo>
                <a:close/>
              </a:path>
            </a:pathLst>
          </a:custGeom>
          <a:solidFill>
            <a:schemeClr val="tx1"/>
          </a:solidFill>
          <a:ln>
            <a:noFill/>
          </a:ln>
        </p:spPr>
        <p:txBody>
          <a:bodyPr vert="horz" wrap="square" lIns="121920" tIns="60960" rIns="121920" bIns="6096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8" name="Freeform 7"/>
          <p:cNvSpPr/>
          <p:nvPr/>
        </p:nvSpPr>
        <p:spPr bwMode="auto">
          <a:xfrm>
            <a:off x="6109945" y="1412777"/>
            <a:ext cx="1472749" cy="1641500"/>
          </a:xfrm>
          <a:custGeom>
            <a:avLst/>
            <a:gdLst>
              <a:gd name="T0" fmla="*/ 72 w 1344"/>
              <a:gd name="T1" fmla="*/ 104 h 1498"/>
              <a:gd name="T2" fmla="*/ 124 w 1344"/>
              <a:gd name="T3" fmla="*/ 132 h 1498"/>
              <a:gd name="T4" fmla="*/ 152 w 1344"/>
              <a:gd name="T5" fmla="*/ 182 h 1498"/>
              <a:gd name="T6" fmla="*/ 152 w 1344"/>
              <a:gd name="T7" fmla="*/ 224 h 1498"/>
              <a:gd name="T8" fmla="*/ 124 w 1344"/>
              <a:gd name="T9" fmla="*/ 276 h 1498"/>
              <a:gd name="T10" fmla="*/ 72 w 1344"/>
              <a:gd name="T11" fmla="*/ 304 h 1498"/>
              <a:gd name="T12" fmla="*/ 38 w 1344"/>
              <a:gd name="T13" fmla="*/ 304 h 1498"/>
              <a:gd name="T14" fmla="*/ 0 w 1344"/>
              <a:gd name="T15" fmla="*/ 290 h 1498"/>
              <a:gd name="T16" fmla="*/ 48 w 1344"/>
              <a:gd name="T17" fmla="*/ 410 h 1498"/>
              <a:gd name="T18" fmla="*/ 188 w 1344"/>
              <a:gd name="T19" fmla="*/ 428 h 1498"/>
              <a:gd name="T20" fmla="*/ 320 w 1344"/>
              <a:gd name="T21" fmla="*/ 468 h 1498"/>
              <a:gd name="T22" fmla="*/ 444 w 1344"/>
              <a:gd name="T23" fmla="*/ 524 h 1498"/>
              <a:gd name="T24" fmla="*/ 556 w 1344"/>
              <a:gd name="T25" fmla="*/ 598 h 1498"/>
              <a:gd name="T26" fmla="*/ 658 w 1344"/>
              <a:gd name="T27" fmla="*/ 686 h 1498"/>
              <a:gd name="T28" fmla="*/ 746 w 1344"/>
              <a:gd name="T29" fmla="*/ 786 h 1498"/>
              <a:gd name="T30" fmla="*/ 820 w 1344"/>
              <a:gd name="T31" fmla="*/ 900 h 1498"/>
              <a:gd name="T32" fmla="*/ 876 w 1344"/>
              <a:gd name="T33" fmla="*/ 1024 h 1498"/>
              <a:gd name="T34" fmla="*/ 914 w 1344"/>
              <a:gd name="T35" fmla="*/ 1156 h 1498"/>
              <a:gd name="T36" fmla="*/ 934 w 1344"/>
              <a:gd name="T37" fmla="*/ 1296 h 1498"/>
              <a:gd name="T38" fmla="*/ 1078 w 1344"/>
              <a:gd name="T39" fmla="*/ 1344 h 1498"/>
              <a:gd name="T40" fmla="*/ 1088 w 1344"/>
              <a:gd name="T41" fmla="*/ 1352 h 1498"/>
              <a:gd name="T42" fmla="*/ 1086 w 1344"/>
              <a:gd name="T43" fmla="*/ 1364 h 1498"/>
              <a:gd name="T44" fmla="*/ 1064 w 1344"/>
              <a:gd name="T45" fmla="*/ 1404 h 1498"/>
              <a:gd name="T46" fmla="*/ 1064 w 1344"/>
              <a:gd name="T47" fmla="*/ 1436 h 1498"/>
              <a:gd name="T48" fmla="*/ 1086 w 1344"/>
              <a:gd name="T49" fmla="*/ 1476 h 1498"/>
              <a:gd name="T50" fmla="*/ 1124 w 1344"/>
              <a:gd name="T51" fmla="*/ 1496 h 1498"/>
              <a:gd name="T52" fmla="*/ 1156 w 1344"/>
              <a:gd name="T53" fmla="*/ 1496 h 1498"/>
              <a:gd name="T54" fmla="*/ 1196 w 1344"/>
              <a:gd name="T55" fmla="*/ 1476 h 1498"/>
              <a:gd name="T56" fmla="*/ 1218 w 1344"/>
              <a:gd name="T57" fmla="*/ 1436 h 1498"/>
              <a:gd name="T58" fmla="*/ 1218 w 1344"/>
              <a:gd name="T59" fmla="*/ 1404 h 1498"/>
              <a:gd name="T60" fmla="*/ 1196 w 1344"/>
              <a:gd name="T61" fmla="*/ 1364 h 1498"/>
              <a:gd name="T62" fmla="*/ 1192 w 1344"/>
              <a:gd name="T63" fmla="*/ 1352 h 1498"/>
              <a:gd name="T64" fmla="*/ 1204 w 1344"/>
              <a:gd name="T65" fmla="*/ 1344 h 1498"/>
              <a:gd name="T66" fmla="*/ 1342 w 1344"/>
              <a:gd name="T67" fmla="*/ 1276 h 1498"/>
              <a:gd name="T68" fmla="*/ 1314 w 1344"/>
              <a:gd name="T69" fmla="*/ 1074 h 1498"/>
              <a:gd name="T70" fmla="*/ 1260 w 1344"/>
              <a:gd name="T71" fmla="*/ 884 h 1498"/>
              <a:gd name="T72" fmla="*/ 1178 w 1344"/>
              <a:gd name="T73" fmla="*/ 706 h 1498"/>
              <a:gd name="T74" fmla="*/ 1074 w 1344"/>
              <a:gd name="T75" fmla="*/ 542 h 1498"/>
              <a:gd name="T76" fmla="*/ 946 w 1344"/>
              <a:gd name="T77" fmla="*/ 396 h 1498"/>
              <a:gd name="T78" fmla="*/ 800 w 1344"/>
              <a:gd name="T79" fmla="*/ 270 h 1498"/>
              <a:gd name="T80" fmla="*/ 638 w 1344"/>
              <a:gd name="T81" fmla="*/ 166 h 1498"/>
              <a:gd name="T82" fmla="*/ 460 w 1344"/>
              <a:gd name="T83" fmla="*/ 84 h 1498"/>
              <a:gd name="T84" fmla="*/ 270 w 1344"/>
              <a:gd name="T85" fmla="*/ 28 h 1498"/>
              <a:gd name="T86" fmla="*/ 68 w 1344"/>
              <a:gd name="T87" fmla="*/ 2 h 1498"/>
              <a:gd name="T88" fmla="*/ 0 w 1344"/>
              <a:gd name="T89" fmla="*/ 116 h 1498"/>
              <a:gd name="T90" fmla="*/ 38 w 1344"/>
              <a:gd name="T91" fmla="*/ 102 h 1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44" h="1498">
                <a:moveTo>
                  <a:pt x="52" y="102"/>
                </a:moveTo>
                <a:lnTo>
                  <a:pt x="52" y="102"/>
                </a:lnTo>
                <a:lnTo>
                  <a:pt x="72" y="104"/>
                </a:lnTo>
                <a:lnTo>
                  <a:pt x="92" y="110"/>
                </a:lnTo>
                <a:lnTo>
                  <a:pt x="108" y="118"/>
                </a:lnTo>
                <a:lnTo>
                  <a:pt x="124" y="132"/>
                </a:lnTo>
                <a:lnTo>
                  <a:pt x="136" y="146"/>
                </a:lnTo>
                <a:lnTo>
                  <a:pt x="146" y="164"/>
                </a:lnTo>
                <a:lnTo>
                  <a:pt x="152" y="182"/>
                </a:lnTo>
                <a:lnTo>
                  <a:pt x="154" y="204"/>
                </a:lnTo>
                <a:lnTo>
                  <a:pt x="154" y="204"/>
                </a:lnTo>
                <a:lnTo>
                  <a:pt x="152" y="224"/>
                </a:lnTo>
                <a:lnTo>
                  <a:pt x="146" y="242"/>
                </a:lnTo>
                <a:lnTo>
                  <a:pt x="136" y="260"/>
                </a:lnTo>
                <a:lnTo>
                  <a:pt x="124" y="276"/>
                </a:lnTo>
                <a:lnTo>
                  <a:pt x="108" y="288"/>
                </a:lnTo>
                <a:lnTo>
                  <a:pt x="92" y="298"/>
                </a:lnTo>
                <a:lnTo>
                  <a:pt x="72" y="304"/>
                </a:lnTo>
                <a:lnTo>
                  <a:pt x="52" y="306"/>
                </a:lnTo>
                <a:lnTo>
                  <a:pt x="52" y="306"/>
                </a:lnTo>
                <a:lnTo>
                  <a:pt x="38" y="304"/>
                </a:lnTo>
                <a:lnTo>
                  <a:pt x="24" y="302"/>
                </a:lnTo>
                <a:lnTo>
                  <a:pt x="12" y="298"/>
                </a:lnTo>
                <a:lnTo>
                  <a:pt x="0" y="290"/>
                </a:lnTo>
                <a:lnTo>
                  <a:pt x="0" y="408"/>
                </a:lnTo>
                <a:lnTo>
                  <a:pt x="0" y="408"/>
                </a:lnTo>
                <a:lnTo>
                  <a:pt x="48" y="410"/>
                </a:lnTo>
                <a:lnTo>
                  <a:pt x="94" y="414"/>
                </a:lnTo>
                <a:lnTo>
                  <a:pt x="142" y="420"/>
                </a:lnTo>
                <a:lnTo>
                  <a:pt x="188" y="428"/>
                </a:lnTo>
                <a:lnTo>
                  <a:pt x="232" y="440"/>
                </a:lnTo>
                <a:lnTo>
                  <a:pt x="276" y="452"/>
                </a:lnTo>
                <a:lnTo>
                  <a:pt x="320" y="468"/>
                </a:lnTo>
                <a:lnTo>
                  <a:pt x="362" y="484"/>
                </a:lnTo>
                <a:lnTo>
                  <a:pt x="404" y="504"/>
                </a:lnTo>
                <a:lnTo>
                  <a:pt x="444" y="524"/>
                </a:lnTo>
                <a:lnTo>
                  <a:pt x="482" y="546"/>
                </a:lnTo>
                <a:lnTo>
                  <a:pt x="520" y="570"/>
                </a:lnTo>
                <a:lnTo>
                  <a:pt x="556" y="598"/>
                </a:lnTo>
                <a:lnTo>
                  <a:pt x="592" y="624"/>
                </a:lnTo>
                <a:lnTo>
                  <a:pt x="626" y="654"/>
                </a:lnTo>
                <a:lnTo>
                  <a:pt x="658" y="686"/>
                </a:lnTo>
                <a:lnTo>
                  <a:pt x="690" y="718"/>
                </a:lnTo>
                <a:lnTo>
                  <a:pt x="718" y="752"/>
                </a:lnTo>
                <a:lnTo>
                  <a:pt x="746" y="786"/>
                </a:lnTo>
                <a:lnTo>
                  <a:pt x="772" y="824"/>
                </a:lnTo>
                <a:lnTo>
                  <a:pt x="796" y="862"/>
                </a:lnTo>
                <a:lnTo>
                  <a:pt x="820" y="900"/>
                </a:lnTo>
                <a:lnTo>
                  <a:pt x="840" y="940"/>
                </a:lnTo>
                <a:lnTo>
                  <a:pt x="860" y="982"/>
                </a:lnTo>
                <a:lnTo>
                  <a:pt x="876" y="1024"/>
                </a:lnTo>
                <a:lnTo>
                  <a:pt x="890" y="1068"/>
                </a:lnTo>
                <a:lnTo>
                  <a:pt x="904" y="1112"/>
                </a:lnTo>
                <a:lnTo>
                  <a:pt x="914" y="1156"/>
                </a:lnTo>
                <a:lnTo>
                  <a:pt x="924" y="1202"/>
                </a:lnTo>
                <a:lnTo>
                  <a:pt x="930" y="1248"/>
                </a:lnTo>
                <a:lnTo>
                  <a:pt x="934" y="1296"/>
                </a:lnTo>
                <a:lnTo>
                  <a:pt x="936" y="1344"/>
                </a:lnTo>
                <a:lnTo>
                  <a:pt x="1078" y="1344"/>
                </a:lnTo>
                <a:lnTo>
                  <a:pt x="1078" y="1344"/>
                </a:lnTo>
                <a:lnTo>
                  <a:pt x="1084" y="1346"/>
                </a:lnTo>
                <a:lnTo>
                  <a:pt x="1088" y="1352"/>
                </a:lnTo>
                <a:lnTo>
                  <a:pt x="1088" y="1352"/>
                </a:lnTo>
                <a:lnTo>
                  <a:pt x="1090" y="1358"/>
                </a:lnTo>
                <a:lnTo>
                  <a:pt x="1086" y="1364"/>
                </a:lnTo>
                <a:lnTo>
                  <a:pt x="1086" y="1364"/>
                </a:lnTo>
                <a:lnTo>
                  <a:pt x="1076" y="1376"/>
                </a:lnTo>
                <a:lnTo>
                  <a:pt x="1068" y="1390"/>
                </a:lnTo>
                <a:lnTo>
                  <a:pt x="1064" y="1404"/>
                </a:lnTo>
                <a:lnTo>
                  <a:pt x="1062" y="1420"/>
                </a:lnTo>
                <a:lnTo>
                  <a:pt x="1062" y="1420"/>
                </a:lnTo>
                <a:lnTo>
                  <a:pt x="1064" y="1436"/>
                </a:lnTo>
                <a:lnTo>
                  <a:pt x="1068" y="1450"/>
                </a:lnTo>
                <a:lnTo>
                  <a:pt x="1076" y="1464"/>
                </a:lnTo>
                <a:lnTo>
                  <a:pt x="1086" y="1476"/>
                </a:lnTo>
                <a:lnTo>
                  <a:pt x="1098" y="1486"/>
                </a:lnTo>
                <a:lnTo>
                  <a:pt x="1110" y="1492"/>
                </a:lnTo>
                <a:lnTo>
                  <a:pt x="1124" y="1496"/>
                </a:lnTo>
                <a:lnTo>
                  <a:pt x="1140" y="1498"/>
                </a:lnTo>
                <a:lnTo>
                  <a:pt x="1140" y="1498"/>
                </a:lnTo>
                <a:lnTo>
                  <a:pt x="1156" y="1496"/>
                </a:lnTo>
                <a:lnTo>
                  <a:pt x="1170" y="1492"/>
                </a:lnTo>
                <a:lnTo>
                  <a:pt x="1184" y="1486"/>
                </a:lnTo>
                <a:lnTo>
                  <a:pt x="1196" y="1476"/>
                </a:lnTo>
                <a:lnTo>
                  <a:pt x="1206" y="1464"/>
                </a:lnTo>
                <a:lnTo>
                  <a:pt x="1212" y="1450"/>
                </a:lnTo>
                <a:lnTo>
                  <a:pt x="1218" y="1436"/>
                </a:lnTo>
                <a:lnTo>
                  <a:pt x="1218" y="1420"/>
                </a:lnTo>
                <a:lnTo>
                  <a:pt x="1218" y="1420"/>
                </a:lnTo>
                <a:lnTo>
                  <a:pt x="1218" y="1404"/>
                </a:lnTo>
                <a:lnTo>
                  <a:pt x="1212" y="1390"/>
                </a:lnTo>
                <a:lnTo>
                  <a:pt x="1206" y="1376"/>
                </a:lnTo>
                <a:lnTo>
                  <a:pt x="1196" y="1364"/>
                </a:lnTo>
                <a:lnTo>
                  <a:pt x="1196" y="1364"/>
                </a:lnTo>
                <a:lnTo>
                  <a:pt x="1192" y="1358"/>
                </a:lnTo>
                <a:lnTo>
                  <a:pt x="1192" y="1352"/>
                </a:lnTo>
                <a:lnTo>
                  <a:pt x="1192" y="1352"/>
                </a:lnTo>
                <a:lnTo>
                  <a:pt x="1196" y="1346"/>
                </a:lnTo>
                <a:lnTo>
                  <a:pt x="1204" y="1344"/>
                </a:lnTo>
                <a:lnTo>
                  <a:pt x="1344" y="1344"/>
                </a:lnTo>
                <a:lnTo>
                  <a:pt x="1344" y="1344"/>
                </a:lnTo>
                <a:lnTo>
                  <a:pt x="1342" y="1276"/>
                </a:lnTo>
                <a:lnTo>
                  <a:pt x="1336" y="1208"/>
                </a:lnTo>
                <a:lnTo>
                  <a:pt x="1326" y="1140"/>
                </a:lnTo>
                <a:lnTo>
                  <a:pt x="1314" y="1074"/>
                </a:lnTo>
                <a:lnTo>
                  <a:pt x="1298" y="1010"/>
                </a:lnTo>
                <a:lnTo>
                  <a:pt x="1280" y="946"/>
                </a:lnTo>
                <a:lnTo>
                  <a:pt x="1260" y="884"/>
                </a:lnTo>
                <a:lnTo>
                  <a:pt x="1234" y="822"/>
                </a:lnTo>
                <a:lnTo>
                  <a:pt x="1208" y="764"/>
                </a:lnTo>
                <a:lnTo>
                  <a:pt x="1178" y="706"/>
                </a:lnTo>
                <a:lnTo>
                  <a:pt x="1146" y="650"/>
                </a:lnTo>
                <a:lnTo>
                  <a:pt x="1110" y="596"/>
                </a:lnTo>
                <a:lnTo>
                  <a:pt x="1074" y="542"/>
                </a:lnTo>
                <a:lnTo>
                  <a:pt x="1034" y="492"/>
                </a:lnTo>
                <a:lnTo>
                  <a:pt x="992" y="444"/>
                </a:lnTo>
                <a:lnTo>
                  <a:pt x="946" y="396"/>
                </a:lnTo>
                <a:lnTo>
                  <a:pt x="900" y="352"/>
                </a:lnTo>
                <a:lnTo>
                  <a:pt x="852" y="310"/>
                </a:lnTo>
                <a:lnTo>
                  <a:pt x="800" y="270"/>
                </a:lnTo>
                <a:lnTo>
                  <a:pt x="748" y="232"/>
                </a:lnTo>
                <a:lnTo>
                  <a:pt x="694" y="198"/>
                </a:lnTo>
                <a:lnTo>
                  <a:pt x="638" y="166"/>
                </a:lnTo>
                <a:lnTo>
                  <a:pt x="580" y="136"/>
                </a:lnTo>
                <a:lnTo>
                  <a:pt x="520" y="108"/>
                </a:lnTo>
                <a:lnTo>
                  <a:pt x="460" y="84"/>
                </a:lnTo>
                <a:lnTo>
                  <a:pt x="398" y="62"/>
                </a:lnTo>
                <a:lnTo>
                  <a:pt x="334" y="44"/>
                </a:lnTo>
                <a:lnTo>
                  <a:pt x="270" y="28"/>
                </a:lnTo>
                <a:lnTo>
                  <a:pt x="204" y="16"/>
                </a:lnTo>
                <a:lnTo>
                  <a:pt x="136" y="8"/>
                </a:lnTo>
                <a:lnTo>
                  <a:pt x="68" y="2"/>
                </a:lnTo>
                <a:lnTo>
                  <a:pt x="0" y="0"/>
                </a:lnTo>
                <a:lnTo>
                  <a:pt x="0" y="116"/>
                </a:lnTo>
                <a:lnTo>
                  <a:pt x="0" y="116"/>
                </a:lnTo>
                <a:lnTo>
                  <a:pt x="12" y="110"/>
                </a:lnTo>
                <a:lnTo>
                  <a:pt x="24" y="104"/>
                </a:lnTo>
                <a:lnTo>
                  <a:pt x="38" y="102"/>
                </a:lnTo>
                <a:lnTo>
                  <a:pt x="52" y="102"/>
                </a:lnTo>
                <a:lnTo>
                  <a:pt x="52" y="102"/>
                </a:lnTo>
                <a:close/>
              </a:path>
            </a:pathLst>
          </a:custGeom>
          <a:solidFill>
            <a:schemeClr val="tx1"/>
          </a:solidFill>
          <a:ln>
            <a:noFill/>
          </a:ln>
        </p:spPr>
        <p:txBody>
          <a:bodyPr vert="horz" wrap="square" lIns="121920" tIns="60960" rIns="121920" bIns="6096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9" name="Freeform 8"/>
          <p:cNvSpPr/>
          <p:nvPr/>
        </p:nvSpPr>
        <p:spPr bwMode="auto">
          <a:xfrm>
            <a:off x="5941192" y="2911823"/>
            <a:ext cx="1641503" cy="1470557"/>
          </a:xfrm>
          <a:custGeom>
            <a:avLst/>
            <a:gdLst>
              <a:gd name="T0" fmla="*/ 1394 w 1498"/>
              <a:gd name="T1" fmla="*/ 72 h 1342"/>
              <a:gd name="T2" fmla="*/ 1366 w 1498"/>
              <a:gd name="T3" fmla="*/ 124 h 1342"/>
              <a:gd name="T4" fmla="*/ 1316 w 1498"/>
              <a:gd name="T5" fmla="*/ 152 h 1342"/>
              <a:gd name="T6" fmla="*/ 1274 w 1498"/>
              <a:gd name="T7" fmla="*/ 152 h 1342"/>
              <a:gd name="T8" fmla="*/ 1222 w 1498"/>
              <a:gd name="T9" fmla="*/ 124 h 1342"/>
              <a:gd name="T10" fmla="*/ 1194 w 1498"/>
              <a:gd name="T11" fmla="*/ 72 h 1342"/>
              <a:gd name="T12" fmla="*/ 1194 w 1498"/>
              <a:gd name="T13" fmla="*/ 38 h 1342"/>
              <a:gd name="T14" fmla="*/ 1208 w 1498"/>
              <a:gd name="T15" fmla="*/ 0 h 1342"/>
              <a:gd name="T16" fmla="*/ 1088 w 1498"/>
              <a:gd name="T17" fmla="*/ 48 h 1342"/>
              <a:gd name="T18" fmla="*/ 1068 w 1498"/>
              <a:gd name="T19" fmla="*/ 188 h 1342"/>
              <a:gd name="T20" fmla="*/ 1030 w 1498"/>
              <a:gd name="T21" fmla="*/ 320 h 1342"/>
              <a:gd name="T22" fmla="*/ 972 w 1498"/>
              <a:gd name="T23" fmla="*/ 444 h 1342"/>
              <a:gd name="T24" fmla="*/ 900 w 1498"/>
              <a:gd name="T25" fmla="*/ 556 h 1342"/>
              <a:gd name="T26" fmla="*/ 812 w 1498"/>
              <a:gd name="T27" fmla="*/ 658 h 1342"/>
              <a:gd name="T28" fmla="*/ 710 w 1498"/>
              <a:gd name="T29" fmla="*/ 746 h 1342"/>
              <a:gd name="T30" fmla="*/ 596 w 1498"/>
              <a:gd name="T31" fmla="*/ 818 h 1342"/>
              <a:gd name="T32" fmla="*/ 474 w 1498"/>
              <a:gd name="T33" fmla="*/ 874 h 1342"/>
              <a:gd name="T34" fmla="*/ 342 w 1498"/>
              <a:gd name="T35" fmla="*/ 914 h 1342"/>
              <a:gd name="T36" fmla="*/ 202 w 1498"/>
              <a:gd name="T37" fmla="*/ 932 h 1342"/>
              <a:gd name="T38" fmla="*/ 154 w 1498"/>
              <a:gd name="T39" fmla="*/ 1078 h 1342"/>
              <a:gd name="T40" fmla="*/ 146 w 1498"/>
              <a:gd name="T41" fmla="*/ 1090 h 1342"/>
              <a:gd name="T42" fmla="*/ 134 w 1498"/>
              <a:gd name="T43" fmla="*/ 1086 h 1342"/>
              <a:gd name="T44" fmla="*/ 92 w 1498"/>
              <a:gd name="T45" fmla="*/ 1064 h 1342"/>
              <a:gd name="T46" fmla="*/ 62 w 1498"/>
              <a:gd name="T47" fmla="*/ 1064 h 1342"/>
              <a:gd name="T48" fmla="*/ 22 w 1498"/>
              <a:gd name="T49" fmla="*/ 1086 h 1342"/>
              <a:gd name="T50" fmla="*/ 2 w 1498"/>
              <a:gd name="T51" fmla="*/ 1126 h 1342"/>
              <a:gd name="T52" fmla="*/ 2 w 1498"/>
              <a:gd name="T53" fmla="*/ 1156 h 1342"/>
              <a:gd name="T54" fmla="*/ 22 w 1498"/>
              <a:gd name="T55" fmla="*/ 1196 h 1342"/>
              <a:gd name="T56" fmla="*/ 62 w 1498"/>
              <a:gd name="T57" fmla="*/ 1218 h 1342"/>
              <a:gd name="T58" fmla="*/ 92 w 1498"/>
              <a:gd name="T59" fmla="*/ 1218 h 1342"/>
              <a:gd name="T60" fmla="*/ 134 w 1498"/>
              <a:gd name="T61" fmla="*/ 1196 h 1342"/>
              <a:gd name="T62" fmla="*/ 146 w 1498"/>
              <a:gd name="T63" fmla="*/ 1192 h 1342"/>
              <a:gd name="T64" fmla="*/ 154 w 1498"/>
              <a:gd name="T65" fmla="*/ 1204 h 1342"/>
              <a:gd name="T66" fmla="*/ 222 w 1498"/>
              <a:gd name="T67" fmla="*/ 1340 h 1342"/>
              <a:gd name="T68" fmla="*/ 424 w 1498"/>
              <a:gd name="T69" fmla="*/ 1314 h 1342"/>
              <a:gd name="T70" fmla="*/ 614 w 1498"/>
              <a:gd name="T71" fmla="*/ 1258 h 1342"/>
              <a:gd name="T72" fmla="*/ 792 w 1498"/>
              <a:gd name="T73" fmla="*/ 1178 h 1342"/>
              <a:gd name="T74" fmla="*/ 954 w 1498"/>
              <a:gd name="T75" fmla="*/ 1072 h 1342"/>
              <a:gd name="T76" fmla="*/ 1100 w 1498"/>
              <a:gd name="T77" fmla="*/ 946 h 1342"/>
              <a:gd name="T78" fmla="*/ 1226 w 1498"/>
              <a:gd name="T79" fmla="*/ 800 h 1342"/>
              <a:gd name="T80" fmla="*/ 1332 w 1498"/>
              <a:gd name="T81" fmla="*/ 638 h 1342"/>
              <a:gd name="T82" fmla="*/ 1412 w 1498"/>
              <a:gd name="T83" fmla="*/ 460 h 1342"/>
              <a:gd name="T84" fmla="*/ 1468 w 1498"/>
              <a:gd name="T85" fmla="*/ 270 h 1342"/>
              <a:gd name="T86" fmla="*/ 1494 w 1498"/>
              <a:gd name="T87" fmla="*/ 68 h 1342"/>
              <a:gd name="T88" fmla="*/ 1382 w 1498"/>
              <a:gd name="T89" fmla="*/ 0 h 1342"/>
              <a:gd name="T90" fmla="*/ 1396 w 1498"/>
              <a:gd name="T91" fmla="*/ 38 h 1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98" h="1342">
                <a:moveTo>
                  <a:pt x="1396" y="52"/>
                </a:moveTo>
                <a:lnTo>
                  <a:pt x="1396" y="52"/>
                </a:lnTo>
                <a:lnTo>
                  <a:pt x="1394" y="72"/>
                </a:lnTo>
                <a:lnTo>
                  <a:pt x="1388" y="92"/>
                </a:lnTo>
                <a:lnTo>
                  <a:pt x="1380" y="110"/>
                </a:lnTo>
                <a:lnTo>
                  <a:pt x="1366" y="124"/>
                </a:lnTo>
                <a:lnTo>
                  <a:pt x="1352" y="136"/>
                </a:lnTo>
                <a:lnTo>
                  <a:pt x="1334" y="146"/>
                </a:lnTo>
                <a:lnTo>
                  <a:pt x="1316" y="152"/>
                </a:lnTo>
                <a:lnTo>
                  <a:pt x="1294" y="154"/>
                </a:lnTo>
                <a:lnTo>
                  <a:pt x="1294" y="154"/>
                </a:lnTo>
                <a:lnTo>
                  <a:pt x="1274" y="152"/>
                </a:lnTo>
                <a:lnTo>
                  <a:pt x="1254" y="146"/>
                </a:lnTo>
                <a:lnTo>
                  <a:pt x="1238" y="136"/>
                </a:lnTo>
                <a:lnTo>
                  <a:pt x="1222" y="124"/>
                </a:lnTo>
                <a:lnTo>
                  <a:pt x="1210" y="110"/>
                </a:lnTo>
                <a:lnTo>
                  <a:pt x="1200" y="92"/>
                </a:lnTo>
                <a:lnTo>
                  <a:pt x="1194" y="72"/>
                </a:lnTo>
                <a:lnTo>
                  <a:pt x="1192" y="52"/>
                </a:lnTo>
                <a:lnTo>
                  <a:pt x="1192" y="52"/>
                </a:lnTo>
                <a:lnTo>
                  <a:pt x="1194" y="38"/>
                </a:lnTo>
                <a:lnTo>
                  <a:pt x="1196" y="26"/>
                </a:lnTo>
                <a:lnTo>
                  <a:pt x="1200" y="12"/>
                </a:lnTo>
                <a:lnTo>
                  <a:pt x="1208" y="0"/>
                </a:lnTo>
                <a:lnTo>
                  <a:pt x="1090" y="0"/>
                </a:lnTo>
                <a:lnTo>
                  <a:pt x="1090" y="0"/>
                </a:lnTo>
                <a:lnTo>
                  <a:pt x="1088" y="48"/>
                </a:lnTo>
                <a:lnTo>
                  <a:pt x="1084" y="96"/>
                </a:lnTo>
                <a:lnTo>
                  <a:pt x="1076" y="142"/>
                </a:lnTo>
                <a:lnTo>
                  <a:pt x="1068" y="188"/>
                </a:lnTo>
                <a:lnTo>
                  <a:pt x="1058" y="232"/>
                </a:lnTo>
                <a:lnTo>
                  <a:pt x="1044" y="276"/>
                </a:lnTo>
                <a:lnTo>
                  <a:pt x="1030" y="320"/>
                </a:lnTo>
                <a:lnTo>
                  <a:pt x="1012" y="362"/>
                </a:lnTo>
                <a:lnTo>
                  <a:pt x="994" y="402"/>
                </a:lnTo>
                <a:lnTo>
                  <a:pt x="972" y="444"/>
                </a:lnTo>
                <a:lnTo>
                  <a:pt x="950" y="482"/>
                </a:lnTo>
                <a:lnTo>
                  <a:pt x="926" y="520"/>
                </a:lnTo>
                <a:lnTo>
                  <a:pt x="900" y="556"/>
                </a:lnTo>
                <a:lnTo>
                  <a:pt x="872" y="592"/>
                </a:lnTo>
                <a:lnTo>
                  <a:pt x="842" y="626"/>
                </a:lnTo>
                <a:lnTo>
                  <a:pt x="812" y="658"/>
                </a:lnTo>
                <a:lnTo>
                  <a:pt x="780" y="688"/>
                </a:lnTo>
                <a:lnTo>
                  <a:pt x="746" y="718"/>
                </a:lnTo>
                <a:lnTo>
                  <a:pt x="710" y="746"/>
                </a:lnTo>
                <a:lnTo>
                  <a:pt x="674" y="772"/>
                </a:lnTo>
                <a:lnTo>
                  <a:pt x="636" y="796"/>
                </a:lnTo>
                <a:lnTo>
                  <a:pt x="596" y="818"/>
                </a:lnTo>
                <a:lnTo>
                  <a:pt x="556" y="840"/>
                </a:lnTo>
                <a:lnTo>
                  <a:pt x="516" y="858"/>
                </a:lnTo>
                <a:lnTo>
                  <a:pt x="474" y="874"/>
                </a:lnTo>
                <a:lnTo>
                  <a:pt x="430" y="890"/>
                </a:lnTo>
                <a:lnTo>
                  <a:pt x="386" y="902"/>
                </a:lnTo>
                <a:lnTo>
                  <a:pt x="342" y="914"/>
                </a:lnTo>
                <a:lnTo>
                  <a:pt x="296" y="922"/>
                </a:lnTo>
                <a:lnTo>
                  <a:pt x="248" y="928"/>
                </a:lnTo>
                <a:lnTo>
                  <a:pt x="202" y="932"/>
                </a:lnTo>
                <a:lnTo>
                  <a:pt x="154" y="934"/>
                </a:lnTo>
                <a:lnTo>
                  <a:pt x="154" y="1078"/>
                </a:lnTo>
                <a:lnTo>
                  <a:pt x="154" y="1078"/>
                </a:lnTo>
                <a:lnTo>
                  <a:pt x="152" y="1084"/>
                </a:lnTo>
                <a:lnTo>
                  <a:pt x="146" y="1090"/>
                </a:lnTo>
                <a:lnTo>
                  <a:pt x="146" y="1090"/>
                </a:lnTo>
                <a:lnTo>
                  <a:pt x="140" y="1090"/>
                </a:lnTo>
                <a:lnTo>
                  <a:pt x="134" y="1086"/>
                </a:lnTo>
                <a:lnTo>
                  <a:pt x="134" y="1086"/>
                </a:lnTo>
                <a:lnTo>
                  <a:pt x="122" y="1076"/>
                </a:lnTo>
                <a:lnTo>
                  <a:pt x="108" y="1070"/>
                </a:lnTo>
                <a:lnTo>
                  <a:pt x="92" y="1064"/>
                </a:lnTo>
                <a:lnTo>
                  <a:pt x="78" y="1064"/>
                </a:lnTo>
                <a:lnTo>
                  <a:pt x="78" y="1064"/>
                </a:lnTo>
                <a:lnTo>
                  <a:pt x="62" y="1064"/>
                </a:lnTo>
                <a:lnTo>
                  <a:pt x="48" y="1070"/>
                </a:lnTo>
                <a:lnTo>
                  <a:pt x="34" y="1076"/>
                </a:lnTo>
                <a:lnTo>
                  <a:pt x="22" y="1086"/>
                </a:lnTo>
                <a:lnTo>
                  <a:pt x="12" y="1098"/>
                </a:lnTo>
                <a:lnTo>
                  <a:pt x="6" y="1110"/>
                </a:lnTo>
                <a:lnTo>
                  <a:pt x="2" y="1126"/>
                </a:lnTo>
                <a:lnTo>
                  <a:pt x="0" y="1142"/>
                </a:lnTo>
                <a:lnTo>
                  <a:pt x="0" y="1142"/>
                </a:lnTo>
                <a:lnTo>
                  <a:pt x="2" y="1156"/>
                </a:lnTo>
                <a:lnTo>
                  <a:pt x="6" y="1172"/>
                </a:lnTo>
                <a:lnTo>
                  <a:pt x="12" y="1184"/>
                </a:lnTo>
                <a:lnTo>
                  <a:pt x="22" y="1196"/>
                </a:lnTo>
                <a:lnTo>
                  <a:pt x="34" y="1206"/>
                </a:lnTo>
                <a:lnTo>
                  <a:pt x="48" y="1212"/>
                </a:lnTo>
                <a:lnTo>
                  <a:pt x="62" y="1218"/>
                </a:lnTo>
                <a:lnTo>
                  <a:pt x="78" y="1220"/>
                </a:lnTo>
                <a:lnTo>
                  <a:pt x="78" y="1220"/>
                </a:lnTo>
                <a:lnTo>
                  <a:pt x="92" y="1218"/>
                </a:lnTo>
                <a:lnTo>
                  <a:pt x="108" y="1212"/>
                </a:lnTo>
                <a:lnTo>
                  <a:pt x="122" y="1206"/>
                </a:lnTo>
                <a:lnTo>
                  <a:pt x="134" y="1196"/>
                </a:lnTo>
                <a:lnTo>
                  <a:pt x="134" y="1196"/>
                </a:lnTo>
                <a:lnTo>
                  <a:pt x="140" y="1192"/>
                </a:lnTo>
                <a:lnTo>
                  <a:pt x="146" y="1192"/>
                </a:lnTo>
                <a:lnTo>
                  <a:pt x="146" y="1192"/>
                </a:lnTo>
                <a:lnTo>
                  <a:pt x="152" y="1198"/>
                </a:lnTo>
                <a:lnTo>
                  <a:pt x="154" y="1204"/>
                </a:lnTo>
                <a:lnTo>
                  <a:pt x="154" y="1342"/>
                </a:lnTo>
                <a:lnTo>
                  <a:pt x="154" y="1342"/>
                </a:lnTo>
                <a:lnTo>
                  <a:pt x="222" y="1340"/>
                </a:lnTo>
                <a:lnTo>
                  <a:pt x="290" y="1334"/>
                </a:lnTo>
                <a:lnTo>
                  <a:pt x="358" y="1326"/>
                </a:lnTo>
                <a:lnTo>
                  <a:pt x="424" y="1314"/>
                </a:lnTo>
                <a:lnTo>
                  <a:pt x="488" y="1298"/>
                </a:lnTo>
                <a:lnTo>
                  <a:pt x="552" y="1280"/>
                </a:lnTo>
                <a:lnTo>
                  <a:pt x="614" y="1258"/>
                </a:lnTo>
                <a:lnTo>
                  <a:pt x="674" y="1234"/>
                </a:lnTo>
                <a:lnTo>
                  <a:pt x="734" y="1206"/>
                </a:lnTo>
                <a:lnTo>
                  <a:pt x="792" y="1178"/>
                </a:lnTo>
                <a:lnTo>
                  <a:pt x="848" y="1144"/>
                </a:lnTo>
                <a:lnTo>
                  <a:pt x="902" y="1110"/>
                </a:lnTo>
                <a:lnTo>
                  <a:pt x="954" y="1072"/>
                </a:lnTo>
                <a:lnTo>
                  <a:pt x="1004" y="1032"/>
                </a:lnTo>
                <a:lnTo>
                  <a:pt x="1054" y="990"/>
                </a:lnTo>
                <a:lnTo>
                  <a:pt x="1100" y="946"/>
                </a:lnTo>
                <a:lnTo>
                  <a:pt x="1144" y="900"/>
                </a:lnTo>
                <a:lnTo>
                  <a:pt x="1186" y="850"/>
                </a:lnTo>
                <a:lnTo>
                  <a:pt x="1226" y="800"/>
                </a:lnTo>
                <a:lnTo>
                  <a:pt x="1264" y="748"/>
                </a:lnTo>
                <a:lnTo>
                  <a:pt x="1298" y="694"/>
                </a:lnTo>
                <a:lnTo>
                  <a:pt x="1332" y="638"/>
                </a:lnTo>
                <a:lnTo>
                  <a:pt x="1362" y="580"/>
                </a:lnTo>
                <a:lnTo>
                  <a:pt x="1388" y="520"/>
                </a:lnTo>
                <a:lnTo>
                  <a:pt x="1412" y="460"/>
                </a:lnTo>
                <a:lnTo>
                  <a:pt x="1434" y="398"/>
                </a:lnTo>
                <a:lnTo>
                  <a:pt x="1452" y="334"/>
                </a:lnTo>
                <a:lnTo>
                  <a:pt x="1468" y="270"/>
                </a:lnTo>
                <a:lnTo>
                  <a:pt x="1480" y="204"/>
                </a:lnTo>
                <a:lnTo>
                  <a:pt x="1490" y="136"/>
                </a:lnTo>
                <a:lnTo>
                  <a:pt x="1494" y="68"/>
                </a:lnTo>
                <a:lnTo>
                  <a:pt x="1498" y="0"/>
                </a:lnTo>
                <a:lnTo>
                  <a:pt x="1382" y="0"/>
                </a:lnTo>
                <a:lnTo>
                  <a:pt x="1382" y="0"/>
                </a:lnTo>
                <a:lnTo>
                  <a:pt x="1388" y="12"/>
                </a:lnTo>
                <a:lnTo>
                  <a:pt x="1392" y="26"/>
                </a:lnTo>
                <a:lnTo>
                  <a:pt x="1396" y="38"/>
                </a:lnTo>
                <a:lnTo>
                  <a:pt x="1396" y="52"/>
                </a:lnTo>
                <a:lnTo>
                  <a:pt x="1396" y="52"/>
                </a:lnTo>
                <a:close/>
              </a:path>
            </a:pathLst>
          </a:custGeom>
          <a:solidFill>
            <a:schemeClr val="tx1"/>
          </a:solidFill>
          <a:ln>
            <a:noFill/>
          </a:ln>
        </p:spPr>
        <p:txBody>
          <a:bodyPr vert="horz" wrap="square" lIns="121920" tIns="60960" rIns="121920" bIns="6096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0" name="Freeform 6"/>
          <p:cNvSpPr/>
          <p:nvPr/>
        </p:nvSpPr>
        <p:spPr bwMode="auto">
          <a:xfrm>
            <a:off x="4610896" y="2743071"/>
            <a:ext cx="1472749" cy="1639309"/>
          </a:xfrm>
          <a:custGeom>
            <a:avLst/>
            <a:gdLst>
              <a:gd name="T0" fmla="*/ 1270 w 1344"/>
              <a:gd name="T1" fmla="*/ 1394 h 1496"/>
              <a:gd name="T2" fmla="*/ 1220 w 1344"/>
              <a:gd name="T3" fmla="*/ 1368 h 1496"/>
              <a:gd name="T4" fmla="*/ 1192 w 1344"/>
              <a:gd name="T5" fmla="*/ 1316 h 1496"/>
              <a:gd name="T6" fmla="*/ 1192 w 1344"/>
              <a:gd name="T7" fmla="*/ 1274 h 1496"/>
              <a:gd name="T8" fmla="*/ 1220 w 1344"/>
              <a:gd name="T9" fmla="*/ 1222 h 1496"/>
              <a:gd name="T10" fmla="*/ 1270 w 1344"/>
              <a:gd name="T11" fmla="*/ 1196 h 1496"/>
              <a:gd name="T12" fmla="*/ 1306 w 1344"/>
              <a:gd name="T13" fmla="*/ 1194 h 1496"/>
              <a:gd name="T14" fmla="*/ 1344 w 1344"/>
              <a:gd name="T15" fmla="*/ 1208 h 1496"/>
              <a:gd name="T16" fmla="*/ 1296 w 1344"/>
              <a:gd name="T17" fmla="*/ 1086 h 1496"/>
              <a:gd name="T18" fmla="*/ 1156 w 1344"/>
              <a:gd name="T19" fmla="*/ 1068 h 1496"/>
              <a:gd name="T20" fmla="*/ 1024 w 1344"/>
              <a:gd name="T21" fmla="*/ 1028 h 1496"/>
              <a:gd name="T22" fmla="*/ 900 w 1344"/>
              <a:gd name="T23" fmla="*/ 972 h 1496"/>
              <a:gd name="T24" fmla="*/ 788 w 1344"/>
              <a:gd name="T25" fmla="*/ 900 h 1496"/>
              <a:gd name="T26" fmla="*/ 686 w 1344"/>
              <a:gd name="T27" fmla="*/ 812 h 1496"/>
              <a:gd name="T28" fmla="*/ 598 w 1344"/>
              <a:gd name="T29" fmla="*/ 710 h 1496"/>
              <a:gd name="T30" fmla="*/ 524 w 1344"/>
              <a:gd name="T31" fmla="*/ 598 h 1496"/>
              <a:gd name="T32" fmla="*/ 468 w 1344"/>
              <a:gd name="T33" fmla="*/ 474 h 1496"/>
              <a:gd name="T34" fmla="*/ 430 w 1344"/>
              <a:gd name="T35" fmla="*/ 342 h 1496"/>
              <a:gd name="T36" fmla="*/ 410 w 1344"/>
              <a:gd name="T37" fmla="*/ 202 h 1496"/>
              <a:gd name="T38" fmla="*/ 266 w 1344"/>
              <a:gd name="T39" fmla="*/ 154 h 1496"/>
              <a:gd name="T40" fmla="*/ 254 w 1344"/>
              <a:gd name="T41" fmla="*/ 146 h 1496"/>
              <a:gd name="T42" fmla="*/ 258 w 1344"/>
              <a:gd name="T43" fmla="*/ 134 h 1496"/>
              <a:gd name="T44" fmla="*/ 280 w 1344"/>
              <a:gd name="T45" fmla="*/ 94 h 1496"/>
              <a:gd name="T46" fmla="*/ 280 w 1344"/>
              <a:gd name="T47" fmla="*/ 62 h 1496"/>
              <a:gd name="T48" fmla="*/ 258 w 1344"/>
              <a:gd name="T49" fmla="*/ 22 h 1496"/>
              <a:gd name="T50" fmla="*/ 218 w 1344"/>
              <a:gd name="T51" fmla="*/ 2 h 1496"/>
              <a:gd name="T52" fmla="*/ 188 w 1344"/>
              <a:gd name="T53" fmla="*/ 2 h 1496"/>
              <a:gd name="T54" fmla="*/ 148 w 1344"/>
              <a:gd name="T55" fmla="*/ 22 h 1496"/>
              <a:gd name="T56" fmla="*/ 126 w 1344"/>
              <a:gd name="T57" fmla="*/ 62 h 1496"/>
              <a:gd name="T58" fmla="*/ 126 w 1344"/>
              <a:gd name="T59" fmla="*/ 94 h 1496"/>
              <a:gd name="T60" fmla="*/ 148 w 1344"/>
              <a:gd name="T61" fmla="*/ 134 h 1496"/>
              <a:gd name="T62" fmla="*/ 150 w 1344"/>
              <a:gd name="T63" fmla="*/ 146 h 1496"/>
              <a:gd name="T64" fmla="*/ 140 w 1344"/>
              <a:gd name="T65" fmla="*/ 154 h 1496"/>
              <a:gd name="T66" fmla="*/ 2 w 1344"/>
              <a:gd name="T67" fmla="*/ 222 h 1496"/>
              <a:gd name="T68" fmla="*/ 30 w 1344"/>
              <a:gd name="T69" fmla="*/ 424 h 1496"/>
              <a:gd name="T70" fmla="*/ 84 w 1344"/>
              <a:gd name="T71" fmla="*/ 614 h 1496"/>
              <a:gd name="T72" fmla="*/ 166 w 1344"/>
              <a:gd name="T73" fmla="*/ 792 h 1496"/>
              <a:gd name="T74" fmla="*/ 272 w 1344"/>
              <a:gd name="T75" fmla="*/ 954 h 1496"/>
              <a:gd name="T76" fmla="*/ 398 w 1344"/>
              <a:gd name="T77" fmla="*/ 1100 h 1496"/>
              <a:gd name="T78" fmla="*/ 544 w 1344"/>
              <a:gd name="T79" fmla="*/ 1226 h 1496"/>
              <a:gd name="T80" fmla="*/ 706 w 1344"/>
              <a:gd name="T81" fmla="*/ 1332 h 1496"/>
              <a:gd name="T82" fmla="*/ 884 w 1344"/>
              <a:gd name="T83" fmla="*/ 1412 h 1496"/>
              <a:gd name="T84" fmla="*/ 1074 w 1344"/>
              <a:gd name="T85" fmla="*/ 1468 h 1496"/>
              <a:gd name="T86" fmla="*/ 1274 w 1344"/>
              <a:gd name="T87" fmla="*/ 1494 h 1496"/>
              <a:gd name="T88" fmla="*/ 1344 w 1344"/>
              <a:gd name="T89" fmla="*/ 1382 h 1496"/>
              <a:gd name="T90" fmla="*/ 1306 w 1344"/>
              <a:gd name="T91" fmla="*/ 1396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44" h="1496">
                <a:moveTo>
                  <a:pt x="1292" y="1398"/>
                </a:moveTo>
                <a:lnTo>
                  <a:pt x="1292" y="1398"/>
                </a:lnTo>
                <a:lnTo>
                  <a:pt x="1270" y="1394"/>
                </a:lnTo>
                <a:lnTo>
                  <a:pt x="1252" y="1390"/>
                </a:lnTo>
                <a:lnTo>
                  <a:pt x="1234" y="1380"/>
                </a:lnTo>
                <a:lnTo>
                  <a:pt x="1220" y="1368"/>
                </a:lnTo>
                <a:lnTo>
                  <a:pt x="1206" y="1352"/>
                </a:lnTo>
                <a:lnTo>
                  <a:pt x="1198" y="1334"/>
                </a:lnTo>
                <a:lnTo>
                  <a:pt x="1192" y="1316"/>
                </a:lnTo>
                <a:lnTo>
                  <a:pt x="1190" y="1296"/>
                </a:lnTo>
                <a:lnTo>
                  <a:pt x="1190" y="1296"/>
                </a:lnTo>
                <a:lnTo>
                  <a:pt x="1192" y="1274"/>
                </a:lnTo>
                <a:lnTo>
                  <a:pt x="1198" y="1256"/>
                </a:lnTo>
                <a:lnTo>
                  <a:pt x="1206" y="1238"/>
                </a:lnTo>
                <a:lnTo>
                  <a:pt x="1220" y="1222"/>
                </a:lnTo>
                <a:lnTo>
                  <a:pt x="1234" y="1210"/>
                </a:lnTo>
                <a:lnTo>
                  <a:pt x="1252" y="1202"/>
                </a:lnTo>
                <a:lnTo>
                  <a:pt x="1270" y="1196"/>
                </a:lnTo>
                <a:lnTo>
                  <a:pt x="1292" y="1194"/>
                </a:lnTo>
                <a:lnTo>
                  <a:pt x="1292" y="1194"/>
                </a:lnTo>
                <a:lnTo>
                  <a:pt x="1306" y="1194"/>
                </a:lnTo>
                <a:lnTo>
                  <a:pt x="1318" y="1196"/>
                </a:lnTo>
                <a:lnTo>
                  <a:pt x="1332" y="1202"/>
                </a:lnTo>
                <a:lnTo>
                  <a:pt x="1344" y="1208"/>
                </a:lnTo>
                <a:lnTo>
                  <a:pt x="1344" y="1088"/>
                </a:lnTo>
                <a:lnTo>
                  <a:pt x="1344" y="1088"/>
                </a:lnTo>
                <a:lnTo>
                  <a:pt x="1296" y="1086"/>
                </a:lnTo>
                <a:lnTo>
                  <a:pt x="1248" y="1082"/>
                </a:lnTo>
                <a:lnTo>
                  <a:pt x="1202" y="1076"/>
                </a:lnTo>
                <a:lnTo>
                  <a:pt x="1156" y="1068"/>
                </a:lnTo>
                <a:lnTo>
                  <a:pt x="1112" y="1056"/>
                </a:lnTo>
                <a:lnTo>
                  <a:pt x="1068" y="1044"/>
                </a:lnTo>
                <a:lnTo>
                  <a:pt x="1024" y="1028"/>
                </a:lnTo>
                <a:lnTo>
                  <a:pt x="982" y="1012"/>
                </a:lnTo>
                <a:lnTo>
                  <a:pt x="940" y="994"/>
                </a:lnTo>
                <a:lnTo>
                  <a:pt x="900" y="972"/>
                </a:lnTo>
                <a:lnTo>
                  <a:pt x="862" y="950"/>
                </a:lnTo>
                <a:lnTo>
                  <a:pt x="824" y="926"/>
                </a:lnTo>
                <a:lnTo>
                  <a:pt x="788" y="900"/>
                </a:lnTo>
                <a:lnTo>
                  <a:pt x="752" y="872"/>
                </a:lnTo>
                <a:lnTo>
                  <a:pt x="718" y="842"/>
                </a:lnTo>
                <a:lnTo>
                  <a:pt x="686" y="812"/>
                </a:lnTo>
                <a:lnTo>
                  <a:pt x="656" y="780"/>
                </a:lnTo>
                <a:lnTo>
                  <a:pt x="626" y="746"/>
                </a:lnTo>
                <a:lnTo>
                  <a:pt x="598" y="710"/>
                </a:lnTo>
                <a:lnTo>
                  <a:pt x="572" y="674"/>
                </a:lnTo>
                <a:lnTo>
                  <a:pt x="548" y="636"/>
                </a:lnTo>
                <a:lnTo>
                  <a:pt x="524" y="598"/>
                </a:lnTo>
                <a:lnTo>
                  <a:pt x="504" y="556"/>
                </a:lnTo>
                <a:lnTo>
                  <a:pt x="486" y="516"/>
                </a:lnTo>
                <a:lnTo>
                  <a:pt x="468" y="474"/>
                </a:lnTo>
                <a:lnTo>
                  <a:pt x="454" y="430"/>
                </a:lnTo>
                <a:lnTo>
                  <a:pt x="440" y="386"/>
                </a:lnTo>
                <a:lnTo>
                  <a:pt x="430" y="342"/>
                </a:lnTo>
                <a:lnTo>
                  <a:pt x="420" y="296"/>
                </a:lnTo>
                <a:lnTo>
                  <a:pt x="414" y="250"/>
                </a:lnTo>
                <a:lnTo>
                  <a:pt x="410" y="202"/>
                </a:lnTo>
                <a:lnTo>
                  <a:pt x="408" y="154"/>
                </a:lnTo>
                <a:lnTo>
                  <a:pt x="266" y="154"/>
                </a:lnTo>
                <a:lnTo>
                  <a:pt x="266" y="154"/>
                </a:lnTo>
                <a:lnTo>
                  <a:pt x="260" y="152"/>
                </a:lnTo>
                <a:lnTo>
                  <a:pt x="254" y="146"/>
                </a:lnTo>
                <a:lnTo>
                  <a:pt x="254" y="146"/>
                </a:lnTo>
                <a:lnTo>
                  <a:pt x="254" y="140"/>
                </a:lnTo>
                <a:lnTo>
                  <a:pt x="258" y="134"/>
                </a:lnTo>
                <a:lnTo>
                  <a:pt x="258" y="134"/>
                </a:lnTo>
                <a:lnTo>
                  <a:pt x="268" y="122"/>
                </a:lnTo>
                <a:lnTo>
                  <a:pt x="274" y="108"/>
                </a:lnTo>
                <a:lnTo>
                  <a:pt x="280" y="94"/>
                </a:lnTo>
                <a:lnTo>
                  <a:pt x="280" y="78"/>
                </a:lnTo>
                <a:lnTo>
                  <a:pt x="280" y="78"/>
                </a:lnTo>
                <a:lnTo>
                  <a:pt x="280" y="62"/>
                </a:lnTo>
                <a:lnTo>
                  <a:pt x="274" y="48"/>
                </a:lnTo>
                <a:lnTo>
                  <a:pt x="268" y="34"/>
                </a:lnTo>
                <a:lnTo>
                  <a:pt x="258" y="22"/>
                </a:lnTo>
                <a:lnTo>
                  <a:pt x="246" y="14"/>
                </a:lnTo>
                <a:lnTo>
                  <a:pt x="234" y="6"/>
                </a:lnTo>
                <a:lnTo>
                  <a:pt x="218" y="2"/>
                </a:lnTo>
                <a:lnTo>
                  <a:pt x="202" y="0"/>
                </a:lnTo>
                <a:lnTo>
                  <a:pt x="202" y="0"/>
                </a:lnTo>
                <a:lnTo>
                  <a:pt x="188" y="2"/>
                </a:lnTo>
                <a:lnTo>
                  <a:pt x="172" y="6"/>
                </a:lnTo>
                <a:lnTo>
                  <a:pt x="160" y="14"/>
                </a:lnTo>
                <a:lnTo>
                  <a:pt x="148" y="22"/>
                </a:lnTo>
                <a:lnTo>
                  <a:pt x="138" y="34"/>
                </a:lnTo>
                <a:lnTo>
                  <a:pt x="130" y="48"/>
                </a:lnTo>
                <a:lnTo>
                  <a:pt x="126" y="62"/>
                </a:lnTo>
                <a:lnTo>
                  <a:pt x="124" y="78"/>
                </a:lnTo>
                <a:lnTo>
                  <a:pt x="124" y="78"/>
                </a:lnTo>
                <a:lnTo>
                  <a:pt x="126" y="94"/>
                </a:lnTo>
                <a:lnTo>
                  <a:pt x="130" y="108"/>
                </a:lnTo>
                <a:lnTo>
                  <a:pt x="138" y="122"/>
                </a:lnTo>
                <a:lnTo>
                  <a:pt x="148" y="134"/>
                </a:lnTo>
                <a:lnTo>
                  <a:pt x="148" y="134"/>
                </a:lnTo>
                <a:lnTo>
                  <a:pt x="152" y="140"/>
                </a:lnTo>
                <a:lnTo>
                  <a:pt x="150" y="146"/>
                </a:lnTo>
                <a:lnTo>
                  <a:pt x="150" y="146"/>
                </a:lnTo>
                <a:lnTo>
                  <a:pt x="146" y="152"/>
                </a:lnTo>
                <a:lnTo>
                  <a:pt x="140" y="154"/>
                </a:lnTo>
                <a:lnTo>
                  <a:pt x="0" y="154"/>
                </a:lnTo>
                <a:lnTo>
                  <a:pt x="0" y="154"/>
                </a:lnTo>
                <a:lnTo>
                  <a:pt x="2" y="222"/>
                </a:lnTo>
                <a:lnTo>
                  <a:pt x="8" y="290"/>
                </a:lnTo>
                <a:lnTo>
                  <a:pt x="18" y="358"/>
                </a:lnTo>
                <a:lnTo>
                  <a:pt x="30" y="424"/>
                </a:lnTo>
                <a:lnTo>
                  <a:pt x="46" y="488"/>
                </a:lnTo>
                <a:lnTo>
                  <a:pt x="64" y="552"/>
                </a:lnTo>
                <a:lnTo>
                  <a:pt x="84" y="614"/>
                </a:lnTo>
                <a:lnTo>
                  <a:pt x="110" y="674"/>
                </a:lnTo>
                <a:lnTo>
                  <a:pt x="136" y="734"/>
                </a:lnTo>
                <a:lnTo>
                  <a:pt x="166" y="792"/>
                </a:lnTo>
                <a:lnTo>
                  <a:pt x="198" y="848"/>
                </a:lnTo>
                <a:lnTo>
                  <a:pt x="234" y="902"/>
                </a:lnTo>
                <a:lnTo>
                  <a:pt x="272" y="954"/>
                </a:lnTo>
                <a:lnTo>
                  <a:pt x="310" y="1004"/>
                </a:lnTo>
                <a:lnTo>
                  <a:pt x="354" y="1054"/>
                </a:lnTo>
                <a:lnTo>
                  <a:pt x="398" y="1100"/>
                </a:lnTo>
                <a:lnTo>
                  <a:pt x="444" y="1144"/>
                </a:lnTo>
                <a:lnTo>
                  <a:pt x="492" y="1186"/>
                </a:lnTo>
                <a:lnTo>
                  <a:pt x="544" y="1226"/>
                </a:lnTo>
                <a:lnTo>
                  <a:pt x="596" y="1264"/>
                </a:lnTo>
                <a:lnTo>
                  <a:pt x="650" y="1298"/>
                </a:lnTo>
                <a:lnTo>
                  <a:pt x="706" y="1332"/>
                </a:lnTo>
                <a:lnTo>
                  <a:pt x="764" y="1360"/>
                </a:lnTo>
                <a:lnTo>
                  <a:pt x="824" y="1388"/>
                </a:lnTo>
                <a:lnTo>
                  <a:pt x="884" y="1412"/>
                </a:lnTo>
                <a:lnTo>
                  <a:pt x="946" y="1434"/>
                </a:lnTo>
                <a:lnTo>
                  <a:pt x="1010" y="1452"/>
                </a:lnTo>
                <a:lnTo>
                  <a:pt x="1074" y="1468"/>
                </a:lnTo>
                <a:lnTo>
                  <a:pt x="1140" y="1480"/>
                </a:lnTo>
                <a:lnTo>
                  <a:pt x="1206" y="1488"/>
                </a:lnTo>
                <a:lnTo>
                  <a:pt x="1274" y="1494"/>
                </a:lnTo>
                <a:lnTo>
                  <a:pt x="1344" y="1496"/>
                </a:lnTo>
                <a:lnTo>
                  <a:pt x="1344" y="1382"/>
                </a:lnTo>
                <a:lnTo>
                  <a:pt x="1344" y="1382"/>
                </a:lnTo>
                <a:lnTo>
                  <a:pt x="1332" y="1388"/>
                </a:lnTo>
                <a:lnTo>
                  <a:pt x="1318" y="1394"/>
                </a:lnTo>
                <a:lnTo>
                  <a:pt x="1306" y="1396"/>
                </a:lnTo>
                <a:lnTo>
                  <a:pt x="1292" y="1398"/>
                </a:lnTo>
                <a:lnTo>
                  <a:pt x="1292" y="1398"/>
                </a:lnTo>
                <a:close/>
              </a:path>
            </a:pathLst>
          </a:custGeom>
          <a:solidFill>
            <a:schemeClr val="tx1"/>
          </a:solidFill>
          <a:ln>
            <a:noFill/>
          </a:ln>
        </p:spPr>
        <p:txBody>
          <a:bodyPr vert="horz" wrap="square" lIns="121920" tIns="60960" rIns="121920" bIns="6096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nvGrpSpPr>
          <p:cNvPr id="31" name="组合 30"/>
          <p:cNvGrpSpPr/>
          <p:nvPr/>
        </p:nvGrpSpPr>
        <p:grpSpPr>
          <a:xfrm>
            <a:off x="4799551" y="1607996"/>
            <a:ext cx="2590481" cy="2628915"/>
            <a:chOff x="4798756" y="2114937"/>
            <a:chExt cx="2590481" cy="2628914"/>
          </a:xfrm>
        </p:grpSpPr>
        <p:sp>
          <p:nvSpPr>
            <p:cNvPr id="32" name="矩形 45"/>
            <p:cNvSpPr/>
            <p:nvPr/>
          </p:nvSpPr>
          <p:spPr>
            <a:xfrm rot="19102303">
              <a:off x="4798756" y="2389667"/>
              <a:ext cx="1462907" cy="727599"/>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1" fmla="*/ 0 w 1511952"/>
                <a:gd name="connsiteY0-2" fmla="*/ 105833 h 401811"/>
                <a:gd name="connsiteX1-3" fmla="*/ 1511952 w 1511952"/>
                <a:gd name="connsiteY1-4" fmla="*/ 105833 h 401811"/>
                <a:gd name="connsiteX2-5" fmla="*/ 1511952 w 1511952"/>
                <a:gd name="connsiteY2-6" fmla="*/ 401811 h 401811"/>
                <a:gd name="connsiteX3-7" fmla="*/ 0 w 1511952"/>
                <a:gd name="connsiteY3-8" fmla="*/ 401811 h 401811"/>
                <a:gd name="connsiteX4-9" fmla="*/ 0 w 1511952"/>
                <a:gd name="connsiteY4-10" fmla="*/ 105833 h 401811"/>
                <a:gd name="connsiteX0-11" fmla="*/ 0 w 1511952"/>
                <a:gd name="connsiteY0-12" fmla="*/ 171524 h 467502"/>
                <a:gd name="connsiteX1-13" fmla="*/ 1511952 w 1511952"/>
                <a:gd name="connsiteY1-14" fmla="*/ 171524 h 467502"/>
                <a:gd name="connsiteX2-15" fmla="*/ 1511952 w 1511952"/>
                <a:gd name="connsiteY2-16" fmla="*/ 467502 h 467502"/>
                <a:gd name="connsiteX3-17" fmla="*/ 0 w 1511952"/>
                <a:gd name="connsiteY3-18" fmla="*/ 467502 h 467502"/>
                <a:gd name="connsiteX4-19" fmla="*/ 0 w 1511952"/>
                <a:gd name="connsiteY4-20" fmla="*/ 171524 h 467502"/>
                <a:gd name="connsiteX0-21" fmla="*/ 0 w 1623871"/>
                <a:gd name="connsiteY0-22" fmla="*/ 216069 h 431085"/>
                <a:gd name="connsiteX1-23" fmla="*/ 1623871 w 1623871"/>
                <a:gd name="connsiteY1-24" fmla="*/ 135107 h 431085"/>
                <a:gd name="connsiteX2-25" fmla="*/ 1623871 w 1623871"/>
                <a:gd name="connsiteY2-26" fmla="*/ 431085 h 431085"/>
                <a:gd name="connsiteX3-27" fmla="*/ 111919 w 1623871"/>
                <a:gd name="connsiteY3-28" fmla="*/ 431085 h 431085"/>
                <a:gd name="connsiteX4-29" fmla="*/ 0 w 1623871"/>
                <a:gd name="connsiteY4-30" fmla="*/ 216069 h 431085"/>
                <a:gd name="connsiteX0-31" fmla="*/ 0 w 1811990"/>
                <a:gd name="connsiteY0-32" fmla="*/ 178613 h 393629"/>
                <a:gd name="connsiteX1-33" fmla="*/ 1811990 w 1811990"/>
                <a:gd name="connsiteY1-34" fmla="*/ 164326 h 393629"/>
                <a:gd name="connsiteX2-35" fmla="*/ 1623871 w 1811990"/>
                <a:gd name="connsiteY2-36" fmla="*/ 393629 h 393629"/>
                <a:gd name="connsiteX3-37" fmla="*/ 111919 w 1811990"/>
                <a:gd name="connsiteY3-38" fmla="*/ 393629 h 393629"/>
                <a:gd name="connsiteX4-39" fmla="*/ 0 w 1811990"/>
                <a:gd name="connsiteY4-40" fmla="*/ 178613 h 393629"/>
                <a:gd name="connsiteX0-41" fmla="*/ 0 w 1811990"/>
                <a:gd name="connsiteY0-42" fmla="*/ 313434 h 528450"/>
                <a:gd name="connsiteX1-43" fmla="*/ 1811990 w 1811990"/>
                <a:gd name="connsiteY1-44" fmla="*/ 299147 h 528450"/>
                <a:gd name="connsiteX2-45" fmla="*/ 1623871 w 1811990"/>
                <a:gd name="connsiteY2-46" fmla="*/ 528450 h 528450"/>
                <a:gd name="connsiteX3-47" fmla="*/ 111919 w 1811990"/>
                <a:gd name="connsiteY3-48" fmla="*/ 528450 h 528450"/>
                <a:gd name="connsiteX4-49" fmla="*/ 0 w 1811990"/>
                <a:gd name="connsiteY4-50" fmla="*/ 313434 h 528450"/>
                <a:gd name="connsiteX0-51" fmla="*/ 0 w 1811990"/>
                <a:gd name="connsiteY0-52" fmla="*/ 416193 h 631209"/>
                <a:gd name="connsiteX1-53" fmla="*/ 1811990 w 1811990"/>
                <a:gd name="connsiteY1-54" fmla="*/ 401906 h 631209"/>
                <a:gd name="connsiteX2-55" fmla="*/ 1623871 w 1811990"/>
                <a:gd name="connsiteY2-56" fmla="*/ 631209 h 631209"/>
                <a:gd name="connsiteX3-57" fmla="*/ 111919 w 1811990"/>
                <a:gd name="connsiteY3-58" fmla="*/ 631209 h 631209"/>
                <a:gd name="connsiteX4-59" fmla="*/ 0 w 1811990"/>
                <a:gd name="connsiteY4-60" fmla="*/ 416193 h 63120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11990" h="631209">
                  <a:moveTo>
                    <a:pt x="0" y="416193"/>
                  </a:moveTo>
                  <a:cubicBezTo>
                    <a:pt x="399208" y="-129114"/>
                    <a:pt x="1193706" y="-143401"/>
                    <a:pt x="1811990" y="401906"/>
                  </a:cubicBezTo>
                  <a:lnTo>
                    <a:pt x="1623871" y="631209"/>
                  </a:lnTo>
                  <a:lnTo>
                    <a:pt x="111919" y="631209"/>
                  </a:lnTo>
                  <a:lnTo>
                    <a:pt x="0" y="416193"/>
                  </a:lnTo>
                  <a:close/>
                </a:path>
              </a:pathLst>
            </a:custGeom>
          </p:spPr>
          <p:txBody>
            <a:bodyPr wrap="none">
              <a:prstTxWarp prst="textArchUp">
                <a:avLst/>
              </a:prstTxWarp>
              <a:spAutoFit/>
            </a:bodyPr>
            <a:lstStyle/>
            <a:p>
              <a:pPr algn="ctr">
                <a:lnSpc>
                  <a:spcPct val="150000"/>
                </a:lnSpc>
              </a:pPr>
              <a:r>
                <a:rPr lang="zh-CN" altLang="en-US" sz="1600" spc="200" dirty="0">
                  <a:solidFill>
                    <a:schemeClr val="bg1"/>
                  </a:solidFill>
                  <a:latin typeface="微软雅黑" panose="020B0503020204020204" pitchFamily="34" charset="-122"/>
                  <a:ea typeface="微软雅黑" panose="020B0503020204020204" pitchFamily="34" charset="-122"/>
                </a:rPr>
                <a:t>企业精神</a:t>
              </a:r>
              <a:endParaRPr lang="en-US" altLang="zh-CN" sz="1600" spc="200" dirty="0">
                <a:solidFill>
                  <a:schemeClr val="bg1"/>
                </a:solidFill>
                <a:latin typeface="微软雅黑" panose="020B0503020204020204" pitchFamily="34" charset="-122"/>
                <a:ea typeface="微软雅黑" panose="020B0503020204020204" pitchFamily="34" charset="-122"/>
              </a:endParaRPr>
            </a:p>
          </p:txBody>
        </p:sp>
        <p:sp>
          <p:nvSpPr>
            <p:cNvPr id="33" name="矩形 45"/>
            <p:cNvSpPr/>
            <p:nvPr/>
          </p:nvSpPr>
          <p:spPr>
            <a:xfrm rot="3015817">
              <a:off x="6044902" y="2482590"/>
              <a:ext cx="1462906" cy="727600"/>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1" fmla="*/ 0 w 1511952"/>
                <a:gd name="connsiteY0-2" fmla="*/ 105833 h 401811"/>
                <a:gd name="connsiteX1-3" fmla="*/ 1511952 w 1511952"/>
                <a:gd name="connsiteY1-4" fmla="*/ 105833 h 401811"/>
                <a:gd name="connsiteX2-5" fmla="*/ 1511952 w 1511952"/>
                <a:gd name="connsiteY2-6" fmla="*/ 401811 h 401811"/>
                <a:gd name="connsiteX3-7" fmla="*/ 0 w 1511952"/>
                <a:gd name="connsiteY3-8" fmla="*/ 401811 h 401811"/>
                <a:gd name="connsiteX4-9" fmla="*/ 0 w 1511952"/>
                <a:gd name="connsiteY4-10" fmla="*/ 105833 h 401811"/>
                <a:gd name="connsiteX0-11" fmla="*/ 0 w 1511952"/>
                <a:gd name="connsiteY0-12" fmla="*/ 171524 h 467502"/>
                <a:gd name="connsiteX1-13" fmla="*/ 1511952 w 1511952"/>
                <a:gd name="connsiteY1-14" fmla="*/ 171524 h 467502"/>
                <a:gd name="connsiteX2-15" fmla="*/ 1511952 w 1511952"/>
                <a:gd name="connsiteY2-16" fmla="*/ 467502 h 467502"/>
                <a:gd name="connsiteX3-17" fmla="*/ 0 w 1511952"/>
                <a:gd name="connsiteY3-18" fmla="*/ 467502 h 467502"/>
                <a:gd name="connsiteX4-19" fmla="*/ 0 w 1511952"/>
                <a:gd name="connsiteY4-20" fmla="*/ 171524 h 467502"/>
                <a:gd name="connsiteX0-21" fmla="*/ 0 w 1623871"/>
                <a:gd name="connsiteY0-22" fmla="*/ 216069 h 431085"/>
                <a:gd name="connsiteX1-23" fmla="*/ 1623871 w 1623871"/>
                <a:gd name="connsiteY1-24" fmla="*/ 135107 h 431085"/>
                <a:gd name="connsiteX2-25" fmla="*/ 1623871 w 1623871"/>
                <a:gd name="connsiteY2-26" fmla="*/ 431085 h 431085"/>
                <a:gd name="connsiteX3-27" fmla="*/ 111919 w 1623871"/>
                <a:gd name="connsiteY3-28" fmla="*/ 431085 h 431085"/>
                <a:gd name="connsiteX4-29" fmla="*/ 0 w 1623871"/>
                <a:gd name="connsiteY4-30" fmla="*/ 216069 h 431085"/>
                <a:gd name="connsiteX0-31" fmla="*/ 0 w 1811990"/>
                <a:gd name="connsiteY0-32" fmla="*/ 178613 h 393629"/>
                <a:gd name="connsiteX1-33" fmla="*/ 1811990 w 1811990"/>
                <a:gd name="connsiteY1-34" fmla="*/ 164326 h 393629"/>
                <a:gd name="connsiteX2-35" fmla="*/ 1623871 w 1811990"/>
                <a:gd name="connsiteY2-36" fmla="*/ 393629 h 393629"/>
                <a:gd name="connsiteX3-37" fmla="*/ 111919 w 1811990"/>
                <a:gd name="connsiteY3-38" fmla="*/ 393629 h 393629"/>
                <a:gd name="connsiteX4-39" fmla="*/ 0 w 1811990"/>
                <a:gd name="connsiteY4-40" fmla="*/ 178613 h 393629"/>
                <a:gd name="connsiteX0-41" fmla="*/ 0 w 1811990"/>
                <a:gd name="connsiteY0-42" fmla="*/ 313434 h 528450"/>
                <a:gd name="connsiteX1-43" fmla="*/ 1811990 w 1811990"/>
                <a:gd name="connsiteY1-44" fmla="*/ 299147 h 528450"/>
                <a:gd name="connsiteX2-45" fmla="*/ 1623871 w 1811990"/>
                <a:gd name="connsiteY2-46" fmla="*/ 528450 h 528450"/>
                <a:gd name="connsiteX3-47" fmla="*/ 111919 w 1811990"/>
                <a:gd name="connsiteY3-48" fmla="*/ 528450 h 528450"/>
                <a:gd name="connsiteX4-49" fmla="*/ 0 w 1811990"/>
                <a:gd name="connsiteY4-50" fmla="*/ 313434 h 528450"/>
                <a:gd name="connsiteX0-51" fmla="*/ 0 w 1811990"/>
                <a:gd name="connsiteY0-52" fmla="*/ 416193 h 631209"/>
                <a:gd name="connsiteX1-53" fmla="*/ 1811990 w 1811990"/>
                <a:gd name="connsiteY1-54" fmla="*/ 401906 h 631209"/>
                <a:gd name="connsiteX2-55" fmla="*/ 1623871 w 1811990"/>
                <a:gd name="connsiteY2-56" fmla="*/ 631209 h 631209"/>
                <a:gd name="connsiteX3-57" fmla="*/ 111919 w 1811990"/>
                <a:gd name="connsiteY3-58" fmla="*/ 631209 h 631209"/>
                <a:gd name="connsiteX4-59" fmla="*/ 0 w 1811990"/>
                <a:gd name="connsiteY4-60" fmla="*/ 416193 h 63120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11990" h="631209">
                  <a:moveTo>
                    <a:pt x="0" y="416193"/>
                  </a:moveTo>
                  <a:cubicBezTo>
                    <a:pt x="399208" y="-129114"/>
                    <a:pt x="1193706" y="-143401"/>
                    <a:pt x="1811990" y="401906"/>
                  </a:cubicBezTo>
                  <a:lnTo>
                    <a:pt x="1623871" y="631209"/>
                  </a:lnTo>
                  <a:lnTo>
                    <a:pt x="111919" y="631209"/>
                  </a:lnTo>
                  <a:lnTo>
                    <a:pt x="0" y="416193"/>
                  </a:lnTo>
                  <a:close/>
                </a:path>
              </a:pathLst>
            </a:custGeom>
          </p:spPr>
          <p:txBody>
            <a:bodyPr wrap="none">
              <a:prstTxWarp prst="textArchUp">
                <a:avLst/>
              </a:prstTxWarp>
              <a:spAutoFit/>
            </a:bodyPr>
            <a:lstStyle/>
            <a:p>
              <a:pPr algn="ctr">
                <a:lnSpc>
                  <a:spcPct val="150000"/>
                </a:lnSpc>
              </a:pPr>
              <a:r>
                <a:rPr lang="zh-CN" altLang="en-US" sz="1600" spc="200" dirty="0">
                  <a:solidFill>
                    <a:schemeClr val="bg1"/>
                  </a:solidFill>
                  <a:latin typeface="微软雅黑" panose="020B0503020204020204" pitchFamily="34" charset="-122"/>
                  <a:ea typeface="微软雅黑" panose="020B0503020204020204" pitchFamily="34" charset="-122"/>
                </a:rPr>
                <a:t>企业宗旨</a:t>
              </a:r>
              <a:endParaRPr lang="en-US" altLang="zh-CN" sz="1600" spc="200" dirty="0">
                <a:solidFill>
                  <a:schemeClr val="bg1"/>
                </a:solidFill>
                <a:latin typeface="微软雅黑" panose="020B0503020204020204" pitchFamily="34" charset="-122"/>
                <a:ea typeface="微软雅黑" panose="020B0503020204020204" pitchFamily="34" charset="-122"/>
              </a:endParaRPr>
            </a:p>
          </p:txBody>
        </p:sp>
        <p:sp>
          <p:nvSpPr>
            <p:cNvPr id="34" name="矩形 45"/>
            <p:cNvSpPr/>
            <p:nvPr/>
          </p:nvSpPr>
          <p:spPr>
            <a:xfrm rot="8284992">
              <a:off x="5926330" y="3698643"/>
              <a:ext cx="1462907" cy="727600"/>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1" fmla="*/ 0 w 1511952"/>
                <a:gd name="connsiteY0-2" fmla="*/ 105833 h 401811"/>
                <a:gd name="connsiteX1-3" fmla="*/ 1511952 w 1511952"/>
                <a:gd name="connsiteY1-4" fmla="*/ 105833 h 401811"/>
                <a:gd name="connsiteX2-5" fmla="*/ 1511952 w 1511952"/>
                <a:gd name="connsiteY2-6" fmla="*/ 401811 h 401811"/>
                <a:gd name="connsiteX3-7" fmla="*/ 0 w 1511952"/>
                <a:gd name="connsiteY3-8" fmla="*/ 401811 h 401811"/>
                <a:gd name="connsiteX4-9" fmla="*/ 0 w 1511952"/>
                <a:gd name="connsiteY4-10" fmla="*/ 105833 h 401811"/>
                <a:gd name="connsiteX0-11" fmla="*/ 0 w 1511952"/>
                <a:gd name="connsiteY0-12" fmla="*/ 171524 h 467502"/>
                <a:gd name="connsiteX1-13" fmla="*/ 1511952 w 1511952"/>
                <a:gd name="connsiteY1-14" fmla="*/ 171524 h 467502"/>
                <a:gd name="connsiteX2-15" fmla="*/ 1511952 w 1511952"/>
                <a:gd name="connsiteY2-16" fmla="*/ 467502 h 467502"/>
                <a:gd name="connsiteX3-17" fmla="*/ 0 w 1511952"/>
                <a:gd name="connsiteY3-18" fmla="*/ 467502 h 467502"/>
                <a:gd name="connsiteX4-19" fmla="*/ 0 w 1511952"/>
                <a:gd name="connsiteY4-20" fmla="*/ 171524 h 467502"/>
                <a:gd name="connsiteX0-21" fmla="*/ 0 w 1623871"/>
                <a:gd name="connsiteY0-22" fmla="*/ 216069 h 431085"/>
                <a:gd name="connsiteX1-23" fmla="*/ 1623871 w 1623871"/>
                <a:gd name="connsiteY1-24" fmla="*/ 135107 h 431085"/>
                <a:gd name="connsiteX2-25" fmla="*/ 1623871 w 1623871"/>
                <a:gd name="connsiteY2-26" fmla="*/ 431085 h 431085"/>
                <a:gd name="connsiteX3-27" fmla="*/ 111919 w 1623871"/>
                <a:gd name="connsiteY3-28" fmla="*/ 431085 h 431085"/>
                <a:gd name="connsiteX4-29" fmla="*/ 0 w 1623871"/>
                <a:gd name="connsiteY4-30" fmla="*/ 216069 h 431085"/>
                <a:gd name="connsiteX0-31" fmla="*/ 0 w 1811990"/>
                <a:gd name="connsiteY0-32" fmla="*/ 178613 h 393629"/>
                <a:gd name="connsiteX1-33" fmla="*/ 1811990 w 1811990"/>
                <a:gd name="connsiteY1-34" fmla="*/ 164326 h 393629"/>
                <a:gd name="connsiteX2-35" fmla="*/ 1623871 w 1811990"/>
                <a:gd name="connsiteY2-36" fmla="*/ 393629 h 393629"/>
                <a:gd name="connsiteX3-37" fmla="*/ 111919 w 1811990"/>
                <a:gd name="connsiteY3-38" fmla="*/ 393629 h 393629"/>
                <a:gd name="connsiteX4-39" fmla="*/ 0 w 1811990"/>
                <a:gd name="connsiteY4-40" fmla="*/ 178613 h 393629"/>
                <a:gd name="connsiteX0-41" fmla="*/ 0 w 1811990"/>
                <a:gd name="connsiteY0-42" fmla="*/ 313434 h 528450"/>
                <a:gd name="connsiteX1-43" fmla="*/ 1811990 w 1811990"/>
                <a:gd name="connsiteY1-44" fmla="*/ 299147 h 528450"/>
                <a:gd name="connsiteX2-45" fmla="*/ 1623871 w 1811990"/>
                <a:gd name="connsiteY2-46" fmla="*/ 528450 h 528450"/>
                <a:gd name="connsiteX3-47" fmla="*/ 111919 w 1811990"/>
                <a:gd name="connsiteY3-48" fmla="*/ 528450 h 528450"/>
                <a:gd name="connsiteX4-49" fmla="*/ 0 w 1811990"/>
                <a:gd name="connsiteY4-50" fmla="*/ 313434 h 528450"/>
                <a:gd name="connsiteX0-51" fmla="*/ 0 w 1811990"/>
                <a:gd name="connsiteY0-52" fmla="*/ 416193 h 631209"/>
                <a:gd name="connsiteX1-53" fmla="*/ 1811990 w 1811990"/>
                <a:gd name="connsiteY1-54" fmla="*/ 401906 h 631209"/>
                <a:gd name="connsiteX2-55" fmla="*/ 1623871 w 1811990"/>
                <a:gd name="connsiteY2-56" fmla="*/ 631209 h 631209"/>
                <a:gd name="connsiteX3-57" fmla="*/ 111919 w 1811990"/>
                <a:gd name="connsiteY3-58" fmla="*/ 631209 h 631209"/>
                <a:gd name="connsiteX4-59" fmla="*/ 0 w 1811990"/>
                <a:gd name="connsiteY4-60" fmla="*/ 416193 h 63120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11990" h="631209">
                  <a:moveTo>
                    <a:pt x="0" y="416193"/>
                  </a:moveTo>
                  <a:cubicBezTo>
                    <a:pt x="399208" y="-129114"/>
                    <a:pt x="1193706" y="-143401"/>
                    <a:pt x="1811990" y="401906"/>
                  </a:cubicBezTo>
                  <a:lnTo>
                    <a:pt x="1623871" y="631209"/>
                  </a:lnTo>
                  <a:lnTo>
                    <a:pt x="111919" y="631209"/>
                  </a:lnTo>
                  <a:lnTo>
                    <a:pt x="0" y="416193"/>
                  </a:lnTo>
                  <a:close/>
                </a:path>
              </a:pathLst>
            </a:custGeom>
          </p:spPr>
          <p:txBody>
            <a:bodyPr wrap="none">
              <a:prstTxWarp prst="textArchUp">
                <a:avLst/>
              </a:prstTxWarp>
              <a:spAutoFit/>
            </a:bodyPr>
            <a:lstStyle/>
            <a:p>
              <a:pPr algn="ctr">
                <a:lnSpc>
                  <a:spcPct val="150000"/>
                </a:lnSpc>
              </a:pPr>
              <a:r>
                <a:rPr lang="zh-CN" altLang="en-US" sz="1600" spc="200" dirty="0">
                  <a:solidFill>
                    <a:schemeClr val="bg1"/>
                  </a:solidFill>
                  <a:latin typeface="微软雅黑" panose="020B0503020204020204" pitchFamily="34" charset="-122"/>
                  <a:ea typeface="微软雅黑" panose="020B0503020204020204" pitchFamily="34" charset="-122"/>
                </a:rPr>
                <a:t>服务理念</a:t>
              </a:r>
              <a:endParaRPr lang="en-US" altLang="zh-CN" sz="1600" spc="200" dirty="0">
                <a:solidFill>
                  <a:schemeClr val="bg1"/>
                </a:solidFill>
                <a:latin typeface="微软雅黑" panose="020B0503020204020204" pitchFamily="34" charset="-122"/>
                <a:ea typeface="微软雅黑" panose="020B0503020204020204" pitchFamily="34" charset="-122"/>
              </a:endParaRPr>
            </a:p>
          </p:txBody>
        </p:sp>
        <p:sp>
          <p:nvSpPr>
            <p:cNvPr id="35" name="矩形 45"/>
            <p:cNvSpPr/>
            <p:nvPr/>
          </p:nvSpPr>
          <p:spPr>
            <a:xfrm rot="13772023">
              <a:off x="4744301" y="3648598"/>
              <a:ext cx="1462907" cy="727600"/>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1" fmla="*/ 0 w 1511952"/>
                <a:gd name="connsiteY0-2" fmla="*/ 105833 h 401811"/>
                <a:gd name="connsiteX1-3" fmla="*/ 1511952 w 1511952"/>
                <a:gd name="connsiteY1-4" fmla="*/ 105833 h 401811"/>
                <a:gd name="connsiteX2-5" fmla="*/ 1511952 w 1511952"/>
                <a:gd name="connsiteY2-6" fmla="*/ 401811 h 401811"/>
                <a:gd name="connsiteX3-7" fmla="*/ 0 w 1511952"/>
                <a:gd name="connsiteY3-8" fmla="*/ 401811 h 401811"/>
                <a:gd name="connsiteX4-9" fmla="*/ 0 w 1511952"/>
                <a:gd name="connsiteY4-10" fmla="*/ 105833 h 401811"/>
                <a:gd name="connsiteX0-11" fmla="*/ 0 w 1511952"/>
                <a:gd name="connsiteY0-12" fmla="*/ 171524 h 467502"/>
                <a:gd name="connsiteX1-13" fmla="*/ 1511952 w 1511952"/>
                <a:gd name="connsiteY1-14" fmla="*/ 171524 h 467502"/>
                <a:gd name="connsiteX2-15" fmla="*/ 1511952 w 1511952"/>
                <a:gd name="connsiteY2-16" fmla="*/ 467502 h 467502"/>
                <a:gd name="connsiteX3-17" fmla="*/ 0 w 1511952"/>
                <a:gd name="connsiteY3-18" fmla="*/ 467502 h 467502"/>
                <a:gd name="connsiteX4-19" fmla="*/ 0 w 1511952"/>
                <a:gd name="connsiteY4-20" fmla="*/ 171524 h 467502"/>
                <a:gd name="connsiteX0-21" fmla="*/ 0 w 1623871"/>
                <a:gd name="connsiteY0-22" fmla="*/ 216069 h 431085"/>
                <a:gd name="connsiteX1-23" fmla="*/ 1623871 w 1623871"/>
                <a:gd name="connsiteY1-24" fmla="*/ 135107 h 431085"/>
                <a:gd name="connsiteX2-25" fmla="*/ 1623871 w 1623871"/>
                <a:gd name="connsiteY2-26" fmla="*/ 431085 h 431085"/>
                <a:gd name="connsiteX3-27" fmla="*/ 111919 w 1623871"/>
                <a:gd name="connsiteY3-28" fmla="*/ 431085 h 431085"/>
                <a:gd name="connsiteX4-29" fmla="*/ 0 w 1623871"/>
                <a:gd name="connsiteY4-30" fmla="*/ 216069 h 431085"/>
                <a:gd name="connsiteX0-31" fmla="*/ 0 w 1811990"/>
                <a:gd name="connsiteY0-32" fmla="*/ 178613 h 393629"/>
                <a:gd name="connsiteX1-33" fmla="*/ 1811990 w 1811990"/>
                <a:gd name="connsiteY1-34" fmla="*/ 164326 h 393629"/>
                <a:gd name="connsiteX2-35" fmla="*/ 1623871 w 1811990"/>
                <a:gd name="connsiteY2-36" fmla="*/ 393629 h 393629"/>
                <a:gd name="connsiteX3-37" fmla="*/ 111919 w 1811990"/>
                <a:gd name="connsiteY3-38" fmla="*/ 393629 h 393629"/>
                <a:gd name="connsiteX4-39" fmla="*/ 0 w 1811990"/>
                <a:gd name="connsiteY4-40" fmla="*/ 178613 h 393629"/>
                <a:gd name="connsiteX0-41" fmla="*/ 0 w 1811990"/>
                <a:gd name="connsiteY0-42" fmla="*/ 313434 h 528450"/>
                <a:gd name="connsiteX1-43" fmla="*/ 1811990 w 1811990"/>
                <a:gd name="connsiteY1-44" fmla="*/ 299147 h 528450"/>
                <a:gd name="connsiteX2-45" fmla="*/ 1623871 w 1811990"/>
                <a:gd name="connsiteY2-46" fmla="*/ 528450 h 528450"/>
                <a:gd name="connsiteX3-47" fmla="*/ 111919 w 1811990"/>
                <a:gd name="connsiteY3-48" fmla="*/ 528450 h 528450"/>
                <a:gd name="connsiteX4-49" fmla="*/ 0 w 1811990"/>
                <a:gd name="connsiteY4-50" fmla="*/ 313434 h 528450"/>
                <a:gd name="connsiteX0-51" fmla="*/ 0 w 1811990"/>
                <a:gd name="connsiteY0-52" fmla="*/ 416193 h 631209"/>
                <a:gd name="connsiteX1-53" fmla="*/ 1811990 w 1811990"/>
                <a:gd name="connsiteY1-54" fmla="*/ 401906 h 631209"/>
                <a:gd name="connsiteX2-55" fmla="*/ 1623871 w 1811990"/>
                <a:gd name="connsiteY2-56" fmla="*/ 631209 h 631209"/>
                <a:gd name="connsiteX3-57" fmla="*/ 111919 w 1811990"/>
                <a:gd name="connsiteY3-58" fmla="*/ 631209 h 631209"/>
                <a:gd name="connsiteX4-59" fmla="*/ 0 w 1811990"/>
                <a:gd name="connsiteY4-60" fmla="*/ 416193 h 63120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11990" h="631209">
                  <a:moveTo>
                    <a:pt x="0" y="416193"/>
                  </a:moveTo>
                  <a:cubicBezTo>
                    <a:pt x="399208" y="-129114"/>
                    <a:pt x="1193706" y="-143401"/>
                    <a:pt x="1811990" y="401906"/>
                  </a:cubicBezTo>
                  <a:lnTo>
                    <a:pt x="1623871" y="631209"/>
                  </a:lnTo>
                  <a:lnTo>
                    <a:pt x="111919" y="631209"/>
                  </a:lnTo>
                  <a:lnTo>
                    <a:pt x="0" y="416193"/>
                  </a:lnTo>
                  <a:close/>
                </a:path>
              </a:pathLst>
            </a:custGeom>
          </p:spPr>
          <p:txBody>
            <a:bodyPr wrap="none">
              <a:prstTxWarp prst="textArchUp">
                <a:avLst/>
              </a:prstTxWarp>
              <a:spAutoFit/>
            </a:bodyPr>
            <a:lstStyle/>
            <a:p>
              <a:pPr algn="ctr">
                <a:lnSpc>
                  <a:spcPct val="150000"/>
                </a:lnSpc>
              </a:pPr>
              <a:r>
                <a:rPr lang="zh-CN" altLang="en-US" sz="1600" spc="200" dirty="0">
                  <a:solidFill>
                    <a:schemeClr val="bg1"/>
                  </a:solidFill>
                  <a:latin typeface="微软雅黑" panose="020B0503020204020204" pitchFamily="34" charset="-122"/>
                  <a:ea typeface="微软雅黑" panose="020B0503020204020204" pitchFamily="34" charset="-122"/>
                </a:rPr>
                <a:t>经营理念</a:t>
              </a:r>
              <a:endParaRPr lang="en-US" altLang="zh-CN" sz="1600" spc="200" dirty="0">
                <a:solidFill>
                  <a:schemeClr val="bg1"/>
                </a:solidFill>
                <a:latin typeface="微软雅黑" panose="020B0503020204020204" pitchFamily="34" charset="-122"/>
                <a:ea typeface="微软雅黑" panose="020B0503020204020204" pitchFamily="34" charset="-122"/>
              </a:endParaRPr>
            </a:p>
          </p:txBody>
        </p:sp>
      </p:grpSp>
      <p:sp>
        <p:nvSpPr>
          <p:cNvPr id="36" name="矩形 35"/>
          <p:cNvSpPr/>
          <p:nvPr/>
        </p:nvSpPr>
        <p:spPr>
          <a:xfrm>
            <a:off x="7882475" y="1511217"/>
            <a:ext cx="2966039" cy="1174809"/>
          </a:xfrm>
          <a:prstGeom prst="rect">
            <a:avLst/>
          </a:prstGeom>
        </p:spPr>
        <p:txBody>
          <a:bodyPr wrap="square" lIns="91440" tIns="45720" rIns="91440" bIns="45720">
            <a:spAutoFit/>
          </a:bodyPr>
          <a:lstStyle/>
          <a:p>
            <a:pPr>
              <a:spcAft>
                <a:spcPts val="600"/>
              </a:spcAft>
            </a:pPr>
            <a:r>
              <a:rPr lang="zh-CN" altLang="en-US" sz="2135" b="1" dirty="0">
                <a:latin typeface="微软雅黑" panose="020B0503020204020204" pitchFamily="34" charset="-122"/>
                <a:ea typeface="微软雅黑" panose="020B0503020204020204" pitchFamily="34" charset="-122"/>
              </a:rPr>
              <a:t>质量第一、诚信为本</a:t>
            </a:r>
            <a:endParaRPr lang="en-US" altLang="zh-CN" sz="2135" b="1" dirty="0">
              <a:latin typeface="微软雅黑" panose="020B0503020204020204" pitchFamily="34" charset="-122"/>
              <a:ea typeface="微软雅黑" panose="020B0503020204020204" pitchFamily="34" charset="-122"/>
            </a:endParaRPr>
          </a:p>
          <a:p>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您的内容打在这里，或者通过复制您的文本后您的内容打在这里，或者通过复制您的文本后</a:t>
            </a:r>
            <a:endPar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7" name="矩形 36"/>
          <p:cNvSpPr/>
          <p:nvPr/>
        </p:nvSpPr>
        <p:spPr>
          <a:xfrm>
            <a:off x="7882475" y="3343940"/>
            <a:ext cx="2966039" cy="1174809"/>
          </a:xfrm>
          <a:prstGeom prst="rect">
            <a:avLst/>
          </a:prstGeom>
        </p:spPr>
        <p:txBody>
          <a:bodyPr wrap="square" lIns="91440" tIns="45720" rIns="91440" bIns="45720">
            <a:spAutoFit/>
          </a:bodyPr>
          <a:lstStyle/>
          <a:p>
            <a:pPr>
              <a:spcAft>
                <a:spcPts val="600"/>
              </a:spcAft>
            </a:pPr>
            <a:r>
              <a:rPr lang="zh-CN" altLang="en-US" sz="2135" b="1" dirty="0">
                <a:latin typeface="微软雅黑" panose="020B0503020204020204" pitchFamily="34" charset="-122"/>
                <a:ea typeface="微软雅黑" panose="020B0503020204020204" pitchFamily="34" charset="-122"/>
              </a:rPr>
              <a:t>用户至上、用心服务</a:t>
            </a:r>
            <a:endParaRPr lang="en-US" altLang="zh-CN" sz="2135" b="1" dirty="0">
              <a:latin typeface="微软雅黑" panose="020B0503020204020204" pitchFamily="34" charset="-122"/>
              <a:ea typeface="微软雅黑" panose="020B0503020204020204" pitchFamily="34" charset="-122"/>
            </a:endParaRPr>
          </a:p>
          <a:p>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您的内容打在这里，或者通过复制您的文本后您的内容打在这里，或者通过复制您的文本后</a:t>
            </a:r>
            <a:endPar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8" name="矩形 37"/>
          <p:cNvSpPr/>
          <p:nvPr/>
        </p:nvSpPr>
        <p:spPr>
          <a:xfrm>
            <a:off x="1345077" y="1511217"/>
            <a:ext cx="2966039" cy="1174809"/>
          </a:xfrm>
          <a:prstGeom prst="rect">
            <a:avLst/>
          </a:prstGeom>
        </p:spPr>
        <p:txBody>
          <a:bodyPr wrap="square" lIns="91440" tIns="45720" rIns="91440" bIns="45720">
            <a:spAutoFit/>
          </a:bodyPr>
          <a:lstStyle/>
          <a:p>
            <a:pPr algn="r">
              <a:spcAft>
                <a:spcPts val="600"/>
              </a:spcAft>
            </a:pPr>
            <a:r>
              <a:rPr lang="zh-CN" altLang="en-US" sz="2135" b="1" dirty="0">
                <a:latin typeface="微软雅黑" panose="020B0503020204020204" pitchFamily="34" charset="-122"/>
                <a:ea typeface="微软雅黑" panose="020B0503020204020204" pitchFamily="34" charset="-122"/>
              </a:rPr>
              <a:t>求实、创新、团结</a:t>
            </a:r>
            <a:endParaRPr lang="en-US" altLang="zh-CN" sz="2135" b="1" dirty="0">
              <a:latin typeface="微软雅黑" panose="020B0503020204020204" pitchFamily="34" charset="-122"/>
              <a:ea typeface="微软雅黑" panose="020B0503020204020204" pitchFamily="34" charset="-122"/>
            </a:endParaRPr>
          </a:p>
          <a:p>
            <a:pPr algn="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您的内容打在这里，或者通过复制您的文本后您的内容打在这里，或者通过复制您的文本后</a:t>
            </a:r>
            <a:endPar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9" name="矩形 38"/>
          <p:cNvSpPr/>
          <p:nvPr/>
        </p:nvSpPr>
        <p:spPr>
          <a:xfrm>
            <a:off x="1345077" y="3343940"/>
            <a:ext cx="2966039" cy="1174809"/>
          </a:xfrm>
          <a:prstGeom prst="rect">
            <a:avLst/>
          </a:prstGeom>
        </p:spPr>
        <p:txBody>
          <a:bodyPr wrap="square" lIns="91440" tIns="45720" rIns="91440" bIns="45720">
            <a:spAutoFit/>
          </a:bodyPr>
          <a:lstStyle/>
          <a:p>
            <a:pPr algn="r">
              <a:spcAft>
                <a:spcPts val="600"/>
              </a:spcAft>
            </a:pPr>
            <a:r>
              <a:rPr lang="zh-CN" altLang="en-US" sz="2135" b="1" dirty="0">
                <a:latin typeface="微软雅黑" panose="020B0503020204020204" pitchFamily="34" charset="-122"/>
                <a:ea typeface="微软雅黑" panose="020B0503020204020204" pitchFamily="34" charset="-122"/>
              </a:rPr>
              <a:t>科学管理、诚信经营</a:t>
            </a:r>
            <a:endParaRPr lang="en-US" altLang="zh-CN" sz="2135" b="1" dirty="0">
              <a:latin typeface="微软雅黑" panose="020B0503020204020204" pitchFamily="34" charset="-122"/>
              <a:ea typeface="微软雅黑" panose="020B0503020204020204" pitchFamily="34" charset="-122"/>
            </a:endParaRPr>
          </a:p>
          <a:p>
            <a:pPr algn="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您的内容打在这里，或者通过复制您的文本后您的内容打在这里，或者通过复制您的文本后</a:t>
            </a:r>
            <a:endPar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grpSp>
        <p:nvGrpSpPr>
          <p:cNvPr id="40" name="组合 39"/>
          <p:cNvGrpSpPr/>
          <p:nvPr/>
        </p:nvGrpSpPr>
        <p:grpSpPr>
          <a:xfrm>
            <a:off x="5156344" y="1957128"/>
            <a:ext cx="1880900" cy="1880899"/>
            <a:chOff x="5155549" y="2464069"/>
            <a:chExt cx="1880900" cy="1880899"/>
          </a:xfrm>
          <a:solidFill>
            <a:srgbClr val="00B0F0"/>
          </a:solidFill>
        </p:grpSpPr>
        <p:sp>
          <p:nvSpPr>
            <p:cNvPr id="41" name="椭圆 40"/>
            <p:cNvSpPr/>
            <p:nvPr/>
          </p:nvSpPr>
          <p:spPr>
            <a:xfrm>
              <a:off x="5155549" y="2464069"/>
              <a:ext cx="1880900" cy="188089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微软雅黑" panose="020B0503020204020204" pitchFamily="34" charset="-122"/>
                <a:ea typeface="微软雅黑" panose="020B0503020204020204" pitchFamily="34" charset="-122"/>
              </a:endParaRPr>
            </a:p>
          </p:txBody>
        </p:sp>
        <p:sp>
          <p:nvSpPr>
            <p:cNvPr id="42" name="矩形 41"/>
            <p:cNvSpPr/>
            <p:nvPr/>
          </p:nvSpPr>
          <p:spPr>
            <a:xfrm>
              <a:off x="5457045" y="2701701"/>
              <a:ext cx="1277914" cy="1405641"/>
            </a:xfrm>
            <a:prstGeom prst="rect">
              <a:avLst/>
            </a:prstGeom>
            <a:noFill/>
            <a:ln>
              <a:noFill/>
            </a:ln>
          </p:spPr>
          <p:txBody>
            <a:bodyPr wrap="none" anchor="ctr">
              <a:spAutoFit/>
            </a:bodyPr>
            <a:lstStyle/>
            <a:p>
              <a:pPr algn="ctr"/>
              <a:r>
                <a:rPr lang="zh-CN" altLang="en-US" sz="4265" dirty="0">
                  <a:solidFill>
                    <a:schemeClr val="bg1"/>
                  </a:solidFill>
                  <a:latin typeface="微软雅黑" panose="020B0503020204020204" pitchFamily="34" charset="-122"/>
                  <a:ea typeface="微软雅黑" panose="020B0503020204020204" pitchFamily="34" charset="-122"/>
                </a:rPr>
                <a:t>企业</a:t>
              </a:r>
              <a:endParaRPr lang="en-US" altLang="zh-CN" sz="4265" dirty="0">
                <a:solidFill>
                  <a:schemeClr val="bg1"/>
                </a:solidFill>
                <a:latin typeface="微软雅黑" panose="020B0503020204020204" pitchFamily="34" charset="-122"/>
                <a:ea typeface="微软雅黑" panose="020B0503020204020204" pitchFamily="34" charset="-122"/>
              </a:endParaRPr>
            </a:p>
            <a:p>
              <a:pPr algn="ctr"/>
              <a:r>
                <a:rPr lang="zh-CN" altLang="en-US" sz="4265" dirty="0">
                  <a:solidFill>
                    <a:schemeClr val="bg1"/>
                  </a:solidFill>
                  <a:latin typeface="微软雅黑" panose="020B0503020204020204" pitchFamily="34" charset="-122"/>
                  <a:ea typeface="微软雅黑" panose="020B0503020204020204" pitchFamily="34" charset="-122"/>
                </a:rPr>
                <a:t>文化</a:t>
              </a:r>
              <a:endParaRPr lang="zh-CN" altLang="en-US" sz="4265"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fltVal val="0"/>
                                          </p:val>
                                        </p:tav>
                                        <p:tav tm="100000">
                                          <p:val>
                                            <p:strVal val="#ppt_w"/>
                                          </p:val>
                                        </p:tav>
                                      </p:tavLst>
                                    </p:anim>
                                    <p:anim calcmode="lin" valueType="num">
                                      <p:cBhvr>
                                        <p:cTn id="8" dur="1000" fill="hold"/>
                                        <p:tgtEl>
                                          <p:spTgt spid="50"/>
                                        </p:tgtEl>
                                        <p:attrNameLst>
                                          <p:attrName>ppt_h</p:attrName>
                                        </p:attrNameLst>
                                      </p:cBhvr>
                                      <p:tavLst>
                                        <p:tav tm="0">
                                          <p:val>
                                            <p:fltVal val="0"/>
                                          </p:val>
                                        </p:tav>
                                        <p:tav tm="100000">
                                          <p:val>
                                            <p:strVal val="#ppt_h"/>
                                          </p:val>
                                        </p:tav>
                                      </p:tavLst>
                                    </p:anim>
                                    <p:anim calcmode="lin" valueType="num">
                                      <p:cBhvr>
                                        <p:cTn id="9" dur="1000" fill="hold"/>
                                        <p:tgtEl>
                                          <p:spTgt spid="5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ppt_x</p:attrName>
                                        </p:attrNameLst>
                                      </p:cBhvr>
                                      <p:tavLst>
                                        <p:tav tm="0">
                                          <p:val>
                                            <p:strVal val="#ppt_x-#ppt_w*1.125000"/>
                                          </p:val>
                                        </p:tav>
                                        <p:tav tm="100000">
                                          <p:val>
                                            <p:strVal val="#ppt_x"/>
                                          </p:val>
                                        </p:tav>
                                      </p:tavLst>
                                    </p:anim>
                                    <p:animEffect transition="in" filter="wipe(right)">
                                      <p:cBhvr>
                                        <p:cTn id="15" dur="500"/>
                                        <p:tgtEl>
                                          <p:spTgt spid="2"/>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500" fill="hold"/>
                                        <p:tgtEl>
                                          <p:spTgt spid="40"/>
                                        </p:tgtEl>
                                        <p:attrNameLst>
                                          <p:attrName>ppt_w</p:attrName>
                                        </p:attrNameLst>
                                      </p:cBhvr>
                                      <p:tavLst>
                                        <p:tav tm="0">
                                          <p:val>
                                            <p:fltVal val="0"/>
                                          </p:val>
                                        </p:tav>
                                        <p:tav tm="100000">
                                          <p:val>
                                            <p:strVal val="#ppt_w"/>
                                          </p:val>
                                        </p:tav>
                                      </p:tavLst>
                                    </p:anim>
                                    <p:anim calcmode="lin" valueType="num">
                                      <p:cBhvr>
                                        <p:cTn id="20" dur="500" fill="hold"/>
                                        <p:tgtEl>
                                          <p:spTgt spid="40"/>
                                        </p:tgtEl>
                                        <p:attrNameLst>
                                          <p:attrName>ppt_h</p:attrName>
                                        </p:attrNameLst>
                                      </p:cBhvr>
                                      <p:tavLst>
                                        <p:tav tm="0">
                                          <p:val>
                                            <p:fltVal val="0"/>
                                          </p:val>
                                        </p:tav>
                                        <p:tav tm="100000">
                                          <p:val>
                                            <p:strVal val="#ppt_h"/>
                                          </p:val>
                                        </p:tav>
                                      </p:tavLst>
                                    </p:anim>
                                    <p:animEffect transition="in" filter="fade">
                                      <p:cBhvr>
                                        <p:cTn id="21" dur="500"/>
                                        <p:tgtEl>
                                          <p:spTgt spid="40"/>
                                        </p:tgtEl>
                                      </p:cBhvr>
                                    </p:animEffect>
                                  </p:childTnLst>
                                </p:cTn>
                              </p:par>
                            </p:childTnLst>
                          </p:cTn>
                        </p:par>
                        <p:par>
                          <p:cTn id="22" fill="hold">
                            <p:stCondLst>
                              <p:cond delay="2000"/>
                            </p:stCondLst>
                            <p:childTnLst>
                              <p:par>
                                <p:cTn id="23" presetID="2" presetClass="entr" presetSubtype="9"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fill="hold"/>
                                        <p:tgtEl>
                                          <p:spTgt spid="27"/>
                                        </p:tgtEl>
                                        <p:attrNameLst>
                                          <p:attrName>ppt_x</p:attrName>
                                        </p:attrNameLst>
                                      </p:cBhvr>
                                      <p:tavLst>
                                        <p:tav tm="0">
                                          <p:val>
                                            <p:strVal val="0-#ppt_w/2"/>
                                          </p:val>
                                        </p:tav>
                                        <p:tav tm="100000">
                                          <p:val>
                                            <p:strVal val="#ppt_x"/>
                                          </p:val>
                                        </p:tav>
                                      </p:tavLst>
                                    </p:anim>
                                    <p:anim calcmode="lin" valueType="num">
                                      <p:cBhvr additive="base">
                                        <p:cTn id="26" dur="500" fill="hold"/>
                                        <p:tgtEl>
                                          <p:spTgt spid="27"/>
                                        </p:tgtEl>
                                        <p:attrNameLst>
                                          <p:attrName>ppt_y</p:attrName>
                                        </p:attrNameLst>
                                      </p:cBhvr>
                                      <p:tavLst>
                                        <p:tav tm="0">
                                          <p:val>
                                            <p:strVal val="0-#ppt_h/2"/>
                                          </p:val>
                                        </p:tav>
                                        <p:tav tm="100000">
                                          <p:val>
                                            <p:strVal val="#ppt_y"/>
                                          </p:val>
                                        </p:tav>
                                      </p:tavLst>
                                    </p:anim>
                                  </p:childTnLst>
                                </p:cTn>
                              </p:par>
                              <p:par>
                                <p:cTn id="27" presetID="2" presetClass="entr" presetSubtype="3"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additive="base">
                                        <p:cTn id="29" dur="500" fill="hold"/>
                                        <p:tgtEl>
                                          <p:spTgt spid="28"/>
                                        </p:tgtEl>
                                        <p:attrNameLst>
                                          <p:attrName>ppt_x</p:attrName>
                                        </p:attrNameLst>
                                      </p:cBhvr>
                                      <p:tavLst>
                                        <p:tav tm="0">
                                          <p:val>
                                            <p:strVal val="1+#ppt_w/2"/>
                                          </p:val>
                                        </p:tav>
                                        <p:tav tm="100000">
                                          <p:val>
                                            <p:strVal val="#ppt_x"/>
                                          </p:val>
                                        </p:tav>
                                      </p:tavLst>
                                    </p:anim>
                                    <p:anim calcmode="lin" valueType="num">
                                      <p:cBhvr additive="base">
                                        <p:cTn id="30" dur="500" fill="hold"/>
                                        <p:tgtEl>
                                          <p:spTgt spid="28"/>
                                        </p:tgtEl>
                                        <p:attrNameLst>
                                          <p:attrName>ppt_y</p:attrName>
                                        </p:attrNameLst>
                                      </p:cBhvr>
                                      <p:tavLst>
                                        <p:tav tm="0">
                                          <p:val>
                                            <p:strVal val="0-#ppt_h/2"/>
                                          </p:val>
                                        </p:tav>
                                        <p:tav tm="100000">
                                          <p:val>
                                            <p:strVal val="#ppt_y"/>
                                          </p:val>
                                        </p:tav>
                                      </p:tavLst>
                                    </p:anim>
                                  </p:childTnLst>
                                </p:cTn>
                              </p:par>
                              <p:par>
                                <p:cTn id="31" presetID="2" presetClass="entr" presetSubtype="6"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500" fill="hold"/>
                                        <p:tgtEl>
                                          <p:spTgt spid="29"/>
                                        </p:tgtEl>
                                        <p:attrNameLst>
                                          <p:attrName>ppt_x</p:attrName>
                                        </p:attrNameLst>
                                      </p:cBhvr>
                                      <p:tavLst>
                                        <p:tav tm="0">
                                          <p:val>
                                            <p:strVal val="1+#ppt_w/2"/>
                                          </p:val>
                                        </p:tav>
                                        <p:tav tm="100000">
                                          <p:val>
                                            <p:strVal val="#ppt_x"/>
                                          </p:val>
                                        </p:tav>
                                      </p:tavLst>
                                    </p:anim>
                                    <p:anim calcmode="lin" valueType="num">
                                      <p:cBhvr additive="base">
                                        <p:cTn id="34" dur="500" fill="hold"/>
                                        <p:tgtEl>
                                          <p:spTgt spid="29"/>
                                        </p:tgtEl>
                                        <p:attrNameLst>
                                          <p:attrName>ppt_y</p:attrName>
                                        </p:attrNameLst>
                                      </p:cBhvr>
                                      <p:tavLst>
                                        <p:tav tm="0">
                                          <p:val>
                                            <p:strVal val="1+#ppt_h/2"/>
                                          </p:val>
                                        </p:tav>
                                        <p:tav tm="100000">
                                          <p:val>
                                            <p:strVal val="#ppt_y"/>
                                          </p:val>
                                        </p:tav>
                                      </p:tavLst>
                                    </p:anim>
                                  </p:childTnLst>
                                </p:cTn>
                              </p:par>
                              <p:par>
                                <p:cTn id="35" presetID="2" presetClass="entr" presetSubtype="12"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500" fill="hold"/>
                                        <p:tgtEl>
                                          <p:spTgt spid="30"/>
                                        </p:tgtEl>
                                        <p:attrNameLst>
                                          <p:attrName>ppt_x</p:attrName>
                                        </p:attrNameLst>
                                      </p:cBhvr>
                                      <p:tavLst>
                                        <p:tav tm="0">
                                          <p:val>
                                            <p:strVal val="0-#ppt_w/2"/>
                                          </p:val>
                                        </p:tav>
                                        <p:tav tm="100000">
                                          <p:val>
                                            <p:strVal val="#ppt_x"/>
                                          </p:val>
                                        </p:tav>
                                      </p:tavLst>
                                    </p:anim>
                                    <p:anim calcmode="lin" valueType="num">
                                      <p:cBhvr additive="base">
                                        <p:cTn id="38" dur="500" fill="hold"/>
                                        <p:tgtEl>
                                          <p:spTgt spid="30"/>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10" presetClass="entr" presetSubtype="0" fill="hold" nodeType="after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500"/>
                                        <p:tgtEl>
                                          <p:spTgt spid="31"/>
                                        </p:tgtEl>
                                      </p:cBhvr>
                                    </p:animEffect>
                                  </p:childTnLst>
                                </p:cTn>
                              </p:par>
                            </p:childTnLst>
                          </p:cTn>
                        </p:par>
                        <p:par>
                          <p:cTn id="43" fill="hold">
                            <p:stCondLst>
                              <p:cond delay="3000"/>
                            </p:stCondLst>
                            <p:childTnLst>
                              <p:par>
                                <p:cTn id="44" presetID="2" presetClass="entr" presetSubtype="8" fill="hold" grpId="0" nodeType="after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0-#ppt_w/2"/>
                                          </p:val>
                                        </p:tav>
                                        <p:tav tm="100000">
                                          <p:val>
                                            <p:strVal val="#ppt_x"/>
                                          </p:val>
                                        </p:tav>
                                      </p:tavLst>
                                    </p:anim>
                                    <p:anim calcmode="lin" valueType="num">
                                      <p:cBhvr additive="base">
                                        <p:cTn id="47" dur="500" fill="hold"/>
                                        <p:tgtEl>
                                          <p:spTgt spid="38"/>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0"/>
                                  </p:stCondLst>
                                  <p:childTnLst>
                                    <p:set>
                                      <p:cBhvr>
                                        <p:cTn id="49" dur="1" fill="hold">
                                          <p:stCondLst>
                                            <p:cond delay="0"/>
                                          </p:stCondLst>
                                        </p:cTn>
                                        <p:tgtEl>
                                          <p:spTgt spid="36"/>
                                        </p:tgtEl>
                                        <p:attrNameLst>
                                          <p:attrName>style.visibility</p:attrName>
                                        </p:attrNameLst>
                                      </p:cBhvr>
                                      <p:to>
                                        <p:strVal val="visible"/>
                                      </p:to>
                                    </p:set>
                                    <p:anim calcmode="lin" valueType="num">
                                      <p:cBhvr additive="base">
                                        <p:cTn id="50" dur="500" fill="hold"/>
                                        <p:tgtEl>
                                          <p:spTgt spid="36"/>
                                        </p:tgtEl>
                                        <p:attrNameLst>
                                          <p:attrName>ppt_x</p:attrName>
                                        </p:attrNameLst>
                                      </p:cBhvr>
                                      <p:tavLst>
                                        <p:tav tm="0">
                                          <p:val>
                                            <p:strVal val="1+#ppt_w/2"/>
                                          </p:val>
                                        </p:tav>
                                        <p:tav tm="100000">
                                          <p:val>
                                            <p:strVal val="#ppt_x"/>
                                          </p:val>
                                        </p:tav>
                                      </p:tavLst>
                                    </p:anim>
                                    <p:anim calcmode="lin" valueType="num">
                                      <p:cBhvr additive="base">
                                        <p:cTn id="51" dur="500" fill="hold"/>
                                        <p:tgtEl>
                                          <p:spTgt spid="36"/>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39"/>
                                        </p:tgtEl>
                                        <p:attrNameLst>
                                          <p:attrName>style.visibility</p:attrName>
                                        </p:attrNameLst>
                                      </p:cBhvr>
                                      <p:to>
                                        <p:strVal val="visible"/>
                                      </p:to>
                                    </p:set>
                                    <p:anim calcmode="lin" valueType="num">
                                      <p:cBhvr additive="base">
                                        <p:cTn id="54" dur="500" fill="hold"/>
                                        <p:tgtEl>
                                          <p:spTgt spid="39"/>
                                        </p:tgtEl>
                                        <p:attrNameLst>
                                          <p:attrName>ppt_x</p:attrName>
                                        </p:attrNameLst>
                                      </p:cBhvr>
                                      <p:tavLst>
                                        <p:tav tm="0">
                                          <p:val>
                                            <p:strVal val="0-#ppt_w/2"/>
                                          </p:val>
                                        </p:tav>
                                        <p:tav tm="100000">
                                          <p:val>
                                            <p:strVal val="#ppt_x"/>
                                          </p:val>
                                        </p:tav>
                                      </p:tavLst>
                                    </p:anim>
                                    <p:anim calcmode="lin" valueType="num">
                                      <p:cBhvr additive="base">
                                        <p:cTn id="55" dur="500" fill="hold"/>
                                        <p:tgtEl>
                                          <p:spTgt spid="39"/>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0"/>
                                  </p:stCondLst>
                                  <p:childTnLst>
                                    <p:set>
                                      <p:cBhvr>
                                        <p:cTn id="57" dur="1" fill="hold">
                                          <p:stCondLst>
                                            <p:cond delay="0"/>
                                          </p:stCondLst>
                                        </p:cTn>
                                        <p:tgtEl>
                                          <p:spTgt spid="37"/>
                                        </p:tgtEl>
                                        <p:attrNameLst>
                                          <p:attrName>style.visibility</p:attrName>
                                        </p:attrNameLst>
                                      </p:cBhvr>
                                      <p:to>
                                        <p:strVal val="visible"/>
                                      </p:to>
                                    </p:set>
                                    <p:anim calcmode="lin" valueType="num">
                                      <p:cBhvr additive="base">
                                        <p:cTn id="58" dur="500" fill="hold"/>
                                        <p:tgtEl>
                                          <p:spTgt spid="37"/>
                                        </p:tgtEl>
                                        <p:attrNameLst>
                                          <p:attrName>ppt_x</p:attrName>
                                        </p:attrNameLst>
                                      </p:cBhvr>
                                      <p:tavLst>
                                        <p:tav tm="0">
                                          <p:val>
                                            <p:strVal val="1+#ppt_w/2"/>
                                          </p:val>
                                        </p:tav>
                                        <p:tav tm="100000">
                                          <p:val>
                                            <p:strVal val="#ppt_x"/>
                                          </p:val>
                                        </p:tav>
                                      </p:tavLst>
                                    </p:anim>
                                    <p:anim calcmode="lin" valueType="num">
                                      <p:cBhvr additive="base">
                                        <p:cTn id="59" dur="500" fill="hold"/>
                                        <p:tgtEl>
                                          <p:spTgt spid="37"/>
                                        </p:tgtEl>
                                        <p:attrNameLst>
                                          <p:attrName>ppt_y</p:attrName>
                                        </p:attrNameLst>
                                      </p:cBhvr>
                                      <p:tavLst>
                                        <p:tav tm="0">
                                          <p:val>
                                            <p:strVal val="#ppt_y"/>
                                          </p:val>
                                        </p:tav>
                                        <p:tav tm="100000">
                                          <p:val>
                                            <p:strVal val="#ppt_y"/>
                                          </p:val>
                                        </p:tav>
                                      </p:tavLst>
                                    </p:anim>
                                  </p:childTnLst>
                                </p:cTn>
                              </p:par>
                            </p:childTnLst>
                          </p:cTn>
                        </p:par>
                        <p:par>
                          <p:cTn id="60" fill="hold">
                            <p:stCondLst>
                              <p:cond delay="3500"/>
                            </p:stCondLst>
                            <p:childTnLst>
                              <p:par>
                                <p:cTn id="61" presetID="2" presetClass="entr" presetSubtype="4"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additive="base">
                                        <p:cTn id="63" dur="500" fill="hold"/>
                                        <p:tgtEl>
                                          <p:spTgt spid="26"/>
                                        </p:tgtEl>
                                        <p:attrNameLst>
                                          <p:attrName>ppt_x</p:attrName>
                                        </p:attrNameLst>
                                      </p:cBhvr>
                                      <p:tavLst>
                                        <p:tav tm="0">
                                          <p:val>
                                            <p:strVal val="#ppt_x"/>
                                          </p:val>
                                        </p:tav>
                                        <p:tav tm="100000">
                                          <p:val>
                                            <p:strVal val="#ppt_x"/>
                                          </p:val>
                                        </p:tav>
                                      </p:tavLst>
                                    </p:anim>
                                    <p:anim calcmode="lin" valueType="num">
                                      <p:cBhvr additive="base">
                                        <p:cTn id="6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animBg="1"/>
      <p:bldP spid="28" grpId="0" animBg="1"/>
      <p:bldP spid="29" grpId="0" animBg="1"/>
      <p:bldP spid="30" grpId="0" animBg="1"/>
      <p:bldP spid="36" grpId="0"/>
      <p:bldP spid="37" grpId="0"/>
      <p:bldP spid="38" grpId="0"/>
      <p:bldP spid="3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3167" y="174496"/>
            <a:ext cx="3536732" cy="810982"/>
            <a:chOff x="823167" y="174496"/>
            <a:chExt cx="3536732" cy="810982"/>
          </a:xfrm>
        </p:grpSpPr>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23167" y="174496"/>
              <a:ext cx="3486972" cy="810982"/>
            </a:xfrm>
            <a:prstGeom prst="rect">
              <a:avLst/>
            </a:prstGeom>
          </p:spPr>
        </p:pic>
        <p:sp>
          <p:nvSpPr>
            <p:cNvPr id="54" name="Rectangle 23"/>
            <p:cNvSpPr>
              <a:spLocks noChangeArrowheads="1"/>
            </p:cNvSpPr>
            <p:nvPr/>
          </p:nvSpPr>
          <p:spPr bwMode="auto">
            <a:xfrm>
              <a:off x="823167" y="238506"/>
              <a:ext cx="353673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zh-CN" altLang="en-US" sz="4000" kern="10" smtClean="0">
                  <a:ln w="19050">
                    <a:noFill/>
                    <a:miter lim="800000"/>
                  </a:ln>
                  <a:solidFill>
                    <a:schemeClr val="bg1"/>
                  </a:solidFill>
                  <a:latin typeface="华文行楷" panose="02010800040101010101" pitchFamily="2" charset="-122"/>
                  <a:ea typeface="华文行楷" panose="02010800040101010101" pitchFamily="2" charset="-122"/>
                </a:rPr>
                <a:t>人才理念</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grpSp>
        <p:nvGrpSpPr>
          <p:cNvPr id="50" name="组合 49"/>
          <p:cNvGrpSpPr/>
          <p:nvPr/>
        </p:nvGrpSpPr>
        <p:grpSpPr>
          <a:xfrm>
            <a:off x="351974" y="174496"/>
            <a:ext cx="842865" cy="852406"/>
            <a:chOff x="2770755" y="4128825"/>
            <a:chExt cx="1837870" cy="1858675"/>
          </a:xfrm>
        </p:grpSpPr>
        <p:pic>
          <p:nvPicPr>
            <p:cNvPr id="51" name="图片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0755" y="4128825"/>
              <a:ext cx="1837870" cy="1858675"/>
            </a:xfrm>
            <a:prstGeom prst="rect">
              <a:avLst/>
            </a:prstGeom>
          </p:spPr>
        </p:pic>
        <p:sp>
          <p:nvSpPr>
            <p:cNvPr id="52" name="Rectangle 23"/>
            <p:cNvSpPr>
              <a:spLocks noChangeArrowheads="1"/>
            </p:cNvSpPr>
            <p:nvPr/>
          </p:nvSpPr>
          <p:spPr bwMode="auto">
            <a:xfrm>
              <a:off x="2906801" y="4286386"/>
              <a:ext cx="1582980" cy="154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zh-CN" sz="4000" kern="10" smtClean="0">
                  <a:ln w="19050">
                    <a:noFill/>
                    <a:miter lim="800000"/>
                  </a:ln>
                  <a:solidFill>
                    <a:schemeClr val="bg1"/>
                  </a:solidFill>
                  <a:latin typeface="华文行楷" panose="02010800040101010101" pitchFamily="2" charset="-122"/>
                  <a:ea typeface="华文行楷" panose="02010800040101010101" pitchFamily="2" charset="-122"/>
                </a:rPr>
                <a:t>02</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grpSp>
        <p:nvGrpSpPr>
          <p:cNvPr id="8" name="组合 7"/>
          <p:cNvGrpSpPr/>
          <p:nvPr/>
        </p:nvGrpSpPr>
        <p:grpSpPr>
          <a:xfrm>
            <a:off x="1314371" y="2492791"/>
            <a:ext cx="2019992" cy="2024906"/>
            <a:chOff x="1312099" y="2614471"/>
            <a:chExt cx="2020615" cy="2025531"/>
          </a:xfrm>
          <a:solidFill>
            <a:schemeClr val="tx1"/>
          </a:solidFill>
        </p:grpSpPr>
        <p:sp>
          <p:nvSpPr>
            <p:cNvPr id="9" name="Freeform 7"/>
            <p:cNvSpPr>
              <a:spLocks noEditPoints="1"/>
            </p:cNvSpPr>
            <p:nvPr/>
          </p:nvSpPr>
          <p:spPr bwMode="auto">
            <a:xfrm>
              <a:off x="1312099" y="2614471"/>
              <a:ext cx="2020615" cy="2025531"/>
            </a:xfrm>
            <a:custGeom>
              <a:avLst/>
              <a:gdLst>
                <a:gd name="T0" fmla="*/ 174 w 348"/>
                <a:gd name="T1" fmla="*/ 349 h 349"/>
                <a:gd name="T2" fmla="*/ 0 w 348"/>
                <a:gd name="T3" fmla="*/ 175 h 349"/>
                <a:gd name="T4" fmla="*/ 174 w 348"/>
                <a:gd name="T5" fmla="*/ 0 h 349"/>
                <a:gd name="T6" fmla="*/ 348 w 348"/>
                <a:gd name="T7" fmla="*/ 175 h 349"/>
                <a:gd name="T8" fmla="*/ 174 w 348"/>
                <a:gd name="T9" fmla="*/ 349 h 349"/>
                <a:gd name="T10" fmla="*/ 174 w 348"/>
                <a:gd name="T11" fmla="*/ 10 h 349"/>
                <a:gd name="T12" fmla="*/ 9 w 348"/>
                <a:gd name="T13" fmla="*/ 175 h 349"/>
                <a:gd name="T14" fmla="*/ 174 w 348"/>
                <a:gd name="T15" fmla="*/ 339 h 349"/>
                <a:gd name="T16" fmla="*/ 339 w 348"/>
                <a:gd name="T17" fmla="*/ 175 h 349"/>
                <a:gd name="T18" fmla="*/ 174 w 348"/>
                <a:gd name="T19" fmla="*/ 1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8" h="349">
                  <a:moveTo>
                    <a:pt x="174" y="349"/>
                  </a:moveTo>
                  <a:cubicBezTo>
                    <a:pt x="78" y="349"/>
                    <a:pt x="0" y="270"/>
                    <a:pt x="0" y="175"/>
                  </a:cubicBezTo>
                  <a:cubicBezTo>
                    <a:pt x="0" y="79"/>
                    <a:pt x="78" y="0"/>
                    <a:pt x="174" y="0"/>
                  </a:cubicBezTo>
                  <a:cubicBezTo>
                    <a:pt x="270" y="0"/>
                    <a:pt x="348" y="79"/>
                    <a:pt x="348" y="175"/>
                  </a:cubicBezTo>
                  <a:cubicBezTo>
                    <a:pt x="348" y="270"/>
                    <a:pt x="270" y="349"/>
                    <a:pt x="174" y="349"/>
                  </a:cubicBezTo>
                  <a:close/>
                  <a:moveTo>
                    <a:pt x="174" y="10"/>
                  </a:moveTo>
                  <a:cubicBezTo>
                    <a:pt x="83" y="10"/>
                    <a:pt x="9" y="84"/>
                    <a:pt x="9" y="175"/>
                  </a:cubicBezTo>
                  <a:cubicBezTo>
                    <a:pt x="9" y="265"/>
                    <a:pt x="83" y="339"/>
                    <a:pt x="174" y="339"/>
                  </a:cubicBezTo>
                  <a:cubicBezTo>
                    <a:pt x="265" y="339"/>
                    <a:pt x="339" y="265"/>
                    <a:pt x="339" y="175"/>
                  </a:cubicBezTo>
                  <a:cubicBezTo>
                    <a:pt x="339" y="84"/>
                    <a:pt x="265" y="10"/>
                    <a:pt x="17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3" tIns="45706" rIns="91413" bIns="45706" numCol="1" anchor="t" anchorCtr="0" compatLnSpc="1"/>
            <a:lstStyle/>
            <a:p>
              <a:endParaRPr lang="zh-CN" altLang="en-US" sz="1350"/>
            </a:p>
          </p:txBody>
        </p:sp>
        <p:sp>
          <p:nvSpPr>
            <p:cNvPr id="10" name="Rectangle 8"/>
            <p:cNvSpPr>
              <a:spLocks noChangeArrowheads="1"/>
            </p:cNvSpPr>
            <p:nvPr/>
          </p:nvSpPr>
          <p:spPr bwMode="auto">
            <a:xfrm>
              <a:off x="2322407" y="2816041"/>
              <a:ext cx="12292" cy="23352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3" tIns="45706" rIns="91413" bIns="45706" numCol="1" anchor="t" anchorCtr="0" compatLnSpc="1"/>
            <a:lstStyle/>
            <a:p>
              <a:endParaRPr lang="zh-CN" altLang="en-US" sz="1350"/>
            </a:p>
          </p:txBody>
        </p:sp>
        <p:sp>
          <p:nvSpPr>
            <p:cNvPr id="11" name="Rectangle 9"/>
            <p:cNvSpPr>
              <a:spLocks noChangeArrowheads="1"/>
            </p:cNvSpPr>
            <p:nvPr/>
          </p:nvSpPr>
          <p:spPr bwMode="auto">
            <a:xfrm>
              <a:off x="2322407" y="4187699"/>
              <a:ext cx="12292" cy="2384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3" tIns="45706" rIns="91413" bIns="45706" numCol="1" anchor="t" anchorCtr="0" compatLnSpc="1"/>
            <a:lstStyle/>
            <a:p>
              <a:endParaRPr lang="zh-CN" altLang="en-US" sz="1350"/>
            </a:p>
          </p:txBody>
        </p:sp>
        <p:sp>
          <p:nvSpPr>
            <p:cNvPr id="12" name="Rectangle 10"/>
            <p:cNvSpPr>
              <a:spLocks noChangeArrowheads="1"/>
            </p:cNvSpPr>
            <p:nvPr/>
          </p:nvSpPr>
          <p:spPr bwMode="auto">
            <a:xfrm>
              <a:off x="1525960" y="3612487"/>
              <a:ext cx="238443" cy="1229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3" tIns="45706" rIns="91413" bIns="45706" numCol="1" anchor="t" anchorCtr="0" compatLnSpc="1"/>
            <a:lstStyle/>
            <a:p>
              <a:endParaRPr lang="zh-CN" altLang="en-US" sz="1350"/>
            </a:p>
          </p:txBody>
        </p:sp>
        <p:sp>
          <p:nvSpPr>
            <p:cNvPr id="13" name="Freeform 12"/>
            <p:cNvSpPr/>
            <p:nvPr/>
          </p:nvSpPr>
          <p:spPr bwMode="auto">
            <a:xfrm>
              <a:off x="2637053" y="2914368"/>
              <a:ext cx="98327" cy="157323"/>
            </a:xfrm>
            <a:custGeom>
              <a:avLst/>
              <a:gdLst>
                <a:gd name="T0" fmla="*/ 4 w 40"/>
                <a:gd name="T1" fmla="*/ 64 h 64"/>
                <a:gd name="T2" fmla="*/ 0 w 40"/>
                <a:gd name="T3" fmla="*/ 60 h 64"/>
                <a:gd name="T4" fmla="*/ 35 w 40"/>
                <a:gd name="T5" fmla="*/ 0 h 64"/>
                <a:gd name="T6" fmla="*/ 40 w 40"/>
                <a:gd name="T7" fmla="*/ 3 h 64"/>
                <a:gd name="T8" fmla="*/ 4 w 40"/>
                <a:gd name="T9" fmla="*/ 64 h 64"/>
              </a:gdLst>
              <a:ahLst/>
              <a:cxnLst>
                <a:cxn ang="0">
                  <a:pos x="T0" y="T1"/>
                </a:cxn>
                <a:cxn ang="0">
                  <a:pos x="T2" y="T3"/>
                </a:cxn>
                <a:cxn ang="0">
                  <a:pos x="T4" y="T5"/>
                </a:cxn>
                <a:cxn ang="0">
                  <a:pos x="T6" y="T7"/>
                </a:cxn>
                <a:cxn ang="0">
                  <a:pos x="T8" y="T9"/>
                </a:cxn>
              </a:cxnLst>
              <a:rect l="0" t="0" r="r" b="b"/>
              <a:pathLst>
                <a:path w="40" h="64">
                  <a:moveTo>
                    <a:pt x="4" y="64"/>
                  </a:moveTo>
                  <a:lnTo>
                    <a:pt x="0" y="60"/>
                  </a:lnTo>
                  <a:lnTo>
                    <a:pt x="35" y="0"/>
                  </a:lnTo>
                  <a:lnTo>
                    <a:pt x="40" y="3"/>
                  </a:lnTo>
                  <a:lnTo>
                    <a:pt x="4" y="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3" tIns="45706" rIns="91413" bIns="45706" numCol="1" anchor="t" anchorCtr="0" compatLnSpc="1"/>
            <a:lstStyle/>
            <a:p>
              <a:endParaRPr lang="zh-CN" altLang="en-US" sz="1350"/>
            </a:p>
          </p:txBody>
        </p:sp>
        <p:sp>
          <p:nvSpPr>
            <p:cNvPr id="14" name="Freeform 13"/>
            <p:cNvSpPr/>
            <p:nvPr/>
          </p:nvSpPr>
          <p:spPr bwMode="auto">
            <a:xfrm>
              <a:off x="2880411" y="3211807"/>
              <a:ext cx="149949" cy="93410"/>
            </a:xfrm>
            <a:custGeom>
              <a:avLst/>
              <a:gdLst>
                <a:gd name="T0" fmla="*/ 2 w 61"/>
                <a:gd name="T1" fmla="*/ 38 h 38"/>
                <a:gd name="T2" fmla="*/ 0 w 61"/>
                <a:gd name="T3" fmla="*/ 33 h 38"/>
                <a:gd name="T4" fmla="*/ 56 w 61"/>
                <a:gd name="T5" fmla="*/ 0 h 38"/>
                <a:gd name="T6" fmla="*/ 61 w 61"/>
                <a:gd name="T7" fmla="*/ 5 h 38"/>
                <a:gd name="T8" fmla="*/ 2 w 61"/>
                <a:gd name="T9" fmla="*/ 38 h 38"/>
              </a:gdLst>
              <a:ahLst/>
              <a:cxnLst>
                <a:cxn ang="0">
                  <a:pos x="T0" y="T1"/>
                </a:cxn>
                <a:cxn ang="0">
                  <a:pos x="T2" y="T3"/>
                </a:cxn>
                <a:cxn ang="0">
                  <a:pos x="T4" y="T5"/>
                </a:cxn>
                <a:cxn ang="0">
                  <a:pos x="T6" y="T7"/>
                </a:cxn>
                <a:cxn ang="0">
                  <a:pos x="T8" y="T9"/>
                </a:cxn>
              </a:cxnLst>
              <a:rect l="0" t="0" r="r" b="b"/>
              <a:pathLst>
                <a:path w="61" h="38">
                  <a:moveTo>
                    <a:pt x="2" y="38"/>
                  </a:moveTo>
                  <a:lnTo>
                    <a:pt x="0" y="33"/>
                  </a:lnTo>
                  <a:lnTo>
                    <a:pt x="56" y="0"/>
                  </a:lnTo>
                  <a:lnTo>
                    <a:pt x="61" y="5"/>
                  </a:lnTo>
                  <a:lnTo>
                    <a:pt x="2"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3" tIns="45706" rIns="91413" bIns="45706" numCol="1" anchor="t" anchorCtr="0" compatLnSpc="1"/>
            <a:lstStyle/>
            <a:p>
              <a:endParaRPr lang="zh-CN" altLang="en-US" sz="1350"/>
            </a:p>
          </p:txBody>
        </p:sp>
        <p:sp>
          <p:nvSpPr>
            <p:cNvPr id="15" name="Freeform 14"/>
            <p:cNvSpPr/>
            <p:nvPr/>
          </p:nvSpPr>
          <p:spPr bwMode="auto">
            <a:xfrm>
              <a:off x="1916809" y="4170493"/>
              <a:ext cx="98327" cy="149949"/>
            </a:xfrm>
            <a:custGeom>
              <a:avLst/>
              <a:gdLst>
                <a:gd name="T0" fmla="*/ 4 w 40"/>
                <a:gd name="T1" fmla="*/ 61 h 61"/>
                <a:gd name="T2" fmla="*/ 0 w 40"/>
                <a:gd name="T3" fmla="*/ 56 h 61"/>
                <a:gd name="T4" fmla="*/ 35 w 40"/>
                <a:gd name="T5" fmla="*/ 0 h 61"/>
                <a:gd name="T6" fmla="*/ 40 w 40"/>
                <a:gd name="T7" fmla="*/ 2 h 61"/>
                <a:gd name="T8" fmla="*/ 4 w 40"/>
                <a:gd name="T9" fmla="*/ 61 h 61"/>
              </a:gdLst>
              <a:ahLst/>
              <a:cxnLst>
                <a:cxn ang="0">
                  <a:pos x="T0" y="T1"/>
                </a:cxn>
                <a:cxn ang="0">
                  <a:pos x="T2" y="T3"/>
                </a:cxn>
                <a:cxn ang="0">
                  <a:pos x="T4" y="T5"/>
                </a:cxn>
                <a:cxn ang="0">
                  <a:pos x="T6" y="T7"/>
                </a:cxn>
                <a:cxn ang="0">
                  <a:pos x="T8" y="T9"/>
                </a:cxn>
              </a:cxnLst>
              <a:rect l="0" t="0" r="r" b="b"/>
              <a:pathLst>
                <a:path w="40" h="61">
                  <a:moveTo>
                    <a:pt x="4" y="61"/>
                  </a:moveTo>
                  <a:lnTo>
                    <a:pt x="0" y="56"/>
                  </a:lnTo>
                  <a:lnTo>
                    <a:pt x="35" y="0"/>
                  </a:lnTo>
                  <a:lnTo>
                    <a:pt x="40" y="2"/>
                  </a:lnTo>
                  <a:lnTo>
                    <a:pt x="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3" tIns="45706" rIns="91413" bIns="45706" numCol="1" anchor="t" anchorCtr="0" compatLnSpc="1"/>
            <a:lstStyle/>
            <a:p>
              <a:endParaRPr lang="zh-CN" altLang="en-US" sz="1350"/>
            </a:p>
          </p:txBody>
        </p:sp>
        <p:sp>
          <p:nvSpPr>
            <p:cNvPr id="16" name="Freeform 15"/>
            <p:cNvSpPr/>
            <p:nvPr/>
          </p:nvSpPr>
          <p:spPr bwMode="auto">
            <a:xfrm>
              <a:off x="1631661" y="3932049"/>
              <a:ext cx="149949" cy="93410"/>
            </a:xfrm>
            <a:custGeom>
              <a:avLst/>
              <a:gdLst>
                <a:gd name="T0" fmla="*/ 2 w 61"/>
                <a:gd name="T1" fmla="*/ 38 h 38"/>
                <a:gd name="T2" fmla="*/ 0 w 61"/>
                <a:gd name="T3" fmla="*/ 35 h 38"/>
                <a:gd name="T4" fmla="*/ 59 w 61"/>
                <a:gd name="T5" fmla="*/ 0 h 38"/>
                <a:gd name="T6" fmla="*/ 61 w 61"/>
                <a:gd name="T7" fmla="*/ 5 h 38"/>
                <a:gd name="T8" fmla="*/ 2 w 61"/>
                <a:gd name="T9" fmla="*/ 38 h 38"/>
              </a:gdLst>
              <a:ahLst/>
              <a:cxnLst>
                <a:cxn ang="0">
                  <a:pos x="T0" y="T1"/>
                </a:cxn>
                <a:cxn ang="0">
                  <a:pos x="T2" y="T3"/>
                </a:cxn>
                <a:cxn ang="0">
                  <a:pos x="T4" y="T5"/>
                </a:cxn>
                <a:cxn ang="0">
                  <a:pos x="T6" y="T7"/>
                </a:cxn>
                <a:cxn ang="0">
                  <a:pos x="T8" y="T9"/>
                </a:cxn>
              </a:cxnLst>
              <a:rect l="0" t="0" r="r" b="b"/>
              <a:pathLst>
                <a:path w="61" h="38">
                  <a:moveTo>
                    <a:pt x="2" y="38"/>
                  </a:moveTo>
                  <a:lnTo>
                    <a:pt x="0" y="35"/>
                  </a:lnTo>
                  <a:lnTo>
                    <a:pt x="59" y="0"/>
                  </a:lnTo>
                  <a:lnTo>
                    <a:pt x="61" y="5"/>
                  </a:lnTo>
                  <a:lnTo>
                    <a:pt x="2"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3" tIns="45706" rIns="91413" bIns="45706" numCol="1" anchor="t" anchorCtr="0" compatLnSpc="1"/>
            <a:lstStyle/>
            <a:p>
              <a:endParaRPr lang="zh-CN" altLang="en-US" sz="1350"/>
            </a:p>
          </p:txBody>
        </p:sp>
        <p:sp>
          <p:nvSpPr>
            <p:cNvPr id="17" name="Freeform 16"/>
            <p:cNvSpPr/>
            <p:nvPr/>
          </p:nvSpPr>
          <p:spPr bwMode="auto">
            <a:xfrm>
              <a:off x="1631661" y="3211807"/>
              <a:ext cx="149949" cy="98327"/>
            </a:xfrm>
            <a:custGeom>
              <a:avLst/>
              <a:gdLst>
                <a:gd name="T0" fmla="*/ 59 w 61"/>
                <a:gd name="T1" fmla="*/ 40 h 40"/>
                <a:gd name="T2" fmla="*/ 0 w 61"/>
                <a:gd name="T3" fmla="*/ 5 h 40"/>
                <a:gd name="T4" fmla="*/ 2 w 61"/>
                <a:gd name="T5" fmla="*/ 0 h 40"/>
                <a:gd name="T6" fmla="*/ 61 w 61"/>
                <a:gd name="T7" fmla="*/ 35 h 40"/>
                <a:gd name="T8" fmla="*/ 59 w 61"/>
                <a:gd name="T9" fmla="*/ 40 h 40"/>
              </a:gdLst>
              <a:ahLst/>
              <a:cxnLst>
                <a:cxn ang="0">
                  <a:pos x="T0" y="T1"/>
                </a:cxn>
                <a:cxn ang="0">
                  <a:pos x="T2" y="T3"/>
                </a:cxn>
                <a:cxn ang="0">
                  <a:pos x="T4" y="T5"/>
                </a:cxn>
                <a:cxn ang="0">
                  <a:pos x="T6" y="T7"/>
                </a:cxn>
                <a:cxn ang="0">
                  <a:pos x="T8" y="T9"/>
                </a:cxn>
              </a:cxnLst>
              <a:rect l="0" t="0" r="r" b="b"/>
              <a:pathLst>
                <a:path w="61" h="40">
                  <a:moveTo>
                    <a:pt x="59" y="40"/>
                  </a:moveTo>
                  <a:lnTo>
                    <a:pt x="0" y="5"/>
                  </a:lnTo>
                  <a:lnTo>
                    <a:pt x="2" y="0"/>
                  </a:lnTo>
                  <a:lnTo>
                    <a:pt x="61" y="35"/>
                  </a:lnTo>
                  <a:lnTo>
                    <a:pt x="59"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3" tIns="45706" rIns="91413" bIns="45706" numCol="1" anchor="t" anchorCtr="0" compatLnSpc="1"/>
            <a:lstStyle/>
            <a:p>
              <a:endParaRPr lang="zh-CN" altLang="en-US" sz="1350"/>
            </a:p>
          </p:txBody>
        </p:sp>
        <p:sp>
          <p:nvSpPr>
            <p:cNvPr id="18" name="Freeform 17"/>
            <p:cNvSpPr/>
            <p:nvPr/>
          </p:nvSpPr>
          <p:spPr bwMode="auto">
            <a:xfrm>
              <a:off x="2880411" y="3932049"/>
              <a:ext cx="145033" cy="93410"/>
            </a:xfrm>
            <a:custGeom>
              <a:avLst/>
              <a:gdLst>
                <a:gd name="T0" fmla="*/ 56 w 59"/>
                <a:gd name="T1" fmla="*/ 38 h 38"/>
                <a:gd name="T2" fmla="*/ 0 w 59"/>
                <a:gd name="T3" fmla="*/ 5 h 38"/>
                <a:gd name="T4" fmla="*/ 2 w 59"/>
                <a:gd name="T5" fmla="*/ 0 h 38"/>
                <a:gd name="T6" fmla="*/ 59 w 59"/>
                <a:gd name="T7" fmla="*/ 35 h 38"/>
                <a:gd name="T8" fmla="*/ 56 w 59"/>
                <a:gd name="T9" fmla="*/ 38 h 38"/>
              </a:gdLst>
              <a:ahLst/>
              <a:cxnLst>
                <a:cxn ang="0">
                  <a:pos x="T0" y="T1"/>
                </a:cxn>
                <a:cxn ang="0">
                  <a:pos x="T2" y="T3"/>
                </a:cxn>
                <a:cxn ang="0">
                  <a:pos x="T4" y="T5"/>
                </a:cxn>
                <a:cxn ang="0">
                  <a:pos x="T6" y="T7"/>
                </a:cxn>
                <a:cxn ang="0">
                  <a:pos x="T8" y="T9"/>
                </a:cxn>
              </a:cxnLst>
              <a:rect l="0" t="0" r="r" b="b"/>
              <a:pathLst>
                <a:path w="59" h="38">
                  <a:moveTo>
                    <a:pt x="56" y="38"/>
                  </a:moveTo>
                  <a:lnTo>
                    <a:pt x="0" y="5"/>
                  </a:lnTo>
                  <a:lnTo>
                    <a:pt x="2" y="0"/>
                  </a:lnTo>
                  <a:lnTo>
                    <a:pt x="59" y="35"/>
                  </a:lnTo>
                  <a:lnTo>
                    <a:pt x="56"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3" tIns="45706" rIns="91413" bIns="45706" numCol="1" anchor="t" anchorCtr="0" compatLnSpc="1"/>
            <a:lstStyle/>
            <a:p>
              <a:endParaRPr lang="zh-CN" altLang="en-US" sz="1350"/>
            </a:p>
          </p:txBody>
        </p:sp>
        <p:sp>
          <p:nvSpPr>
            <p:cNvPr id="19" name="Freeform 18"/>
            <p:cNvSpPr/>
            <p:nvPr/>
          </p:nvSpPr>
          <p:spPr bwMode="auto">
            <a:xfrm>
              <a:off x="2624761" y="4180325"/>
              <a:ext cx="93410" cy="152406"/>
            </a:xfrm>
            <a:custGeom>
              <a:avLst/>
              <a:gdLst>
                <a:gd name="T0" fmla="*/ 33 w 38"/>
                <a:gd name="T1" fmla="*/ 62 h 62"/>
                <a:gd name="T2" fmla="*/ 0 w 38"/>
                <a:gd name="T3" fmla="*/ 3 h 62"/>
                <a:gd name="T4" fmla="*/ 5 w 38"/>
                <a:gd name="T5" fmla="*/ 0 h 62"/>
                <a:gd name="T6" fmla="*/ 38 w 38"/>
                <a:gd name="T7" fmla="*/ 59 h 62"/>
                <a:gd name="T8" fmla="*/ 33 w 38"/>
                <a:gd name="T9" fmla="*/ 62 h 62"/>
              </a:gdLst>
              <a:ahLst/>
              <a:cxnLst>
                <a:cxn ang="0">
                  <a:pos x="T0" y="T1"/>
                </a:cxn>
                <a:cxn ang="0">
                  <a:pos x="T2" y="T3"/>
                </a:cxn>
                <a:cxn ang="0">
                  <a:pos x="T4" y="T5"/>
                </a:cxn>
                <a:cxn ang="0">
                  <a:pos x="T6" y="T7"/>
                </a:cxn>
                <a:cxn ang="0">
                  <a:pos x="T8" y="T9"/>
                </a:cxn>
              </a:cxnLst>
              <a:rect l="0" t="0" r="r" b="b"/>
              <a:pathLst>
                <a:path w="38" h="62">
                  <a:moveTo>
                    <a:pt x="33" y="62"/>
                  </a:moveTo>
                  <a:lnTo>
                    <a:pt x="0" y="3"/>
                  </a:lnTo>
                  <a:lnTo>
                    <a:pt x="5" y="0"/>
                  </a:lnTo>
                  <a:lnTo>
                    <a:pt x="38" y="59"/>
                  </a:lnTo>
                  <a:lnTo>
                    <a:pt x="33"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3" tIns="45706" rIns="91413" bIns="45706" numCol="1" anchor="t" anchorCtr="0" compatLnSpc="1"/>
            <a:lstStyle/>
            <a:p>
              <a:endParaRPr lang="zh-CN" altLang="en-US" sz="1350"/>
            </a:p>
          </p:txBody>
        </p:sp>
        <p:sp>
          <p:nvSpPr>
            <p:cNvPr id="20" name="Freeform 19"/>
            <p:cNvSpPr/>
            <p:nvPr/>
          </p:nvSpPr>
          <p:spPr bwMode="auto">
            <a:xfrm>
              <a:off x="1899602" y="2934033"/>
              <a:ext cx="98327" cy="149949"/>
            </a:xfrm>
            <a:custGeom>
              <a:avLst/>
              <a:gdLst>
                <a:gd name="T0" fmla="*/ 35 w 40"/>
                <a:gd name="T1" fmla="*/ 61 h 61"/>
                <a:gd name="T2" fmla="*/ 0 w 40"/>
                <a:gd name="T3" fmla="*/ 2 h 61"/>
                <a:gd name="T4" fmla="*/ 4 w 40"/>
                <a:gd name="T5" fmla="*/ 0 h 61"/>
                <a:gd name="T6" fmla="*/ 40 w 40"/>
                <a:gd name="T7" fmla="*/ 59 h 61"/>
                <a:gd name="T8" fmla="*/ 35 w 40"/>
                <a:gd name="T9" fmla="*/ 61 h 61"/>
              </a:gdLst>
              <a:ahLst/>
              <a:cxnLst>
                <a:cxn ang="0">
                  <a:pos x="T0" y="T1"/>
                </a:cxn>
                <a:cxn ang="0">
                  <a:pos x="T2" y="T3"/>
                </a:cxn>
                <a:cxn ang="0">
                  <a:pos x="T4" y="T5"/>
                </a:cxn>
                <a:cxn ang="0">
                  <a:pos x="T6" y="T7"/>
                </a:cxn>
                <a:cxn ang="0">
                  <a:pos x="T8" y="T9"/>
                </a:cxn>
              </a:cxnLst>
              <a:rect l="0" t="0" r="r" b="b"/>
              <a:pathLst>
                <a:path w="40" h="61">
                  <a:moveTo>
                    <a:pt x="35" y="61"/>
                  </a:moveTo>
                  <a:lnTo>
                    <a:pt x="0" y="2"/>
                  </a:lnTo>
                  <a:lnTo>
                    <a:pt x="4" y="0"/>
                  </a:lnTo>
                  <a:lnTo>
                    <a:pt x="40" y="59"/>
                  </a:lnTo>
                  <a:lnTo>
                    <a:pt x="35"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3" tIns="45706" rIns="91413" bIns="45706" numCol="1" anchor="t" anchorCtr="0" compatLnSpc="1"/>
            <a:lstStyle/>
            <a:p>
              <a:endParaRPr lang="zh-CN" altLang="en-US" sz="1350"/>
            </a:p>
          </p:txBody>
        </p:sp>
        <p:sp>
          <p:nvSpPr>
            <p:cNvPr id="21" name="Rectangle 10"/>
            <p:cNvSpPr>
              <a:spLocks noChangeArrowheads="1"/>
            </p:cNvSpPr>
            <p:nvPr/>
          </p:nvSpPr>
          <p:spPr bwMode="auto">
            <a:xfrm>
              <a:off x="2935710" y="3612487"/>
              <a:ext cx="238443" cy="1229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3" tIns="45706" rIns="91413" bIns="45706" numCol="1" anchor="t" anchorCtr="0" compatLnSpc="1"/>
            <a:lstStyle/>
            <a:p>
              <a:endParaRPr lang="zh-CN" altLang="en-US" sz="1350"/>
            </a:p>
          </p:txBody>
        </p:sp>
      </p:grpSp>
      <p:grpSp>
        <p:nvGrpSpPr>
          <p:cNvPr id="22" name="组合 21"/>
          <p:cNvGrpSpPr/>
          <p:nvPr/>
        </p:nvGrpSpPr>
        <p:grpSpPr>
          <a:xfrm rot="16200000">
            <a:off x="1889403" y="3061193"/>
            <a:ext cx="869925" cy="105670"/>
            <a:chOff x="2275701" y="3565783"/>
            <a:chExt cx="870194" cy="105702"/>
          </a:xfrm>
          <a:solidFill>
            <a:schemeClr val="tx1"/>
          </a:solidFill>
        </p:grpSpPr>
        <p:sp>
          <p:nvSpPr>
            <p:cNvPr id="23" name="Rectangle 11"/>
            <p:cNvSpPr>
              <a:spLocks noChangeArrowheads="1"/>
            </p:cNvSpPr>
            <p:nvPr/>
          </p:nvSpPr>
          <p:spPr bwMode="auto">
            <a:xfrm>
              <a:off x="2897619" y="3612487"/>
              <a:ext cx="238443" cy="1229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3" tIns="45706" rIns="91413" bIns="45706" numCol="1" anchor="t" anchorCtr="0" compatLnSpc="1"/>
            <a:lstStyle/>
            <a:p>
              <a:endParaRPr lang="zh-CN" altLang="en-US" sz="1350"/>
            </a:p>
          </p:txBody>
        </p:sp>
        <p:sp>
          <p:nvSpPr>
            <p:cNvPr id="24" name="Rectangle 20"/>
            <p:cNvSpPr>
              <a:spLocks noChangeArrowheads="1"/>
            </p:cNvSpPr>
            <p:nvPr/>
          </p:nvSpPr>
          <p:spPr bwMode="auto">
            <a:xfrm>
              <a:off x="2327324" y="3612487"/>
              <a:ext cx="818571" cy="221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3" tIns="45706" rIns="91413" bIns="45706" numCol="1" anchor="t" anchorCtr="0" compatLnSpc="1"/>
            <a:lstStyle/>
            <a:p>
              <a:endParaRPr lang="zh-CN" altLang="en-US" sz="1350"/>
            </a:p>
          </p:txBody>
        </p:sp>
        <p:sp>
          <p:nvSpPr>
            <p:cNvPr id="25" name="Oval 21"/>
            <p:cNvSpPr>
              <a:spLocks noChangeArrowheads="1"/>
            </p:cNvSpPr>
            <p:nvPr/>
          </p:nvSpPr>
          <p:spPr bwMode="auto">
            <a:xfrm>
              <a:off x="2275701" y="3565783"/>
              <a:ext cx="105702" cy="10570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3" tIns="45706" rIns="91413" bIns="45706" numCol="1" anchor="t" anchorCtr="0" compatLnSpc="1"/>
            <a:lstStyle/>
            <a:p>
              <a:endParaRPr lang="zh-CN" altLang="en-US" sz="1350"/>
            </a:p>
          </p:txBody>
        </p:sp>
      </p:grpSp>
      <p:grpSp>
        <p:nvGrpSpPr>
          <p:cNvPr id="26" name="组合 25"/>
          <p:cNvGrpSpPr/>
          <p:nvPr/>
        </p:nvGrpSpPr>
        <p:grpSpPr>
          <a:xfrm>
            <a:off x="2270510" y="3443810"/>
            <a:ext cx="869925" cy="105670"/>
            <a:chOff x="2275701" y="3565783"/>
            <a:chExt cx="870194" cy="105702"/>
          </a:xfrm>
          <a:solidFill>
            <a:schemeClr val="tx1"/>
          </a:solidFill>
        </p:grpSpPr>
        <p:sp>
          <p:nvSpPr>
            <p:cNvPr id="27" name="Rectangle 11"/>
            <p:cNvSpPr>
              <a:spLocks noChangeArrowheads="1"/>
            </p:cNvSpPr>
            <p:nvPr/>
          </p:nvSpPr>
          <p:spPr bwMode="auto">
            <a:xfrm>
              <a:off x="2897619" y="3612487"/>
              <a:ext cx="238443" cy="1229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3" tIns="45706" rIns="91413" bIns="45706" numCol="1" anchor="t" anchorCtr="0" compatLnSpc="1"/>
            <a:lstStyle/>
            <a:p>
              <a:endParaRPr lang="zh-CN" altLang="en-US" sz="1350"/>
            </a:p>
          </p:txBody>
        </p:sp>
        <p:sp>
          <p:nvSpPr>
            <p:cNvPr id="28" name="Rectangle 20"/>
            <p:cNvSpPr>
              <a:spLocks noChangeArrowheads="1"/>
            </p:cNvSpPr>
            <p:nvPr/>
          </p:nvSpPr>
          <p:spPr bwMode="auto">
            <a:xfrm>
              <a:off x="2327324" y="3612487"/>
              <a:ext cx="818571" cy="221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3" tIns="45706" rIns="91413" bIns="45706" numCol="1" anchor="t" anchorCtr="0" compatLnSpc="1"/>
            <a:lstStyle/>
            <a:p>
              <a:endParaRPr lang="zh-CN" altLang="en-US" sz="1350"/>
            </a:p>
          </p:txBody>
        </p:sp>
        <p:sp>
          <p:nvSpPr>
            <p:cNvPr id="29" name="Oval 21"/>
            <p:cNvSpPr>
              <a:spLocks noChangeArrowheads="1"/>
            </p:cNvSpPr>
            <p:nvPr/>
          </p:nvSpPr>
          <p:spPr bwMode="auto">
            <a:xfrm>
              <a:off x="2275701" y="3565783"/>
              <a:ext cx="105702" cy="10570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3" tIns="45706" rIns="91413" bIns="45706" numCol="1" anchor="t" anchorCtr="0" compatLnSpc="1"/>
            <a:lstStyle/>
            <a:p>
              <a:endParaRPr lang="zh-CN" altLang="en-US" sz="1350"/>
            </a:p>
          </p:txBody>
        </p:sp>
      </p:grpSp>
      <p:grpSp>
        <p:nvGrpSpPr>
          <p:cNvPr id="30" name="组合 29"/>
          <p:cNvGrpSpPr/>
          <p:nvPr/>
        </p:nvGrpSpPr>
        <p:grpSpPr>
          <a:xfrm rot="18000000">
            <a:off x="2082563" y="3110056"/>
            <a:ext cx="869925" cy="105670"/>
            <a:chOff x="2275701" y="3565783"/>
            <a:chExt cx="870194" cy="105702"/>
          </a:xfrm>
          <a:solidFill>
            <a:schemeClr val="tx1"/>
          </a:solidFill>
        </p:grpSpPr>
        <p:sp>
          <p:nvSpPr>
            <p:cNvPr id="31" name="Rectangle 11"/>
            <p:cNvSpPr>
              <a:spLocks noChangeArrowheads="1"/>
            </p:cNvSpPr>
            <p:nvPr/>
          </p:nvSpPr>
          <p:spPr bwMode="auto">
            <a:xfrm>
              <a:off x="2897619" y="3612487"/>
              <a:ext cx="238443" cy="1229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3" tIns="45706" rIns="91413" bIns="45706" numCol="1" anchor="t" anchorCtr="0" compatLnSpc="1"/>
            <a:lstStyle/>
            <a:p>
              <a:endParaRPr lang="zh-CN" altLang="en-US" sz="1350"/>
            </a:p>
          </p:txBody>
        </p:sp>
        <p:sp>
          <p:nvSpPr>
            <p:cNvPr id="32" name="Rectangle 20"/>
            <p:cNvSpPr>
              <a:spLocks noChangeArrowheads="1"/>
            </p:cNvSpPr>
            <p:nvPr/>
          </p:nvSpPr>
          <p:spPr bwMode="auto">
            <a:xfrm>
              <a:off x="2327324" y="3612487"/>
              <a:ext cx="818571" cy="221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3" tIns="45706" rIns="91413" bIns="45706" numCol="1" anchor="t" anchorCtr="0" compatLnSpc="1"/>
            <a:lstStyle/>
            <a:p>
              <a:endParaRPr lang="zh-CN" altLang="en-US" sz="1350"/>
            </a:p>
          </p:txBody>
        </p:sp>
        <p:sp>
          <p:nvSpPr>
            <p:cNvPr id="33" name="Oval 21"/>
            <p:cNvSpPr>
              <a:spLocks noChangeArrowheads="1"/>
            </p:cNvSpPr>
            <p:nvPr/>
          </p:nvSpPr>
          <p:spPr bwMode="auto">
            <a:xfrm>
              <a:off x="2275701" y="3565783"/>
              <a:ext cx="105702" cy="10570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3" tIns="45706" rIns="91413" bIns="45706" numCol="1" anchor="t" anchorCtr="0" compatLnSpc="1"/>
            <a:lstStyle/>
            <a:p>
              <a:endParaRPr lang="zh-CN" altLang="en-US" sz="1350"/>
            </a:p>
          </p:txBody>
        </p:sp>
      </p:grpSp>
      <p:grpSp>
        <p:nvGrpSpPr>
          <p:cNvPr id="34" name="组合 33"/>
          <p:cNvGrpSpPr/>
          <p:nvPr/>
        </p:nvGrpSpPr>
        <p:grpSpPr>
          <a:xfrm rot="19800000">
            <a:off x="2222839" y="3249302"/>
            <a:ext cx="869925" cy="105670"/>
            <a:chOff x="2275701" y="3565783"/>
            <a:chExt cx="870194" cy="105702"/>
          </a:xfrm>
          <a:solidFill>
            <a:schemeClr val="tx1"/>
          </a:solidFill>
        </p:grpSpPr>
        <p:sp>
          <p:nvSpPr>
            <p:cNvPr id="35" name="Rectangle 11"/>
            <p:cNvSpPr>
              <a:spLocks noChangeArrowheads="1"/>
            </p:cNvSpPr>
            <p:nvPr/>
          </p:nvSpPr>
          <p:spPr bwMode="auto">
            <a:xfrm>
              <a:off x="2897619" y="3612487"/>
              <a:ext cx="238443" cy="1229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3" tIns="45706" rIns="91413" bIns="45706" numCol="1" anchor="t" anchorCtr="0" compatLnSpc="1"/>
            <a:lstStyle/>
            <a:p>
              <a:endParaRPr lang="zh-CN" altLang="en-US" sz="1350"/>
            </a:p>
          </p:txBody>
        </p:sp>
        <p:sp>
          <p:nvSpPr>
            <p:cNvPr id="36" name="Rectangle 20"/>
            <p:cNvSpPr>
              <a:spLocks noChangeArrowheads="1"/>
            </p:cNvSpPr>
            <p:nvPr/>
          </p:nvSpPr>
          <p:spPr bwMode="auto">
            <a:xfrm>
              <a:off x="2327324" y="3612487"/>
              <a:ext cx="818571" cy="221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3" tIns="45706" rIns="91413" bIns="45706" numCol="1" anchor="t" anchorCtr="0" compatLnSpc="1"/>
            <a:lstStyle/>
            <a:p>
              <a:endParaRPr lang="zh-CN" altLang="en-US" sz="1350"/>
            </a:p>
          </p:txBody>
        </p:sp>
        <p:sp>
          <p:nvSpPr>
            <p:cNvPr id="37" name="Oval 21"/>
            <p:cNvSpPr>
              <a:spLocks noChangeArrowheads="1"/>
            </p:cNvSpPr>
            <p:nvPr/>
          </p:nvSpPr>
          <p:spPr bwMode="auto">
            <a:xfrm>
              <a:off x="2275701" y="3565783"/>
              <a:ext cx="105702" cy="10570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3" tIns="45706" rIns="91413" bIns="45706" numCol="1" anchor="t" anchorCtr="0" compatLnSpc="1"/>
            <a:lstStyle/>
            <a:p>
              <a:endParaRPr lang="zh-CN" altLang="en-US" sz="1350"/>
            </a:p>
          </p:txBody>
        </p:sp>
      </p:grpSp>
      <p:sp>
        <p:nvSpPr>
          <p:cNvPr id="38" name="TextBox 39"/>
          <p:cNvSpPr txBox="1"/>
          <p:nvPr/>
        </p:nvSpPr>
        <p:spPr>
          <a:xfrm>
            <a:off x="1321305" y="4540011"/>
            <a:ext cx="1723549" cy="830997"/>
          </a:xfrm>
          <a:prstGeom prst="rect">
            <a:avLst/>
          </a:prstGeom>
          <a:noFill/>
        </p:spPr>
        <p:txBody>
          <a:bodyPr wrap="none" rtlCol="0" anchor="ctr">
            <a:spAutoFit/>
          </a:bodyPr>
          <a:lstStyle/>
          <a:p>
            <a:r>
              <a:rPr lang="zh-CN" altLang="en-US" sz="2400" smtClean="0">
                <a:effectLst>
                  <a:outerShdw blurRad="266700" algn="tl" rotWithShape="0">
                    <a:schemeClr val="tx2">
                      <a:lumMod val="40000"/>
                      <a:lumOff val="60000"/>
                      <a:alpha val="55000"/>
                    </a:schemeClr>
                  </a:outerShdw>
                </a:effectLst>
                <a:latin typeface="微软雅黑" panose="020B0503020204020204" pitchFamily="34" charset="-122"/>
                <a:ea typeface="微软雅黑" panose="020B0503020204020204" pitchFamily="34" charset="-122"/>
              </a:rPr>
              <a:t>人人皆人才</a:t>
            </a:r>
            <a:endParaRPr lang="en-US" altLang="zh-CN" sz="2400" smtClean="0">
              <a:effectLst>
                <a:outerShdw blurRad="266700" algn="tl" rotWithShape="0">
                  <a:schemeClr val="tx2">
                    <a:lumMod val="40000"/>
                    <a:lumOff val="60000"/>
                    <a:alpha val="55000"/>
                  </a:schemeClr>
                </a:outerShdw>
              </a:effectLst>
              <a:latin typeface="微软雅黑" panose="020B0503020204020204" pitchFamily="34" charset="-122"/>
              <a:ea typeface="微软雅黑" panose="020B0503020204020204" pitchFamily="34" charset="-122"/>
            </a:endParaRPr>
          </a:p>
          <a:p>
            <a:r>
              <a:rPr lang="zh-CN" altLang="en-US" sz="2400" smtClean="0">
                <a:effectLst>
                  <a:outerShdw blurRad="266700" algn="tl" rotWithShape="0">
                    <a:schemeClr val="tx2">
                      <a:lumMod val="40000"/>
                      <a:lumOff val="60000"/>
                      <a:alpha val="55000"/>
                    </a:schemeClr>
                  </a:outerShdw>
                </a:effectLst>
                <a:latin typeface="微软雅黑" panose="020B0503020204020204" pitchFamily="34" charset="-122"/>
                <a:ea typeface="微软雅黑" panose="020B0503020204020204" pitchFamily="34" charset="-122"/>
              </a:rPr>
              <a:t>赛马不相马</a:t>
            </a:r>
            <a:endParaRPr lang="zh-CN" altLang="en-US" sz="2400">
              <a:effectLst>
                <a:outerShdw blurRad="266700" algn="tl" rotWithShape="0">
                  <a:schemeClr val="tx2">
                    <a:lumMod val="40000"/>
                    <a:lumOff val="60000"/>
                    <a:alpha val="55000"/>
                  </a:schemeClr>
                </a:outerShdw>
              </a:effectLst>
              <a:latin typeface="微软雅黑" panose="020B0503020204020204" pitchFamily="34" charset="-122"/>
              <a:ea typeface="微软雅黑" panose="020B0503020204020204" pitchFamily="34" charset="-122"/>
            </a:endParaRPr>
          </a:p>
        </p:txBody>
      </p:sp>
      <p:cxnSp>
        <p:nvCxnSpPr>
          <p:cNvPr id="39" name="直接连接符 38"/>
          <p:cNvCxnSpPr>
            <a:stCxn id="9" idx="2"/>
          </p:cNvCxnSpPr>
          <p:nvPr/>
        </p:nvCxnSpPr>
        <p:spPr>
          <a:xfrm flipV="1">
            <a:off x="2324366" y="1701343"/>
            <a:ext cx="851484" cy="7914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3175850" y="1701340"/>
            <a:ext cx="13364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TextBox 44"/>
          <p:cNvSpPr txBox="1"/>
          <p:nvPr/>
        </p:nvSpPr>
        <p:spPr>
          <a:xfrm>
            <a:off x="6248702" y="1301380"/>
            <a:ext cx="3858715" cy="624851"/>
          </a:xfrm>
          <a:prstGeom prst="rect">
            <a:avLst/>
          </a:prstGeom>
          <a:noFill/>
        </p:spPr>
        <p:txBody>
          <a:bodyPr wrap="square" rtlCol="0">
            <a:spAutoFit/>
          </a:bodyPr>
          <a:lstStyle/>
          <a:p>
            <a:pP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a:t>
            </a:r>
            <a:r>
              <a:rPr lang="zh-CN" altLang="en-US" sz="1400">
                <a:latin typeface="微软雅黑" panose="020B0503020204020204" pitchFamily="34" charset="-122"/>
                <a:ea typeface="微软雅黑" panose="020B0503020204020204" pitchFamily="34" charset="-122"/>
              </a:rPr>
              <a:t>选择粘贴，并选择只保留文字。</a:t>
            </a:r>
            <a:endParaRPr lang="zh-CN" altLang="en-US" sz="1400">
              <a:latin typeface="微软雅黑" panose="020B0503020204020204" pitchFamily="34" charset="-122"/>
              <a:ea typeface="微软雅黑" panose="020B0503020204020204" pitchFamily="34" charset="-122"/>
            </a:endParaRPr>
          </a:p>
        </p:txBody>
      </p:sp>
      <p:sp>
        <p:nvSpPr>
          <p:cNvPr id="42" name="TextBox 45"/>
          <p:cNvSpPr txBox="1"/>
          <p:nvPr/>
        </p:nvSpPr>
        <p:spPr>
          <a:xfrm>
            <a:off x="4809276" y="1371792"/>
            <a:ext cx="1210588" cy="707886"/>
          </a:xfrm>
          <a:prstGeom prst="rect">
            <a:avLst/>
          </a:prstGeom>
          <a:noFill/>
        </p:spPr>
        <p:txBody>
          <a:bodyPr wrap="none" rtlCol="0">
            <a:spAutoFit/>
          </a:bodyPr>
          <a:lstStyle/>
          <a:p>
            <a:pPr algn="ctr"/>
            <a:r>
              <a:rPr lang="zh-CN" altLang="en-US" sz="2000" smtClean="0">
                <a:latin typeface="微软雅黑" panose="020B0503020204020204" pitchFamily="34" charset="-122"/>
                <a:ea typeface="微软雅黑" panose="020B0503020204020204" pitchFamily="34" charset="-122"/>
              </a:rPr>
              <a:t>想干事的</a:t>
            </a:r>
            <a:endParaRPr lang="en-US" altLang="zh-CN" sz="2000" smtClean="0">
              <a:latin typeface="微软雅黑" panose="020B0503020204020204" pitchFamily="34" charset="-122"/>
              <a:ea typeface="微软雅黑" panose="020B0503020204020204" pitchFamily="34" charset="-122"/>
            </a:endParaRPr>
          </a:p>
          <a:p>
            <a:pPr algn="ctr"/>
            <a:r>
              <a:rPr lang="zh-CN" altLang="en-US" sz="2000" smtClean="0">
                <a:latin typeface="微软雅黑" panose="020B0503020204020204" pitchFamily="34" charset="-122"/>
                <a:ea typeface="微软雅黑" panose="020B0503020204020204" pitchFamily="34" charset="-122"/>
              </a:rPr>
              <a:t>人有机会</a:t>
            </a:r>
            <a:endParaRPr lang="zh-CN" altLang="en-US" sz="2000">
              <a:latin typeface="微软雅黑" panose="020B0503020204020204" pitchFamily="34" charset="-122"/>
              <a:ea typeface="微软雅黑" panose="020B0503020204020204" pitchFamily="34" charset="-122"/>
            </a:endParaRPr>
          </a:p>
        </p:txBody>
      </p:sp>
      <p:cxnSp>
        <p:nvCxnSpPr>
          <p:cNvPr id="43" name="直接连接符 42"/>
          <p:cNvCxnSpPr/>
          <p:nvPr/>
        </p:nvCxnSpPr>
        <p:spPr>
          <a:xfrm flipV="1">
            <a:off x="2814592" y="2373761"/>
            <a:ext cx="316014" cy="2749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3130604" y="2373758"/>
            <a:ext cx="144619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extBox 51"/>
          <p:cNvSpPr txBox="1"/>
          <p:nvPr/>
        </p:nvSpPr>
        <p:spPr>
          <a:xfrm>
            <a:off x="6248702" y="2007790"/>
            <a:ext cx="3858715" cy="624851"/>
          </a:xfrm>
          <a:prstGeom prst="rect">
            <a:avLst/>
          </a:prstGeom>
          <a:noFill/>
        </p:spPr>
        <p:txBody>
          <a:bodyPr wrap="square" rtlCol="0">
            <a:spAutoFit/>
          </a:bodyPr>
          <a:lstStyle/>
          <a:p>
            <a:pP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a:t>
            </a:r>
            <a:r>
              <a:rPr lang="zh-CN" altLang="en-US" sz="1400">
                <a:latin typeface="微软雅黑" panose="020B0503020204020204" pitchFamily="34" charset="-122"/>
                <a:ea typeface="微软雅黑" panose="020B0503020204020204" pitchFamily="34" charset="-122"/>
              </a:rPr>
              <a:t>选择粘贴，并选择只保留文字。</a:t>
            </a:r>
            <a:endParaRPr lang="zh-CN" altLang="en-US" sz="1400">
              <a:latin typeface="微软雅黑" panose="020B0503020204020204" pitchFamily="34" charset="-122"/>
              <a:ea typeface="微软雅黑" panose="020B0503020204020204" pitchFamily="34" charset="-122"/>
            </a:endParaRPr>
          </a:p>
        </p:txBody>
      </p:sp>
      <p:sp>
        <p:nvSpPr>
          <p:cNvPr id="46" name="TextBox 52"/>
          <p:cNvSpPr txBox="1"/>
          <p:nvPr/>
        </p:nvSpPr>
        <p:spPr>
          <a:xfrm>
            <a:off x="4783790" y="2091531"/>
            <a:ext cx="1210588" cy="707886"/>
          </a:xfrm>
          <a:prstGeom prst="rect">
            <a:avLst/>
          </a:prstGeom>
          <a:noFill/>
        </p:spPr>
        <p:txBody>
          <a:bodyPr wrap="none" rtlCol="0">
            <a:spAutoFit/>
          </a:bodyPr>
          <a:lstStyle/>
          <a:p>
            <a:pPr algn="ctr"/>
            <a:r>
              <a:rPr lang="zh-CN" altLang="en-US" sz="2000" smtClean="0">
                <a:latin typeface="微软雅黑" panose="020B0503020204020204" pitchFamily="34" charset="-122"/>
                <a:ea typeface="微软雅黑" panose="020B0503020204020204" pitchFamily="34" charset="-122"/>
              </a:rPr>
              <a:t>能干事的</a:t>
            </a:r>
            <a:endParaRPr lang="en-US" altLang="zh-CN" sz="2000" smtClean="0">
              <a:latin typeface="微软雅黑" panose="020B0503020204020204" pitchFamily="34" charset="-122"/>
              <a:ea typeface="微软雅黑" panose="020B0503020204020204" pitchFamily="34" charset="-122"/>
            </a:endParaRPr>
          </a:p>
          <a:p>
            <a:pPr algn="ctr"/>
            <a:r>
              <a:rPr lang="zh-CN" altLang="en-US" sz="2000" smtClean="0">
                <a:latin typeface="微软雅黑" panose="020B0503020204020204" pitchFamily="34" charset="-122"/>
                <a:ea typeface="微软雅黑" panose="020B0503020204020204" pitchFamily="34" charset="-122"/>
              </a:rPr>
              <a:t>人有平台</a:t>
            </a:r>
            <a:endParaRPr lang="zh-CN" altLang="en-US" sz="2000">
              <a:latin typeface="微软雅黑" panose="020B0503020204020204" pitchFamily="34" charset="-122"/>
              <a:ea typeface="微软雅黑" panose="020B0503020204020204" pitchFamily="34" charset="-122"/>
            </a:endParaRPr>
          </a:p>
        </p:txBody>
      </p:sp>
      <p:cxnSp>
        <p:nvCxnSpPr>
          <p:cNvPr id="47" name="直接连接符 46"/>
          <p:cNvCxnSpPr/>
          <p:nvPr/>
        </p:nvCxnSpPr>
        <p:spPr>
          <a:xfrm>
            <a:off x="3216571" y="3097466"/>
            <a:ext cx="13602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TextBox 57"/>
          <p:cNvSpPr txBox="1"/>
          <p:nvPr/>
        </p:nvSpPr>
        <p:spPr>
          <a:xfrm>
            <a:off x="6248702" y="2731498"/>
            <a:ext cx="3858715" cy="624851"/>
          </a:xfrm>
          <a:prstGeom prst="rect">
            <a:avLst/>
          </a:prstGeom>
          <a:noFill/>
        </p:spPr>
        <p:txBody>
          <a:bodyPr wrap="square" rtlCol="0">
            <a:spAutoFit/>
          </a:bodyPr>
          <a:lstStyle/>
          <a:p>
            <a:pP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a:t>
            </a:r>
            <a:r>
              <a:rPr lang="zh-CN" altLang="en-US" sz="1400">
                <a:latin typeface="微软雅黑" panose="020B0503020204020204" pitchFamily="34" charset="-122"/>
                <a:ea typeface="微软雅黑" panose="020B0503020204020204" pitchFamily="34" charset="-122"/>
              </a:rPr>
              <a:t>选择粘贴，并选择只保留文字。</a:t>
            </a:r>
            <a:endParaRPr lang="zh-CN" altLang="en-US" sz="1400">
              <a:latin typeface="微软雅黑" panose="020B0503020204020204" pitchFamily="34" charset="-122"/>
              <a:ea typeface="微软雅黑" panose="020B0503020204020204" pitchFamily="34" charset="-122"/>
            </a:endParaRPr>
          </a:p>
        </p:txBody>
      </p:sp>
      <p:sp>
        <p:nvSpPr>
          <p:cNvPr id="49" name="TextBox 58"/>
          <p:cNvSpPr txBox="1"/>
          <p:nvPr/>
        </p:nvSpPr>
        <p:spPr>
          <a:xfrm>
            <a:off x="4795055" y="2799417"/>
            <a:ext cx="1210588" cy="707886"/>
          </a:xfrm>
          <a:prstGeom prst="rect">
            <a:avLst/>
          </a:prstGeom>
          <a:noFill/>
        </p:spPr>
        <p:txBody>
          <a:bodyPr wrap="none" rtlCol="0">
            <a:spAutoFit/>
          </a:bodyPr>
          <a:lstStyle/>
          <a:p>
            <a:pPr algn="ctr"/>
            <a:r>
              <a:rPr lang="zh-CN" altLang="en-US" sz="2000" smtClean="0">
                <a:latin typeface="微软雅黑" panose="020B0503020204020204" pitchFamily="34" charset="-122"/>
                <a:ea typeface="微软雅黑" panose="020B0503020204020204" pitchFamily="34" charset="-122"/>
              </a:rPr>
              <a:t>干成事的</a:t>
            </a:r>
            <a:endParaRPr lang="en-US" altLang="zh-CN" sz="2000" smtClean="0">
              <a:latin typeface="微软雅黑" panose="020B0503020204020204" pitchFamily="34" charset="-122"/>
              <a:ea typeface="微软雅黑" panose="020B0503020204020204" pitchFamily="34" charset="-122"/>
            </a:endParaRPr>
          </a:p>
          <a:p>
            <a:pPr algn="ctr"/>
            <a:r>
              <a:rPr lang="zh-CN" altLang="en-US" sz="2000" smtClean="0">
                <a:latin typeface="微软雅黑" panose="020B0503020204020204" pitchFamily="34" charset="-122"/>
                <a:ea typeface="微软雅黑" panose="020B0503020204020204" pitchFamily="34" charset="-122"/>
              </a:rPr>
              <a:t>人有地位</a:t>
            </a:r>
            <a:endParaRPr lang="zh-CN" altLang="en-US" sz="2000">
              <a:latin typeface="微软雅黑" panose="020B0503020204020204" pitchFamily="34" charset="-122"/>
              <a:ea typeface="微软雅黑" panose="020B0503020204020204" pitchFamily="34" charset="-122"/>
            </a:endParaRPr>
          </a:p>
        </p:txBody>
      </p:sp>
      <p:cxnSp>
        <p:nvCxnSpPr>
          <p:cNvPr id="55" name="直接连接符 54"/>
          <p:cNvCxnSpPr/>
          <p:nvPr/>
        </p:nvCxnSpPr>
        <p:spPr>
          <a:xfrm>
            <a:off x="3329268" y="3507303"/>
            <a:ext cx="514813" cy="3493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3853702" y="3856428"/>
            <a:ext cx="7230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TextBox 67"/>
          <p:cNvSpPr txBox="1"/>
          <p:nvPr/>
        </p:nvSpPr>
        <p:spPr>
          <a:xfrm>
            <a:off x="6248702" y="3490460"/>
            <a:ext cx="3858715" cy="624851"/>
          </a:xfrm>
          <a:prstGeom prst="rect">
            <a:avLst/>
          </a:prstGeom>
          <a:noFill/>
        </p:spPr>
        <p:txBody>
          <a:bodyPr wrap="square" rtlCol="0">
            <a:spAutoFit/>
          </a:bodyPr>
          <a:lstStyle/>
          <a:p>
            <a:pP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a:t>
            </a:r>
            <a:r>
              <a:rPr lang="zh-CN" altLang="en-US" sz="1400">
                <a:latin typeface="微软雅黑" panose="020B0503020204020204" pitchFamily="34" charset="-122"/>
                <a:ea typeface="微软雅黑" panose="020B0503020204020204" pitchFamily="34" charset="-122"/>
              </a:rPr>
              <a:t>选择粘贴，并选择只保留文字。</a:t>
            </a:r>
            <a:endParaRPr lang="zh-CN" altLang="en-US" sz="1400">
              <a:latin typeface="微软雅黑" panose="020B0503020204020204" pitchFamily="34" charset="-122"/>
              <a:ea typeface="微软雅黑" panose="020B0503020204020204" pitchFamily="34" charset="-122"/>
            </a:endParaRPr>
          </a:p>
        </p:txBody>
      </p:sp>
      <p:sp>
        <p:nvSpPr>
          <p:cNvPr id="58" name="TextBox 68"/>
          <p:cNvSpPr txBox="1"/>
          <p:nvPr/>
        </p:nvSpPr>
        <p:spPr>
          <a:xfrm>
            <a:off x="4809277" y="3657546"/>
            <a:ext cx="1210588" cy="707886"/>
          </a:xfrm>
          <a:prstGeom prst="rect">
            <a:avLst/>
          </a:prstGeom>
          <a:noFill/>
        </p:spPr>
        <p:txBody>
          <a:bodyPr wrap="none" rtlCol="0">
            <a:spAutoFit/>
          </a:bodyPr>
          <a:lstStyle/>
          <a:p>
            <a:pPr algn="ctr"/>
            <a:r>
              <a:rPr lang="zh-CN" altLang="en-US" sz="2000" smtClean="0">
                <a:latin typeface="微软雅黑" panose="020B0503020204020204" pitchFamily="34" charset="-122"/>
                <a:ea typeface="微软雅黑" panose="020B0503020204020204" pitchFamily="34" charset="-122"/>
              </a:rPr>
              <a:t>人人都有</a:t>
            </a:r>
            <a:endParaRPr lang="en-US" altLang="zh-CN" sz="2000" smtClean="0">
              <a:latin typeface="微软雅黑" panose="020B0503020204020204" pitchFamily="34" charset="-122"/>
              <a:ea typeface="微软雅黑" panose="020B0503020204020204" pitchFamily="34" charset="-122"/>
            </a:endParaRPr>
          </a:p>
          <a:p>
            <a:pPr algn="ctr"/>
            <a:r>
              <a:rPr lang="zh-CN" altLang="en-US" sz="2000" smtClean="0">
                <a:latin typeface="微软雅黑" panose="020B0503020204020204" pitchFamily="34" charset="-122"/>
                <a:ea typeface="微软雅黑" panose="020B0503020204020204" pitchFamily="34" charset="-122"/>
              </a:rPr>
              <a:t>机会</a:t>
            </a:r>
            <a:endParaRPr lang="zh-CN" altLang="en-US" sz="2000">
              <a:latin typeface="微软雅黑" panose="020B0503020204020204" pitchFamily="34" charset="-122"/>
              <a:ea typeface="微软雅黑" panose="020B0503020204020204" pitchFamily="34" charset="-122"/>
            </a:endParaRPr>
          </a:p>
        </p:txBody>
      </p:sp>
      <p:pic>
        <p:nvPicPr>
          <p:cNvPr id="59"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251615" y="4724746"/>
            <a:ext cx="2063305" cy="1375538"/>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813583" y="4723499"/>
            <a:ext cx="2071026" cy="138068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fltVal val="0"/>
                                          </p:val>
                                        </p:tav>
                                        <p:tav tm="100000">
                                          <p:val>
                                            <p:strVal val="#ppt_w"/>
                                          </p:val>
                                        </p:tav>
                                      </p:tavLst>
                                    </p:anim>
                                    <p:anim calcmode="lin" valueType="num">
                                      <p:cBhvr>
                                        <p:cTn id="8" dur="1000" fill="hold"/>
                                        <p:tgtEl>
                                          <p:spTgt spid="50"/>
                                        </p:tgtEl>
                                        <p:attrNameLst>
                                          <p:attrName>ppt_h</p:attrName>
                                        </p:attrNameLst>
                                      </p:cBhvr>
                                      <p:tavLst>
                                        <p:tav tm="0">
                                          <p:val>
                                            <p:fltVal val="0"/>
                                          </p:val>
                                        </p:tav>
                                        <p:tav tm="100000">
                                          <p:val>
                                            <p:strVal val="#ppt_h"/>
                                          </p:val>
                                        </p:tav>
                                      </p:tavLst>
                                    </p:anim>
                                    <p:anim calcmode="lin" valueType="num">
                                      <p:cBhvr>
                                        <p:cTn id="9" dur="1000" fill="hold"/>
                                        <p:tgtEl>
                                          <p:spTgt spid="5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ppt_x</p:attrName>
                                        </p:attrNameLst>
                                      </p:cBhvr>
                                      <p:tavLst>
                                        <p:tav tm="0">
                                          <p:val>
                                            <p:strVal val="#ppt_x-#ppt_w*1.125000"/>
                                          </p:val>
                                        </p:tav>
                                        <p:tav tm="100000">
                                          <p:val>
                                            <p:strVal val="#ppt_x"/>
                                          </p:val>
                                        </p:tav>
                                      </p:tavLst>
                                    </p:anim>
                                    <p:animEffect transition="in" filter="wipe(right)">
                                      <p:cBhvr>
                                        <p:cTn id="15" dur="500"/>
                                        <p:tgtEl>
                                          <p:spTgt spid="2"/>
                                        </p:tgtEl>
                                      </p:cBhvr>
                                    </p:animEffect>
                                  </p:childTnLst>
                                </p:cTn>
                              </p:par>
                              <p:par>
                                <p:cTn id="16" presetID="2" presetClass="entr" presetSubtype="2" decel="10000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1+#ppt_w/2"/>
                                          </p:val>
                                        </p:tav>
                                        <p:tav tm="100000">
                                          <p:val>
                                            <p:strVal val="#ppt_x"/>
                                          </p:val>
                                        </p:tav>
                                      </p:tavLst>
                                    </p:anim>
                                    <p:anim calcmode="lin" valueType="num">
                                      <p:cBhvr additive="base">
                                        <p:cTn id="19" dur="500" fill="hold"/>
                                        <p:tgtEl>
                                          <p:spTgt spid="8"/>
                                        </p:tgtEl>
                                        <p:attrNameLst>
                                          <p:attrName>ppt_y</p:attrName>
                                        </p:attrNameLst>
                                      </p:cBhvr>
                                      <p:tavLst>
                                        <p:tav tm="0">
                                          <p:val>
                                            <p:strVal val="#ppt_y"/>
                                          </p:val>
                                        </p:tav>
                                        <p:tav tm="100000">
                                          <p:val>
                                            <p:strVal val="#ppt_y"/>
                                          </p:val>
                                        </p:tav>
                                      </p:tavLst>
                                    </p:anim>
                                  </p:childTnLst>
                                </p:cTn>
                              </p:par>
                              <p:par>
                                <p:cTn id="20" presetID="2" presetClass="entr" presetSubtype="2" decel="100000"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1+#ppt_w/2"/>
                                          </p:val>
                                        </p:tav>
                                        <p:tav tm="100000">
                                          <p:val>
                                            <p:strVal val="#ppt_x"/>
                                          </p:val>
                                        </p:tav>
                                      </p:tavLst>
                                    </p:anim>
                                    <p:anim calcmode="lin" valueType="num">
                                      <p:cBhvr additive="base">
                                        <p:cTn id="23" dur="500" fill="hold"/>
                                        <p:tgtEl>
                                          <p:spTgt spid="22"/>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wipe(down)">
                                      <p:cBhvr>
                                        <p:cTn id="32" dur="200"/>
                                        <p:tgtEl>
                                          <p:spTgt spid="39"/>
                                        </p:tgtEl>
                                      </p:cBhvr>
                                    </p:animEffect>
                                  </p:childTnLst>
                                </p:cTn>
                              </p:par>
                            </p:childTnLst>
                          </p:cTn>
                        </p:par>
                        <p:par>
                          <p:cTn id="33" fill="hold">
                            <p:stCondLst>
                              <p:cond delay="500"/>
                            </p:stCondLst>
                            <p:childTnLst>
                              <p:par>
                                <p:cTn id="34" presetID="22" presetClass="entr" presetSubtype="8" fill="hold" nodeType="after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left)">
                                      <p:cBhvr>
                                        <p:cTn id="36" dur="200"/>
                                        <p:tgtEl>
                                          <p:spTgt spid="40"/>
                                        </p:tgtEl>
                                      </p:cBhvr>
                                    </p:animEffect>
                                  </p:childTnLst>
                                </p:cTn>
                              </p:par>
                            </p:childTnLst>
                          </p:cTn>
                        </p:par>
                        <p:par>
                          <p:cTn id="37" fill="hold">
                            <p:stCondLst>
                              <p:cond delay="1000"/>
                            </p:stCondLst>
                            <p:childTnLst>
                              <p:par>
                                <p:cTn id="38" presetID="10" presetClass="entr" presetSubtype="0" fill="hold" grpId="0" nodeType="afterEffect">
                                  <p:stCondLst>
                                    <p:cond delay="0"/>
                                  </p:stCondLst>
                                  <p:iterate type="lt">
                                    <p:tmPct val="10000"/>
                                  </p:iterate>
                                  <p:childTnLst>
                                    <p:set>
                                      <p:cBhvr>
                                        <p:cTn id="39" dur="1" fill="hold">
                                          <p:stCondLst>
                                            <p:cond delay="0"/>
                                          </p:stCondLst>
                                        </p:cTn>
                                        <p:tgtEl>
                                          <p:spTgt spid="42"/>
                                        </p:tgtEl>
                                        <p:attrNameLst>
                                          <p:attrName>style.visibility</p:attrName>
                                        </p:attrNameLst>
                                      </p:cBhvr>
                                      <p:to>
                                        <p:strVal val="visible"/>
                                      </p:to>
                                    </p:set>
                                    <p:animEffect transition="in" filter="fade">
                                      <p:cBhvr>
                                        <p:cTn id="40" dur="100"/>
                                        <p:tgtEl>
                                          <p:spTgt spid="42"/>
                                        </p:tgtEl>
                                      </p:cBhvr>
                                    </p:animEffect>
                                  </p:childTnLst>
                                </p:cTn>
                              </p:par>
                            </p:childTnLst>
                          </p:cTn>
                        </p:par>
                        <p:par>
                          <p:cTn id="41" fill="hold">
                            <p:stCondLst>
                              <p:cond delay="569"/>
                            </p:stCondLst>
                            <p:childTnLst>
                              <p:par>
                                <p:cTn id="42" presetID="22" presetClass="entr" presetSubtype="8" fill="hold" grpId="0" nodeType="afterEffect">
                                  <p:stCondLst>
                                    <p:cond delay="0"/>
                                  </p:stCondLst>
                                  <p:iterate type="lt">
                                    <p:tmPct val="10000"/>
                                  </p:iterate>
                                  <p:childTnLst>
                                    <p:set>
                                      <p:cBhvr>
                                        <p:cTn id="43" dur="1" fill="hold">
                                          <p:stCondLst>
                                            <p:cond delay="0"/>
                                          </p:stCondLst>
                                        </p:cTn>
                                        <p:tgtEl>
                                          <p:spTgt spid="41"/>
                                        </p:tgtEl>
                                        <p:attrNameLst>
                                          <p:attrName>style.visibility</p:attrName>
                                        </p:attrNameLst>
                                      </p:cBhvr>
                                      <p:to>
                                        <p:strVal val="visible"/>
                                      </p:to>
                                    </p:set>
                                    <p:animEffect transition="in" filter="wipe(left)">
                                      <p:cBhvr>
                                        <p:cTn id="44" dur="100"/>
                                        <p:tgtEl>
                                          <p:spTgt spid="41"/>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500"/>
                                        <p:tgtEl>
                                          <p:spTgt spid="30"/>
                                        </p:tgtEl>
                                      </p:cBhvr>
                                    </p:animEffect>
                                  </p:childTnLst>
                                </p:cTn>
                              </p:par>
                              <p:par>
                                <p:cTn id="50" presetID="10" presetClass="exit" presetSubtype="0" fill="hold" nodeType="withEffect">
                                  <p:stCondLst>
                                    <p:cond delay="0"/>
                                  </p:stCondLst>
                                  <p:childTnLst>
                                    <p:animEffect transition="out" filter="fade">
                                      <p:cBhvr>
                                        <p:cTn id="51" dur="500"/>
                                        <p:tgtEl>
                                          <p:spTgt spid="22"/>
                                        </p:tgtEl>
                                      </p:cBhvr>
                                    </p:animEffect>
                                    <p:set>
                                      <p:cBhvr>
                                        <p:cTn id="52" dur="1" fill="hold">
                                          <p:stCondLst>
                                            <p:cond delay="499"/>
                                          </p:stCondLst>
                                        </p:cTn>
                                        <p:tgtEl>
                                          <p:spTgt spid="22"/>
                                        </p:tgtEl>
                                        <p:attrNameLst>
                                          <p:attrName>style.visibility</p:attrName>
                                        </p:attrNameLst>
                                      </p:cBhvr>
                                      <p:to>
                                        <p:strVal val="hidden"/>
                                      </p:to>
                                    </p:set>
                                  </p:childTnLst>
                                </p:cTn>
                              </p:par>
                              <p:par>
                                <p:cTn id="53" presetID="22" presetClass="entr" presetSubtype="4" fill="hold" nodeType="with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wipe(down)">
                                      <p:cBhvr>
                                        <p:cTn id="55" dur="200"/>
                                        <p:tgtEl>
                                          <p:spTgt spid="43"/>
                                        </p:tgtEl>
                                      </p:cBhvr>
                                    </p:animEffect>
                                  </p:childTnLst>
                                </p:cTn>
                              </p:par>
                            </p:childTnLst>
                          </p:cTn>
                        </p:par>
                        <p:par>
                          <p:cTn id="56" fill="hold">
                            <p:stCondLst>
                              <p:cond delay="500"/>
                            </p:stCondLst>
                            <p:childTnLst>
                              <p:par>
                                <p:cTn id="57" presetID="22" presetClass="entr" presetSubtype="8" fill="hold" nodeType="afterEffect">
                                  <p:stCondLst>
                                    <p:cond delay="0"/>
                                  </p:stCondLst>
                                  <p:childTnLst>
                                    <p:set>
                                      <p:cBhvr>
                                        <p:cTn id="58" dur="1" fill="hold">
                                          <p:stCondLst>
                                            <p:cond delay="0"/>
                                          </p:stCondLst>
                                        </p:cTn>
                                        <p:tgtEl>
                                          <p:spTgt spid="44"/>
                                        </p:tgtEl>
                                        <p:attrNameLst>
                                          <p:attrName>style.visibility</p:attrName>
                                        </p:attrNameLst>
                                      </p:cBhvr>
                                      <p:to>
                                        <p:strVal val="visible"/>
                                      </p:to>
                                    </p:set>
                                    <p:animEffect transition="in" filter="wipe(left)">
                                      <p:cBhvr>
                                        <p:cTn id="59" dur="200"/>
                                        <p:tgtEl>
                                          <p:spTgt spid="44"/>
                                        </p:tgtEl>
                                      </p:cBhvr>
                                    </p:animEffect>
                                  </p:childTnLst>
                                </p:cTn>
                              </p:par>
                            </p:childTnLst>
                          </p:cTn>
                        </p:par>
                        <p:par>
                          <p:cTn id="60" fill="hold">
                            <p:stCondLst>
                              <p:cond delay="1000"/>
                            </p:stCondLst>
                            <p:childTnLst>
                              <p:par>
                                <p:cTn id="61" presetID="10" presetClass="entr" presetSubtype="0" fill="hold" grpId="0" nodeType="afterEffect">
                                  <p:stCondLst>
                                    <p:cond delay="0"/>
                                  </p:stCondLst>
                                  <p:iterate type="lt">
                                    <p:tmPct val="10000"/>
                                  </p:iterate>
                                  <p:childTnLst>
                                    <p:set>
                                      <p:cBhvr>
                                        <p:cTn id="62" dur="1" fill="hold">
                                          <p:stCondLst>
                                            <p:cond delay="0"/>
                                          </p:stCondLst>
                                        </p:cTn>
                                        <p:tgtEl>
                                          <p:spTgt spid="46"/>
                                        </p:tgtEl>
                                        <p:attrNameLst>
                                          <p:attrName>style.visibility</p:attrName>
                                        </p:attrNameLst>
                                      </p:cBhvr>
                                      <p:to>
                                        <p:strVal val="visible"/>
                                      </p:to>
                                    </p:set>
                                    <p:animEffect transition="in" filter="fade">
                                      <p:cBhvr>
                                        <p:cTn id="63" dur="100"/>
                                        <p:tgtEl>
                                          <p:spTgt spid="46"/>
                                        </p:tgtEl>
                                      </p:cBhvr>
                                    </p:animEffect>
                                  </p:childTnLst>
                                </p:cTn>
                              </p:par>
                            </p:childTnLst>
                          </p:cTn>
                        </p:par>
                        <p:par>
                          <p:cTn id="64" fill="hold">
                            <p:stCondLst>
                              <p:cond delay="870"/>
                            </p:stCondLst>
                            <p:childTnLst>
                              <p:par>
                                <p:cTn id="65" presetID="10" presetClass="entr" presetSubtype="0" fill="hold" grpId="0" nodeType="afterEffect">
                                  <p:stCondLst>
                                    <p:cond delay="0"/>
                                  </p:stCondLst>
                                  <p:iterate type="lt">
                                    <p:tmPct val="10000"/>
                                  </p:iterate>
                                  <p:childTnLst>
                                    <p:set>
                                      <p:cBhvr>
                                        <p:cTn id="66" dur="1" fill="hold">
                                          <p:stCondLst>
                                            <p:cond delay="0"/>
                                          </p:stCondLst>
                                        </p:cTn>
                                        <p:tgtEl>
                                          <p:spTgt spid="45"/>
                                        </p:tgtEl>
                                        <p:attrNameLst>
                                          <p:attrName>style.visibility</p:attrName>
                                        </p:attrNameLst>
                                      </p:cBhvr>
                                      <p:to>
                                        <p:strVal val="visible"/>
                                      </p:to>
                                    </p:set>
                                    <p:animEffect transition="in" filter="fade">
                                      <p:cBhvr>
                                        <p:cTn id="67" dur="100"/>
                                        <p:tgtEl>
                                          <p:spTgt spid="45"/>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34"/>
                                        </p:tgtEl>
                                        <p:attrNameLst>
                                          <p:attrName>style.visibility</p:attrName>
                                        </p:attrNameLst>
                                      </p:cBhvr>
                                      <p:to>
                                        <p:strVal val="visible"/>
                                      </p:to>
                                    </p:set>
                                    <p:animEffect transition="in" filter="fade">
                                      <p:cBhvr>
                                        <p:cTn id="72" dur="500"/>
                                        <p:tgtEl>
                                          <p:spTgt spid="34"/>
                                        </p:tgtEl>
                                      </p:cBhvr>
                                    </p:animEffect>
                                  </p:childTnLst>
                                </p:cTn>
                              </p:par>
                              <p:par>
                                <p:cTn id="73" presetID="10" presetClass="exit" presetSubtype="0" fill="hold" nodeType="withEffect">
                                  <p:stCondLst>
                                    <p:cond delay="0"/>
                                  </p:stCondLst>
                                  <p:childTnLst>
                                    <p:animEffect transition="out" filter="fade">
                                      <p:cBhvr>
                                        <p:cTn id="74" dur="500"/>
                                        <p:tgtEl>
                                          <p:spTgt spid="30"/>
                                        </p:tgtEl>
                                      </p:cBhvr>
                                    </p:animEffect>
                                    <p:set>
                                      <p:cBhvr>
                                        <p:cTn id="75" dur="1" fill="hold">
                                          <p:stCondLst>
                                            <p:cond delay="499"/>
                                          </p:stCondLst>
                                        </p:cTn>
                                        <p:tgtEl>
                                          <p:spTgt spid="30"/>
                                        </p:tgtEl>
                                        <p:attrNameLst>
                                          <p:attrName>style.visibility</p:attrName>
                                        </p:attrNameLst>
                                      </p:cBhvr>
                                      <p:to>
                                        <p:strVal val="hidden"/>
                                      </p:to>
                                    </p:set>
                                  </p:childTnLst>
                                </p:cTn>
                              </p:par>
                              <p:par>
                                <p:cTn id="76" presetID="22" presetClass="entr" presetSubtype="8" fill="hold" nodeType="withEffect">
                                  <p:stCondLst>
                                    <p:cond delay="0"/>
                                  </p:stCondLst>
                                  <p:childTnLst>
                                    <p:set>
                                      <p:cBhvr>
                                        <p:cTn id="77" dur="1" fill="hold">
                                          <p:stCondLst>
                                            <p:cond delay="0"/>
                                          </p:stCondLst>
                                        </p:cTn>
                                        <p:tgtEl>
                                          <p:spTgt spid="47"/>
                                        </p:tgtEl>
                                        <p:attrNameLst>
                                          <p:attrName>style.visibility</p:attrName>
                                        </p:attrNameLst>
                                      </p:cBhvr>
                                      <p:to>
                                        <p:strVal val="visible"/>
                                      </p:to>
                                    </p:set>
                                    <p:animEffect transition="in" filter="wipe(left)">
                                      <p:cBhvr>
                                        <p:cTn id="78" dur="200"/>
                                        <p:tgtEl>
                                          <p:spTgt spid="47"/>
                                        </p:tgtEl>
                                      </p:cBhvr>
                                    </p:animEffect>
                                  </p:childTnLst>
                                </p:cTn>
                              </p:par>
                            </p:childTnLst>
                          </p:cTn>
                        </p:par>
                        <p:par>
                          <p:cTn id="79" fill="hold">
                            <p:stCondLst>
                              <p:cond delay="500"/>
                            </p:stCondLst>
                            <p:childTnLst>
                              <p:par>
                                <p:cTn id="80" presetID="10" presetClass="entr" presetSubtype="0" fill="hold" grpId="0" nodeType="afterEffect">
                                  <p:stCondLst>
                                    <p:cond delay="0"/>
                                  </p:stCondLst>
                                  <p:iterate type="lt">
                                    <p:tmPct val="10000"/>
                                  </p:iterate>
                                  <p:childTnLst>
                                    <p:set>
                                      <p:cBhvr>
                                        <p:cTn id="81" dur="1" fill="hold">
                                          <p:stCondLst>
                                            <p:cond delay="0"/>
                                          </p:stCondLst>
                                        </p:cTn>
                                        <p:tgtEl>
                                          <p:spTgt spid="49"/>
                                        </p:tgtEl>
                                        <p:attrNameLst>
                                          <p:attrName>style.visibility</p:attrName>
                                        </p:attrNameLst>
                                      </p:cBhvr>
                                      <p:to>
                                        <p:strVal val="visible"/>
                                      </p:to>
                                    </p:set>
                                    <p:animEffect transition="in" filter="fade">
                                      <p:cBhvr>
                                        <p:cTn id="82" dur="100"/>
                                        <p:tgtEl>
                                          <p:spTgt spid="49"/>
                                        </p:tgtEl>
                                      </p:cBhvr>
                                    </p:animEffect>
                                  </p:childTnLst>
                                </p:cTn>
                              </p:par>
                            </p:childTnLst>
                          </p:cTn>
                        </p:par>
                        <p:par>
                          <p:cTn id="83" fill="hold">
                            <p:stCondLst>
                              <p:cond delay="670"/>
                            </p:stCondLst>
                            <p:childTnLst>
                              <p:par>
                                <p:cTn id="84" presetID="10" presetClass="entr" presetSubtype="0" fill="hold" grpId="0" nodeType="afterEffect">
                                  <p:stCondLst>
                                    <p:cond delay="0"/>
                                  </p:stCondLst>
                                  <p:iterate type="lt">
                                    <p:tmPct val="10000"/>
                                  </p:iterate>
                                  <p:childTnLst>
                                    <p:set>
                                      <p:cBhvr>
                                        <p:cTn id="85" dur="1" fill="hold">
                                          <p:stCondLst>
                                            <p:cond delay="0"/>
                                          </p:stCondLst>
                                        </p:cTn>
                                        <p:tgtEl>
                                          <p:spTgt spid="48"/>
                                        </p:tgtEl>
                                        <p:attrNameLst>
                                          <p:attrName>style.visibility</p:attrName>
                                        </p:attrNameLst>
                                      </p:cBhvr>
                                      <p:to>
                                        <p:strVal val="visible"/>
                                      </p:to>
                                    </p:set>
                                    <p:animEffect transition="in" filter="fade">
                                      <p:cBhvr>
                                        <p:cTn id="86" dur="100"/>
                                        <p:tgtEl>
                                          <p:spTgt spid="48"/>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nodeType="clickEffect">
                                  <p:stCondLst>
                                    <p:cond delay="0"/>
                                  </p:stCondLst>
                                  <p:childTnLst>
                                    <p:set>
                                      <p:cBhvr>
                                        <p:cTn id="90" dur="1" fill="hold">
                                          <p:stCondLst>
                                            <p:cond delay="0"/>
                                          </p:stCondLst>
                                        </p:cTn>
                                        <p:tgtEl>
                                          <p:spTgt spid="26"/>
                                        </p:tgtEl>
                                        <p:attrNameLst>
                                          <p:attrName>style.visibility</p:attrName>
                                        </p:attrNameLst>
                                      </p:cBhvr>
                                      <p:to>
                                        <p:strVal val="visible"/>
                                      </p:to>
                                    </p:set>
                                    <p:animEffect transition="in" filter="fade">
                                      <p:cBhvr>
                                        <p:cTn id="91" dur="500"/>
                                        <p:tgtEl>
                                          <p:spTgt spid="26"/>
                                        </p:tgtEl>
                                      </p:cBhvr>
                                    </p:animEffect>
                                  </p:childTnLst>
                                </p:cTn>
                              </p:par>
                              <p:par>
                                <p:cTn id="92" presetID="10" presetClass="exit" presetSubtype="0" fill="hold" nodeType="withEffect">
                                  <p:stCondLst>
                                    <p:cond delay="0"/>
                                  </p:stCondLst>
                                  <p:childTnLst>
                                    <p:animEffect transition="out" filter="fade">
                                      <p:cBhvr>
                                        <p:cTn id="93" dur="500"/>
                                        <p:tgtEl>
                                          <p:spTgt spid="34"/>
                                        </p:tgtEl>
                                      </p:cBhvr>
                                    </p:animEffect>
                                    <p:set>
                                      <p:cBhvr>
                                        <p:cTn id="94" dur="1" fill="hold">
                                          <p:stCondLst>
                                            <p:cond delay="499"/>
                                          </p:stCondLst>
                                        </p:cTn>
                                        <p:tgtEl>
                                          <p:spTgt spid="34"/>
                                        </p:tgtEl>
                                        <p:attrNameLst>
                                          <p:attrName>style.visibility</p:attrName>
                                        </p:attrNameLst>
                                      </p:cBhvr>
                                      <p:to>
                                        <p:strVal val="hidden"/>
                                      </p:to>
                                    </p:set>
                                  </p:childTnLst>
                                </p:cTn>
                              </p:par>
                              <p:par>
                                <p:cTn id="95" presetID="22" presetClass="entr" presetSubtype="1" fill="hold" nodeType="withEffect">
                                  <p:stCondLst>
                                    <p:cond delay="0"/>
                                  </p:stCondLst>
                                  <p:childTnLst>
                                    <p:set>
                                      <p:cBhvr>
                                        <p:cTn id="96" dur="1" fill="hold">
                                          <p:stCondLst>
                                            <p:cond delay="0"/>
                                          </p:stCondLst>
                                        </p:cTn>
                                        <p:tgtEl>
                                          <p:spTgt spid="55"/>
                                        </p:tgtEl>
                                        <p:attrNameLst>
                                          <p:attrName>style.visibility</p:attrName>
                                        </p:attrNameLst>
                                      </p:cBhvr>
                                      <p:to>
                                        <p:strVal val="visible"/>
                                      </p:to>
                                    </p:set>
                                    <p:animEffect transition="in" filter="wipe(up)">
                                      <p:cBhvr>
                                        <p:cTn id="97" dur="200"/>
                                        <p:tgtEl>
                                          <p:spTgt spid="55"/>
                                        </p:tgtEl>
                                      </p:cBhvr>
                                    </p:animEffect>
                                  </p:childTnLst>
                                </p:cTn>
                              </p:par>
                            </p:childTnLst>
                          </p:cTn>
                        </p:par>
                        <p:par>
                          <p:cTn id="98" fill="hold">
                            <p:stCondLst>
                              <p:cond delay="500"/>
                            </p:stCondLst>
                            <p:childTnLst>
                              <p:par>
                                <p:cTn id="99" presetID="22" presetClass="entr" presetSubtype="8" fill="hold" nodeType="afterEffect">
                                  <p:stCondLst>
                                    <p:cond delay="0"/>
                                  </p:stCondLst>
                                  <p:childTnLst>
                                    <p:set>
                                      <p:cBhvr>
                                        <p:cTn id="100" dur="1" fill="hold">
                                          <p:stCondLst>
                                            <p:cond delay="0"/>
                                          </p:stCondLst>
                                        </p:cTn>
                                        <p:tgtEl>
                                          <p:spTgt spid="56"/>
                                        </p:tgtEl>
                                        <p:attrNameLst>
                                          <p:attrName>style.visibility</p:attrName>
                                        </p:attrNameLst>
                                      </p:cBhvr>
                                      <p:to>
                                        <p:strVal val="visible"/>
                                      </p:to>
                                    </p:set>
                                    <p:animEffect transition="in" filter="wipe(left)">
                                      <p:cBhvr>
                                        <p:cTn id="101" dur="200"/>
                                        <p:tgtEl>
                                          <p:spTgt spid="56"/>
                                        </p:tgtEl>
                                      </p:cBhvr>
                                    </p:animEffect>
                                  </p:childTnLst>
                                </p:cTn>
                              </p:par>
                            </p:childTnLst>
                          </p:cTn>
                        </p:par>
                        <p:par>
                          <p:cTn id="102" fill="hold">
                            <p:stCondLst>
                              <p:cond delay="1000"/>
                            </p:stCondLst>
                            <p:childTnLst>
                              <p:par>
                                <p:cTn id="103" presetID="10" presetClass="entr" presetSubtype="0" fill="hold" grpId="0" nodeType="afterEffect">
                                  <p:stCondLst>
                                    <p:cond delay="0"/>
                                  </p:stCondLst>
                                  <p:iterate type="lt">
                                    <p:tmPct val="10000"/>
                                  </p:iterate>
                                  <p:childTnLst>
                                    <p:set>
                                      <p:cBhvr>
                                        <p:cTn id="104" dur="1" fill="hold">
                                          <p:stCondLst>
                                            <p:cond delay="0"/>
                                          </p:stCondLst>
                                        </p:cTn>
                                        <p:tgtEl>
                                          <p:spTgt spid="58"/>
                                        </p:tgtEl>
                                        <p:attrNameLst>
                                          <p:attrName>style.visibility</p:attrName>
                                        </p:attrNameLst>
                                      </p:cBhvr>
                                      <p:to>
                                        <p:strVal val="visible"/>
                                      </p:to>
                                    </p:set>
                                    <p:animEffect transition="in" filter="fade">
                                      <p:cBhvr>
                                        <p:cTn id="105" dur="100"/>
                                        <p:tgtEl>
                                          <p:spTgt spid="58"/>
                                        </p:tgtEl>
                                      </p:cBhvr>
                                    </p:animEffect>
                                  </p:childTnLst>
                                </p:cTn>
                              </p:par>
                            </p:childTnLst>
                          </p:cTn>
                        </p:par>
                        <p:par>
                          <p:cTn id="106" fill="hold">
                            <p:stCondLst>
                              <p:cond delay="850"/>
                            </p:stCondLst>
                            <p:childTnLst>
                              <p:par>
                                <p:cTn id="107" presetID="10" presetClass="entr" presetSubtype="0" fill="hold" grpId="0" nodeType="afterEffect">
                                  <p:stCondLst>
                                    <p:cond delay="0"/>
                                  </p:stCondLst>
                                  <p:iterate type="lt">
                                    <p:tmPct val="10000"/>
                                  </p:iterate>
                                  <p:childTnLst>
                                    <p:set>
                                      <p:cBhvr>
                                        <p:cTn id="108" dur="1" fill="hold">
                                          <p:stCondLst>
                                            <p:cond delay="0"/>
                                          </p:stCondLst>
                                        </p:cTn>
                                        <p:tgtEl>
                                          <p:spTgt spid="57"/>
                                        </p:tgtEl>
                                        <p:attrNameLst>
                                          <p:attrName>style.visibility</p:attrName>
                                        </p:attrNameLst>
                                      </p:cBhvr>
                                      <p:to>
                                        <p:strVal val="visible"/>
                                      </p:to>
                                    </p:set>
                                    <p:animEffect transition="in" filter="fade">
                                      <p:cBhvr>
                                        <p:cTn id="109" dur="100"/>
                                        <p:tgtEl>
                                          <p:spTgt spid="57"/>
                                        </p:tgtEl>
                                      </p:cBhvr>
                                    </p:animEffect>
                                  </p:childTnLst>
                                </p:cTn>
                              </p:par>
                              <p:par>
                                <p:cTn id="110" presetID="2" presetClass="entr" presetSubtype="4" decel="100000" fill="hold" nodeType="withEffect">
                                  <p:stCondLst>
                                    <p:cond delay="0"/>
                                  </p:stCondLst>
                                  <p:childTnLst>
                                    <p:set>
                                      <p:cBhvr>
                                        <p:cTn id="111" dur="1" fill="hold">
                                          <p:stCondLst>
                                            <p:cond delay="0"/>
                                          </p:stCondLst>
                                        </p:cTn>
                                        <p:tgtEl>
                                          <p:spTgt spid="60"/>
                                        </p:tgtEl>
                                        <p:attrNameLst>
                                          <p:attrName>style.visibility</p:attrName>
                                        </p:attrNameLst>
                                      </p:cBhvr>
                                      <p:to>
                                        <p:strVal val="visible"/>
                                      </p:to>
                                    </p:set>
                                    <p:anim calcmode="lin" valueType="num">
                                      <p:cBhvr additive="base">
                                        <p:cTn id="112" dur="500" fill="hold"/>
                                        <p:tgtEl>
                                          <p:spTgt spid="60"/>
                                        </p:tgtEl>
                                        <p:attrNameLst>
                                          <p:attrName>ppt_x</p:attrName>
                                        </p:attrNameLst>
                                      </p:cBhvr>
                                      <p:tavLst>
                                        <p:tav tm="0">
                                          <p:val>
                                            <p:strVal val="#ppt_x"/>
                                          </p:val>
                                        </p:tav>
                                        <p:tav tm="100000">
                                          <p:val>
                                            <p:strVal val="#ppt_x"/>
                                          </p:val>
                                        </p:tav>
                                      </p:tavLst>
                                    </p:anim>
                                    <p:anim calcmode="lin" valueType="num">
                                      <p:cBhvr additive="base">
                                        <p:cTn id="113" dur="500" fill="hold"/>
                                        <p:tgtEl>
                                          <p:spTgt spid="60"/>
                                        </p:tgtEl>
                                        <p:attrNameLst>
                                          <p:attrName>ppt_y</p:attrName>
                                        </p:attrNameLst>
                                      </p:cBhvr>
                                      <p:tavLst>
                                        <p:tav tm="0">
                                          <p:val>
                                            <p:strVal val="1+#ppt_h/2"/>
                                          </p:val>
                                        </p:tav>
                                        <p:tav tm="100000">
                                          <p:val>
                                            <p:strVal val="#ppt_y"/>
                                          </p:val>
                                        </p:tav>
                                      </p:tavLst>
                                    </p:anim>
                                  </p:childTnLst>
                                </p:cTn>
                              </p:par>
                              <p:par>
                                <p:cTn id="114" presetID="2" presetClass="entr" presetSubtype="4" decel="100000" fill="hold" nodeType="withEffect">
                                  <p:stCondLst>
                                    <p:cond delay="0"/>
                                  </p:stCondLst>
                                  <p:childTnLst>
                                    <p:set>
                                      <p:cBhvr>
                                        <p:cTn id="115" dur="1" fill="hold">
                                          <p:stCondLst>
                                            <p:cond delay="0"/>
                                          </p:stCondLst>
                                        </p:cTn>
                                        <p:tgtEl>
                                          <p:spTgt spid="59"/>
                                        </p:tgtEl>
                                        <p:attrNameLst>
                                          <p:attrName>style.visibility</p:attrName>
                                        </p:attrNameLst>
                                      </p:cBhvr>
                                      <p:to>
                                        <p:strVal val="visible"/>
                                      </p:to>
                                    </p:set>
                                    <p:anim calcmode="lin" valueType="num">
                                      <p:cBhvr additive="base">
                                        <p:cTn id="116" dur="500" fill="hold"/>
                                        <p:tgtEl>
                                          <p:spTgt spid="59"/>
                                        </p:tgtEl>
                                        <p:attrNameLst>
                                          <p:attrName>ppt_x</p:attrName>
                                        </p:attrNameLst>
                                      </p:cBhvr>
                                      <p:tavLst>
                                        <p:tav tm="0">
                                          <p:val>
                                            <p:strVal val="#ppt_x"/>
                                          </p:val>
                                        </p:tav>
                                        <p:tav tm="100000">
                                          <p:val>
                                            <p:strVal val="#ppt_x"/>
                                          </p:val>
                                        </p:tav>
                                      </p:tavLst>
                                    </p:anim>
                                    <p:anim calcmode="lin" valueType="num">
                                      <p:cBhvr additive="base">
                                        <p:cTn id="117"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1" grpId="0"/>
      <p:bldP spid="42" grpId="0"/>
      <p:bldP spid="45" grpId="0"/>
      <p:bldP spid="46" grpId="0"/>
      <p:bldP spid="48" grpId="0"/>
      <p:bldP spid="49" grpId="0"/>
      <p:bldP spid="57" grpId="0"/>
      <p:bldP spid="5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3167" y="174496"/>
            <a:ext cx="3536732" cy="810982"/>
            <a:chOff x="823167" y="174496"/>
            <a:chExt cx="3536732" cy="810982"/>
          </a:xfrm>
        </p:grpSpPr>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23167" y="174496"/>
              <a:ext cx="3486972" cy="810982"/>
            </a:xfrm>
            <a:prstGeom prst="rect">
              <a:avLst/>
            </a:prstGeom>
          </p:spPr>
        </p:pic>
        <p:sp>
          <p:nvSpPr>
            <p:cNvPr id="54" name="Rectangle 23"/>
            <p:cNvSpPr>
              <a:spLocks noChangeArrowheads="1"/>
            </p:cNvSpPr>
            <p:nvPr/>
          </p:nvSpPr>
          <p:spPr bwMode="auto">
            <a:xfrm>
              <a:off x="823167" y="238506"/>
              <a:ext cx="353673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zh-CN" altLang="en-US" sz="4000" kern="10" smtClean="0">
                  <a:ln w="19050">
                    <a:noFill/>
                    <a:miter lim="800000"/>
                  </a:ln>
                  <a:solidFill>
                    <a:schemeClr val="bg1"/>
                  </a:solidFill>
                  <a:latin typeface="华文行楷" panose="02010800040101010101" pitchFamily="2" charset="-122"/>
                  <a:ea typeface="华文行楷" panose="02010800040101010101" pitchFamily="2" charset="-122"/>
                </a:rPr>
                <a:t>工作环境</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grpSp>
        <p:nvGrpSpPr>
          <p:cNvPr id="50" name="组合 49"/>
          <p:cNvGrpSpPr/>
          <p:nvPr/>
        </p:nvGrpSpPr>
        <p:grpSpPr>
          <a:xfrm>
            <a:off x="351974" y="174496"/>
            <a:ext cx="842865" cy="852406"/>
            <a:chOff x="2770755" y="4128825"/>
            <a:chExt cx="1837870" cy="1858675"/>
          </a:xfrm>
        </p:grpSpPr>
        <p:pic>
          <p:nvPicPr>
            <p:cNvPr id="51" name="图片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0755" y="4128825"/>
              <a:ext cx="1837870" cy="1858675"/>
            </a:xfrm>
            <a:prstGeom prst="rect">
              <a:avLst/>
            </a:prstGeom>
          </p:spPr>
        </p:pic>
        <p:sp>
          <p:nvSpPr>
            <p:cNvPr id="52" name="Rectangle 23"/>
            <p:cNvSpPr>
              <a:spLocks noChangeArrowheads="1"/>
            </p:cNvSpPr>
            <p:nvPr/>
          </p:nvSpPr>
          <p:spPr bwMode="auto">
            <a:xfrm>
              <a:off x="2906801" y="4286386"/>
              <a:ext cx="1582980" cy="154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zh-CN" sz="4000" kern="10" smtClean="0">
                  <a:ln w="19050">
                    <a:noFill/>
                    <a:miter lim="800000"/>
                  </a:ln>
                  <a:solidFill>
                    <a:schemeClr val="bg1"/>
                  </a:solidFill>
                  <a:latin typeface="华文行楷" panose="02010800040101010101" pitchFamily="2" charset="-122"/>
                  <a:ea typeface="华文行楷" panose="02010800040101010101" pitchFamily="2" charset="-122"/>
                </a:rPr>
                <a:t>02</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grpSp>
        <p:nvGrpSpPr>
          <p:cNvPr id="8" name="组合 7"/>
          <p:cNvGrpSpPr/>
          <p:nvPr/>
        </p:nvGrpSpPr>
        <p:grpSpPr>
          <a:xfrm>
            <a:off x="1005667" y="1496266"/>
            <a:ext cx="10176110" cy="4281215"/>
            <a:chOff x="2011161" y="1280777"/>
            <a:chExt cx="10179251" cy="4282537"/>
          </a:xfrm>
        </p:grpSpPr>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011161" y="3502898"/>
              <a:ext cx="2088233" cy="206041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011162" y="1280779"/>
              <a:ext cx="2088232" cy="213592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4215459" y="1280777"/>
              <a:ext cx="2331966" cy="428253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5"/>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6663490" y="1280777"/>
              <a:ext cx="3844226" cy="208823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6663490" y="3502899"/>
              <a:ext cx="2088233" cy="206041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8867788" y="3502898"/>
              <a:ext cx="3322624" cy="206041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p:cNvPicPr>
              <a:picLocks noChangeAspect="1" noChangeArrowheads="1"/>
            </p:cNvPicPr>
            <p:nvPr/>
          </p:nvPicPr>
          <p:blipFill>
            <a:blip r:embed="rId9" cstate="print">
              <a:extLst>
                <a:ext uri="{28A0092B-C50C-407E-A947-70E740481C1C}">
                  <a14:useLocalDpi xmlns:a14="http://schemas.microsoft.com/office/drawing/2010/main" val="0"/>
                </a:ext>
              </a:extLst>
            </a:blip>
            <a:stretch>
              <a:fillRect/>
            </a:stretch>
          </p:blipFill>
          <p:spPr bwMode="auto">
            <a:xfrm>
              <a:off x="10668341" y="1281011"/>
              <a:ext cx="1522071" cy="2088000"/>
            </a:xfrm>
            <a:prstGeom prst="rect">
              <a:avLst/>
            </a:prstGeom>
            <a:noFill/>
            <a:extLst>
              <a:ext uri="{909E8E84-426E-40DD-AFC4-6F175D3DCCD1}">
                <a14:hiddenFill xmlns:a14="http://schemas.microsoft.com/office/drawing/2010/main">
                  <a:solidFill>
                    <a:srgbClr val="FFFFFF"/>
                  </a:solidFill>
                </a14:hiddenFill>
              </a:ext>
            </a:extLst>
          </p:spPr>
        </p:pic>
      </p:grpSp>
      <p:sp>
        <p:nvSpPr>
          <p:cNvPr id="16" name="矩形 15"/>
          <p:cNvSpPr/>
          <p:nvPr/>
        </p:nvSpPr>
        <p:spPr>
          <a:xfrm>
            <a:off x="1964742" y="6137774"/>
            <a:ext cx="8257960" cy="71985"/>
          </a:xfrm>
          <a:prstGeom prst="rect">
            <a:avLst/>
          </a:prstGeom>
          <a:solidFill>
            <a:schemeClr val="tx1">
              <a:alpha val="40000"/>
            </a:schemeClr>
          </a:solidFill>
          <a:ln w="25400" cap="flat" cmpd="sng" algn="ctr">
            <a:noFill/>
            <a:prstDash val="solid"/>
          </a:ln>
          <a:effectLst/>
        </p:spPr>
        <p:txBody>
          <a:bodyPr rtlCol="0" anchor="ctr"/>
          <a:lstStyle/>
          <a:p>
            <a:pPr algn="ctr">
              <a:defRPr/>
            </a:pPr>
            <a:endParaRPr lang="zh-CN" altLang="en-US" sz="1415" kern="0">
              <a:solidFill>
                <a:prstClr val="white"/>
              </a:solidFill>
              <a:latin typeface="Calibri" panose="020F0502020204030204"/>
              <a:ea typeface="宋体" panose="02010600030101010101" pitchFamily="2" charset="-122"/>
            </a:endParaRPr>
          </a:p>
        </p:txBody>
      </p:sp>
      <p:sp>
        <p:nvSpPr>
          <p:cNvPr id="17" name="矩形 16"/>
          <p:cNvSpPr/>
          <p:nvPr/>
        </p:nvSpPr>
        <p:spPr>
          <a:xfrm>
            <a:off x="2352048" y="6126166"/>
            <a:ext cx="719858" cy="95201"/>
          </a:xfrm>
          <a:prstGeom prst="rect">
            <a:avLst/>
          </a:prstGeom>
          <a:solidFill>
            <a:schemeClr val="tx1"/>
          </a:solidFill>
          <a:ln w="25400" cap="flat" cmpd="sng" algn="ctr">
            <a:noFill/>
            <a:prstDash val="solid"/>
          </a:ln>
          <a:effectLst/>
        </p:spPr>
        <p:txBody>
          <a:bodyPr rtlCol="0" anchor="ctr"/>
          <a:lstStyle/>
          <a:p>
            <a:pPr algn="ctr">
              <a:defRPr/>
            </a:pPr>
            <a:endParaRPr lang="zh-CN" altLang="en-US" sz="1415" kern="0">
              <a:solidFill>
                <a:prstClr val="white"/>
              </a:solidFill>
              <a:latin typeface="Calibri" panose="020F0502020204030204"/>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fltVal val="0"/>
                                              </p:val>
                                            </p:tav>
                                            <p:tav tm="100000">
                                              <p:val>
                                                <p:strVal val="#ppt_w"/>
                                              </p:val>
                                            </p:tav>
                                          </p:tavLst>
                                        </p:anim>
                                        <p:anim calcmode="lin" valueType="num">
                                          <p:cBhvr>
                                            <p:cTn id="8" dur="1000" fill="hold"/>
                                            <p:tgtEl>
                                              <p:spTgt spid="50"/>
                                            </p:tgtEl>
                                            <p:attrNameLst>
                                              <p:attrName>ppt_h</p:attrName>
                                            </p:attrNameLst>
                                          </p:cBhvr>
                                          <p:tavLst>
                                            <p:tav tm="0">
                                              <p:val>
                                                <p:fltVal val="0"/>
                                              </p:val>
                                            </p:tav>
                                            <p:tav tm="100000">
                                              <p:val>
                                                <p:strVal val="#ppt_h"/>
                                              </p:val>
                                            </p:tav>
                                          </p:tavLst>
                                        </p:anim>
                                        <p:anim calcmode="lin" valueType="num">
                                          <p:cBhvr>
                                            <p:cTn id="9" dur="1000" fill="hold"/>
                                            <p:tgtEl>
                                              <p:spTgt spid="5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ppt_x</p:attrName>
                                            </p:attrNameLst>
                                          </p:cBhvr>
                                          <p:tavLst>
                                            <p:tav tm="0">
                                              <p:val>
                                                <p:strVal val="#ppt_x-#ppt_w*1.125000"/>
                                              </p:val>
                                            </p:tav>
                                            <p:tav tm="100000">
                                              <p:val>
                                                <p:strVal val="#ppt_x"/>
                                              </p:val>
                                            </p:tav>
                                          </p:tavLst>
                                        </p:anim>
                                        <p:animEffect transition="in" filter="wipe(right)">
                                          <p:cBhvr>
                                            <p:cTn id="15" dur="500"/>
                                            <p:tgtEl>
                                              <p:spTgt spid="2"/>
                                            </p:tgtEl>
                                          </p:cBhvr>
                                        </p:animEffect>
                                      </p:childTnLst>
                                    </p:cTn>
                                  </p:par>
                                </p:childTnLst>
                              </p:cTn>
                            </p:par>
                            <p:par>
                              <p:cTn id="16" fill="hold">
                                <p:stCondLst>
                                  <p:cond delay="1500"/>
                                </p:stCondLst>
                                <p:childTnLst>
                                  <p:par>
                                    <p:cTn id="17" presetID="2" presetClass="entr" presetSubtype="2" fill="hold" nodeType="afterEffect" p14:presetBounceEnd="25000">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14:bounceEnd="25000">
                                          <p:cBhvr additive="base">
                                            <p:cTn id="19" dur="4000" fill="hold"/>
                                            <p:tgtEl>
                                              <p:spTgt spid="8"/>
                                            </p:tgtEl>
                                            <p:attrNameLst>
                                              <p:attrName>ppt_x</p:attrName>
                                            </p:attrNameLst>
                                          </p:cBhvr>
                                          <p:tavLst>
                                            <p:tav tm="0">
                                              <p:val>
                                                <p:strVal val="1+#ppt_w/2"/>
                                              </p:val>
                                            </p:tav>
                                            <p:tav tm="100000">
                                              <p:val>
                                                <p:strVal val="#ppt_x"/>
                                              </p:val>
                                            </p:tav>
                                          </p:tavLst>
                                        </p:anim>
                                        <p:anim calcmode="lin" valueType="num" p14:bounceEnd="25000">
                                          <p:cBhvr additive="base">
                                            <p:cTn id="20" dur="4000" fill="hold"/>
                                            <p:tgtEl>
                                              <p:spTgt spid="8"/>
                                            </p:tgtEl>
                                            <p:attrNameLst>
                                              <p:attrName>ppt_y</p:attrName>
                                            </p:attrNameLst>
                                          </p:cBhvr>
                                          <p:tavLst>
                                            <p:tav tm="0">
                                              <p:val>
                                                <p:strVal val="#ppt_y"/>
                                              </p:val>
                                            </p:tav>
                                            <p:tav tm="100000">
                                              <p:val>
                                                <p:strVal val="#ppt_y"/>
                                              </p:val>
                                            </p:tav>
                                          </p:tavLst>
                                        </p:anim>
                                      </p:childTnLst>
                                    </p:cTn>
                                  </p:par>
                                  <p:par>
                                    <p:cTn id="21" presetID="63" presetClass="path" presetSubtype="0" fill="hold" grpId="0" nodeType="withEffect">
                                      <p:stCondLst>
                                        <p:cond delay="0"/>
                                      </p:stCondLst>
                                      <p:childTnLst>
                                        <p:animMotion origin="layout" path="M 4.375E-6 -2.96296E-6 L 0.54934 -2.96296E-6 " pathEditMode="relative" rAng="0" ptsTypes="AA">
                                          <p:cBhvr>
                                            <p:cTn id="22" dur="4000" fill="hold"/>
                                            <p:tgtEl>
                                              <p:spTgt spid="17"/>
                                            </p:tgtEl>
                                            <p:attrNameLst>
                                              <p:attrName>ppt_x</p:attrName>
                                              <p:attrName>ppt_y</p:attrName>
                                            </p:attrNameLst>
                                          </p:cBhvr>
                                          <p:rCtr x="2746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fltVal val="0"/>
                                              </p:val>
                                            </p:tav>
                                            <p:tav tm="100000">
                                              <p:val>
                                                <p:strVal val="#ppt_w"/>
                                              </p:val>
                                            </p:tav>
                                          </p:tavLst>
                                        </p:anim>
                                        <p:anim calcmode="lin" valueType="num">
                                          <p:cBhvr>
                                            <p:cTn id="8" dur="1000" fill="hold"/>
                                            <p:tgtEl>
                                              <p:spTgt spid="50"/>
                                            </p:tgtEl>
                                            <p:attrNameLst>
                                              <p:attrName>ppt_h</p:attrName>
                                            </p:attrNameLst>
                                          </p:cBhvr>
                                          <p:tavLst>
                                            <p:tav tm="0">
                                              <p:val>
                                                <p:fltVal val="0"/>
                                              </p:val>
                                            </p:tav>
                                            <p:tav tm="100000">
                                              <p:val>
                                                <p:strVal val="#ppt_h"/>
                                              </p:val>
                                            </p:tav>
                                          </p:tavLst>
                                        </p:anim>
                                        <p:anim calcmode="lin" valueType="num">
                                          <p:cBhvr>
                                            <p:cTn id="9" dur="1000" fill="hold"/>
                                            <p:tgtEl>
                                              <p:spTgt spid="5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ppt_x</p:attrName>
                                            </p:attrNameLst>
                                          </p:cBhvr>
                                          <p:tavLst>
                                            <p:tav tm="0">
                                              <p:val>
                                                <p:strVal val="#ppt_x-#ppt_w*1.125000"/>
                                              </p:val>
                                            </p:tav>
                                            <p:tav tm="100000">
                                              <p:val>
                                                <p:strVal val="#ppt_x"/>
                                              </p:val>
                                            </p:tav>
                                          </p:tavLst>
                                        </p:anim>
                                        <p:animEffect transition="in" filter="wipe(right)">
                                          <p:cBhvr>
                                            <p:cTn id="15" dur="500"/>
                                            <p:tgtEl>
                                              <p:spTgt spid="2"/>
                                            </p:tgtEl>
                                          </p:cBhvr>
                                        </p:animEffect>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4000" fill="hold"/>
                                            <p:tgtEl>
                                              <p:spTgt spid="8"/>
                                            </p:tgtEl>
                                            <p:attrNameLst>
                                              <p:attrName>ppt_x</p:attrName>
                                            </p:attrNameLst>
                                          </p:cBhvr>
                                          <p:tavLst>
                                            <p:tav tm="0">
                                              <p:val>
                                                <p:strVal val="1+#ppt_w/2"/>
                                              </p:val>
                                            </p:tav>
                                            <p:tav tm="100000">
                                              <p:val>
                                                <p:strVal val="#ppt_x"/>
                                              </p:val>
                                            </p:tav>
                                          </p:tavLst>
                                        </p:anim>
                                        <p:anim calcmode="lin" valueType="num">
                                          <p:cBhvr additive="base">
                                            <p:cTn id="20" dur="4000" fill="hold"/>
                                            <p:tgtEl>
                                              <p:spTgt spid="8"/>
                                            </p:tgtEl>
                                            <p:attrNameLst>
                                              <p:attrName>ppt_y</p:attrName>
                                            </p:attrNameLst>
                                          </p:cBhvr>
                                          <p:tavLst>
                                            <p:tav tm="0">
                                              <p:val>
                                                <p:strVal val="#ppt_y"/>
                                              </p:val>
                                            </p:tav>
                                            <p:tav tm="100000">
                                              <p:val>
                                                <p:strVal val="#ppt_y"/>
                                              </p:val>
                                            </p:tav>
                                          </p:tavLst>
                                        </p:anim>
                                      </p:childTnLst>
                                    </p:cTn>
                                  </p:par>
                                  <p:par>
                                    <p:cTn id="21" presetID="63" presetClass="path" presetSubtype="0" fill="hold" grpId="0" nodeType="withEffect">
                                      <p:stCondLst>
                                        <p:cond delay="0"/>
                                      </p:stCondLst>
                                      <p:childTnLst>
                                        <p:animMotion origin="layout" path="M 4.375E-6 -2.96296E-6 L 0.54934 -2.96296E-6 " pathEditMode="relative" rAng="0" ptsTypes="AA">
                                          <p:cBhvr>
                                            <p:cTn id="22" dur="4000" fill="hold"/>
                                            <p:tgtEl>
                                              <p:spTgt spid="17"/>
                                            </p:tgtEl>
                                            <p:attrNameLst>
                                              <p:attrName>ppt_x</p:attrName>
                                              <p:attrName>ppt_y</p:attrName>
                                            </p:attrNameLst>
                                          </p:cBhvr>
                                          <p:rCtr x="2746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3167" y="174496"/>
            <a:ext cx="3536732" cy="810982"/>
            <a:chOff x="823167" y="174496"/>
            <a:chExt cx="3536732" cy="810982"/>
          </a:xfrm>
        </p:grpSpPr>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23167" y="174496"/>
              <a:ext cx="3486972" cy="810982"/>
            </a:xfrm>
            <a:prstGeom prst="rect">
              <a:avLst/>
            </a:prstGeom>
          </p:spPr>
        </p:pic>
        <p:sp>
          <p:nvSpPr>
            <p:cNvPr id="54" name="Rectangle 23"/>
            <p:cNvSpPr>
              <a:spLocks noChangeArrowheads="1"/>
            </p:cNvSpPr>
            <p:nvPr/>
          </p:nvSpPr>
          <p:spPr bwMode="auto">
            <a:xfrm>
              <a:off x="823167" y="238506"/>
              <a:ext cx="353673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zh-CN" altLang="en-US" sz="4000" kern="10" smtClean="0">
                  <a:ln w="19050">
                    <a:noFill/>
                    <a:miter lim="800000"/>
                  </a:ln>
                  <a:solidFill>
                    <a:schemeClr val="bg1"/>
                  </a:solidFill>
                  <a:latin typeface="华文行楷" panose="02010800040101010101" pitchFamily="2" charset="-122"/>
                  <a:ea typeface="华文行楷" panose="02010800040101010101" pitchFamily="2" charset="-122"/>
                </a:rPr>
                <a:t>员工活动</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grpSp>
        <p:nvGrpSpPr>
          <p:cNvPr id="50" name="组合 49"/>
          <p:cNvGrpSpPr/>
          <p:nvPr/>
        </p:nvGrpSpPr>
        <p:grpSpPr>
          <a:xfrm>
            <a:off x="351974" y="174496"/>
            <a:ext cx="842865" cy="852406"/>
            <a:chOff x="2770755" y="4128825"/>
            <a:chExt cx="1837870" cy="1858675"/>
          </a:xfrm>
        </p:grpSpPr>
        <p:pic>
          <p:nvPicPr>
            <p:cNvPr id="51" name="图片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0755" y="4128825"/>
              <a:ext cx="1837870" cy="1858675"/>
            </a:xfrm>
            <a:prstGeom prst="rect">
              <a:avLst/>
            </a:prstGeom>
          </p:spPr>
        </p:pic>
        <p:sp>
          <p:nvSpPr>
            <p:cNvPr id="52" name="Rectangle 23"/>
            <p:cNvSpPr>
              <a:spLocks noChangeArrowheads="1"/>
            </p:cNvSpPr>
            <p:nvPr/>
          </p:nvSpPr>
          <p:spPr bwMode="auto">
            <a:xfrm>
              <a:off x="2906801" y="4286386"/>
              <a:ext cx="1582980" cy="154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zh-CN" sz="4000" kern="10" smtClean="0">
                  <a:ln w="19050">
                    <a:noFill/>
                    <a:miter lim="800000"/>
                  </a:ln>
                  <a:solidFill>
                    <a:schemeClr val="bg1"/>
                  </a:solidFill>
                  <a:latin typeface="华文行楷" panose="02010800040101010101" pitchFamily="2" charset="-122"/>
                  <a:ea typeface="华文行楷" panose="02010800040101010101" pitchFamily="2" charset="-122"/>
                </a:rPr>
                <a:t>02</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sp>
        <p:nvSpPr>
          <p:cNvPr id="8" name="TextBox 13"/>
          <p:cNvSpPr txBox="1">
            <a:spLocks noChangeArrowheads="1"/>
          </p:cNvSpPr>
          <p:nvPr/>
        </p:nvSpPr>
        <p:spPr bwMode="auto">
          <a:xfrm>
            <a:off x="632720" y="4793828"/>
            <a:ext cx="233766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Tx/>
              <a:buNone/>
            </a:pPr>
            <a:r>
              <a:rPr lang="zh-CN" altLang="en-US" sz="1600" b="1">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3"/>
          <p:cNvSpPr txBox="1">
            <a:spLocks noChangeArrowheads="1"/>
          </p:cNvSpPr>
          <p:nvPr/>
        </p:nvSpPr>
        <p:spPr bwMode="auto">
          <a:xfrm>
            <a:off x="965991" y="5084253"/>
            <a:ext cx="1671122" cy="55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Tx/>
              <a:buNone/>
            </a:pPr>
            <a:r>
              <a:rPr lang="zh-CN" altLang="en-US" sz="120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3"/>
          <p:cNvSpPr txBox="1">
            <a:spLocks noChangeArrowheads="1"/>
          </p:cNvSpPr>
          <p:nvPr/>
        </p:nvSpPr>
        <p:spPr bwMode="auto">
          <a:xfrm>
            <a:off x="3405226" y="4793828"/>
            <a:ext cx="233766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Tx/>
              <a:buNone/>
            </a:pPr>
            <a:r>
              <a:rPr lang="zh-CN" altLang="en-US" sz="1600" b="1">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3"/>
          <p:cNvSpPr txBox="1">
            <a:spLocks noChangeArrowheads="1"/>
          </p:cNvSpPr>
          <p:nvPr/>
        </p:nvSpPr>
        <p:spPr bwMode="auto">
          <a:xfrm>
            <a:off x="3738497" y="5084253"/>
            <a:ext cx="1671124" cy="55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Tx/>
              <a:buNone/>
            </a:pPr>
            <a:r>
              <a:rPr lang="zh-CN" altLang="en-US" sz="120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3"/>
          <p:cNvSpPr txBox="1">
            <a:spLocks noChangeArrowheads="1"/>
          </p:cNvSpPr>
          <p:nvPr/>
        </p:nvSpPr>
        <p:spPr bwMode="auto">
          <a:xfrm>
            <a:off x="6412611" y="4793828"/>
            <a:ext cx="233766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Tx/>
              <a:buNone/>
            </a:pPr>
            <a:r>
              <a:rPr lang="zh-CN" altLang="en-US" sz="1600" b="1">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3"/>
          <p:cNvSpPr txBox="1">
            <a:spLocks noChangeArrowheads="1"/>
          </p:cNvSpPr>
          <p:nvPr/>
        </p:nvSpPr>
        <p:spPr bwMode="auto">
          <a:xfrm>
            <a:off x="6745882" y="5084253"/>
            <a:ext cx="1671122" cy="55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Tx/>
              <a:buNone/>
            </a:pPr>
            <a:r>
              <a:rPr lang="zh-CN" altLang="en-US" sz="120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3"/>
          <p:cNvSpPr txBox="1">
            <a:spLocks noChangeArrowheads="1"/>
          </p:cNvSpPr>
          <p:nvPr/>
        </p:nvSpPr>
        <p:spPr bwMode="auto">
          <a:xfrm>
            <a:off x="9296207" y="4793828"/>
            <a:ext cx="233766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Tx/>
              <a:buNone/>
            </a:pPr>
            <a:r>
              <a:rPr lang="zh-CN" altLang="en-US" sz="1600" b="1">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3"/>
          <p:cNvSpPr txBox="1">
            <a:spLocks noChangeArrowheads="1"/>
          </p:cNvSpPr>
          <p:nvPr/>
        </p:nvSpPr>
        <p:spPr bwMode="auto">
          <a:xfrm>
            <a:off x="9629478" y="5084253"/>
            <a:ext cx="1671124" cy="55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Tx/>
              <a:buNone/>
            </a:pPr>
            <a:r>
              <a:rPr lang="zh-CN" altLang="en-US" sz="120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16" name="Rectangle 1"/>
          <p:cNvSpPr/>
          <p:nvPr/>
        </p:nvSpPr>
        <p:spPr>
          <a:xfrm>
            <a:off x="521628" y="2003865"/>
            <a:ext cx="2324969" cy="2324971"/>
          </a:xfrm>
          <a:prstGeom prst="rect">
            <a:avLst/>
          </a:prstGeom>
          <a:noFill/>
          <a:ln w="762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17" name="Teardrop 2"/>
          <p:cNvSpPr/>
          <p:nvPr/>
        </p:nvSpPr>
        <p:spPr>
          <a:xfrm rot="8100000">
            <a:off x="1423051" y="3943193"/>
            <a:ext cx="523712" cy="523712"/>
          </a:xfrm>
          <a:prstGeom prst="teardrop">
            <a:avLst/>
          </a:prstGeom>
          <a:solidFill>
            <a:schemeClr val="tx1">
              <a:alpha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latin typeface="Arial" panose="020B0604020202020204" pitchFamily="34" charset="0"/>
              <a:ea typeface="微软雅黑" panose="020B0503020204020204" pitchFamily="34" charset="-122"/>
            </a:endParaRPr>
          </a:p>
        </p:txBody>
      </p:sp>
      <p:pic>
        <p:nvPicPr>
          <p:cNvPr id="18"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632719" y="2147671"/>
            <a:ext cx="2102788" cy="178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
          <p:cNvSpPr/>
          <p:nvPr/>
        </p:nvSpPr>
        <p:spPr>
          <a:xfrm>
            <a:off x="3405227" y="2003865"/>
            <a:ext cx="2326556" cy="2324971"/>
          </a:xfrm>
          <a:prstGeom prst="rect">
            <a:avLst/>
          </a:prstGeom>
          <a:noFill/>
          <a:ln w="762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srgbClr val="ADBACA"/>
              </a:solidFill>
            </a:endParaRPr>
          </a:p>
        </p:txBody>
      </p:sp>
      <p:sp>
        <p:nvSpPr>
          <p:cNvPr id="20" name="Teardrop 2"/>
          <p:cNvSpPr/>
          <p:nvPr/>
        </p:nvSpPr>
        <p:spPr>
          <a:xfrm rot="8100000">
            <a:off x="4306649" y="3943193"/>
            <a:ext cx="523712" cy="523712"/>
          </a:xfrm>
          <a:prstGeom prst="teardrop">
            <a:avLst/>
          </a:prstGeom>
          <a:solidFill>
            <a:schemeClr val="tx1">
              <a:alpha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latin typeface="Arial" panose="020B0604020202020204" pitchFamily="34" charset="0"/>
              <a:ea typeface="微软雅黑" panose="020B0503020204020204" pitchFamily="34" charset="-122"/>
            </a:endParaRPr>
          </a:p>
        </p:txBody>
      </p:sp>
      <p:pic>
        <p:nvPicPr>
          <p:cNvPr id="21"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3516317" y="2147671"/>
            <a:ext cx="2102790" cy="178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1"/>
          <p:cNvSpPr/>
          <p:nvPr/>
        </p:nvSpPr>
        <p:spPr>
          <a:xfrm>
            <a:off x="6412611" y="2003865"/>
            <a:ext cx="2326556" cy="2324971"/>
          </a:xfrm>
          <a:prstGeom prst="rect">
            <a:avLst/>
          </a:prstGeom>
          <a:noFill/>
          <a:ln w="762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srgbClr val="ADBACA"/>
              </a:solidFill>
            </a:endParaRPr>
          </a:p>
        </p:txBody>
      </p:sp>
      <p:sp>
        <p:nvSpPr>
          <p:cNvPr id="23" name="Teardrop 2"/>
          <p:cNvSpPr/>
          <p:nvPr/>
        </p:nvSpPr>
        <p:spPr>
          <a:xfrm rot="8100000">
            <a:off x="7314033" y="3943193"/>
            <a:ext cx="523712" cy="523712"/>
          </a:xfrm>
          <a:prstGeom prst="teardrop">
            <a:avLst/>
          </a:prstGeom>
          <a:solidFill>
            <a:schemeClr val="tx1">
              <a:alpha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latin typeface="Arial" panose="020B0604020202020204" pitchFamily="34" charset="0"/>
              <a:ea typeface="微软雅黑" panose="020B0503020204020204" pitchFamily="34" charset="-122"/>
            </a:endParaRPr>
          </a:p>
        </p:txBody>
      </p:sp>
      <p:pic>
        <p:nvPicPr>
          <p:cNvPr id="24" name="图片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6523700" y="2147671"/>
            <a:ext cx="2102788" cy="178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1"/>
          <p:cNvSpPr/>
          <p:nvPr/>
        </p:nvSpPr>
        <p:spPr>
          <a:xfrm>
            <a:off x="9296210" y="2003865"/>
            <a:ext cx="2326556" cy="2324971"/>
          </a:xfrm>
          <a:prstGeom prst="rect">
            <a:avLst/>
          </a:prstGeom>
          <a:noFill/>
          <a:ln w="762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srgbClr val="ADBACA"/>
              </a:solidFill>
            </a:endParaRPr>
          </a:p>
        </p:txBody>
      </p:sp>
      <p:sp>
        <p:nvSpPr>
          <p:cNvPr id="26" name="Teardrop 2"/>
          <p:cNvSpPr/>
          <p:nvPr/>
        </p:nvSpPr>
        <p:spPr>
          <a:xfrm rot="8100000">
            <a:off x="10197632" y="3943193"/>
            <a:ext cx="523712" cy="523712"/>
          </a:xfrm>
          <a:prstGeom prst="teardrop">
            <a:avLst/>
          </a:prstGeom>
          <a:solidFill>
            <a:schemeClr val="tx1">
              <a:alpha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latin typeface="Arial" panose="020B0604020202020204" pitchFamily="34" charset="0"/>
              <a:ea typeface="微软雅黑" panose="020B0503020204020204" pitchFamily="34" charset="-122"/>
            </a:endParaRPr>
          </a:p>
        </p:txBody>
      </p:sp>
      <p:pic>
        <p:nvPicPr>
          <p:cNvPr id="27" name="图片 27"/>
          <p:cNvPicPr>
            <a:picLocks noChangeAspect="1"/>
          </p:cNvPicPr>
          <p:nvPr/>
        </p:nvPicPr>
        <p:blipFill>
          <a:blip r:embed="rId6">
            <a:extLst>
              <a:ext uri="{28A0092B-C50C-407E-A947-70E740481C1C}">
                <a14:useLocalDpi xmlns:a14="http://schemas.microsoft.com/office/drawing/2010/main" val="0"/>
              </a:ext>
            </a:extLst>
          </a:blip>
          <a:stretch>
            <a:fillRect/>
          </a:stretch>
        </p:blipFill>
        <p:spPr bwMode="auto">
          <a:xfrm>
            <a:off x="9407298" y="2147672"/>
            <a:ext cx="2102790" cy="1787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fltVal val="0"/>
                                          </p:val>
                                        </p:tav>
                                        <p:tav tm="100000">
                                          <p:val>
                                            <p:strVal val="#ppt_w"/>
                                          </p:val>
                                        </p:tav>
                                      </p:tavLst>
                                    </p:anim>
                                    <p:anim calcmode="lin" valueType="num">
                                      <p:cBhvr>
                                        <p:cTn id="8" dur="1000" fill="hold"/>
                                        <p:tgtEl>
                                          <p:spTgt spid="50"/>
                                        </p:tgtEl>
                                        <p:attrNameLst>
                                          <p:attrName>ppt_h</p:attrName>
                                        </p:attrNameLst>
                                      </p:cBhvr>
                                      <p:tavLst>
                                        <p:tav tm="0">
                                          <p:val>
                                            <p:fltVal val="0"/>
                                          </p:val>
                                        </p:tav>
                                        <p:tav tm="100000">
                                          <p:val>
                                            <p:strVal val="#ppt_h"/>
                                          </p:val>
                                        </p:tav>
                                      </p:tavLst>
                                    </p:anim>
                                    <p:anim calcmode="lin" valueType="num">
                                      <p:cBhvr>
                                        <p:cTn id="9" dur="1000" fill="hold"/>
                                        <p:tgtEl>
                                          <p:spTgt spid="5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ppt_x</p:attrName>
                                        </p:attrNameLst>
                                      </p:cBhvr>
                                      <p:tavLst>
                                        <p:tav tm="0">
                                          <p:val>
                                            <p:strVal val="#ppt_x-#ppt_w*1.125000"/>
                                          </p:val>
                                        </p:tav>
                                        <p:tav tm="100000">
                                          <p:val>
                                            <p:strVal val="#ppt_x"/>
                                          </p:val>
                                        </p:tav>
                                      </p:tavLst>
                                    </p:anim>
                                    <p:animEffect transition="in" filter="wipe(right)">
                                      <p:cBhvr>
                                        <p:cTn id="15" dur="500"/>
                                        <p:tgtEl>
                                          <p:spTgt spid="2"/>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ppt_w</p:attrName>
                                        </p:attrNameLst>
                                      </p:cBhvr>
                                      <p:tavLst>
                                        <p:tav tm="0">
                                          <p:val>
                                            <p:fltVal val="0"/>
                                          </p:val>
                                        </p:tav>
                                        <p:tav tm="100000">
                                          <p:val>
                                            <p:strVal val="#ppt_w"/>
                                          </p:val>
                                        </p:tav>
                                      </p:tavLst>
                                    </p:anim>
                                    <p:anim calcmode="lin" valueType="num">
                                      <p:cBhvr>
                                        <p:cTn id="20" dur="500" fill="hold"/>
                                        <p:tgtEl>
                                          <p:spTgt spid="16"/>
                                        </p:tgtEl>
                                        <p:attrNameLst>
                                          <p:attrName>ppt_h</p:attrName>
                                        </p:attrNameLst>
                                      </p:cBhvr>
                                      <p:tavLst>
                                        <p:tav tm="0">
                                          <p:val>
                                            <p:fltVal val="0"/>
                                          </p:val>
                                        </p:tav>
                                        <p:tav tm="100000">
                                          <p:val>
                                            <p:strVal val="#ppt_h"/>
                                          </p:val>
                                        </p:tav>
                                      </p:tavLst>
                                    </p:anim>
                                    <p:animEffect transition="in" filter="fade">
                                      <p:cBhvr>
                                        <p:cTn id="21" dur="500"/>
                                        <p:tgtEl>
                                          <p:spTgt spid="16"/>
                                        </p:tgtEl>
                                      </p:cBhvr>
                                    </p:animEffect>
                                  </p:childTnLst>
                                </p:cTn>
                              </p:par>
                              <p:par>
                                <p:cTn id="22" presetID="53" presetClass="entr" presetSubtype="16" fill="hold" nodeType="with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childTnLst>
                          </p:cTn>
                        </p:par>
                        <p:par>
                          <p:cTn id="27" fill="hold">
                            <p:stCondLst>
                              <p:cond delay="2000"/>
                            </p:stCondLst>
                            <p:childTnLst>
                              <p:par>
                                <p:cTn id="28" presetID="47" presetClass="entr" presetSubtype="0"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1000"/>
                                        <p:tgtEl>
                                          <p:spTgt spid="17"/>
                                        </p:tgtEl>
                                      </p:cBhvr>
                                    </p:animEffect>
                                    <p:anim calcmode="lin" valueType="num">
                                      <p:cBhvr>
                                        <p:cTn id="31" dur="1000" fill="hold"/>
                                        <p:tgtEl>
                                          <p:spTgt spid="17"/>
                                        </p:tgtEl>
                                        <p:attrNameLst>
                                          <p:attrName>ppt_x</p:attrName>
                                        </p:attrNameLst>
                                      </p:cBhvr>
                                      <p:tavLst>
                                        <p:tav tm="0">
                                          <p:val>
                                            <p:strVal val="#ppt_x"/>
                                          </p:val>
                                        </p:tav>
                                        <p:tav tm="100000">
                                          <p:val>
                                            <p:strVal val="#ppt_x"/>
                                          </p:val>
                                        </p:tav>
                                      </p:tavLst>
                                    </p:anim>
                                    <p:anim calcmode="lin" valueType="num">
                                      <p:cBhvr>
                                        <p:cTn id="32" dur="1000" fill="hold"/>
                                        <p:tgtEl>
                                          <p:spTgt spid="17"/>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anim calcmode="lin" valueType="num">
                                      <p:cBhvr>
                                        <p:cTn id="41" dur="1000" fill="hold"/>
                                        <p:tgtEl>
                                          <p:spTgt spid="9"/>
                                        </p:tgtEl>
                                        <p:attrNameLst>
                                          <p:attrName>ppt_x</p:attrName>
                                        </p:attrNameLst>
                                      </p:cBhvr>
                                      <p:tavLst>
                                        <p:tav tm="0">
                                          <p:val>
                                            <p:strVal val="#ppt_x"/>
                                          </p:val>
                                        </p:tav>
                                        <p:tav tm="100000">
                                          <p:val>
                                            <p:strVal val="#ppt_x"/>
                                          </p:val>
                                        </p:tav>
                                      </p:tavLst>
                                    </p:anim>
                                    <p:anim calcmode="lin" valueType="num">
                                      <p:cBhvr>
                                        <p:cTn id="42" dur="1000" fill="hold"/>
                                        <p:tgtEl>
                                          <p:spTgt spid="9"/>
                                        </p:tgtEl>
                                        <p:attrNameLst>
                                          <p:attrName>ppt_y</p:attrName>
                                        </p:attrNameLst>
                                      </p:cBhvr>
                                      <p:tavLst>
                                        <p:tav tm="0">
                                          <p:val>
                                            <p:strVal val="#ppt_y+.1"/>
                                          </p:val>
                                        </p:tav>
                                        <p:tav tm="100000">
                                          <p:val>
                                            <p:strVal val="#ppt_y"/>
                                          </p:val>
                                        </p:tav>
                                      </p:tavLst>
                                    </p:anim>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p:cTn id="46" dur="500" fill="hold"/>
                                        <p:tgtEl>
                                          <p:spTgt spid="19"/>
                                        </p:tgtEl>
                                        <p:attrNameLst>
                                          <p:attrName>ppt_w</p:attrName>
                                        </p:attrNameLst>
                                      </p:cBhvr>
                                      <p:tavLst>
                                        <p:tav tm="0">
                                          <p:val>
                                            <p:fltVal val="0"/>
                                          </p:val>
                                        </p:tav>
                                        <p:tav tm="100000">
                                          <p:val>
                                            <p:strVal val="#ppt_w"/>
                                          </p:val>
                                        </p:tav>
                                      </p:tavLst>
                                    </p:anim>
                                    <p:anim calcmode="lin" valueType="num">
                                      <p:cBhvr>
                                        <p:cTn id="47" dur="500" fill="hold"/>
                                        <p:tgtEl>
                                          <p:spTgt spid="19"/>
                                        </p:tgtEl>
                                        <p:attrNameLst>
                                          <p:attrName>ppt_h</p:attrName>
                                        </p:attrNameLst>
                                      </p:cBhvr>
                                      <p:tavLst>
                                        <p:tav tm="0">
                                          <p:val>
                                            <p:fltVal val="0"/>
                                          </p:val>
                                        </p:tav>
                                        <p:tav tm="100000">
                                          <p:val>
                                            <p:strVal val="#ppt_h"/>
                                          </p:val>
                                        </p:tav>
                                      </p:tavLst>
                                    </p:anim>
                                    <p:animEffect transition="in" filter="fade">
                                      <p:cBhvr>
                                        <p:cTn id="48" dur="500"/>
                                        <p:tgtEl>
                                          <p:spTgt spid="19"/>
                                        </p:tgtEl>
                                      </p:cBhvr>
                                    </p:animEffect>
                                  </p:childTnLst>
                                </p:cTn>
                              </p:par>
                              <p:par>
                                <p:cTn id="49" presetID="53" presetClass="entr" presetSubtype="16" fill="hold"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p:cTn id="51" dur="500" fill="hold"/>
                                        <p:tgtEl>
                                          <p:spTgt spid="21"/>
                                        </p:tgtEl>
                                        <p:attrNameLst>
                                          <p:attrName>ppt_w</p:attrName>
                                        </p:attrNameLst>
                                      </p:cBhvr>
                                      <p:tavLst>
                                        <p:tav tm="0">
                                          <p:val>
                                            <p:fltVal val="0"/>
                                          </p:val>
                                        </p:tav>
                                        <p:tav tm="100000">
                                          <p:val>
                                            <p:strVal val="#ppt_w"/>
                                          </p:val>
                                        </p:tav>
                                      </p:tavLst>
                                    </p:anim>
                                    <p:anim calcmode="lin" valueType="num">
                                      <p:cBhvr>
                                        <p:cTn id="52" dur="500" fill="hold"/>
                                        <p:tgtEl>
                                          <p:spTgt spid="21"/>
                                        </p:tgtEl>
                                        <p:attrNameLst>
                                          <p:attrName>ppt_h</p:attrName>
                                        </p:attrNameLst>
                                      </p:cBhvr>
                                      <p:tavLst>
                                        <p:tav tm="0">
                                          <p:val>
                                            <p:fltVal val="0"/>
                                          </p:val>
                                        </p:tav>
                                        <p:tav tm="100000">
                                          <p:val>
                                            <p:strVal val="#ppt_h"/>
                                          </p:val>
                                        </p:tav>
                                      </p:tavLst>
                                    </p:anim>
                                    <p:animEffect transition="in" filter="fade">
                                      <p:cBhvr>
                                        <p:cTn id="53" dur="500"/>
                                        <p:tgtEl>
                                          <p:spTgt spid="21"/>
                                        </p:tgtEl>
                                      </p:cBhvr>
                                    </p:animEffect>
                                  </p:childTnLst>
                                </p:cTn>
                              </p:par>
                            </p:childTnLst>
                          </p:cTn>
                        </p:par>
                        <p:par>
                          <p:cTn id="54" fill="hold">
                            <p:stCondLst>
                              <p:cond delay="3500"/>
                            </p:stCondLst>
                            <p:childTnLst>
                              <p:par>
                                <p:cTn id="55" presetID="47" presetClass="entr" presetSubtype="0"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1000"/>
                                        <p:tgtEl>
                                          <p:spTgt spid="20"/>
                                        </p:tgtEl>
                                      </p:cBhvr>
                                    </p:animEffect>
                                    <p:anim calcmode="lin" valueType="num">
                                      <p:cBhvr>
                                        <p:cTn id="58" dur="1000" fill="hold"/>
                                        <p:tgtEl>
                                          <p:spTgt spid="20"/>
                                        </p:tgtEl>
                                        <p:attrNameLst>
                                          <p:attrName>ppt_x</p:attrName>
                                        </p:attrNameLst>
                                      </p:cBhvr>
                                      <p:tavLst>
                                        <p:tav tm="0">
                                          <p:val>
                                            <p:strVal val="#ppt_x"/>
                                          </p:val>
                                        </p:tav>
                                        <p:tav tm="100000">
                                          <p:val>
                                            <p:strVal val="#ppt_x"/>
                                          </p:val>
                                        </p:tav>
                                      </p:tavLst>
                                    </p:anim>
                                    <p:anim calcmode="lin" valueType="num">
                                      <p:cBhvr>
                                        <p:cTn id="59" dur="1000" fill="hold"/>
                                        <p:tgtEl>
                                          <p:spTgt spid="20"/>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fade">
                                      <p:cBhvr>
                                        <p:cTn id="62" dur="1000"/>
                                        <p:tgtEl>
                                          <p:spTgt spid="10"/>
                                        </p:tgtEl>
                                      </p:cBhvr>
                                    </p:animEffect>
                                    <p:anim calcmode="lin" valueType="num">
                                      <p:cBhvr>
                                        <p:cTn id="63" dur="1000" fill="hold"/>
                                        <p:tgtEl>
                                          <p:spTgt spid="10"/>
                                        </p:tgtEl>
                                        <p:attrNameLst>
                                          <p:attrName>ppt_x</p:attrName>
                                        </p:attrNameLst>
                                      </p:cBhvr>
                                      <p:tavLst>
                                        <p:tav tm="0">
                                          <p:val>
                                            <p:strVal val="#ppt_x"/>
                                          </p:val>
                                        </p:tav>
                                        <p:tav tm="100000">
                                          <p:val>
                                            <p:strVal val="#ppt_x"/>
                                          </p:val>
                                        </p:tav>
                                      </p:tavLst>
                                    </p:anim>
                                    <p:anim calcmode="lin" valueType="num">
                                      <p:cBhvr>
                                        <p:cTn id="64" dur="1000" fill="hold"/>
                                        <p:tgtEl>
                                          <p:spTgt spid="10"/>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fade">
                                      <p:cBhvr>
                                        <p:cTn id="67" dur="1000"/>
                                        <p:tgtEl>
                                          <p:spTgt spid="11"/>
                                        </p:tgtEl>
                                      </p:cBhvr>
                                    </p:animEffect>
                                    <p:anim calcmode="lin" valueType="num">
                                      <p:cBhvr>
                                        <p:cTn id="68" dur="1000" fill="hold"/>
                                        <p:tgtEl>
                                          <p:spTgt spid="11"/>
                                        </p:tgtEl>
                                        <p:attrNameLst>
                                          <p:attrName>ppt_x</p:attrName>
                                        </p:attrNameLst>
                                      </p:cBhvr>
                                      <p:tavLst>
                                        <p:tav tm="0">
                                          <p:val>
                                            <p:strVal val="#ppt_x"/>
                                          </p:val>
                                        </p:tav>
                                        <p:tav tm="100000">
                                          <p:val>
                                            <p:strVal val="#ppt_x"/>
                                          </p:val>
                                        </p:tav>
                                      </p:tavLst>
                                    </p:anim>
                                    <p:anim calcmode="lin" valueType="num">
                                      <p:cBhvr>
                                        <p:cTn id="69" dur="1000" fill="hold"/>
                                        <p:tgtEl>
                                          <p:spTgt spid="11"/>
                                        </p:tgtEl>
                                        <p:attrNameLst>
                                          <p:attrName>ppt_y</p:attrName>
                                        </p:attrNameLst>
                                      </p:cBhvr>
                                      <p:tavLst>
                                        <p:tav tm="0">
                                          <p:val>
                                            <p:strVal val="#ppt_y+.1"/>
                                          </p:val>
                                        </p:tav>
                                        <p:tav tm="100000">
                                          <p:val>
                                            <p:strVal val="#ppt_y"/>
                                          </p:val>
                                        </p:tav>
                                      </p:tavLst>
                                    </p:anim>
                                  </p:childTnLst>
                                </p:cTn>
                              </p:par>
                            </p:childTnLst>
                          </p:cTn>
                        </p:par>
                        <p:par>
                          <p:cTn id="70" fill="hold">
                            <p:stCondLst>
                              <p:cond delay="4500"/>
                            </p:stCondLst>
                            <p:childTnLst>
                              <p:par>
                                <p:cTn id="71" presetID="53" presetClass="entr" presetSubtype="16" fill="hold" grpId="0" nodeType="afterEffect">
                                  <p:stCondLst>
                                    <p:cond delay="0"/>
                                  </p:stCondLst>
                                  <p:childTnLst>
                                    <p:set>
                                      <p:cBhvr>
                                        <p:cTn id="72" dur="1" fill="hold">
                                          <p:stCondLst>
                                            <p:cond delay="0"/>
                                          </p:stCondLst>
                                        </p:cTn>
                                        <p:tgtEl>
                                          <p:spTgt spid="22"/>
                                        </p:tgtEl>
                                        <p:attrNameLst>
                                          <p:attrName>style.visibility</p:attrName>
                                        </p:attrNameLst>
                                      </p:cBhvr>
                                      <p:to>
                                        <p:strVal val="visible"/>
                                      </p:to>
                                    </p:set>
                                    <p:anim calcmode="lin" valueType="num">
                                      <p:cBhvr>
                                        <p:cTn id="73" dur="500" fill="hold"/>
                                        <p:tgtEl>
                                          <p:spTgt spid="22"/>
                                        </p:tgtEl>
                                        <p:attrNameLst>
                                          <p:attrName>ppt_w</p:attrName>
                                        </p:attrNameLst>
                                      </p:cBhvr>
                                      <p:tavLst>
                                        <p:tav tm="0">
                                          <p:val>
                                            <p:fltVal val="0"/>
                                          </p:val>
                                        </p:tav>
                                        <p:tav tm="100000">
                                          <p:val>
                                            <p:strVal val="#ppt_w"/>
                                          </p:val>
                                        </p:tav>
                                      </p:tavLst>
                                    </p:anim>
                                    <p:anim calcmode="lin" valueType="num">
                                      <p:cBhvr>
                                        <p:cTn id="74" dur="500" fill="hold"/>
                                        <p:tgtEl>
                                          <p:spTgt spid="22"/>
                                        </p:tgtEl>
                                        <p:attrNameLst>
                                          <p:attrName>ppt_h</p:attrName>
                                        </p:attrNameLst>
                                      </p:cBhvr>
                                      <p:tavLst>
                                        <p:tav tm="0">
                                          <p:val>
                                            <p:fltVal val="0"/>
                                          </p:val>
                                        </p:tav>
                                        <p:tav tm="100000">
                                          <p:val>
                                            <p:strVal val="#ppt_h"/>
                                          </p:val>
                                        </p:tav>
                                      </p:tavLst>
                                    </p:anim>
                                    <p:animEffect transition="in" filter="fade">
                                      <p:cBhvr>
                                        <p:cTn id="75" dur="500"/>
                                        <p:tgtEl>
                                          <p:spTgt spid="22"/>
                                        </p:tgtEl>
                                      </p:cBhvr>
                                    </p:animEffect>
                                  </p:childTnLst>
                                </p:cTn>
                              </p:par>
                              <p:par>
                                <p:cTn id="76" presetID="53" presetClass="entr" presetSubtype="16" fill="hold" nodeType="withEffect">
                                  <p:stCondLst>
                                    <p:cond delay="0"/>
                                  </p:stCondLst>
                                  <p:childTnLst>
                                    <p:set>
                                      <p:cBhvr>
                                        <p:cTn id="77" dur="1" fill="hold">
                                          <p:stCondLst>
                                            <p:cond delay="0"/>
                                          </p:stCondLst>
                                        </p:cTn>
                                        <p:tgtEl>
                                          <p:spTgt spid="24"/>
                                        </p:tgtEl>
                                        <p:attrNameLst>
                                          <p:attrName>style.visibility</p:attrName>
                                        </p:attrNameLst>
                                      </p:cBhvr>
                                      <p:to>
                                        <p:strVal val="visible"/>
                                      </p:to>
                                    </p:set>
                                    <p:anim calcmode="lin" valueType="num">
                                      <p:cBhvr>
                                        <p:cTn id="78" dur="500" fill="hold"/>
                                        <p:tgtEl>
                                          <p:spTgt spid="24"/>
                                        </p:tgtEl>
                                        <p:attrNameLst>
                                          <p:attrName>ppt_w</p:attrName>
                                        </p:attrNameLst>
                                      </p:cBhvr>
                                      <p:tavLst>
                                        <p:tav tm="0">
                                          <p:val>
                                            <p:fltVal val="0"/>
                                          </p:val>
                                        </p:tav>
                                        <p:tav tm="100000">
                                          <p:val>
                                            <p:strVal val="#ppt_w"/>
                                          </p:val>
                                        </p:tav>
                                      </p:tavLst>
                                    </p:anim>
                                    <p:anim calcmode="lin" valueType="num">
                                      <p:cBhvr>
                                        <p:cTn id="79" dur="500" fill="hold"/>
                                        <p:tgtEl>
                                          <p:spTgt spid="24"/>
                                        </p:tgtEl>
                                        <p:attrNameLst>
                                          <p:attrName>ppt_h</p:attrName>
                                        </p:attrNameLst>
                                      </p:cBhvr>
                                      <p:tavLst>
                                        <p:tav tm="0">
                                          <p:val>
                                            <p:fltVal val="0"/>
                                          </p:val>
                                        </p:tav>
                                        <p:tav tm="100000">
                                          <p:val>
                                            <p:strVal val="#ppt_h"/>
                                          </p:val>
                                        </p:tav>
                                      </p:tavLst>
                                    </p:anim>
                                    <p:animEffect transition="in" filter="fade">
                                      <p:cBhvr>
                                        <p:cTn id="80" dur="500"/>
                                        <p:tgtEl>
                                          <p:spTgt spid="24"/>
                                        </p:tgtEl>
                                      </p:cBhvr>
                                    </p:animEffect>
                                  </p:childTnLst>
                                </p:cTn>
                              </p:par>
                            </p:childTnLst>
                          </p:cTn>
                        </p:par>
                        <p:par>
                          <p:cTn id="81" fill="hold">
                            <p:stCondLst>
                              <p:cond delay="5000"/>
                            </p:stCondLst>
                            <p:childTnLst>
                              <p:par>
                                <p:cTn id="82" presetID="47" presetClass="entr" presetSubtype="0" fill="hold" grpId="0" nodeType="afterEffect">
                                  <p:stCondLst>
                                    <p:cond delay="0"/>
                                  </p:stCondLst>
                                  <p:childTnLst>
                                    <p:set>
                                      <p:cBhvr>
                                        <p:cTn id="83" dur="1" fill="hold">
                                          <p:stCondLst>
                                            <p:cond delay="0"/>
                                          </p:stCondLst>
                                        </p:cTn>
                                        <p:tgtEl>
                                          <p:spTgt spid="23"/>
                                        </p:tgtEl>
                                        <p:attrNameLst>
                                          <p:attrName>style.visibility</p:attrName>
                                        </p:attrNameLst>
                                      </p:cBhvr>
                                      <p:to>
                                        <p:strVal val="visible"/>
                                      </p:to>
                                    </p:set>
                                    <p:animEffect transition="in" filter="fade">
                                      <p:cBhvr>
                                        <p:cTn id="84" dur="1000"/>
                                        <p:tgtEl>
                                          <p:spTgt spid="23"/>
                                        </p:tgtEl>
                                      </p:cBhvr>
                                    </p:animEffect>
                                    <p:anim calcmode="lin" valueType="num">
                                      <p:cBhvr>
                                        <p:cTn id="85" dur="1000" fill="hold"/>
                                        <p:tgtEl>
                                          <p:spTgt spid="23"/>
                                        </p:tgtEl>
                                        <p:attrNameLst>
                                          <p:attrName>ppt_x</p:attrName>
                                        </p:attrNameLst>
                                      </p:cBhvr>
                                      <p:tavLst>
                                        <p:tav tm="0">
                                          <p:val>
                                            <p:strVal val="#ppt_x"/>
                                          </p:val>
                                        </p:tav>
                                        <p:tav tm="100000">
                                          <p:val>
                                            <p:strVal val="#ppt_x"/>
                                          </p:val>
                                        </p:tav>
                                      </p:tavLst>
                                    </p:anim>
                                    <p:anim calcmode="lin" valueType="num">
                                      <p:cBhvr>
                                        <p:cTn id="86" dur="1000" fill="hold"/>
                                        <p:tgtEl>
                                          <p:spTgt spid="23"/>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13"/>
                                        </p:tgtEl>
                                        <p:attrNameLst>
                                          <p:attrName>style.visibility</p:attrName>
                                        </p:attrNameLst>
                                      </p:cBhvr>
                                      <p:to>
                                        <p:strVal val="visible"/>
                                      </p:to>
                                    </p:set>
                                    <p:animEffect transition="in" filter="fade">
                                      <p:cBhvr>
                                        <p:cTn id="89" dur="1000"/>
                                        <p:tgtEl>
                                          <p:spTgt spid="13"/>
                                        </p:tgtEl>
                                      </p:cBhvr>
                                    </p:animEffect>
                                    <p:anim calcmode="lin" valueType="num">
                                      <p:cBhvr>
                                        <p:cTn id="90" dur="1000" fill="hold"/>
                                        <p:tgtEl>
                                          <p:spTgt spid="13"/>
                                        </p:tgtEl>
                                        <p:attrNameLst>
                                          <p:attrName>ppt_x</p:attrName>
                                        </p:attrNameLst>
                                      </p:cBhvr>
                                      <p:tavLst>
                                        <p:tav tm="0">
                                          <p:val>
                                            <p:strVal val="#ppt_x"/>
                                          </p:val>
                                        </p:tav>
                                        <p:tav tm="100000">
                                          <p:val>
                                            <p:strVal val="#ppt_x"/>
                                          </p:val>
                                        </p:tav>
                                      </p:tavLst>
                                    </p:anim>
                                    <p:anim calcmode="lin" valueType="num">
                                      <p:cBhvr>
                                        <p:cTn id="91" dur="1000" fill="hold"/>
                                        <p:tgtEl>
                                          <p:spTgt spid="13"/>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12"/>
                                        </p:tgtEl>
                                        <p:attrNameLst>
                                          <p:attrName>style.visibility</p:attrName>
                                        </p:attrNameLst>
                                      </p:cBhvr>
                                      <p:to>
                                        <p:strVal val="visible"/>
                                      </p:to>
                                    </p:set>
                                    <p:animEffect transition="in" filter="fade">
                                      <p:cBhvr>
                                        <p:cTn id="94" dur="1000"/>
                                        <p:tgtEl>
                                          <p:spTgt spid="12"/>
                                        </p:tgtEl>
                                      </p:cBhvr>
                                    </p:animEffect>
                                    <p:anim calcmode="lin" valueType="num">
                                      <p:cBhvr>
                                        <p:cTn id="95" dur="1000" fill="hold"/>
                                        <p:tgtEl>
                                          <p:spTgt spid="12"/>
                                        </p:tgtEl>
                                        <p:attrNameLst>
                                          <p:attrName>ppt_x</p:attrName>
                                        </p:attrNameLst>
                                      </p:cBhvr>
                                      <p:tavLst>
                                        <p:tav tm="0">
                                          <p:val>
                                            <p:strVal val="#ppt_x"/>
                                          </p:val>
                                        </p:tav>
                                        <p:tav tm="100000">
                                          <p:val>
                                            <p:strVal val="#ppt_x"/>
                                          </p:val>
                                        </p:tav>
                                      </p:tavLst>
                                    </p:anim>
                                    <p:anim calcmode="lin" valueType="num">
                                      <p:cBhvr>
                                        <p:cTn id="96" dur="1000" fill="hold"/>
                                        <p:tgtEl>
                                          <p:spTgt spid="12"/>
                                        </p:tgtEl>
                                        <p:attrNameLst>
                                          <p:attrName>ppt_y</p:attrName>
                                        </p:attrNameLst>
                                      </p:cBhvr>
                                      <p:tavLst>
                                        <p:tav tm="0">
                                          <p:val>
                                            <p:strVal val="#ppt_y+.1"/>
                                          </p:val>
                                        </p:tav>
                                        <p:tav tm="100000">
                                          <p:val>
                                            <p:strVal val="#ppt_y"/>
                                          </p:val>
                                        </p:tav>
                                      </p:tavLst>
                                    </p:anim>
                                  </p:childTnLst>
                                </p:cTn>
                              </p:par>
                            </p:childTnLst>
                          </p:cTn>
                        </p:par>
                        <p:par>
                          <p:cTn id="97" fill="hold">
                            <p:stCondLst>
                              <p:cond delay="6000"/>
                            </p:stCondLst>
                            <p:childTnLst>
                              <p:par>
                                <p:cTn id="98" presetID="53" presetClass="entr" presetSubtype="16" fill="hold" nodeType="afterEffect">
                                  <p:stCondLst>
                                    <p:cond delay="0"/>
                                  </p:stCondLst>
                                  <p:childTnLst>
                                    <p:set>
                                      <p:cBhvr>
                                        <p:cTn id="99" dur="1" fill="hold">
                                          <p:stCondLst>
                                            <p:cond delay="0"/>
                                          </p:stCondLst>
                                        </p:cTn>
                                        <p:tgtEl>
                                          <p:spTgt spid="27"/>
                                        </p:tgtEl>
                                        <p:attrNameLst>
                                          <p:attrName>style.visibility</p:attrName>
                                        </p:attrNameLst>
                                      </p:cBhvr>
                                      <p:to>
                                        <p:strVal val="visible"/>
                                      </p:to>
                                    </p:set>
                                    <p:anim calcmode="lin" valueType="num">
                                      <p:cBhvr>
                                        <p:cTn id="100" dur="500" fill="hold"/>
                                        <p:tgtEl>
                                          <p:spTgt spid="27"/>
                                        </p:tgtEl>
                                        <p:attrNameLst>
                                          <p:attrName>ppt_w</p:attrName>
                                        </p:attrNameLst>
                                      </p:cBhvr>
                                      <p:tavLst>
                                        <p:tav tm="0">
                                          <p:val>
                                            <p:fltVal val="0"/>
                                          </p:val>
                                        </p:tav>
                                        <p:tav tm="100000">
                                          <p:val>
                                            <p:strVal val="#ppt_w"/>
                                          </p:val>
                                        </p:tav>
                                      </p:tavLst>
                                    </p:anim>
                                    <p:anim calcmode="lin" valueType="num">
                                      <p:cBhvr>
                                        <p:cTn id="101" dur="500" fill="hold"/>
                                        <p:tgtEl>
                                          <p:spTgt spid="27"/>
                                        </p:tgtEl>
                                        <p:attrNameLst>
                                          <p:attrName>ppt_h</p:attrName>
                                        </p:attrNameLst>
                                      </p:cBhvr>
                                      <p:tavLst>
                                        <p:tav tm="0">
                                          <p:val>
                                            <p:fltVal val="0"/>
                                          </p:val>
                                        </p:tav>
                                        <p:tav tm="100000">
                                          <p:val>
                                            <p:strVal val="#ppt_h"/>
                                          </p:val>
                                        </p:tav>
                                      </p:tavLst>
                                    </p:anim>
                                    <p:animEffect transition="in" filter="fade">
                                      <p:cBhvr>
                                        <p:cTn id="102" dur="500"/>
                                        <p:tgtEl>
                                          <p:spTgt spid="27"/>
                                        </p:tgtEl>
                                      </p:cBhvr>
                                    </p:animEffect>
                                  </p:childTnLst>
                                </p:cTn>
                              </p:par>
                              <p:par>
                                <p:cTn id="103" presetID="53" presetClass="entr" presetSubtype="16" fill="hold" grpId="0" nodeType="withEffect">
                                  <p:stCondLst>
                                    <p:cond delay="0"/>
                                  </p:stCondLst>
                                  <p:childTnLst>
                                    <p:set>
                                      <p:cBhvr>
                                        <p:cTn id="104" dur="1" fill="hold">
                                          <p:stCondLst>
                                            <p:cond delay="0"/>
                                          </p:stCondLst>
                                        </p:cTn>
                                        <p:tgtEl>
                                          <p:spTgt spid="25"/>
                                        </p:tgtEl>
                                        <p:attrNameLst>
                                          <p:attrName>style.visibility</p:attrName>
                                        </p:attrNameLst>
                                      </p:cBhvr>
                                      <p:to>
                                        <p:strVal val="visible"/>
                                      </p:to>
                                    </p:set>
                                    <p:anim calcmode="lin" valueType="num">
                                      <p:cBhvr>
                                        <p:cTn id="105" dur="500" fill="hold"/>
                                        <p:tgtEl>
                                          <p:spTgt spid="25"/>
                                        </p:tgtEl>
                                        <p:attrNameLst>
                                          <p:attrName>ppt_w</p:attrName>
                                        </p:attrNameLst>
                                      </p:cBhvr>
                                      <p:tavLst>
                                        <p:tav tm="0">
                                          <p:val>
                                            <p:fltVal val="0"/>
                                          </p:val>
                                        </p:tav>
                                        <p:tav tm="100000">
                                          <p:val>
                                            <p:strVal val="#ppt_w"/>
                                          </p:val>
                                        </p:tav>
                                      </p:tavLst>
                                    </p:anim>
                                    <p:anim calcmode="lin" valueType="num">
                                      <p:cBhvr>
                                        <p:cTn id="106" dur="500" fill="hold"/>
                                        <p:tgtEl>
                                          <p:spTgt spid="25"/>
                                        </p:tgtEl>
                                        <p:attrNameLst>
                                          <p:attrName>ppt_h</p:attrName>
                                        </p:attrNameLst>
                                      </p:cBhvr>
                                      <p:tavLst>
                                        <p:tav tm="0">
                                          <p:val>
                                            <p:fltVal val="0"/>
                                          </p:val>
                                        </p:tav>
                                        <p:tav tm="100000">
                                          <p:val>
                                            <p:strVal val="#ppt_h"/>
                                          </p:val>
                                        </p:tav>
                                      </p:tavLst>
                                    </p:anim>
                                    <p:animEffect transition="in" filter="fade">
                                      <p:cBhvr>
                                        <p:cTn id="107" dur="500"/>
                                        <p:tgtEl>
                                          <p:spTgt spid="25"/>
                                        </p:tgtEl>
                                      </p:cBhvr>
                                    </p:animEffect>
                                  </p:childTnLst>
                                </p:cTn>
                              </p:par>
                            </p:childTnLst>
                          </p:cTn>
                        </p:par>
                        <p:par>
                          <p:cTn id="108" fill="hold">
                            <p:stCondLst>
                              <p:cond delay="6500"/>
                            </p:stCondLst>
                            <p:childTnLst>
                              <p:par>
                                <p:cTn id="109" presetID="47" presetClass="entr" presetSubtype="0" fill="hold" grpId="0" nodeType="afterEffect">
                                  <p:stCondLst>
                                    <p:cond delay="0"/>
                                  </p:stCondLst>
                                  <p:childTnLst>
                                    <p:set>
                                      <p:cBhvr>
                                        <p:cTn id="110" dur="1" fill="hold">
                                          <p:stCondLst>
                                            <p:cond delay="0"/>
                                          </p:stCondLst>
                                        </p:cTn>
                                        <p:tgtEl>
                                          <p:spTgt spid="26"/>
                                        </p:tgtEl>
                                        <p:attrNameLst>
                                          <p:attrName>style.visibility</p:attrName>
                                        </p:attrNameLst>
                                      </p:cBhvr>
                                      <p:to>
                                        <p:strVal val="visible"/>
                                      </p:to>
                                    </p:set>
                                    <p:animEffect transition="in" filter="fade">
                                      <p:cBhvr>
                                        <p:cTn id="111" dur="1000"/>
                                        <p:tgtEl>
                                          <p:spTgt spid="26"/>
                                        </p:tgtEl>
                                      </p:cBhvr>
                                    </p:animEffect>
                                    <p:anim calcmode="lin" valueType="num">
                                      <p:cBhvr>
                                        <p:cTn id="112" dur="1000" fill="hold"/>
                                        <p:tgtEl>
                                          <p:spTgt spid="26"/>
                                        </p:tgtEl>
                                        <p:attrNameLst>
                                          <p:attrName>ppt_x</p:attrName>
                                        </p:attrNameLst>
                                      </p:cBhvr>
                                      <p:tavLst>
                                        <p:tav tm="0">
                                          <p:val>
                                            <p:strVal val="#ppt_x"/>
                                          </p:val>
                                        </p:tav>
                                        <p:tav tm="100000">
                                          <p:val>
                                            <p:strVal val="#ppt_x"/>
                                          </p:val>
                                        </p:tav>
                                      </p:tavLst>
                                    </p:anim>
                                    <p:anim calcmode="lin" valueType="num">
                                      <p:cBhvr>
                                        <p:cTn id="113" dur="1000" fill="hold"/>
                                        <p:tgtEl>
                                          <p:spTgt spid="26"/>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14"/>
                                        </p:tgtEl>
                                        <p:attrNameLst>
                                          <p:attrName>style.visibility</p:attrName>
                                        </p:attrNameLst>
                                      </p:cBhvr>
                                      <p:to>
                                        <p:strVal val="visible"/>
                                      </p:to>
                                    </p:set>
                                    <p:animEffect transition="in" filter="fade">
                                      <p:cBhvr>
                                        <p:cTn id="116" dur="1000"/>
                                        <p:tgtEl>
                                          <p:spTgt spid="14"/>
                                        </p:tgtEl>
                                      </p:cBhvr>
                                    </p:animEffect>
                                    <p:anim calcmode="lin" valueType="num">
                                      <p:cBhvr>
                                        <p:cTn id="117" dur="1000" fill="hold"/>
                                        <p:tgtEl>
                                          <p:spTgt spid="14"/>
                                        </p:tgtEl>
                                        <p:attrNameLst>
                                          <p:attrName>ppt_x</p:attrName>
                                        </p:attrNameLst>
                                      </p:cBhvr>
                                      <p:tavLst>
                                        <p:tav tm="0">
                                          <p:val>
                                            <p:strVal val="#ppt_x"/>
                                          </p:val>
                                        </p:tav>
                                        <p:tav tm="100000">
                                          <p:val>
                                            <p:strVal val="#ppt_x"/>
                                          </p:val>
                                        </p:tav>
                                      </p:tavLst>
                                    </p:anim>
                                    <p:anim calcmode="lin" valueType="num">
                                      <p:cBhvr>
                                        <p:cTn id="118" dur="1000" fill="hold"/>
                                        <p:tgtEl>
                                          <p:spTgt spid="14"/>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15"/>
                                        </p:tgtEl>
                                        <p:attrNameLst>
                                          <p:attrName>style.visibility</p:attrName>
                                        </p:attrNameLst>
                                      </p:cBhvr>
                                      <p:to>
                                        <p:strVal val="visible"/>
                                      </p:to>
                                    </p:set>
                                    <p:animEffect transition="in" filter="fade">
                                      <p:cBhvr>
                                        <p:cTn id="121" dur="1000"/>
                                        <p:tgtEl>
                                          <p:spTgt spid="15"/>
                                        </p:tgtEl>
                                      </p:cBhvr>
                                    </p:animEffect>
                                    <p:anim calcmode="lin" valueType="num">
                                      <p:cBhvr>
                                        <p:cTn id="122" dur="1000" fill="hold"/>
                                        <p:tgtEl>
                                          <p:spTgt spid="15"/>
                                        </p:tgtEl>
                                        <p:attrNameLst>
                                          <p:attrName>ppt_x</p:attrName>
                                        </p:attrNameLst>
                                      </p:cBhvr>
                                      <p:tavLst>
                                        <p:tav tm="0">
                                          <p:val>
                                            <p:strVal val="#ppt_x"/>
                                          </p:val>
                                        </p:tav>
                                        <p:tav tm="100000">
                                          <p:val>
                                            <p:strVal val="#ppt_x"/>
                                          </p:val>
                                        </p:tav>
                                      </p:tavLst>
                                    </p:anim>
                                    <p:anim calcmode="lin" valueType="num">
                                      <p:cBhvr>
                                        <p:cTn id="12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P spid="15" grpId="0"/>
      <p:bldP spid="16" grpId="0" animBg="1"/>
      <p:bldP spid="17" grpId="0" animBg="1"/>
      <p:bldP spid="19" grpId="0" animBg="1"/>
      <p:bldP spid="20" grpId="0" animBg="1"/>
      <p:bldP spid="22" grpId="0" animBg="1"/>
      <p:bldP spid="23" grpId="0" animBg="1"/>
      <p:bldP spid="25" grpId="0" animBg="1"/>
      <p:bldP spid="2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3167" y="174496"/>
            <a:ext cx="3536732" cy="810982"/>
            <a:chOff x="823167" y="174496"/>
            <a:chExt cx="3536732" cy="810982"/>
          </a:xfrm>
        </p:grpSpPr>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23167" y="174496"/>
              <a:ext cx="3486972" cy="810982"/>
            </a:xfrm>
            <a:prstGeom prst="rect">
              <a:avLst/>
            </a:prstGeom>
          </p:spPr>
        </p:pic>
        <p:sp>
          <p:nvSpPr>
            <p:cNvPr id="54" name="Rectangle 23"/>
            <p:cNvSpPr>
              <a:spLocks noChangeArrowheads="1"/>
            </p:cNvSpPr>
            <p:nvPr/>
          </p:nvSpPr>
          <p:spPr bwMode="auto">
            <a:xfrm>
              <a:off x="823167" y="238506"/>
              <a:ext cx="353673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zh-CN" altLang="en-US" sz="4000" kern="10" smtClean="0">
                  <a:ln w="19050">
                    <a:noFill/>
                    <a:miter lim="800000"/>
                  </a:ln>
                  <a:solidFill>
                    <a:schemeClr val="bg1"/>
                  </a:solidFill>
                  <a:latin typeface="华文行楷" panose="02010800040101010101" pitchFamily="2" charset="-122"/>
                  <a:ea typeface="华文行楷" panose="02010800040101010101" pitchFamily="2" charset="-122"/>
                </a:rPr>
                <a:t>员工活动</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grpSp>
        <p:nvGrpSpPr>
          <p:cNvPr id="50" name="组合 49"/>
          <p:cNvGrpSpPr/>
          <p:nvPr/>
        </p:nvGrpSpPr>
        <p:grpSpPr>
          <a:xfrm>
            <a:off x="351974" y="174496"/>
            <a:ext cx="842865" cy="852406"/>
            <a:chOff x="2770755" y="4128825"/>
            <a:chExt cx="1837870" cy="1858675"/>
          </a:xfrm>
        </p:grpSpPr>
        <p:pic>
          <p:nvPicPr>
            <p:cNvPr id="51" name="图片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0755" y="4128825"/>
              <a:ext cx="1837870" cy="1858675"/>
            </a:xfrm>
            <a:prstGeom prst="rect">
              <a:avLst/>
            </a:prstGeom>
          </p:spPr>
        </p:pic>
        <p:sp>
          <p:nvSpPr>
            <p:cNvPr id="52" name="Rectangle 23"/>
            <p:cNvSpPr>
              <a:spLocks noChangeArrowheads="1"/>
            </p:cNvSpPr>
            <p:nvPr/>
          </p:nvSpPr>
          <p:spPr bwMode="auto">
            <a:xfrm>
              <a:off x="2906801" y="4286386"/>
              <a:ext cx="1582980" cy="154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zh-CN" sz="4000" kern="10" smtClean="0">
                  <a:ln w="19050">
                    <a:noFill/>
                    <a:miter lim="800000"/>
                  </a:ln>
                  <a:solidFill>
                    <a:schemeClr val="bg1"/>
                  </a:solidFill>
                  <a:latin typeface="华文行楷" panose="02010800040101010101" pitchFamily="2" charset="-122"/>
                  <a:ea typeface="华文行楷" panose="02010800040101010101" pitchFamily="2" charset="-122"/>
                </a:rPr>
                <a:t>02</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86351" y="981677"/>
            <a:ext cx="1538553" cy="115280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94149" y="1113430"/>
            <a:ext cx="1541269" cy="103058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68964" y="3027279"/>
            <a:ext cx="1857596" cy="1235651"/>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11" name="图片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59470" y="5092589"/>
            <a:ext cx="1921761" cy="1281174"/>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12" name="图片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83427" y="3025903"/>
            <a:ext cx="1460807" cy="1094546"/>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13" name="图片 12"/>
          <p:cNvPicPr/>
          <p:nvPr/>
        </p:nvPicPr>
        <p:blipFill>
          <a:blip r:embed="rId8" cstate="print">
            <a:extLst>
              <a:ext uri="{28A0092B-C50C-407E-A947-70E740481C1C}">
                <a14:useLocalDpi xmlns:a14="http://schemas.microsoft.com/office/drawing/2010/main" val="0"/>
              </a:ext>
            </a:extLst>
          </a:blip>
          <a:stretch>
            <a:fillRect/>
          </a:stretch>
        </p:blipFill>
        <p:spPr>
          <a:xfrm>
            <a:off x="2212640" y="1555956"/>
            <a:ext cx="1846337" cy="115396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14" name="图片 1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534071" y="4684816"/>
            <a:ext cx="1162183" cy="872744"/>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15" name="图片 1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75300" y="4705828"/>
            <a:ext cx="1463020" cy="974737"/>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16" name="图片 1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260783" y="2548682"/>
            <a:ext cx="2046807" cy="1219999"/>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17" name="图片 1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260476" y="1408219"/>
            <a:ext cx="2016375" cy="1305097"/>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18" name="TextBox 30"/>
          <p:cNvSpPr txBox="1"/>
          <p:nvPr/>
        </p:nvSpPr>
        <p:spPr>
          <a:xfrm>
            <a:off x="5330451" y="3975448"/>
            <a:ext cx="2299535" cy="367387"/>
          </a:xfrm>
          <a:prstGeom prst="rect">
            <a:avLst/>
          </a:prstGeom>
        </p:spPr>
        <p:txBody>
          <a:bodyPr wrap="square" lIns="89513" tIns="44757" rIns="89513" bIns="44757">
            <a:spAutoFit/>
          </a:bodyPr>
          <a:lstStyle/>
          <a:p>
            <a:r>
              <a:rPr lang="zh-CN" altLang="en-US" b="1" dirty="0">
                <a:latin typeface="微软雅黑" panose="020B0503020204020204" pitchFamily="34" charset="-122"/>
                <a:ea typeface="微软雅黑" panose="020B0503020204020204" pitchFamily="34" charset="-122"/>
              </a:rPr>
              <a:t>单击添加标题</a:t>
            </a:r>
            <a:endParaRPr lang="zh-CN" altLang="en-US" b="1" dirty="0">
              <a:latin typeface="微软雅黑" panose="020B0503020204020204" pitchFamily="34" charset="-122"/>
              <a:ea typeface="微软雅黑" panose="020B0503020204020204" pitchFamily="34" charset="-122"/>
            </a:endParaRPr>
          </a:p>
        </p:txBody>
      </p:sp>
      <p:sp>
        <p:nvSpPr>
          <p:cNvPr id="19" name="矩形 18"/>
          <p:cNvSpPr/>
          <p:nvPr/>
        </p:nvSpPr>
        <p:spPr>
          <a:xfrm>
            <a:off x="0" y="5121188"/>
            <a:ext cx="2966039" cy="769634"/>
          </a:xfrm>
          <a:prstGeom prst="rect">
            <a:avLst/>
          </a:prstGeom>
        </p:spPr>
        <p:txBody>
          <a:bodyPr wrap="square" lIns="91440" tIns="45720" rIns="91440" bIns="45720">
            <a:spAutoFit/>
          </a:bodyPr>
          <a:lstStyle/>
          <a:p>
            <a:pPr algn="r"/>
            <a:r>
              <a:rPr lang="zh-CN" altLang="en-US" sz="1465"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您</a:t>
            </a: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的内容打在这里，或者通过复制您的文本后您的内容打在这里，或者通过复制您的文本后</a:t>
            </a:r>
            <a:endPar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 name="矩形 2"/>
          <p:cNvSpPr/>
          <p:nvPr/>
        </p:nvSpPr>
        <p:spPr>
          <a:xfrm>
            <a:off x="586872" y="3975448"/>
            <a:ext cx="2055371" cy="907941"/>
          </a:xfrm>
          <a:prstGeom prst="rect">
            <a:avLst/>
          </a:prstGeom>
        </p:spPr>
        <p:txBody>
          <a:bodyPr wrap="none">
            <a:spAutoFit/>
          </a:bodyPr>
          <a:lstStyle/>
          <a:p>
            <a:pPr>
              <a:spcAft>
                <a:spcPts val="600"/>
              </a:spcAft>
            </a:pPr>
            <a:r>
              <a:rPr lang="zh-CN" altLang="en-US" sz="2400" b="1" smtClean="0">
                <a:latin typeface="微软雅黑" panose="020B0503020204020204" pitchFamily="34" charset="-122"/>
                <a:ea typeface="微软雅黑" panose="020B0503020204020204" pitchFamily="34" charset="-122"/>
              </a:rPr>
              <a:t>同一个企业</a:t>
            </a:r>
            <a:endParaRPr lang="en-US" altLang="zh-CN" sz="2400" b="1" smtClean="0">
              <a:latin typeface="微软雅黑" panose="020B0503020204020204" pitchFamily="34" charset="-122"/>
              <a:ea typeface="微软雅黑" panose="020B0503020204020204" pitchFamily="34" charset="-122"/>
            </a:endParaRPr>
          </a:p>
          <a:p>
            <a:pPr>
              <a:spcAft>
                <a:spcPts val="600"/>
              </a:spcAft>
            </a:pPr>
            <a:r>
              <a:rPr lang="en-US" altLang="zh-CN" sz="2400" b="1">
                <a:latin typeface="微软雅黑" panose="020B0503020204020204" pitchFamily="34" charset="-122"/>
                <a:ea typeface="微软雅黑" panose="020B0503020204020204" pitchFamily="34" charset="-122"/>
              </a:rPr>
              <a:t> </a:t>
            </a:r>
            <a:r>
              <a:rPr lang="en-US" altLang="zh-CN" sz="2400" b="1" smtClean="0">
                <a:latin typeface="微软雅黑" panose="020B0503020204020204" pitchFamily="34" charset="-122"/>
                <a:ea typeface="微软雅黑" panose="020B0503020204020204" pitchFamily="34" charset="-122"/>
              </a:rPr>
              <a:t>      </a:t>
            </a:r>
            <a:r>
              <a:rPr lang="zh-CN" altLang="en-US" sz="2400" b="1" smtClean="0">
                <a:latin typeface="微软雅黑" panose="020B0503020204020204" pitchFamily="34" charset="-122"/>
                <a:ea typeface="微软雅黑" panose="020B0503020204020204" pitchFamily="34" charset="-122"/>
              </a:rPr>
              <a:t>同一个家</a:t>
            </a:r>
            <a:endParaRPr lang="en-US" altLang="zh-CN" sz="24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fltVal val="0"/>
                                          </p:val>
                                        </p:tav>
                                        <p:tav tm="100000">
                                          <p:val>
                                            <p:strVal val="#ppt_w"/>
                                          </p:val>
                                        </p:tav>
                                      </p:tavLst>
                                    </p:anim>
                                    <p:anim calcmode="lin" valueType="num">
                                      <p:cBhvr>
                                        <p:cTn id="8" dur="1000" fill="hold"/>
                                        <p:tgtEl>
                                          <p:spTgt spid="50"/>
                                        </p:tgtEl>
                                        <p:attrNameLst>
                                          <p:attrName>ppt_h</p:attrName>
                                        </p:attrNameLst>
                                      </p:cBhvr>
                                      <p:tavLst>
                                        <p:tav tm="0">
                                          <p:val>
                                            <p:fltVal val="0"/>
                                          </p:val>
                                        </p:tav>
                                        <p:tav tm="100000">
                                          <p:val>
                                            <p:strVal val="#ppt_h"/>
                                          </p:val>
                                        </p:tav>
                                      </p:tavLst>
                                    </p:anim>
                                    <p:anim calcmode="lin" valueType="num">
                                      <p:cBhvr>
                                        <p:cTn id="9" dur="1000" fill="hold"/>
                                        <p:tgtEl>
                                          <p:spTgt spid="5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ppt_x</p:attrName>
                                        </p:attrNameLst>
                                      </p:cBhvr>
                                      <p:tavLst>
                                        <p:tav tm="0">
                                          <p:val>
                                            <p:strVal val="#ppt_x-#ppt_w*1.125000"/>
                                          </p:val>
                                        </p:tav>
                                        <p:tav tm="100000">
                                          <p:val>
                                            <p:strVal val="#ppt_x"/>
                                          </p:val>
                                        </p:tav>
                                      </p:tavLst>
                                    </p:anim>
                                    <p:animEffect transition="in" filter="wipe(right)">
                                      <p:cBhvr>
                                        <p:cTn id="15" dur="500"/>
                                        <p:tgtEl>
                                          <p:spTgt spid="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par>
                                <p:cTn id="19" presetID="53" presetClass="entr" presetSubtype="16"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Effect transition="in" filter="fade">
                                      <p:cBhvr>
                                        <p:cTn id="23" dur="500"/>
                                        <p:tgtEl>
                                          <p:spTgt spid="16"/>
                                        </p:tgtEl>
                                      </p:cBhvr>
                                    </p:animEffect>
                                  </p:childTnLst>
                                </p:cTn>
                              </p:par>
                              <p:par>
                                <p:cTn id="24" presetID="53" presetClass="entr" presetSubtype="16" fill="hold" nodeType="withEffect">
                                  <p:stCondLst>
                                    <p:cond delay="30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par>
                                <p:cTn id="29" presetID="53" presetClass="entr" presetSubtype="16" fill="hold" nodeType="withEffect">
                                  <p:stCondLst>
                                    <p:cond delay="30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par>
                                <p:cTn id="34" presetID="53" presetClass="entr" presetSubtype="16" fill="hold" nodeType="withEffect">
                                  <p:stCondLst>
                                    <p:cond delay="60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par>
                                <p:cTn id="39" presetID="53" presetClass="entr" presetSubtype="16" fill="hold" nodeType="withEffect">
                                  <p:stCondLst>
                                    <p:cond delay="600"/>
                                  </p:stCondLst>
                                  <p:childTnLst>
                                    <p:set>
                                      <p:cBhvr>
                                        <p:cTn id="40" dur="1" fill="hold">
                                          <p:stCondLst>
                                            <p:cond delay="0"/>
                                          </p:stCondLst>
                                        </p:cTn>
                                        <p:tgtEl>
                                          <p:spTgt spid="17"/>
                                        </p:tgtEl>
                                        <p:attrNameLst>
                                          <p:attrName>style.visibility</p:attrName>
                                        </p:attrNameLst>
                                      </p:cBhvr>
                                      <p:to>
                                        <p:strVal val="visible"/>
                                      </p:to>
                                    </p:set>
                                    <p:anim calcmode="lin" valueType="num">
                                      <p:cBhvr>
                                        <p:cTn id="41" dur="500" fill="hold"/>
                                        <p:tgtEl>
                                          <p:spTgt spid="17"/>
                                        </p:tgtEl>
                                        <p:attrNameLst>
                                          <p:attrName>ppt_w</p:attrName>
                                        </p:attrNameLst>
                                      </p:cBhvr>
                                      <p:tavLst>
                                        <p:tav tm="0">
                                          <p:val>
                                            <p:fltVal val="0"/>
                                          </p:val>
                                        </p:tav>
                                        <p:tav tm="100000">
                                          <p:val>
                                            <p:strVal val="#ppt_w"/>
                                          </p:val>
                                        </p:tav>
                                      </p:tavLst>
                                    </p:anim>
                                    <p:anim calcmode="lin" valueType="num">
                                      <p:cBhvr>
                                        <p:cTn id="42" dur="500" fill="hold"/>
                                        <p:tgtEl>
                                          <p:spTgt spid="17"/>
                                        </p:tgtEl>
                                        <p:attrNameLst>
                                          <p:attrName>ppt_h</p:attrName>
                                        </p:attrNameLst>
                                      </p:cBhvr>
                                      <p:tavLst>
                                        <p:tav tm="0">
                                          <p:val>
                                            <p:fltVal val="0"/>
                                          </p:val>
                                        </p:tav>
                                        <p:tav tm="100000">
                                          <p:val>
                                            <p:strVal val="#ppt_h"/>
                                          </p:val>
                                        </p:tav>
                                      </p:tavLst>
                                    </p:anim>
                                    <p:animEffect transition="in" filter="fade">
                                      <p:cBhvr>
                                        <p:cTn id="43" dur="500"/>
                                        <p:tgtEl>
                                          <p:spTgt spid="17"/>
                                        </p:tgtEl>
                                      </p:cBhvr>
                                    </p:animEffect>
                                  </p:childTnLst>
                                </p:cTn>
                              </p:par>
                              <p:par>
                                <p:cTn id="44" presetID="53" presetClass="entr" presetSubtype="16" fill="hold" nodeType="withEffect">
                                  <p:stCondLst>
                                    <p:cond delay="90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Effect transition="in" filter="fade">
                                      <p:cBhvr>
                                        <p:cTn id="48" dur="500"/>
                                        <p:tgtEl>
                                          <p:spTgt spid="10"/>
                                        </p:tgtEl>
                                      </p:cBhvr>
                                    </p:animEffect>
                                  </p:childTnLst>
                                </p:cTn>
                              </p:par>
                              <p:par>
                                <p:cTn id="49" presetID="53" presetClass="entr" presetSubtype="16" fill="hold" nodeType="withEffect">
                                  <p:stCondLst>
                                    <p:cond delay="900"/>
                                  </p:stCondLst>
                                  <p:childTnLst>
                                    <p:set>
                                      <p:cBhvr>
                                        <p:cTn id="50" dur="1" fill="hold">
                                          <p:stCondLst>
                                            <p:cond delay="0"/>
                                          </p:stCondLst>
                                        </p:cTn>
                                        <p:tgtEl>
                                          <p:spTgt spid="12"/>
                                        </p:tgtEl>
                                        <p:attrNameLst>
                                          <p:attrName>style.visibility</p:attrName>
                                        </p:attrNameLst>
                                      </p:cBhvr>
                                      <p:to>
                                        <p:strVal val="visible"/>
                                      </p:to>
                                    </p:set>
                                    <p:anim calcmode="lin" valueType="num">
                                      <p:cBhvr>
                                        <p:cTn id="51" dur="500" fill="hold"/>
                                        <p:tgtEl>
                                          <p:spTgt spid="12"/>
                                        </p:tgtEl>
                                        <p:attrNameLst>
                                          <p:attrName>ppt_w</p:attrName>
                                        </p:attrNameLst>
                                      </p:cBhvr>
                                      <p:tavLst>
                                        <p:tav tm="0">
                                          <p:val>
                                            <p:fltVal val="0"/>
                                          </p:val>
                                        </p:tav>
                                        <p:tav tm="100000">
                                          <p:val>
                                            <p:strVal val="#ppt_w"/>
                                          </p:val>
                                        </p:tav>
                                      </p:tavLst>
                                    </p:anim>
                                    <p:anim calcmode="lin" valueType="num">
                                      <p:cBhvr>
                                        <p:cTn id="52" dur="500" fill="hold"/>
                                        <p:tgtEl>
                                          <p:spTgt spid="12"/>
                                        </p:tgtEl>
                                        <p:attrNameLst>
                                          <p:attrName>ppt_h</p:attrName>
                                        </p:attrNameLst>
                                      </p:cBhvr>
                                      <p:tavLst>
                                        <p:tav tm="0">
                                          <p:val>
                                            <p:fltVal val="0"/>
                                          </p:val>
                                        </p:tav>
                                        <p:tav tm="100000">
                                          <p:val>
                                            <p:strVal val="#ppt_h"/>
                                          </p:val>
                                        </p:tav>
                                      </p:tavLst>
                                    </p:anim>
                                    <p:animEffect transition="in" filter="fade">
                                      <p:cBhvr>
                                        <p:cTn id="53" dur="500"/>
                                        <p:tgtEl>
                                          <p:spTgt spid="12"/>
                                        </p:tgtEl>
                                      </p:cBhvr>
                                    </p:animEffect>
                                  </p:childTnLst>
                                </p:cTn>
                              </p:par>
                              <p:par>
                                <p:cTn id="54" presetID="53" presetClass="entr" presetSubtype="16" fill="hold" nodeType="withEffect">
                                  <p:stCondLst>
                                    <p:cond delay="1200"/>
                                  </p:stCondLst>
                                  <p:childTnLst>
                                    <p:set>
                                      <p:cBhvr>
                                        <p:cTn id="55" dur="1" fill="hold">
                                          <p:stCondLst>
                                            <p:cond delay="0"/>
                                          </p:stCondLst>
                                        </p:cTn>
                                        <p:tgtEl>
                                          <p:spTgt spid="14"/>
                                        </p:tgtEl>
                                        <p:attrNameLst>
                                          <p:attrName>style.visibility</p:attrName>
                                        </p:attrNameLst>
                                      </p:cBhvr>
                                      <p:to>
                                        <p:strVal val="visible"/>
                                      </p:to>
                                    </p:set>
                                    <p:anim calcmode="lin" valueType="num">
                                      <p:cBhvr>
                                        <p:cTn id="56" dur="500" fill="hold"/>
                                        <p:tgtEl>
                                          <p:spTgt spid="14"/>
                                        </p:tgtEl>
                                        <p:attrNameLst>
                                          <p:attrName>ppt_w</p:attrName>
                                        </p:attrNameLst>
                                      </p:cBhvr>
                                      <p:tavLst>
                                        <p:tav tm="0">
                                          <p:val>
                                            <p:fltVal val="0"/>
                                          </p:val>
                                        </p:tav>
                                        <p:tav tm="100000">
                                          <p:val>
                                            <p:strVal val="#ppt_w"/>
                                          </p:val>
                                        </p:tav>
                                      </p:tavLst>
                                    </p:anim>
                                    <p:anim calcmode="lin" valueType="num">
                                      <p:cBhvr>
                                        <p:cTn id="57" dur="500" fill="hold"/>
                                        <p:tgtEl>
                                          <p:spTgt spid="14"/>
                                        </p:tgtEl>
                                        <p:attrNameLst>
                                          <p:attrName>ppt_h</p:attrName>
                                        </p:attrNameLst>
                                      </p:cBhvr>
                                      <p:tavLst>
                                        <p:tav tm="0">
                                          <p:val>
                                            <p:fltVal val="0"/>
                                          </p:val>
                                        </p:tav>
                                        <p:tav tm="100000">
                                          <p:val>
                                            <p:strVal val="#ppt_h"/>
                                          </p:val>
                                        </p:tav>
                                      </p:tavLst>
                                    </p:anim>
                                    <p:animEffect transition="in" filter="fade">
                                      <p:cBhvr>
                                        <p:cTn id="58" dur="500"/>
                                        <p:tgtEl>
                                          <p:spTgt spid="14"/>
                                        </p:tgtEl>
                                      </p:cBhvr>
                                    </p:animEffect>
                                  </p:childTnLst>
                                </p:cTn>
                              </p:par>
                              <p:par>
                                <p:cTn id="59" presetID="53" presetClass="entr" presetSubtype="16" fill="hold" nodeType="withEffect">
                                  <p:stCondLst>
                                    <p:cond delay="1200"/>
                                  </p:stCondLst>
                                  <p:childTnLst>
                                    <p:set>
                                      <p:cBhvr>
                                        <p:cTn id="60" dur="1" fill="hold">
                                          <p:stCondLst>
                                            <p:cond delay="0"/>
                                          </p:stCondLst>
                                        </p:cTn>
                                        <p:tgtEl>
                                          <p:spTgt spid="15"/>
                                        </p:tgtEl>
                                        <p:attrNameLst>
                                          <p:attrName>style.visibility</p:attrName>
                                        </p:attrNameLst>
                                      </p:cBhvr>
                                      <p:to>
                                        <p:strVal val="visible"/>
                                      </p:to>
                                    </p:set>
                                    <p:anim calcmode="lin" valueType="num">
                                      <p:cBhvr>
                                        <p:cTn id="61" dur="500" fill="hold"/>
                                        <p:tgtEl>
                                          <p:spTgt spid="15"/>
                                        </p:tgtEl>
                                        <p:attrNameLst>
                                          <p:attrName>ppt_w</p:attrName>
                                        </p:attrNameLst>
                                      </p:cBhvr>
                                      <p:tavLst>
                                        <p:tav tm="0">
                                          <p:val>
                                            <p:fltVal val="0"/>
                                          </p:val>
                                        </p:tav>
                                        <p:tav tm="100000">
                                          <p:val>
                                            <p:strVal val="#ppt_w"/>
                                          </p:val>
                                        </p:tav>
                                      </p:tavLst>
                                    </p:anim>
                                    <p:anim calcmode="lin" valueType="num">
                                      <p:cBhvr>
                                        <p:cTn id="62" dur="500" fill="hold"/>
                                        <p:tgtEl>
                                          <p:spTgt spid="15"/>
                                        </p:tgtEl>
                                        <p:attrNameLst>
                                          <p:attrName>ppt_h</p:attrName>
                                        </p:attrNameLst>
                                      </p:cBhvr>
                                      <p:tavLst>
                                        <p:tav tm="0">
                                          <p:val>
                                            <p:fltVal val="0"/>
                                          </p:val>
                                        </p:tav>
                                        <p:tav tm="100000">
                                          <p:val>
                                            <p:strVal val="#ppt_h"/>
                                          </p:val>
                                        </p:tav>
                                      </p:tavLst>
                                    </p:anim>
                                    <p:animEffect transition="in" filter="fade">
                                      <p:cBhvr>
                                        <p:cTn id="63" dur="500"/>
                                        <p:tgtEl>
                                          <p:spTgt spid="15"/>
                                        </p:tgtEl>
                                      </p:cBhvr>
                                    </p:animEffect>
                                  </p:childTnLst>
                                </p:cTn>
                              </p:par>
                              <p:par>
                                <p:cTn id="64" presetID="53" presetClass="entr" presetSubtype="16" fill="hold" nodeType="withEffect">
                                  <p:stCondLst>
                                    <p:cond delay="1500"/>
                                  </p:stCondLst>
                                  <p:childTnLst>
                                    <p:set>
                                      <p:cBhvr>
                                        <p:cTn id="65" dur="1" fill="hold">
                                          <p:stCondLst>
                                            <p:cond delay="0"/>
                                          </p:stCondLst>
                                        </p:cTn>
                                        <p:tgtEl>
                                          <p:spTgt spid="11"/>
                                        </p:tgtEl>
                                        <p:attrNameLst>
                                          <p:attrName>style.visibility</p:attrName>
                                        </p:attrNameLst>
                                      </p:cBhvr>
                                      <p:to>
                                        <p:strVal val="visible"/>
                                      </p:to>
                                    </p:set>
                                    <p:anim calcmode="lin" valueType="num">
                                      <p:cBhvr>
                                        <p:cTn id="66" dur="500" fill="hold"/>
                                        <p:tgtEl>
                                          <p:spTgt spid="11"/>
                                        </p:tgtEl>
                                        <p:attrNameLst>
                                          <p:attrName>ppt_w</p:attrName>
                                        </p:attrNameLst>
                                      </p:cBhvr>
                                      <p:tavLst>
                                        <p:tav tm="0">
                                          <p:val>
                                            <p:fltVal val="0"/>
                                          </p:val>
                                        </p:tav>
                                        <p:tav tm="100000">
                                          <p:val>
                                            <p:strVal val="#ppt_w"/>
                                          </p:val>
                                        </p:tav>
                                      </p:tavLst>
                                    </p:anim>
                                    <p:anim calcmode="lin" valueType="num">
                                      <p:cBhvr>
                                        <p:cTn id="67" dur="500" fill="hold"/>
                                        <p:tgtEl>
                                          <p:spTgt spid="11"/>
                                        </p:tgtEl>
                                        <p:attrNameLst>
                                          <p:attrName>ppt_h</p:attrName>
                                        </p:attrNameLst>
                                      </p:cBhvr>
                                      <p:tavLst>
                                        <p:tav tm="0">
                                          <p:val>
                                            <p:fltVal val="0"/>
                                          </p:val>
                                        </p:tav>
                                        <p:tav tm="100000">
                                          <p:val>
                                            <p:strVal val="#ppt_h"/>
                                          </p:val>
                                        </p:tav>
                                      </p:tavLst>
                                    </p:anim>
                                    <p:animEffect transition="in" filter="fade">
                                      <p:cBhvr>
                                        <p:cTn id="68" dur="500"/>
                                        <p:tgtEl>
                                          <p:spTgt spid="11"/>
                                        </p:tgtEl>
                                      </p:cBhvr>
                                    </p:animEffect>
                                  </p:childTnLst>
                                </p:cTn>
                              </p:par>
                            </p:childTnLst>
                          </p:cTn>
                        </p:par>
                        <p:par>
                          <p:cTn id="69" fill="hold">
                            <p:stCondLst>
                              <p:cond delay="1500"/>
                            </p:stCondLst>
                            <p:childTnLst>
                              <p:par>
                                <p:cTn id="70" presetID="53" presetClass="entr" presetSubtype="16" fill="hold" grpId="0" nodeType="afterEffect">
                                  <p:stCondLst>
                                    <p:cond delay="0"/>
                                  </p:stCondLst>
                                  <p:childTnLst>
                                    <p:set>
                                      <p:cBhvr>
                                        <p:cTn id="71" dur="1" fill="hold">
                                          <p:stCondLst>
                                            <p:cond delay="0"/>
                                          </p:stCondLst>
                                        </p:cTn>
                                        <p:tgtEl>
                                          <p:spTgt spid="3"/>
                                        </p:tgtEl>
                                        <p:attrNameLst>
                                          <p:attrName>style.visibility</p:attrName>
                                        </p:attrNameLst>
                                      </p:cBhvr>
                                      <p:to>
                                        <p:strVal val="visible"/>
                                      </p:to>
                                    </p:set>
                                    <p:anim calcmode="lin" valueType="num">
                                      <p:cBhvr>
                                        <p:cTn id="72" dur="500" fill="hold"/>
                                        <p:tgtEl>
                                          <p:spTgt spid="3"/>
                                        </p:tgtEl>
                                        <p:attrNameLst>
                                          <p:attrName>ppt_w</p:attrName>
                                        </p:attrNameLst>
                                      </p:cBhvr>
                                      <p:tavLst>
                                        <p:tav tm="0">
                                          <p:val>
                                            <p:fltVal val="0"/>
                                          </p:val>
                                        </p:tav>
                                        <p:tav tm="100000">
                                          <p:val>
                                            <p:strVal val="#ppt_w"/>
                                          </p:val>
                                        </p:tav>
                                      </p:tavLst>
                                    </p:anim>
                                    <p:anim calcmode="lin" valueType="num">
                                      <p:cBhvr>
                                        <p:cTn id="73" dur="500" fill="hold"/>
                                        <p:tgtEl>
                                          <p:spTgt spid="3"/>
                                        </p:tgtEl>
                                        <p:attrNameLst>
                                          <p:attrName>ppt_h</p:attrName>
                                        </p:attrNameLst>
                                      </p:cBhvr>
                                      <p:tavLst>
                                        <p:tav tm="0">
                                          <p:val>
                                            <p:fltVal val="0"/>
                                          </p:val>
                                        </p:tav>
                                        <p:tav tm="100000">
                                          <p:val>
                                            <p:strVal val="#ppt_h"/>
                                          </p:val>
                                        </p:tav>
                                      </p:tavLst>
                                    </p:anim>
                                    <p:animEffect transition="in" filter="fade">
                                      <p:cBhvr>
                                        <p:cTn id="74" dur="500"/>
                                        <p:tgtEl>
                                          <p:spTgt spid="3"/>
                                        </p:tgtEl>
                                      </p:cBhvr>
                                    </p:animEffect>
                                  </p:childTnLst>
                                </p:cTn>
                              </p:par>
                              <p:par>
                                <p:cTn id="75" presetID="2" presetClass="entr" presetSubtype="8" fill="hold" grpId="0" nodeType="withEffect">
                                  <p:stCondLst>
                                    <p:cond delay="0"/>
                                  </p:stCondLst>
                                  <p:childTnLst>
                                    <p:set>
                                      <p:cBhvr>
                                        <p:cTn id="76" dur="1" fill="hold">
                                          <p:stCondLst>
                                            <p:cond delay="0"/>
                                          </p:stCondLst>
                                        </p:cTn>
                                        <p:tgtEl>
                                          <p:spTgt spid="19"/>
                                        </p:tgtEl>
                                        <p:attrNameLst>
                                          <p:attrName>style.visibility</p:attrName>
                                        </p:attrNameLst>
                                      </p:cBhvr>
                                      <p:to>
                                        <p:strVal val="visible"/>
                                      </p:to>
                                    </p:set>
                                    <p:anim calcmode="lin" valueType="num">
                                      <p:cBhvr additive="base">
                                        <p:cTn id="77" dur="500" fill="hold"/>
                                        <p:tgtEl>
                                          <p:spTgt spid="19"/>
                                        </p:tgtEl>
                                        <p:attrNameLst>
                                          <p:attrName>ppt_x</p:attrName>
                                        </p:attrNameLst>
                                      </p:cBhvr>
                                      <p:tavLst>
                                        <p:tav tm="0">
                                          <p:val>
                                            <p:strVal val="0-#ppt_w/2"/>
                                          </p:val>
                                        </p:tav>
                                        <p:tav tm="100000">
                                          <p:val>
                                            <p:strVal val="#ppt_x"/>
                                          </p:val>
                                        </p:tav>
                                      </p:tavLst>
                                    </p:anim>
                                    <p:anim calcmode="lin" valueType="num">
                                      <p:cBhvr additive="base">
                                        <p:cTn id="78"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3167" y="174496"/>
            <a:ext cx="3536732" cy="810982"/>
            <a:chOff x="823167" y="174496"/>
            <a:chExt cx="3536732" cy="810982"/>
          </a:xfrm>
        </p:grpSpPr>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23167" y="174496"/>
              <a:ext cx="3486972" cy="810982"/>
            </a:xfrm>
            <a:prstGeom prst="rect">
              <a:avLst/>
            </a:prstGeom>
          </p:spPr>
        </p:pic>
        <p:sp>
          <p:nvSpPr>
            <p:cNvPr id="54" name="Rectangle 23"/>
            <p:cNvSpPr>
              <a:spLocks noChangeArrowheads="1"/>
            </p:cNvSpPr>
            <p:nvPr/>
          </p:nvSpPr>
          <p:spPr bwMode="auto">
            <a:xfrm>
              <a:off x="823167" y="238506"/>
              <a:ext cx="353673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zh-CN" altLang="en-US" sz="4000" kern="10" smtClean="0">
                  <a:ln w="19050">
                    <a:noFill/>
                    <a:miter lim="800000"/>
                  </a:ln>
                  <a:solidFill>
                    <a:schemeClr val="bg1"/>
                  </a:solidFill>
                  <a:latin typeface="华文行楷" panose="02010800040101010101" pitchFamily="2" charset="-122"/>
                  <a:ea typeface="华文行楷" panose="02010800040101010101" pitchFamily="2" charset="-122"/>
                </a:rPr>
                <a:t>企业荣誉</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grpSp>
        <p:nvGrpSpPr>
          <p:cNvPr id="50" name="组合 49"/>
          <p:cNvGrpSpPr/>
          <p:nvPr/>
        </p:nvGrpSpPr>
        <p:grpSpPr>
          <a:xfrm>
            <a:off x="351974" y="174496"/>
            <a:ext cx="842865" cy="852406"/>
            <a:chOff x="2770755" y="4128825"/>
            <a:chExt cx="1837870" cy="1858675"/>
          </a:xfrm>
        </p:grpSpPr>
        <p:pic>
          <p:nvPicPr>
            <p:cNvPr id="51" name="图片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0755" y="4128825"/>
              <a:ext cx="1837870" cy="1858675"/>
            </a:xfrm>
            <a:prstGeom prst="rect">
              <a:avLst/>
            </a:prstGeom>
          </p:spPr>
        </p:pic>
        <p:sp>
          <p:nvSpPr>
            <p:cNvPr id="52" name="Rectangle 23"/>
            <p:cNvSpPr>
              <a:spLocks noChangeArrowheads="1"/>
            </p:cNvSpPr>
            <p:nvPr/>
          </p:nvSpPr>
          <p:spPr bwMode="auto">
            <a:xfrm>
              <a:off x="2906801" y="4286386"/>
              <a:ext cx="1582980" cy="154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zh-CN" sz="4000" kern="10" smtClean="0">
                  <a:ln w="19050">
                    <a:noFill/>
                    <a:miter lim="800000"/>
                  </a:ln>
                  <a:solidFill>
                    <a:schemeClr val="bg1"/>
                  </a:solidFill>
                  <a:latin typeface="华文行楷" panose="02010800040101010101" pitchFamily="2" charset="-122"/>
                  <a:ea typeface="华文行楷" panose="02010800040101010101" pitchFamily="2" charset="-122"/>
                </a:rPr>
                <a:t>02</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sp>
        <p:nvSpPr>
          <p:cNvPr id="8" name="TextBox 45"/>
          <p:cNvSpPr txBox="1"/>
          <p:nvPr/>
        </p:nvSpPr>
        <p:spPr>
          <a:xfrm>
            <a:off x="8782028" y="2785557"/>
            <a:ext cx="2655881" cy="3027560"/>
          </a:xfrm>
          <a:prstGeom prst="rect">
            <a:avLst/>
          </a:prstGeom>
          <a:noFill/>
        </p:spPr>
        <p:txBody>
          <a:bodyPr wrap="square" lIns="91440" tIns="45720" rIns="91440" bIns="45720" rtlCol="0">
            <a:spAutoFit/>
          </a:bodyPr>
          <a:lstStyle/>
          <a:p>
            <a:pPr defTabSz="914400">
              <a:lnSpc>
                <a:spcPct val="150000"/>
              </a:lnSpc>
            </a:pPr>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rPr>
              <a:t>公司</a:t>
            </a:r>
            <a:r>
              <a:rPr lang="zh-CN" altLang="zh-CN" sz="1465" dirty="0">
                <a:solidFill>
                  <a:prstClr val="black">
                    <a:lumMod val="65000"/>
                    <a:lumOff val="35000"/>
                  </a:prstClr>
                </a:solidFill>
                <a:latin typeface="微软雅黑" panose="020B0503020204020204" pitchFamily="34" charset="-122"/>
                <a:ea typeface="微软雅黑" panose="020B0503020204020204" pitchFamily="34" charset="-122"/>
              </a:rPr>
              <a:t>必须清醒地看到前进中的困难与挑战，正视自身存在的差距与不足，以更加坚定的信念、更加饱满的热情、更加务实的作风、更加强大的合力，共同谱写公司发展的新篇章，为集团公司提供强有力的金融服务与支持。</a:t>
            </a:r>
            <a:endPar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endParaRPr>
          </a:p>
          <a:p>
            <a:pPr defTabSz="914400"/>
            <a:endPar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9" name="Freeform 508"/>
          <p:cNvSpPr/>
          <p:nvPr/>
        </p:nvSpPr>
        <p:spPr bwMode="auto">
          <a:xfrm>
            <a:off x="7944510" y="1965595"/>
            <a:ext cx="85725" cy="85725"/>
          </a:xfrm>
          <a:custGeom>
            <a:avLst/>
            <a:gdLst>
              <a:gd name="T0" fmla="*/ 0 w 54"/>
              <a:gd name="T1" fmla="*/ 54 h 54"/>
              <a:gd name="T2" fmla="*/ 54 w 54"/>
              <a:gd name="T3" fmla="*/ 0 h 54"/>
              <a:gd name="T4" fmla="*/ 0 w 54"/>
              <a:gd name="T5" fmla="*/ 54 h 54"/>
            </a:gdLst>
            <a:ahLst/>
            <a:cxnLst>
              <a:cxn ang="0">
                <a:pos x="T0" y="T1"/>
              </a:cxn>
              <a:cxn ang="0">
                <a:pos x="T2" y="T3"/>
              </a:cxn>
              <a:cxn ang="0">
                <a:pos x="T4" y="T5"/>
              </a:cxn>
            </a:cxnLst>
            <a:rect l="0" t="0" r="r" b="b"/>
            <a:pathLst>
              <a:path w="54" h="54">
                <a:moveTo>
                  <a:pt x="0" y="54"/>
                </a:moveTo>
                <a:lnTo>
                  <a:pt x="54" y="0"/>
                </a:lnTo>
                <a:lnTo>
                  <a:pt x="0" y="54"/>
                </a:lnTo>
                <a:close/>
              </a:path>
            </a:pathLst>
          </a:custGeom>
          <a:solidFill>
            <a:srgbClr val="D40F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smtClean="0">
              <a:ln>
                <a:noFill/>
              </a:ln>
              <a:solidFill>
                <a:prstClr val="black"/>
              </a:solidFill>
              <a:effectLst/>
              <a:uLnTx/>
              <a:uFillTx/>
            </a:endParaRPr>
          </a:p>
        </p:txBody>
      </p:sp>
      <p:sp>
        <p:nvSpPr>
          <p:cNvPr id="10" name="Line 509"/>
          <p:cNvSpPr>
            <a:spLocks noChangeShapeType="1"/>
          </p:cNvSpPr>
          <p:nvPr/>
        </p:nvSpPr>
        <p:spPr bwMode="auto">
          <a:xfrm flipV="1">
            <a:off x="7944510" y="1965595"/>
            <a:ext cx="85725" cy="857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smtClean="0">
              <a:ln>
                <a:noFill/>
              </a:ln>
              <a:solidFill>
                <a:prstClr val="black"/>
              </a:solidFill>
              <a:effectLst/>
              <a:uLnTx/>
              <a:uFillTx/>
            </a:endParaRPr>
          </a:p>
        </p:txBody>
      </p:sp>
      <p:sp>
        <p:nvSpPr>
          <p:cNvPr id="11" name="Line 510"/>
          <p:cNvSpPr>
            <a:spLocks noChangeShapeType="1"/>
          </p:cNvSpPr>
          <p:nvPr/>
        </p:nvSpPr>
        <p:spPr bwMode="auto">
          <a:xfrm>
            <a:off x="7944510" y="1879871"/>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smtClean="0">
              <a:ln>
                <a:noFill/>
              </a:ln>
              <a:solidFill>
                <a:prstClr val="black"/>
              </a:solidFill>
              <a:effectLst/>
              <a:uLnTx/>
              <a:uFillTx/>
            </a:endParaRPr>
          </a:p>
        </p:txBody>
      </p:sp>
      <p:sp>
        <p:nvSpPr>
          <p:cNvPr id="12" name="Line 511"/>
          <p:cNvSpPr>
            <a:spLocks noChangeShapeType="1"/>
          </p:cNvSpPr>
          <p:nvPr/>
        </p:nvSpPr>
        <p:spPr bwMode="auto">
          <a:xfrm>
            <a:off x="7944510" y="1879871"/>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smtClean="0">
              <a:ln>
                <a:noFill/>
              </a:ln>
              <a:solidFill>
                <a:prstClr val="black"/>
              </a:solidFill>
              <a:effectLst/>
              <a:uLnTx/>
              <a:uFillTx/>
            </a:endParaRPr>
          </a:p>
        </p:txBody>
      </p:sp>
      <p:sp>
        <p:nvSpPr>
          <p:cNvPr id="13" name="TextBox 50"/>
          <p:cNvSpPr txBox="1"/>
          <p:nvPr/>
        </p:nvSpPr>
        <p:spPr>
          <a:xfrm>
            <a:off x="8782028" y="1965595"/>
            <a:ext cx="3777625" cy="543675"/>
          </a:xfrm>
          <a:prstGeom prst="rect">
            <a:avLst/>
          </a:prstGeom>
          <a:noFill/>
        </p:spPr>
        <p:txBody>
          <a:bodyPr wrap="square" lIns="91440" tIns="45720" rIns="91440" bIns="45720" rtlCol="0">
            <a:spAutoFit/>
          </a:bodyPr>
          <a:lstStyle/>
          <a:p>
            <a:pPr defTabSz="914400"/>
            <a:r>
              <a:rPr lang="zh-CN" altLang="en-US" sz="2935" dirty="0">
                <a:solidFill>
                  <a:srgbClr val="00011D"/>
                </a:solidFill>
                <a:latin typeface="微软雅黑" panose="020B0503020204020204" pitchFamily="34" charset="-122"/>
                <a:ea typeface="微软雅黑" panose="020B0503020204020204" pitchFamily="34" charset="-122"/>
              </a:rPr>
              <a:t>资质荣誉</a:t>
            </a:r>
            <a:endParaRPr lang="zh-CN" altLang="zh-CN" sz="2935" dirty="0">
              <a:solidFill>
                <a:srgbClr val="00011D"/>
              </a:solidFill>
              <a:latin typeface="微软雅黑" panose="020B0503020204020204" pitchFamily="34" charset="-122"/>
              <a:ea typeface="微软雅黑" panose="020B0503020204020204" pitchFamily="34" charset="-122"/>
            </a:endParaRPr>
          </a:p>
        </p:txBody>
      </p:sp>
      <p:pic>
        <p:nvPicPr>
          <p:cNvPr id="14" name="Picture 3" descr="C:\Documents and Settings\Administrator\桌面\奖.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790" t="22252" r="66063" b="55098"/>
          <a:stretch>
            <a:fillRect/>
          </a:stretch>
        </p:blipFill>
        <p:spPr bwMode="auto">
          <a:xfrm>
            <a:off x="3909307" y="2785557"/>
            <a:ext cx="1572636" cy="115212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C:\Documents and Settings\Administrator\桌面\奖.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790" t="22252" r="66063" b="55098"/>
          <a:stretch>
            <a:fillRect/>
          </a:stretch>
        </p:blipFill>
        <p:spPr bwMode="auto">
          <a:xfrm>
            <a:off x="5481794" y="2785557"/>
            <a:ext cx="1572636" cy="115212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3" descr="C:\Documents and Settings\Administrator\桌面\奖.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790" t="22252" r="66063" b="55098"/>
          <a:stretch>
            <a:fillRect/>
          </a:stretch>
        </p:blipFill>
        <p:spPr bwMode="auto">
          <a:xfrm>
            <a:off x="7054279" y="2785557"/>
            <a:ext cx="1572636" cy="115212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 descr="C:\Documents and Settings\Administrator\桌面\奖.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790" t="22252" r="66063" b="55098"/>
          <a:stretch>
            <a:fillRect/>
          </a:stretch>
        </p:blipFill>
        <p:spPr bwMode="auto">
          <a:xfrm>
            <a:off x="3909307" y="3937685"/>
            <a:ext cx="1572636" cy="115212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3" descr="C:\Documents and Settings\Administrator\桌面\奖.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790" t="22252" r="66063" b="55098"/>
          <a:stretch>
            <a:fillRect/>
          </a:stretch>
        </p:blipFill>
        <p:spPr bwMode="auto">
          <a:xfrm>
            <a:off x="5481794" y="3930974"/>
            <a:ext cx="1572636" cy="115212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 descr="C:\Documents and Settings\Administrator\桌面\奖.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790" t="22252" r="66063" b="55098"/>
          <a:stretch>
            <a:fillRect/>
          </a:stretch>
        </p:blipFill>
        <p:spPr bwMode="auto">
          <a:xfrm>
            <a:off x="7054281" y="3930974"/>
            <a:ext cx="1572636" cy="115212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3" descr="C:\Documents and Settings\Administrator\桌面\奖.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790" t="22252" r="66063" b="55098"/>
          <a:stretch>
            <a:fillRect/>
          </a:stretch>
        </p:blipFill>
        <p:spPr bwMode="auto">
          <a:xfrm>
            <a:off x="3909157" y="5107905"/>
            <a:ext cx="1572636" cy="115212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3" descr="C:\Documents and Settings\Administrator\桌面\奖.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790" t="22252" r="66063" b="55098"/>
          <a:stretch>
            <a:fillRect/>
          </a:stretch>
        </p:blipFill>
        <p:spPr bwMode="auto">
          <a:xfrm>
            <a:off x="5481643" y="5107905"/>
            <a:ext cx="1572636" cy="1152128"/>
          </a:xfrm>
          <a:prstGeom prst="rect">
            <a:avLst/>
          </a:prstGeom>
          <a:noFill/>
          <a:extLst>
            <a:ext uri="{909E8E84-426E-40DD-AFC4-6F175D3DCCD1}">
              <a14:hiddenFill xmlns:a14="http://schemas.microsoft.com/office/drawing/2010/main">
                <a:solidFill>
                  <a:srgbClr val="FFFFFF"/>
                </a:solidFill>
              </a14:hiddenFill>
            </a:ext>
          </a:extLst>
        </p:spPr>
      </p:pic>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96505" y="-22138"/>
            <a:ext cx="6088069" cy="6263000"/>
          </a:xfrm>
          <a:prstGeom prst="rect">
            <a:avLst/>
          </a:prstGeom>
          <a:effectLst>
            <a:outerShdw blurRad="76200" dir="13500000" sy="23000" kx="1200000" algn="br" rotWithShape="0">
              <a:prstClr val="black">
                <a:alpha val="20000"/>
              </a:prstClr>
            </a:outerShdw>
          </a:effectLst>
        </p:spPr>
      </p:pic>
      <p:pic>
        <p:nvPicPr>
          <p:cNvPr id="23" name="Picture 3" descr="C:\Documents and Settings\Administrator\桌面\奖.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790" t="22252" r="66063" b="55098"/>
          <a:stretch>
            <a:fillRect/>
          </a:stretch>
        </p:blipFill>
        <p:spPr bwMode="auto">
          <a:xfrm>
            <a:off x="7054279" y="5107905"/>
            <a:ext cx="1572636" cy="115212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fltVal val="0"/>
                                          </p:val>
                                        </p:tav>
                                        <p:tav tm="100000">
                                          <p:val>
                                            <p:strVal val="#ppt_w"/>
                                          </p:val>
                                        </p:tav>
                                      </p:tavLst>
                                    </p:anim>
                                    <p:anim calcmode="lin" valueType="num">
                                      <p:cBhvr>
                                        <p:cTn id="8" dur="1000" fill="hold"/>
                                        <p:tgtEl>
                                          <p:spTgt spid="50"/>
                                        </p:tgtEl>
                                        <p:attrNameLst>
                                          <p:attrName>ppt_h</p:attrName>
                                        </p:attrNameLst>
                                      </p:cBhvr>
                                      <p:tavLst>
                                        <p:tav tm="0">
                                          <p:val>
                                            <p:fltVal val="0"/>
                                          </p:val>
                                        </p:tav>
                                        <p:tav tm="100000">
                                          <p:val>
                                            <p:strVal val="#ppt_h"/>
                                          </p:val>
                                        </p:tav>
                                      </p:tavLst>
                                    </p:anim>
                                    <p:anim calcmode="lin" valueType="num">
                                      <p:cBhvr>
                                        <p:cTn id="9" dur="1000" fill="hold"/>
                                        <p:tgtEl>
                                          <p:spTgt spid="5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ppt_x</p:attrName>
                                        </p:attrNameLst>
                                      </p:cBhvr>
                                      <p:tavLst>
                                        <p:tav tm="0">
                                          <p:val>
                                            <p:strVal val="#ppt_x-#ppt_w*1.125000"/>
                                          </p:val>
                                        </p:tav>
                                        <p:tav tm="100000">
                                          <p:val>
                                            <p:strVal val="#ppt_x"/>
                                          </p:val>
                                        </p:tav>
                                      </p:tavLst>
                                    </p:anim>
                                    <p:animEffect transition="in" filter="wipe(right)">
                                      <p:cBhvr>
                                        <p:cTn id="15" dur="500"/>
                                        <p:tgtEl>
                                          <p:spTgt spid="2"/>
                                        </p:tgtEl>
                                      </p:cBhvr>
                                    </p:animEffect>
                                  </p:childTnLst>
                                </p:cTn>
                              </p:par>
                            </p:childTnLst>
                          </p:cTn>
                        </p:par>
                        <p:par>
                          <p:cTn id="16" fill="hold">
                            <p:stCondLst>
                              <p:cond delay="1500"/>
                            </p:stCondLst>
                            <p:childTnLst>
                              <p:par>
                                <p:cTn id="17" presetID="53" presetClass="entr" presetSubtype="528"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anim calcmode="lin" valueType="num">
                                      <p:cBhvr>
                                        <p:cTn id="22" dur="500" fill="hold"/>
                                        <p:tgtEl>
                                          <p:spTgt spid="22"/>
                                        </p:tgtEl>
                                        <p:attrNameLst>
                                          <p:attrName>ppt_x</p:attrName>
                                        </p:attrNameLst>
                                      </p:cBhvr>
                                      <p:tavLst>
                                        <p:tav tm="0">
                                          <p:val>
                                            <p:fltVal val="0.5"/>
                                          </p:val>
                                        </p:tav>
                                        <p:tav tm="100000">
                                          <p:val>
                                            <p:strVal val="#ppt_x"/>
                                          </p:val>
                                        </p:tav>
                                      </p:tavLst>
                                    </p:anim>
                                    <p:anim calcmode="lin" valueType="num">
                                      <p:cBhvr>
                                        <p:cTn id="23" dur="500" fill="hold"/>
                                        <p:tgtEl>
                                          <p:spTgt spid="22"/>
                                        </p:tgtEl>
                                        <p:attrNameLst>
                                          <p:attrName>ppt_y</p:attrName>
                                        </p:attrNameLst>
                                      </p:cBhvr>
                                      <p:tavLst>
                                        <p:tav tm="0">
                                          <p:val>
                                            <p:fltVal val="0.5"/>
                                          </p:val>
                                        </p:tav>
                                        <p:tav tm="100000">
                                          <p:val>
                                            <p:strVal val="#ppt_y"/>
                                          </p:val>
                                        </p:tav>
                                      </p:tavLst>
                                    </p:anim>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childTnLst>
                          </p:cTn>
                        </p:par>
                        <p:par>
                          <p:cTn id="28" fill="hold">
                            <p:stCondLst>
                              <p:cond delay="2500"/>
                            </p:stCondLst>
                            <p:childTnLst>
                              <p:par>
                                <p:cTn id="29" presetID="22" presetClass="entr" presetSubtype="4"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500"/>
                                        <p:tgtEl>
                                          <p:spTgt spid="8"/>
                                        </p:tgtEl>
                                      </p:cBhvr>
                                    </p:animEffect>
                                  </p:childTnLst>
                                </p:cTn>
                              </p:par>
                            </p:childTnLst>
                          </p:cTn>
                        </p:par>
                        <p:par>
                          <p:cTn id="32" fill="hold">
                            <p:stCondLst>
                              <p:cond delay="3000"/>
                            </p:stCondLst>
                            <p:childTnLst>
                              <p:par>
                                <p:cTn id="33" presetID="31" presetClass="entr" presetSubtype="0"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p:cTn id="35" dur="1000" fill="hold"/>
                                        <p:tgtEl>
                                          <p:spTgt spid="14"/>
                                        </p:tgtEl>
                                        <p:attrNameLst>
                                          <p:attrName>ppt_w</p:attrName>
                                        </p:attrNameLst>
                                      </p:cBhvr>
                                      <p:tavLst>
                                        <p:tav tm="0">
                                          <p:val>
                                            <p:fltVal val="0"/>
                                          </p:val>
                                        </p:tav>
                                        <p:tav tm="100000">
                                          <p:val>
                                            <p:strVal val="#ppt_w"/>
                                          </p:val>
                                        </p:tav>
                                      </p:tavLst>
                                    </p:anim>
                                    <p:anim calcmode="lin" valueType="num">
                                      <p:cBhvr>
                                        <p:cTn id="36" dur="1000" fill="hold"/>
                                        <p:tgtEl>
                                          <p:spTgt spid="14"/>
                                        </p:tgtEl>
                                        <p:attrNameLst>
                                          <p:attrName>ppt_h</p:attrName>
                                        </p:attrNameLst>
                                      </p:cBhvr>
                                      <p:tavLst>
                                        <p:tav tm="0">
                                          <p:val>
                                            <p:fltVal val="0"/>
                                          </p:val>
                                        </p:tav>
                                        <p:tav tm="100000">
                                          <p:val>
                                            <p:strVal val="#ppt_h"/>
                                          </p:val>
                                        </p:tav>
                                      </p:tavLst>
                                    </p:anim>
                                    <p:anim calcmode="lin" valueType="num">
                                      <p:cBhvr>
                                        <p:cTn id="37" dur="1000" fill="hold"/>
                                        <p:tgtEl>
                                          <p:spTgt spid="14"/>
                                        </p:tgtEl>
                                        <p:attrNameLst>
                                          <p:attrName>style.rotation</p:attrName>
                                        </p:attrNameLst>
                                      </p:cBhvr>
                                      <p:tavLst>
                                        <p:tav tm="0">
                                          <p:val>
                                            <p:fltVal val="90"/>
                                          </p:val>
                                        </p:tav>
                                        <p:tav tm="100000">
                                          <p:val>
                                            <p:fltVal val="0"/>
                                          </p:val>
                                        </p:tav>
                                      </p:tavLst>
                                    </p:anim>
                                    <p:animEffect transition="in" filter="fade">
                                      <p:cBhvr>
                                        <p:cTn id="38" dur="1000"/>
                                        <p:tgtEl>
                                          <p:spTgt spid="14"/>
                                        </p:tgtEl>
                                      </p:cBhvr>
                                    </p:animEffect>
                                  </p:childTnLst>
                                </p:cTn>
                              </p:par>
                              <p:par>
                                <p:cTn id="39" presetID="31" presetClass="entr" presetSubtype="0"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1000" fill="hold"/>
                                        <p:tgtEl>
                                          <p:spTgt spid="15"/>
                                        </p:tgtEl>
                                        <p:attrNameLst>
                                          <p:attrName>ppt_w</p:attrName>
                                        </p:attrNameLst>
                                      </p:cBhvr>
                                      <p:tavLst>
                                        <p:tav tm="0">
                                          <p:val>
                                            <p:fltVal val="0"/>
                                          </p:val>
                                        </p:tav>
                                        <p:tav tm="100000">
                                          <p:val>
                                            <p:strVal val="#ppt_w"/>
                                          </p:val>
                                        </p:tav>
                                      </p:tavLst>
                                    </p:anim>
                                    <p:anim calcmode="lin" valueType="num">
                                      <p:cBhvr>
                                        <p:cTn id="42" dur="1000" fill="hold"/>
                                        <p:tgtEl>
                                          <p:spTgt spid="15"/>
                                        </p:tgtEl>
                                        <p:attrNameLst>
                                          <p:attrName>ppt_h</p:attrName>
                                        </p:attrNameLst>
                                      </p:cBhvr>
                                      <p:tavLst>
                                        <p:tav tm="0">
                                          <p:val>
                                            <p:fltVal val="0"/>
                                          </p:val>
                                        </p:tav>
                                        <p:tav tm="100000">
                                          <p:val>
                                            <p:strVal val="#ppt_h"/>
                                          </p:val>
                                        </p:tav>
                                      </p:tavLst>
                                    </p:anim>
                                    <p:anim calcmode="lin" valueType="num">
                                      <p:cBhvr>
                                        <p:cTn id="43" dur="1000" fill="hold"/>
                                        <p:tgtEl>
                                          <p:spTgt spid="15"/>
                                        </p:tgtEl>
                                        <p:attrNameLst>
                                          <p:attrName>style.rotation</p:attrName>
                                        </p:attrNameLst>
                                      </p:cBhvr>
                                      <p:tavLst>
                                        <p:tav tm="0">
                                          <p:val>
                                            <p:fltVal val="90"/>
                                          </p:val>
                                        </p:tav>
                                        <p:tav tm="100000">
                                          <p:val>
                                            <p:fltVal val="0"/>
                                          </p:val>
                                        </p:tav>
                                      </p:tavLst>
                                    </p:anim>
                                    <p:animEffect transition="in" filter="fade">
                                      <p:cBhvr>
                                        <p:cTn id="44" dur="1000"/>
                                        <p:tgtEl>
                                          <p:spTgt spid="15"/>
                                        </p:tgtEl>
                                      </p:cBhvr>
                                    </p:animEffect>
                                  </p:childTnLst>
                                </p:cTn>
                              </p:par>
                              <p:par>
                                <p:cTn id="45" presetID="31" presetClass="entr" presetSubtype="0"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1000" fill="hold"/>
                                        <p:tgtEl>
                                          <p:spTgt spid="16"/>
                                        </p:tgtEl>
                                        <p:attrNameLst>
                                          <p:attrName>ppt_w</p:attrName>
                                        </p:attrNameLst>
                                      </p:cBhvr>
                                      <p:tavLst>
                                        <p:tav tm="0">
                                          <p:val>
                                            <p:fltVal val="0"/>
                                          </p:val>
                                        </p:tav>
                                        <p:tav tm="100000">
                                          <p:val>
                                            <p:strVal val="#ppt_w"/>
                                          </p:val>
                                        </p:tav>
                                      </p:tavLst>
                                    </p:anim>
                                    <p:anim calcmode="lin" valueType="num">
                                      <p:cBhvr>
                                        <p:cTn id="48" dur="1000" fill="hold"/>
                                        <p:tgtEl>
                                          <p:spTgt spid="16"/>
                                        </p:tgtEl>
                                        <p:attrNameLst>
                                          <p:attrName>ppt_h</p:attrName>
                                        </p:attrNameLst>
                                      </p:cBhvr>
                                      <p:tavLst>
                                        <p:tav tm="0">
                                          <p:val>
                                            <p:fltVal val="0"/>
                                          </p:val>
                                        </p:tav>
                                        <p:tav tm="100000">
                                          <p:val>
                                            <p:strVal val="#ppt_h"/>
                                          </p:val>
                                        </p:tav>
                                      </p:tavLst>
                                    </p:anim>
                                    <p:anim calcmode="lin" valueType="num">
                                      <p:cBhvr>
                                        <p:cTn id="49" dur="1000" fill="hold"/>
                                        <p:tgtEl>
                                          <p:spTgt spid="16"/>
                                        </p:tgtEl>
                                        <p:attrNameLst>
                                          <p:attrName>style.rotation</p:attrName>
                                        </p:attrNameLst>
                                      </p:cBhvr>
                                      <p:tavLst>
                                        <p:tav tm="0">
                                          <p:val>
                                            <p:fltVal val="90"/>
                                          </p:val>
                                        </p:tav>
                                        <p:tav tm="100000">
                                          <p:val>
                                            <p:fltVal val="0"/>
                                          </p:val>
                                        </p:tav>
                                      </p:tavLst>
                                    </p:anim>
                                    <p:animEffect transition="in" filter="fade">
                                      <p:cBhvr>
                                        <p:cTn id="50" dur="1000"/>
                                        <p:tgtEl>
                                          <p:spTgt spid="16"/>
                                        </p:tgtEl>
                                      </p:cBhvr>
                                    </p:animEffect>
                                  </p:childTnLst>
                                </p:cTn>
                              </p:par>
                              <p:par>
                                <p:cTn id="51" presetID="31" presetClass="entr" presetSubtype="0" fill="hold" nodeType="with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1000" fill="hold"/>
                                        <p:tgtEl>
                                          <p:spTgt spid="17"/>
                                        </p:tgtEl>
                                        <p:attrNameLst>
                                          <p:attrName>ppt_w</p:attrName>
                                        </p:attrNameLst>
                                      </p:cBhvr>
                                      <p:tavLst>
                                        <p:tav tm="0">
                                          <p:val>
                                            <p:fltVal val="0"/>
                                          </p:val>
                                        </p:tav>
                                        <p:tav tm="100000">
                                          <p:val>
                                            <p:strVal val="#ppt_w"/>
                                          </p:val>
                                        </p:tav>
                                      </p:tavLst>
                                    </p:anim>
                                    <p:anim calcmode="lin" valueType="num">
                                      <p:cBhvr>
                                        <p:cTn id="54" dur="1000" fill="hold"/>
                                        <p:tgtEl>
                                          <p:spTgt spid="17"/>
                                        </p:tgtEl>
                                        <p:attrNameLst>
                                          <p:attrName>ppt_h</p:attrName>
                                        </p:attrNameLst>
                                      </p:cBhvr>
                                      <p:tavLst>
                                        <p:tav tm="0">
                                          <p:val>
                                            <p:fltVal val="0"/>
                                          </p:val>
                                        </p:tav>
                                        <p:tav tm="100000">
                                          <p:val>
                                            <p:strVal val="#ppt_h"/>
                                          </p:val>
                                        </p:tav>
                                      </p:tavLst>
                                    </p:anim>
                                    <p:anim calcmode="lin" valueType="num">
                                      <p:cBhvr>
                                        <p:cTn id="55" dur="1000" fill="hold"/>
                                        <p:tgtEl>
                                          <p:spTgt spid="17"/>
                                        </p:tgtEl>
                                        <p:attrNameLst>
                                          <p:attrName>style.rotation</p:attrName>
                                        </p:attrNameLst>
                                      </p:cBhvr>
                                      <p:tavLst>
                                        <p:tav tm="0">
                                          <p:val>
                                            <p:fltVal val="90"/>
                                          </p:val>
                                        </p:tav>
                                        <p:tav tm="100000">
                                          <p:val>
                                            <p:fltVal val="0"/>
                                          </p:val>
                                        </p:tav>
                                      </p:tavLst>
                                    </p:anim>
                                    <p:animEffect transition="in" filter="fade">
                                      <p:cBhvr>
                                        <p:cTn id="56" dur="1000"/>
                                        <p:tgtEl>
                                          <p:spTgt spid="17"/>
                                        </p:tgtEl>
                                      </p:cBhvr>
                                    </p:animEffect>
                                  </p:childTnLst>
                                </p:cTn>
                              </p:par>
                              <p:par>
                                <p:cTn id="57" presetID="31" presetClass="entr" presetSubtype="0" fill="hold" nodeType="with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p:cTn id="59" dur="1000" fill="hold"/>
                                        <p:tgtEl>
                                          <p:spTgt spid="18"/>
                                        </p:tgtEl>
                                        <p:attrNameLst>
                                          <p:attrName>ppt_w</p:attrName>
                                        </p:attrNameLst>
                                      </p:cBhvr>
                                      <p:tavLst>
                                        <p:tav tm="0">
                                          <p:val>
                                            <p:fltVal val="0"/>
                                          </p:val>
                                        </p:tav>
                                        <p:tav tm="100000">
                                          <p:val>
                                            <p:strVal val="#ppt_w"/>
                                          </p:val>
                                        </p:tav>
                                      </p:tavLst>
                                    </p:anim>
                                    <p:anim calcmode="lin" valueType="num">
                                      <p:cBhvr>
                                        <p:cTn id="60" dur="1000" fill="hold"/>
                                        <p:tgtEl>
                                          <p:spTgt spid="18"/>
                                        </p:tgtEl>
                                        <p:attrNameLst>
                                          <p:attrName>ppt_h</p:attrName>
                                        </p:attrNameLst>
                                      </p:cBhvr>
                                      <p:tavLst>
                                        <p:tav tm="0">
                                          <p:val>
                                            <p:fltVal val="0"/>
                                          </p:val>
                                        </p:tav>
                                        <p:tav tm="100000">
                                          <p:val>
                                            <p:strVal val="#ppt_h"/>
                                          </p:val>
                                        </p:tav>
                                      </p:tavLst>
                                    </p:anim>
                                    <p:anim calcmode="lin" valueType="num">
                                      <p:cBhvr>
                                        <p:cTn id="61" dur="1000" fill="hold"/>
                                        <p:tgtEl>
                                          <p:spTgt spid="18"/>
                                        </p:tgtEl>
                                        <p:attrNameLst>
                                          <p:attrName>style.rotation</p:attrName>
                                        </p:attrNameLst>
                                      </p:cBhvr>
                                      <p:tavLst>
                                        <p:tav tm="0">
                                          <p:val>
                                            <p:fltVal val="90"/>
                                          </p:val>
                                        </p:tav>
                                        <p:tav tm="100000">
                                          <p:val>
                                            <p:fltVal val="0"/>
                                          </p:val>
                                        </p:tav>
                                      </p:tavLst>
                                    </p:anim>
                                    <p:animEffect transition="in" filter="fade">
                                      <p:cBhvr>
                                        <p:cTn id="62" dur="1000"/>
                                        <p:tgtEl>
                                          <p:spTgt spid="18"/>
                                        </p:tgtEl>
                                      </p:cBhvr>
                                    </p:animEffect>
                                  </p:childTnLst>
                                </p:cTn>
                              </p:par>
                              <p:par>
                                <p:cTn id="63" presetID="31" presetClass="entr" presetSubtype="0" fill="hold" nodeType="withEffect">
                                  <p:stCondLst>
                                    <p:cond delay="0"/>
                                  </p:stCondLst>
                                  <p:childTnLst>
                                    <p:set>
                                      <p:cBhvr>
                                        <p:cTn id="64" dur="1" fill="hold">
                                          <p:stCondLst>
                                            <p:cond delay="0"/>
                                          </p:stCondLst>
                                        </p:cTn>
                                        <p:tgtEl>
                                          <p:spTgt spid="19"/>
                                        </p:tgtEl>
                                        <p:attrNameLst>
                                          <p:attrName>style.visibility</p:attrName>
                                        </p:attrNameLst>
                                      </p:cBhvr>
                                      <p:to>
                                        <p:strVal val="visible"/>
                                      </p:to>
                                    </p:set>
                                    <p:anim calcmode="lin" valueType="num">
                                      <p:cBhvr>
                                        <p:cTn id="65" dur="1000" fill="hold"/>
                                        <p:tgtEl>
                                          <p:spTgt spid="19"/>
                                        </p:tgtEl>
                                        <p:attrNameLst>
                                          <p:attrName>ppt_w</p:attrName>
                                        </p:attrNameLst>
                                      </p:cBhvr>
                                      <p:tavLst>
                                        <p:tav tm="0">
                                          <p:val>
                                            <p:fltVal val="0"/>
                                          </p:val>
                                        </p:tav>
                                        <p:tav tm="100000">
                                          <p:val>
                                            <p:strVal val="#ppt_w"/>
                                          </p:val>
                                        </p:tav>
                                      </p:tavLst>
                                    </p:anim>
                                    <p:anim calcmode="lin" valueType="num">
                                      <p:cBhvr>
                                        <p:cTn id="66" dur="1000" fill="hold"/>
                                        <p:tgtEl>
                                          <p:spTgt spid="19"/>
                                        </p:tgtEl>
                                        <p:attrNameLst>
                                          <p:attrName>ppt_h</p:attrName>
                                        </p:attrNameLst>
                                      </p:cBhvr>
                                      <p:tavLst>
                                        <p:tav tm="0">
                                          <p:val>
                                            <p:fltVal val="0"/>
                                          </p:val>
                                        </p:tav>
                                        <p:tav tm="100000">
                                          <p:val>
                                            <p:strVal val="#ppt_h"/>
                                          </p:val>
                                        </p:tav>
                                      </p:tavLst>
                                    </p:anim>
                                    <p:anim calcmode="lin" valueType="num">
                                      <p:cBhvr>
                                        <p:cTn id="67" dur="1000" fill="hold"/>
                                        <p:tgtEl>
                                          <p:spTgt spid="19"/>
                                        </p:tgtEl>
                                        <p:attrNameLst>
                                          <p:attrName>style.rotation</p:attrName>
                                        </p:attrNameLst>
                                      </p:cBhvr>
                                      <p:tavLst>
                                        <p:tav tm="0">
                                          <p:val>
                                            <p:fltVal val="90"/>
                                          </p:val>
                                        </p:tav>
                                        <p:tav tm="100000">
                                          <p:val>
                                            <p:fltVal val="0"/>
                                          </p:val>
                                        </p:tav>
                                      </p:tavLst>
                                    </p:anim>
                                    <p:animEffect transition="in" filter="fade">
                                      <p:cBhvr>
                                        <p:cTn id="68" dur="1000"/>
                                        <p:tgtEl>
                                          <p:spTgt spid="19"/>
                                        </p:tgtEl>
                                      </p:cBhvr>
                                    </p:animEffect>
                                  </p:childTnLst>
                                </p:cTn>
                              </p:par>
                              <p:par>
                                <p:cTn id="69" presetID="31" presetClass="entr" presetSubtype="0" fill="hold" nodeType="withEffect">
                                  <p:stCondLst>
                                    <p:cond delay="0"/>
                                  </p:stCondLst>
                                  <p:childTnLst>
                                    <p:set>
                                      <p:cBhvr>
                                        <p:cTn id="70" dur="1" fill="hold">
                                          <p:stCondLst>
                                            <p:cond delay="0"/>
                                          </p:stCondLst>
                                        </p:cTn>
                                        <p:tgtEl>
                                          <p:spTgt spid="20"/>
                                        </p:tgtEl>
                                        <p:attrNameLst>
                                          <p:attrName>style.visibility</p:attrName>
                                        </p:attrNameLst>
                                      </p:cBhvr>
                                      <p:to>
                                        <p:strVal val="visible"/>
                                      </p:to>
                                    </p:set>
                                    <p:anim calcmode="lin" valueType="num">
                                      <p:cBhvr>
                                        <p:cTn id="71" dur="1000" fill="hold"/>
                                        <p:tgtEl>
                                          <p:spTgt spid="20"/>
                                        </p:tgtEl>
                                        <p:attrNameLst>
                                          <p:attrName>ppt_w</p:attrName>
                                        </p:attrNameLst>
                                      </p:cBhvr>
                                      <p:tavLst>
                                        <p:tav tm="0">
                                          <p:val>
                                            <p:fltVal val="0"/>
                                          </p:val>
                                        </p:tav>
                                        <p:tav tm="100000">
                                          <p:val>
                                            <p:strVal val="#ppt_w"/>
                                          </p:val>
                                        </p:tav>
                                      </p:tavLst>
                                    </p:anim>
                                    <p:anim calcmode="lin" valueType="num">
                                      <p:cBhvr>
                                        <p:cTn id="72" dur="1000" fill="hold"/>
                                        <p:tgtEl>
                                          <p:spTgt spid="20"/>
                                        </p:tgtEl>
                                        <p:attrNameLst>
                                          <p:attrName>ppt_h</p:attrName>
                                        </p:attrNameLst>
                                      </p:cBhvr>
                                      <p:tavLst>
                                        <p:tav tm="0">
                                          <p:val>
                                            <p:fltVal val="0"/>
                                          </p:val>
                                        </p:tav>
                                        <p:tav tm="100000">
                                          <p:val>
                                            <p:strVal val="#ppt_h"/>
                                          </p:val>
                                        </p:tav>
                                      </p:tavLst>
                                    </p:anim>
                                    <p:anim calcmode="lin" valueType="num">
                                      <p:cBhvr>
                                        <p:cTn id="73" dur="1000" fill="hold"/>
                                        <p:tgtEl>
                                          <p:spTgt spid="20"/>
                                        </p:tgtEl>
                                        <p:attrNameLst>
                                          <p:attrName>style.rotation</p:attrName>
                                        </p:attrNameLst>
                                      </p:cBhvr>
                                      <p:tavLst>
                                        <p:tav tm="0">
                                          <p:val>
                                            <p:fltVal val="90"/>
                                          </p:val>
                                        </p:tav>
                                        <p:tav tm="100000">
                                          <p:val>
                                            <p:fltVal val="0"/>
                                          </p:val>
                                        </p:tav>
                                      </p:tavLst>
                                    </p:anim>
                                    <p:animEffect transition="in" filter="fade">
                                      <p:cBhvr>
                                        <p:cTn id="74" dur="1000"/>
                                        <p:tgtEl>
                                          <p:spTgt spid="20"/>
                                        </p:tgtEl>
                                      </p:cBhvr>
                                    </p:animEffect>
                                  </p:childTnLst>
                                </p:cTn>
                              </p:par>
                              <p:par>
                                <p:cTn id="75" presetID="31" presetClass="entr" presetSubtype="0" fill="hold" nodeType="withEffect">
                                  <p:stCondLst>
                                    <p:cond delay="0"/>
                                  </p:stCondLst>
                                  <p:childTnLst>
                                    <p:set>
                                      <p:cBhvr>
                                        <p:cTn id="76" dur="1" fill="hold">
                                          <p:stCondLst>
                                            <p:cond delay="0"/>
                                          </p:stCondLst>
                                        </p:cTn>
                                        <p:tgtEl>
                                          <p:spTgt spid="21"/>
                                        </p:tgtEl>
                                        <p:attrNameLst>
                                          <p:attrName>style.visibility</p:attrName>
                                        </p:attrNameLst>
                                      </p:cBhvr>
                                      <p:to>
                                        <p:strVal val="visible"/>
                                      </p:to>
                                    </p:set>
                                    <p:anim calcmode="lin" valueType="num">
                                      <p:cBhvr>
                                        <p:cTn id="77" dur="1000" fill="hold"/>
                                        <p:tgtEl>
                                          <p:spTgt spid="21"/>
                                        </p:tgtEl>
                                        <p:attrNameLst>
                                          <p:attrName>ppt_w</p:attrName>
                                        </p:attrNameLst>
                                      </p:cBhvr>
                                      <p:tavLst>
                                        <p:tav tm="0">
                                          <p:val>
                                            <p:fltVal val="0"/>
                                          </p:val>
                                        </p:tav>
                                        <p:tav tm="100000">
                                          <p:val>
                                            <p:strVal val="#ppt_w"/>
                                          </p:val>
                                        </p:tav>
                                      </p:tavLst>
                                    </p:anim>
                                    <p:anim calcmode="lin" valueType="num">
                                      <p:cBhvr>
                                        <p:cTn id="78" dur="1000" fill="hold"/>
                                        <p:tgtEl>
                                          <p:spTgt spid="21"/>
                                        </p:tgtEl>
                                        <p:attrNameLst>
                                          <p:attrName>ppt_h</p:attrName>
                                        </p:attrNameLst>
                                      </p:cBhvr>
                                      <p:tavLst>
                                        <p:tav tm="0">
                                          <p:val>
                                            <p:fltVal val="0"/>
                                          </p:val>
                                        </p:tav>
                                        <p:tav tm="100000">
                                          <p:val>
                                            <p:strVal val="#ppt_h"/>
                                          </p:val>
                                        </p:tav>
                                      </p:tavLst>
                                    </p:anim>
                                    <p:anim calcmode="lin" valueType="num">
                                      <p:cBhvr>
                                        <p:cTn id="79" dur="1000" fill="hold"/>
                                        <p:tgtEl>
                                          <p:spTgt spid="21"/>
                                        </p:tgtEl>
                                        <p:attrNameLst>
                                          <p:attrName>style.rotation</p:attrName>
                                        </p:attrNameLst>
                                      </p:cBhvr>
                                      <p:tavLst>
                                        <p:tav tm="0">
                                          <p:val>
                                            <p:fltVal val="90"/>
                                          </p:val>
                                        </p:tav>
                                        <p:tav tm="100000">
                                          <p:val>
                                            <p:fltVal val="0"/>
                                          </p:val>
                                        </p:tav>
                                      </p:tavLst>
                                    </p:anim>
                                    <p:animEffect transition="in" filter="fade">
                                      <p:cBhvr>
                                        <p:cTn id="80" dur="1000"/>
                                        <p:tgtEl>
                                          <p:spTgt spid="21"/>
                                        </p:tgtEl>
                                      </p:cBhvr>
                                    </p:animEffect>
                                  </p:childTnLst>
                                </p:cTn>
                              </p:par>
                              <p:par>
                                <p:cTn id="81" presetID="31" presetClass="entr" presetSubtype="0" fill="hold" nodeType="withEffect">
                                  <p:stCondLst>
                                    <p:cond delay="0"/>
                                  </p:stCondLst>
                                  <p:childTnLst>
                                    <p:set>
                                      <p:cBhvr>
                                        <p:cTn id="82" dur="1" fill="hold">
                                          <p:stCondLst>
                                            <p:cond delay="0"/>
                                          </p:stCondLst>
                                        </p:cTn>
                                        <p:tgtEl>
                                          <p:spTgt spid="23"/>
                                        </p:tgtEl>
                                        <p:attrNameLst>
                                          <p:attrName>style.visibility</p:attrName>
                                        </p:attrNameLst>
                                      </p:cBhvr>
                                      <p:to>
                                        <p:strVal val="visible"/>
                                      </p:to>
                                    </p:set>
                                    <p:anim calcmode="lin" valueType="num">
                                      <p:cBhvr>
                                        <p:cTn id="83" dur="1000" fill="hold"/>
                                        <p:tgtEl>
                                          <p:spTgt spid="23"/>
                                        </p:tgtEl>
                                        <p:attrNameLst>
                                          <p:attrName>ppt_w</p:attrName>
                                        </p:attrNameLst>
                                      </p:cBhvr>
                                      <p:tavLst>
                                        <p:tav tm="0">
                                          <p:val>
                                            <p:fltVal val="0"/>
                                          </p:val>
                                        </p:tav>
                                        <p:tav tm="100000">
                                          <p:val>
                                            <p:strVal val="#ppt_w"/>
                                          </p:val>
                                        </p:tav>
                                      </p:tavLst>
                                    </p:anim>
                                    <p:anim calcmode="lin" valueType="num">
                                      <p:cBhvr>
                                        <p:cTn id="84" dur="1000" fill="hold"/>
                                        <p:tgtEl>
                                          <p:spTgt spid="23"/>
                                        </p:tgtEl>
                                        <p:attrNameLst>
                                          <p:attrName>ppt_h</p:attrName>
                                        </p:attrNameLst>
                                      </p:cBhvr>
                                      <p:tavLst>
                                        <p:tav tm="0">
                                          <p:val>
                                            <p:fltVal val="0"/>
                                          </p:val>
                                        </p:tav>
                                        <p:tav tm="100000">
                                          <p:val>
                                            <p:strVal val="#ppt_h"/>
                                          </p:val>
                                        </p:tav>
                                      </p:tavLst>
                                    </p:anim>
                                    <p:anim calcmode="lin" valueType="num">
                                      <p:cBhvr>
                                        <p:cTn id="85" dur="1000" fill="hold"/>
                                        <p:tgtEl>
                                          <p:spTgt spid="23"/>
                                        </p:tgtEl>
                                        <p:attrNameLst>
                                          <p:attrName>style.rotation</p:attrName>
                                        </p:attrNameLst>
                                      </p:cBhvr>
                                      <p:tavLst>
                                        <p:tav tm="0">
                                          <p:val>
                                            <p:fltVal val="90"/>
                                          </p:val>
                                        </p:tav>
                                        <p:tav tm="100000">
                                          <p:val>
                                            <p:fltVal val="0"/>
                                          </p:val>
                                        </p:tav>
                                      </p:tavLst>
                                    </p:anim>
                                    <p:animEffect transition="in" filter="fade">
                                      <p:cBhvr>
                                        <p:cTn id="86"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3167" y="174496"/>
            <a:ext cx="3536732" cy="810982"/>
            <a:chOff x="823167" y="174496"/>
            <a:chExt cx="3536732" cy="810982"/>
          </a:xfrm>
        </p:grpSpPr>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23167" y="174496"/>
              <a:ext cx="3486972" cy="810982"/>
            </a:xfrm>
            <a:prstGeom prst="rect">
              <a:avLst/>
            </a:prstGeom>
          </p:spPr>
        </p:pic>
        <p:sp>
          <p:nvSpPr>
            <p:cNvPr id="54" name="Rectangle 23"/>
            <p:cNvSpPr>
              <a:spLocks noChangeArrowheads="1"/>
            </p:cNvSpPr>
            <p:nvPr/>
          </p:nvSpPr>
          <p:spPr bwMode="auto">
            <a:xfrm>
              <a:off x="823167" y="238506"/>
              <a:ext cx="353673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zh-CN" altLang="en-US" sz="4000" kern="10">
                  <a:ln w="19050">
                    <a:noFill/>
                    <a:miter lim="800000"/>
                  </a:ln>
                  <a:solidFill>
                    <a:schemeClr val="bg1"/>
                  </a:solidFill>
                  <a:latin typeface="华文行楷" panose="02010800040101010101" pitchFamily="2" charset="-122"/>
                  <a:ea typeface="华文行楷" panose="02010800040101010101" pitchFamily="2" charset="-122"/>
                </a:rPr>
                <a:t>薪</a:t>
              </a:r>
              <a:r>
                <a:rPr lang="zh-CN" altLang="en-US" sz="4000" kern="10" smtClean="0">
                  <a:ln w="19050">
                    <a:noFill/>
                    <a:miter lim="800000"/>
                  </a:ln>
                  <a:solidFill>
                    <a:schemeClr val="bg1"/>
                  </a:solidFill>
                  <a:latin typeface="华文行楷" panose="02010800040101010101" pitchFamily="2" charset="-122"/>
                  <a:ea typeface="华文行楷" panose="02010800040101010101" pitchFamily="2" charset="-122"/>
                </a:rPr>
                <a:t>酬构成</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grpSp>
        <p:nvGrpSpPr>
          <p:cNvPr id="50" name="组合 49"/>
          <p:cNvGrpSpPr/>
          <p:nvPr/>
        </p:nvGrpSpPr>
        <p:grpSpPr>
          <a:xfrm>
            <a:off x="351974" y="174496"/>
            <a:ext cx="842865" cy="852406"/>
            <a:chOff x="2770755" y="4128825"/>
            <a:chExt cx="1837870" cy="1858675"/>
          </a:xfrm>
        </p:grpSpPr>
        <p:pic>
          <p:nvPicPr>
            <p:cNvPr id="51" name="图片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0755" y="4128825"/>
              <a:ext cx="1837870" cy="1858675"/>
            </a:xfrm>
            <a:prstGeom prst="rect">
              <a:avLst/>
            </a:prstGeom>
          </p:spPr>
        </p:pic>
        <p:sp>
          <p:nvSpPr>
            <p:cNvPr id="52" name="Rectangle 23"/>
            <p:cNvSpPr>
              <a:spLocks noChangeArrowheads="1"/>
            </p:cNvSpPr>
            <p:nvPr/>
          </p:nvSpPr>
          <p:spPr bwMode="auto">
            <a:xfrm>
              <a:off x="2906801" y="4286386"/>
              <a:ext cx="1582980" cy="154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zh-CN" sz="4000" kern="10" smtClean="0">
                  <a:ln w="19050">
                    <a:noFill/>
                    <a:miter lim="800000"/>
                  </a:ln>
                  <a:solidFill>
                    <a:schemeClr val="bg1"/>
                  </a:solidFill>
                  <a:latin typeface="华文行楷" panose="02010800040101010101" pitchFamily="2" charset="-122"/>
                  <a:ea typeface="华文行楷" panose="02010800040101010101" pitchFamily="2" charset="-122"/>
                </a:rPr>
                <a:t>02</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sp>
        <p:nvSpPr>
          <p:cNvPr id="8" name="矩形 7"/>
          <p:cNvSpPr/>
          <p:nvPr/>
        </p:nvSpPr>
        <p:spPr>
          <a:xfrm>
            <a:off x="5661571" y="836712"/>
            <a:ext cx="864096" cy="60212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3"/>
          <p:cNvSpPr txBox="1"/>
          <p:nvPr/>
        </p:nvSpPr>
        <p:spPr>
          <a:xfrm>
            <a:off x="5712838" y="1484784"/>
            <a:ext cx="755335" cy="646331"/>
          </a:xfrm>
          <a:prstGeom prst="rect">
            <a:avLst/>
          </a:prstGeom>
          <a:noFill/>
        </p:spPr>
        <p:txBody>
          <a:bodyPr wrap="none" rtlCol="0">
            <a:spAutoFit/>
          </a:bodyPr>
          <a:lstStyle/>
          <a:p>
            <a:r>
              <a:rPr lang="en-US" altLang="zh-CN" sz="3600" b="1" dirty="0" smtClean="0">
                <a:solidFill>
                  <a:schemeClr val="bg1"/>
                </a:solidFill>
                <a:latin typeface="微软雅黑" panose="020B0503020204020204" pitchFamily="34" charset="-122"/>
                <a:ea typeface="微软雅黑" panose="020B0503020204020204" pitchFamily="34" charset="-122"/>
              </a:rPr>
              <a:t>01</a:t>
            </a:r>
            <a:endParaRPr lang="zh-CN" altLang="en-US" sz="3600" b="1" dirty="0" smtClean="0">
              <a:solidFill>
                <a:schemeClr val="bg1"/>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2980821" y="1628800"/>
            <a:ext cx="2795738" cy="362662"/>
            <a:chOff x="2980821" y="1628800"/>
            <a:chExt cx="2795738" cy="362662"/>
          </a:xfrm>
        </p:grpSpPr>
        <p:cxnSp>
          <p:nvCxnSpPr>
            <p:cNvPr id="11" name="直接连接符 10"/>
            <p:cNvCxnSpPr/>
            <p:nvPr/>
          </p:nvCxnSpPr>
          <p:spPr>
            <a:xfrm>
              <a:off x="4808289" y="1814354"/>
              <a:ext cx="86409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5668547" y="1757510"/>
              <a:ext cx="108012" cy="10801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980821" y="1628800"/>
              <a:ext cx="2029858" cy="362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smtClean="0">
                  <a:latin typeface="微软雅黑" panose="020B0503020204020204" pitchFamily="34" charset="-122"/>
                  <a:ea typeface="微软雅黑" panose="020B0503020204020204" pitchFamily="34" charset="-122"/>
                </a:rPr>
                <a:t>底薪</a:t>
              </a:r>
              <a:endParaRPr lang="zh-CN" altLang="en-US" sz="1600" dirty="0">
                <a:latin typeface="微软雅黑" panose="020B0503020204020204" pitchFamily="34" charset="-122"/>
                <a:ea typeface="微软雅黑" panose="020B0503020204020204" pitchFamily="34" charset="-122"/>
              </a:endParaRPr>
            </a:p>
          </p:txBody>
        </p:sp>
      </p:grpSp>
      <p:sp>
        <p:nvSpPr>
          <p:cNvPr id="14" name="TextBox 8"/>
          <p:cNvSpPr txBox="1"/>
          <p:nvPr/>
        </p:nvSpPr>
        <p:spPr>
          <a:xfrm>
            <a:off x="2104151" y="2091697"/>
            <a:ext cx="2952328" cy="1532727"/>
          </a:xfrm>
          <a:prstGeom prst="rect">
            <a:avLst/>
          </a:prstGeom>
          <a:noFill/>
        </p:spPr>
        <p:txBody>
          <a:bodyPr wrap="square" rtlCol="0">
            <a:spAutoFit/>
          </a:bodyPr>
          <a:lstStyle/>
          <a:p>
            <a:pPr>
              <a:lnSpc>
                <a:spcPct val="130000"/>
              </a:lnSpc>
            </a:pPr>
            <a:r>
              <a:rPr lang="zh-CN" altLang="en-US" sz="12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200" dirty="0" smtClean="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smtClean="0">
              <a:latin typeface="微软雅黑" panose="020B0503020204020204" pitchFamily="34" charset="-122"/>
              <a:ea typeface="微软雅黑" panose="020B0503020204020204" pitchFamily="34" charset="-122"/>
            </a:endParaRPr>
          </a:p>
          <a:p>
            <a:pPr>
              <a:lnSpc>
                <a:spcPct val="130000"/>
              </a:lnSpc>
            </a:pPr>
            <a:endParaRPr lang="en-US" altLang="zh-CN" sz="1200" dirty="0">
              <a:latin typeface="微软雅黑" panose="020B0503020204020204" pitchFamily="34" charset="-122"/>
              <a:ea typeface="微软雅黑" panose="020B0503020204020204" pitchFamily="34" charset="-122"/>
            </a:endParaRPr>
          </a:p>
        </p:txBody>
      </p:sp>
      <p:sp>
        <p:nvSpPr>
          <p:cNvPr id="15" name="TextBox 9"/>
          <p:cNvSpPr txBox="1"/>
          <p:nvPr/>
        </p:nvSpPr>
        <p:spPr>
          <a:xfrm>
            <a:off x="5712838" y="3140968"/>
            <a:ext cx="755335" cy="646331"/>
          </a:xfrm>
          <a:prstGeom prst="rect">
            <a:avLst/>
          </a:prstGeom>
          <a:noFill/>
        </p:spPr>
        <p:txBody>
          <a:bodyPr wrap="none" rtlCol="0">
            <a:spAutoFit/>
          </a:bodyPr>
          <a:lstStyle/>
          <a:p>
            <a:r>
              <a:rPr lang="en-US" altLang="zh-CN" sz="3600" b="1" dirty="0" smtClean="0">
                <a:solidFill>
                  <a:schemeClr val="bg1"/>
                </a:solidFill>
                <a:latin typeface="微软雅黑" panose="020B0503020204020204" pitchFamily="34" charset="-122"/>
                <a:ea typeface="微软雅黑" panose="020B0503020204020204" pitchFamily="34" charset="-122"/>
              </a:rPr>
              <a:t>02</a:t>
            </a:r>
            <a:endParaRPr lang="zh-CN" altLang="en-US" sz="3600" b="1" dirty="0" smtClean="0">
              <a:solidFill>
                <a:schemeClr val="bg1"/>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6381651" y="3282802"/>
            <a:ext cx="2795738" cy="362662"/>
            <a:chOff x="6381651" y="3282802"/>
            <a:chExt cx="2795738" cy="362662"/>
          </a:xfrm>
        </p:grpSpPr>
        <p:cxnSp>
          <p:nvCxnSpPr>
            <p:cNvPr id="17" name="直接连接符 16"/>
            <p:cNvCxnSpPr/>
            <p:nvPr/>
          </p:nvCxnSpPr>
          <p:spPr>
            <a:xfrm flipH="1">
              <a:off x="6485825" y="3468356"/>
              <a:ext cx="86409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flipH="1">
              <a:off x="6381651" y="3411512"/>
              <a:ext cx="108012" cy="10801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flipH="1">
              <a:off x="7147531" y="3282802"/>
              <a:ext cx="2029858" cy="362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smtClean="0">
                  <a:latin typeface="微软雅黑" panose="020B0503020204020204" pitchFamily="34" charset="-122"/>
                  <a:ea typeface="微软雅黑" panose="020B0503020204020204" pitchFamily="34" charset="-122"/>
                </a:rPr>
                <a:t>绩效</a:t>
              </a:r>
              <a:endParaRPr lang="zh-CN" altLang="en-US" sz="1600" dirty="0">
                <a:latin typeface="微软雅黑" panose="020B0503020204020204" pitchFamily="34" charset="-122"/>
                <a:ea typeface="微软雅黑" panose="020B0503020204020204" pitchFamily="34" charset="-122"/>
              </a:endParaRPr>
            </a:p>
          </p:txBody>
        </p:sp>
      </p:grpSp>
      <p:sp>
        <p:nvSpPr>
          <p:cNvPr id="20" name="TextBox 14"/>
          <p:cNvSpPr txBox="1"/>
          <p:nvPr/>
        </p:nvSpPr>
        <p:spPr>
          <a:xfrm>
            <a:off x="7058751" y="3740865"/>
            <a:ext cx="2952328" cy="1532727"/>
          </a:xfrm>
          <a:prstGeom prst="rect">
            <a:avLst/>
          </a:prstGeom>
          <a:noFill/>
        </p:spPr>
        <p:txBody>
          <a:bodyPr wrap="square" rtlCol="0">
            <a:spAutoFit/>
          </a:bodyPr>
          <a:lstStyle/>
          <a:p>
            <a:pPr>
              <a:lnSpc>
                <a:spcPct val="130000"/>
              </a:lnSpc>
            </a:pPr>
            <a:r>
              <a:rPr lang="zh-CN" altLang="en-US" sz="12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200" dirty="0" smtClean="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smtClean="0">
              <a:latin typeface="微软雅黑" panose="020B0503020204020204" pitchFamily="34" charset="-122"/>
              <a:ea typeface="微软雅黑" panose="020B0503020204020204" pitchFamily="34" charset="-122"/>
            </a:endParaRPr>
          </a:p>
          <a:p>
            <a:pPr>
              <a:lnSpc>
                <a:spcPct val="130000"/>
              </a:lnSpc>
            </a:pPr>
            <a:endParaRPr lang="en-US" altLang="zh-CN" sz="1200" dirty="0">
              <a:latin typeface="微软雅黑" panose="020B0503020204020204" pitchFamily="34" charset="-122"/>
              <a:ea typeface="微软雅黑" panose="020B0503020204020204" pitchFamily="34" charset="-122"/>
            </a:endParaRPr>
          </a:p>
        </p:txBody>
      </p:sp>
      <p:sp>
        <p:nvSpPr>
          <p:cNvPr id="21" name="TextBox 15"/>
          <p:cNvSpPr txBox="1"/>
          <p:nvPr/>
        </p:nvSpPr>
        <p:spPr>
          <a:xfrm>
            <a:off x="5712838" y="4725144"/>
            <a:ext cx="755335" cy="646331"/>
          </a:xfrm>
          <a:prstGeom prst="rect">
            <a:avLst/>
          </a:prstGeom>
          <a:noFill/>
        </p:spPr>
        <p:txBody>
          <a:bodyPr wrap="none" rtlCol="0">
            <a:spAutoFit/>
          </a:bodyPr>
          <a:lstStyle/>
          <a:p>
            <a:r>
              <a:rPr lang="en-US" altLang="zh-CN" sz="3600" b="1" dirty="0" smtClean="0">
                <a:solidFill>
                  <a:schemeClr val="bg1"/>
                </a:solidFill>
                <a:latin typeface="微软雅黑" panose="020B0503020204020204" pitchFamily="34" charset="-122"/>
                <a:ea typeface="微软雅黑" panose="020B0503020204020204" pitchFamily="34" charset="-122"/>
              </a:rPr>
              <a:t>03</a:t>
            </a:r>
            <a:endParaRPr lang="zh-CN" altLang="en-US" sz="3600" b="1" dirty="0" smtClean="0">
              <a:solidFill>
                <a:schemeClr val="bg1"/>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2988529" y="4869160"/>
            <a:ext cx="2795738" cy="362662"/>
            <a:chOff x="2988529" y="4869160"/>
            <a:chExt cx="2795738" cy="362662"/>
          </a:xfrm>
        </p:grpSpPr>
        <p:cxnSp>
          <p:nvCxnSpPr>
            <p:cNvPr id="23" name="直接连接符 22"/>
            <p:cNvCxnSpPr/>
            <p:nvPr/>
          </p:nvCxnSpPr>
          <p:spPr>
            <a:xfrm>
              <a:off x="4815997" y="5054714"/>
              <a:ext cx="86409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椭圆 23"/>
            <p:cNvSpPr/>
            <p:nvPr/>
          </p:nvSpPr>
          <p:spPr>
            <a:xfrm>
              <a:off x="5676255" y="4997870"/>
              <a:ext cx="108012" cy="10801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2988529" y="4869160"/>
              <a:ext cx="2029858" cy="362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smtClean="0">
                  <a:latin typeface="微软雅黑" panose="020B0503020204020204" pitchFamily="34" charset="-122"/>
                  <a:ea typeface="微软雅黑" panose="020B0503020204020204" pitchFamily="34" charset="-122"/>
                </a:rPr>
                <a:t>奖金</a:t>
              </a:r>
              <a:endParaRPr lang="zh-CN" altLang="en-US" sz="1600" dirty="0">
                <a:latin typeface="微软雅黑" panose="020B0503020204020204" pitchFamily="34" charset="-122"/>
                <a:ea typeface="微软雅黑" panose="020B0503020204020204" pitchFamily="34" charset="-122"/>
              </a:endParaRPr>
            </a:p>
          </p:txBody>
        </p:sp>
      </p:grpSp>
      <p:sp>
        <p:nvSpPr>
          <p:cNvPr id="26" name="TextBox 20"/>
          <p:cNvSpPr txBox="1"/>
          <p:nvPr/>
        </p:nvSpPr>
        <p:spPr>
          <a:xfrm>
            <a:off x="2111859" y="5332057"/>
            <a:ext cx="2952328" cy="1532727"/>
          </a:xfrm>
          <a:prstGeom prst="rect">
            <a:avLst/>
          </a:prstGeom>
          <a:noFill/>
        </p:spPr>
        <p:txBody>
          <a:bodyPr wrap="square" rtlCol="0">
            <a:spAutoFit/>
          </a:bodyPr>
          <a:lstStyle/>
          <a:p>
            <a:pPr>
              <a:lnSpc>
                <a:spcPct val="130000"/>
              </a:lnSpc>
            </a:pPr>
            <a:r>
              <a:rPr lang="zh-CN" altLang="en-US" sz="12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200" dirty="0" smtClean="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smtClean="0">
              <a:latin typeface="微软雅黑" panose="020B0503020204020204" pitchFamily="34" charset="-122"/>
              <a:ea typeface="微软雅黑" panose="020B0503020204020204" pitchFamily="34" charset="-122"/>
            </a:endParaRPr>
          </a:p>
          <a:p>
            <a:pPr>
              <a:lnSpc>
                <a:spcPct val="130000"/>
              </a:lnSpc>
            </a:pPr>
            <a:endParaRPr lang="en-US" altLang="zh-CN" sz="1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fltVal val="0"/>
                                          </p:val>
                                        </p:tav>
                                        <p:tav tm="100000">
                                          <p:val>
                                            <p:strVal val="#ppt_w"/>
                                          </p:val>
                                        </p:tav>
                                      </p:tavLst>
                                    </p:anim>
                                    <p:anim calcmode="lin" valueType="num">
                                      <p:cBhvr>
                                        <p:cTn id="8" dur="1000" fill="hold"/>
                                        <p:tgtEl>
                                          <p:spTgt spid="50"/>
                                        </p:tgtEl>
                                        <p:attrNameLst>
                                          <p:attrName>ppt_h</p:attrName>
                                        </p:attrNameLst>
                                      </p:cBhvr>
                                      <p:tavLst>
                                        <p:tav tm="0">
                                          <p:val>
                                            <p:fltVal val="0"/>
                                          </p:val>
                                        </p:tav>
                                        <p:tav tm="100000">
                                          <p:val>
                                            <p:strVal val="#ppt_h"/>
                                          </p:val>
                                        </p:tav>
                                      </p:tavLst>
                                    </p:anim>
                                    <p:anim calcmode="lin" valueType="num">
                                      <p:cBhvr>
                                        <p:cTn id="9" dur="1000" fill="hold"/>
                                        <p:tgtEl>
                                          <p:spTgt spid="5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ppt_x</p:attrName>
                                        </p:attrNameLst>
                                      </p:cBhvr>
                                      <p:tavLst>
                                        <p:tav tm="0">
                                          <p:val>
                                            <p:strVal val="#ppt_x-#ppt_w*1.125000"/>
                                          </p:val>
                                        </p:tav>
                                        <p:tav tm="100000">
                                          <p:val>
                                            <p:strVal val="#ppt_x"/>
                                          </p:val>
                                        </p:tav>
                                      </p:tavLst>
                                    </p:anim>
                                    <p:animEffect transition="in" filter="wipe(right)">
                                      <p:cBhvr>
                                        <p:cTn id="15" dur="500"/>
                                        <p:tgtEl>
                                          <p:spTgt spid="2"/>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500"/>
                                        <p:tgtEl>
                                          <p:spTgt spid="8"/>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20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40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1000"/>
                                        <p:tgtEl>
                                          <p:spTgt spid="21"/>
                                        </p:tgtEl>
                                      </p:cBhvr>
                                    </p:animEffect>
                                    <p:anim calcmode="lin" valueType="num">
                                      <p:cBhvr>
                                        <p:cTn id="34" dur="1000" fill="hold"/>
                                        <p:tgtEl>
                                          <p:spTgt spid="21"/>
                                        </p:tgtEl>
                                        <p:attrNameLst>
                                          <p:attrName>ppt_x</p:attrName>
                                        </p:attrNameLst>
                                      </p:cBhvr>
                                      <p:tavLst>
                                        <p:tav tm="0">
                                          <p:val>
                                            <p:strVal val="#ppt_x"/>
                                          </p:val>
                                        </p:tav>
                                        <p:tav tm="100000">
                                          <p:val>
                                            <p:strVal val="#ppt_x"/>
                                          </p:val>
                                        </p:tav>
                                      </p:tavLst>
                                    </p:anim>
                                    <p:anim calcmode="lin" valueType="num">
                                      <p:cBhvr>
                                        <p:cTn id="35" dur="1000" fill="hold"/>
                                        <p:tgtEl>
                                          <p:spTgt spid="21"/>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22" presetClass="entr" presetSubtype="2"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right)">
                                      <p:cBhvr>
                                        <p:cTn id="39" dur="500"/>
                                        <p:tgtEl>
                                          <p:spTgt spid="10"/>
                                        </p:tgtEl>
                                      </p:cBhvr>
                                    </p:animEffect>
                                  </p:childTnLst>
                                </p:cTn>
                              </p:par>
                            </p:childTnLst>
                          </p:cTn>
                        </p:par>
                        <p:par>
                          <p:cTn id="40" fill="hold">
                            <p:stCondLst>
                              <p:cond delay="3500"/>
                            </p:stCondLst>
                            <p:childTnLst>
                              <p:par>
                                <p:cTn id="41" presetID="22" presetClass="entr" presetSubtype="8" fill="hold" grpId="0" nodeType="afterEffect">
                                  <p:stCondLst>
                                    <p:cond delay="0"/>
                                  </p:stCondLst>
                                  <p:iterate type="lt">
                                    <p:tmPct val="30000"/>
                                  </p:iterate>
                                  <p:childTnLst>
                                    <p:set>
                                      <p:cBhvr>
                                        <p:cTn id="42" dur="1" fill="hold">
                                          <p:stCondLst>
                                            <p:cond delay="0"/>
                                          </p:stCondLst>
                                        </p:cTn>
                                        <p:tgtEl>
                                          <p:spTgt spid="14"/>
                                        </p:tgtEl>
                                        <p:attrNameLst>
                                          <p:attrName>style.visibility</p:attrName>
                                        </p:attrNameLst>
                                      </p:cBhvr>
                                      <p:to>
                                        <p:strVal val="visible"/>
                                      </p:to>
                                    </p:set>
                                    <p:animEffect transition="in" filter="wipe(left)">
                                      <p:cBhvr>
                                        <p:cTn id="43" dur="100"/>
                                        <p:tgtEl>
                                          <p:spTgt spid="14"/>
                                        </p:tgtEl>
                                      </p:cBhvr>
                                    </p:animEffect>
                                  </p:childTnLst>
                                </p:cTn>
                              </p:par>
                            </p:childTnLst>
                          </p:cTn>
                        </p:par>
                        <p:par>
                          <p:cTn id="44" fill="hold">
                            <p:stCondLst>
                              <p:cond delay="6309"/>
                            </p:stCondLst>
                            <p:childTnLst>
                              <p:par>
                                <p:cTn id="45" presetID="22" presetClass="entr" presetSubtype="8" fill="hold"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left)">
                                      <p:cBhvr>
                                        <p:cTn id="47" dur="500"/>
                                        <p:tgtEl>
                                          <p:spTgt spid="16"/>
                                        </p:tgtEl>
                                      </p:cBhvr>
                                    </p:animEffect>
                                  </p:childTnLst>
                                </p:cTn>
                              </p:par>
                            </p:childTnLst>
                          </p:cTn>
                        </p:par>
                        <p:par>
                          <p:cTn id="48" fill="hold">
                            <p:stCondLst>
                              <p:cond delay="6809"/>
                            </p:stCondLst>
                            <p:childTnLst>
                              <p:par>
                                <p:cTn id="49" presetID="22" presetClass="entr" presetSubtype="8" fill="hold" grpId="0" nodeType="afterEffect">
                                  <p:stCondLst>
                                    <p:cond delay="0"/>
                                  </p:stCondLst>
                                  <p:iterate type="lt">
                                    <p:tmPct val="30000"/>
                                  </p:iterate>
                                  <p:childTnLst>
                                    <p:set>
                                      <p:cBhvr>
                                        <p:cTn id="50" dur="1" fill="hold">
                                          <p:stCondLst>
                                            <p:cond delay="0"/>
                                          </p:stCondLst>
                                        </p:cTn>
                                        <p:tgtEl>
                                          <p:spTgt spid="20"/>
                                        </p:tgtEl>
                                        <p:attrNameLst>
                                          <p:attrName>style.visibility</p:attrName>
                                        </p:attrNameLst>
                                      </p:cBhvr>
                                      <p:to>
                                        <p:strVal val="visible"/>
                                      </p:to>
                                    </p:set>
                                    <p:animEffect transition="in" filter="wipe(left)">
                                      <p:cBhvr>
                                        <p:cTn id="51" dur="100"/>
                                        <p:tgtEl>
                                          <p:spTgt spid="20"/>
                                        </p:tgtEl>
                                      </p:cBhvr>
                                    </p:animEffect>
                                  </p:childTnLst>
                                </p:cTn>
                              </p:par>
                            </p:childTnLst>
                          </p:cTn>
                        </p:par>
                        <p:par>
                          <p:cTn id="52" fill="hold">
                            <p:stCondLst>
                              <p:cond delay="9220"/>
                            </p:stCondLst>
                            <p:childTnLst>
                              <p:par>
                                <p:cTn id="53" presetID="22" presetClass="entr" presetSubtype="2" fill="hold"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right)">
                                      <p:cBhvr>
                                        <p:cTn id="55" dur="500"/>
                                        <p:tgtEl>
                                          <p:spTgt spid="22"/>
                                        </p:tgtEl>
                                      </p:cBhvr>
                                    </p:animEffect>
                                  </p:childTnLst>
                                </p:cTn>
                              </p:par>
                            </p:childTnLst>
                          </p:cTn>
                        </p:par>
                        <p:par>
                          <p:cTn id="56" fill="hold">
                            <p:stCondLst>
                              <p:cond delay="9720"/>
                            </p:stCondLst>
                            <p:childTnLst>
                              <p:par>
                                <p:cTn id="57" presetID="22" presetClass="entr" presetSubtype="8" fill="hold" grpId="0" nodeType="afterEffect">
                                  <p:stCondLst>
                                    <p:cond delay="0"/>
                                  </p:stCondLst>
                                  <p:iterate type="lt">
                                    <p:tmPct val="30000"/>
                                  </p:iterate>
                                  <p:childTnLst>
                                    <p:set>
                                      <p:cBhvr>
                                        <p:cTn id="58" dur="1" fill="hold">
                                          <p:stCondLst>
                                            <p:cond delay="0"/>
                                          </p:stCondLst>
                                        </p:cTn>
                                        <p:tgtEl>
                                          <p:spTgt spid="26"/>
                                        </p:tgtEl>
                                        <p:attrNameLst>
                                          <p:attrName>style.visibility</p:attrName>
                                        </p:attrNameLst>
                                      </p:cBhvr>
                                      <p:to>
                                        <p:strVal val="visible"/>
                                      </p:to>
                                    </p:set>
                                    <p:animEffect transition="in" filter="wipe(left)">
                                      <p:cBhvr>
                                        <p:cTn id="59" dur="1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4" grpId="0"/>
      <p:bldP spid="15" grpId="0"/>
      <p:bldP spid="20" grpId="0"/>
      <p:bldP spid="21" grpId="0"/>
      <p:bldP spid="2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3167" y="174496"/>
            <a:ext cx="3536732" cy="810982"/>
            <a:chOff x="823167" y="174496"/>
            <a:chExt cx="3536732" cy="810982"/>
          </a:xfrm>
        </p:grpSpPr>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23167" y="174496"/>
              <a:ext cx="3486972" cy="810982"/>
            </a:xfrm>
            <a:prstGeom prst="rect">
              <a:avLst/>
            </a:prstGeom>
          </p:spPr>
        </p:pic>
        <p:sp>
          <p:nvSpPr>
            <p:cNvPr id="54" name="Rectangle 23"/>
            <p:cNvSpPr>
              <a:spLocks noChangeArrowheads="1"/>
            </p:cNvSpPr>
            <p:nvPr/>
          </p:nvSpPr>
          <p:spPr bwMode="auto">
            <a:xfrm>
              <a:off x="823167" y="238506"/>
              <a:ext cx="353673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zh-CN" altLang="en-US" sz="4000" kern="10" smtClean="0">
                  <a:ln w="19050">
                    <a:noFill/>
                    <a:miter lim="800000"/>
                  </a:ln>
                  <a:solidFill>
                    <a:schemeClr val="bg1"/>
                  </a:solidFill>
                  <a:latin typeface="华文行楷" panose="02010800040101010101" pitchFamily="2" charset="-122"/>
                  <a:ea typeface="华文行楷" panose="02010800040101010101" pitchFamily="2" charset="-122"/>
                </a:rPr>
                <a:t>员工福利</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grpSp>
        <p:nvGrpSpPr>
          <p:cNvPr id="50" name="组合 49"/>
          <p:cNvGrpSpPr/>
          <p:nvPr/>
        </p:nvGrpSpPr>
        <p:grpSpPr>
          <a:xfrm>
            <a:off x="351974" y="174496"/>
            <a:ext cx="842865" cy="852406"/>
            <a:chOff x="2770755" y="4128825"/>
            <a:chExt cx="1837870" cy="1858675"/>
          </a:xfrm>
        </p:grpSpPr>
        <p:pic>
          <p:nvPicPr>
            <p:cNvPr id="51" name="图片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0755" y="4128825"/>
              <a:ext cx="1837870" cy="1858675"/>
            </a:xfrm>
            <a:prstGeom prst="rect">
              <a:avLst/>
            </a:prstGeom>
          </p:spPr>
        </p:pic>
        <p:sp>
          <p:nvSpPr>
            <p:cNvPr id="52" name="Rectangle 23"/>
            <p:cNvSpPr>
              <a:spLocks noChangeArrowheads="1"/>
            </p:cNvSpPr>
            <p:nvPr/>
          </p:nvSpPr>
          <p:spPr bwMode="auto">
            <a:xfrm>
              <a:off x="2906801" y="4286386"/>
              <a:ext cx="1582980" cy="154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zh-CN" sz="4000" kern="10" smtClean="0">
                  <a:ln w="19050">
                    <a:noFill/>
                    <a:miter lim="800000"/>
                  </a:ln>
                  <a:solidFill>
                    <a:schemeClr val="bg1"/>
                  </a:solidFill>
                  <a:latin typeface="华文行楷" panose="02010800040101010101" pitchFamily="2" charset="-122"/>
                  <a:ea typeface="华文行楷" panose="02010800040101010101" pitchFamily="2" charset="-122"/>
                </a:rPr>
                <a:t>02</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grpSp>
        <p:nvGrpSpPr>
          <p:cNvPr id="8" name="组合 7"/>
          <p:cNvGrpSpPr/>
          <p:nvPr/>
        </p:nvGrpSpPr>
        <p:grpSpPr>
          <a:xfrm>
            <a:off x="3083410" y="1854468"/>
            <a:ext cx="1425880" cy="1414259"/>
            <a:chOff x="6099402" y="3699492"/>
            <a:chExt cx="2821311" cy="2821311"/>
          </a:xfrm>
        </p:grpSpPr>
        <p:sp>
          <p:nvSpPr>
            <p:cNvPr id="9" name="Shape 2620"/>
            <p:cNvSpPr/>
            <p:nvPr/>
          </p:nvSpPr>
          <p:spPr>
            <a:xfrm>
              <a:off x="6099402" y="3699492"/>
              <a:ext cx="2821311" cy="28213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cap="flat">
              <a:noFill/>
              <a:miter lim="400000"/>
            </a:ln>
            <a:effectLst/>
          </p:spPr>
          <p:txBody>
            <a:bodyPr wrap="square" lIns="0" tIns="0" rIns="0" bIns="0" numCol="1" anchor="ctr">
              <a:noAutofit/>
            </a:bodyPr>
            <a:lstStyle/>
            <a:p>
              <a:pPr defTabSz="1157605">
                <a:defRPr sz="3200"/>
              </a:pPr>
              <a:endParaRPr sz="28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Shape 2621"/>
            <p:cNvSpPr/>
            <p:nvPr/>
          </p:nvSpPr>
          <p:spPr>
            <a:xfrm>
              <a:off x="6956262" y="4429884"/>
              <a:ext cx="1442047" cy="1309579"/>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defTabSz="1157605">
                <a:defRPr sz="1800" b="0">
                  <a:solidFill>
                    <a:srgbClr val="000000"/>
                  </a:solidFill>
                </a:defRPr>
              </a:pPr>
              <a:r>
                <a:rPr lang="zh-CN" altLang="en-US" sz="2135" b="0" smtClean="0">
                  <a:solidFill>
                    <a:prstClr val="white"/>
                  </a:solidFill>
                  <a:latin typeface="Arial" panose="020B0604020202020204" pitchFamily="34" charset="0"/>
                  <a:ea typeface="微软雅黑" panose="020B0503020204020204" pitchFamily="34" charset="-122"/>
                  <a:sym typeface="Arial" panose="020B0604020202020204" pitchFamily="34" charset="0"/>
                </a:rPr>
                <a:t>员工食堂</a:t>
              </a:r>
              <a:endParaRPr sz="2135" b="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组合 10"/>
          <p:cNvGrpSpPr/>
          <p:nvPr/>
        </p:nvGrpSpPr>
        <p:grpSpPr>
          <a:xfrm>
            <a:off x="1402155" y="2914902"/>
            <a:ext cx="1095455" cy="1086524"/>
            <a:chOff x="2772793" y="5814957"/>
            <a:chExt cx="2167514" cy="2167513"/>
          </a:xfrm>
        </p:grpSpPr>
        <p:sp>
          <p:nvSpPr>
            <p:cNvPr id="12" name="Shape 2630"/>
            <p:cNvSpPr/>
            <p:nvPr/>
          </p:nvSpPr>
          <p:spPr>
            <a:xfrm>
              <a:off x="2772793" y="5814957"/>
              <a:ext cx="2167514" cy="21675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solidFill>
            <a:ln w="12700" cap="flat">
              <a:noFill/>
              <a:miter lim="400000"/>
            </a:ln>
            <a:effectLst/>
          </p:spPr>
          <p:txBody>
            <a:bodyPr wrap="square" lIns="0" tIns="0" rIns="0" bIns="0" numCol="1" anchor="ctr">
              <a:noAutofit/>
            </a:bodyPr>
            <a:lstStyle/>
            <a:p>
              <a:pPr defTabSz="1157605">
                <a:defRPr sz="3200"/>
              </a:pPr>
              <a:endParaRPr sz="28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Shape 2621"/>
            <p:cNvSpPr/>
            <p:nvPr/>
          </p:nvSpPr>
          <p:spPr>
            <a:xfrm>
              <a:off x="2980936" y="6583135"/>
              <a:ext cx="1751223" cy="531993"/>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defTabSz="1157605">
                <a:defRPr sz="1800" b="0">
                  <a:solidFill>
                    <a:srgbClr val="000000"/>
                  </a:solidFill>
                </a:defRPr>
              </a:pPr>
              <a:r>
                <a:rPr lang="zh-CN" altLang="en-US" sz="1735" b="0" smtClean="0">
                  <a:solidFill>
                    <a:prstClr val="white"/>
                  </a:solidFill>
                  <a:latin typeface="Arial" panose="020B0604020202020204" pitchFamily="34" charset="0"/>
                  <a:ea typeface="微软雅黑" panose="020B0503020204020204" pitchFamily="34" charset="-122"/>
                  <a:sym typeface="Arial" panose="020B0604020202020204" pitchFamily="34" charset="0"/>
                </a:rPr>
                <a:t>交通补贴</a:t>
              </a:r>
              <a:endParaRPr sz="1735" b="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组合 13"/>
          <p:cNvGrpSpPr/>
          <p:nvPr/>
        </p:nvGrpSpPr>
        <p:grpSpPr>
          <a:xfrm>
            <a:off x="3547403" y="3815404"/>
            <a:ext cx="1171491" cy="1161941"/>
            <a:chOff x="7017480" y="7611380"/>
            <a:chExt cx="2317967" cy="2317966"/>
          </a:xfrm>
        </p:grpSpPr>
        <p:sp>
          <p:nvSpPr>
            <p:cNvPr id="15" name="Shape 2625"/>
            <p:cNvSpPr/>
            <p:nvPr/>
          </p:nvSpPr>
          <p:spPr>
            <a:xfrm>
              <a:off x="7017480" y="7611380"/>
              <a:ext cx="2317967" cy="23179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solidFill>
            <a:ln w="12700" cap="flat">
              <a:noFill/>
              <a:miter lim="400000"/>
            </a:ln>
            <a:effectLst/>
          </p:spPr>
          <p:txBody>
            <a:bodyPr wrap="square" lIns="0" tIns="0" rIns="0" bIns="0" numCol="1" anchor="ctr">
              <a:noAutofit/>
            </a:bodyPr>
            <a:lstStyle/>
            <a:p>
              <a:pPr defTabSz="1157605">
                <a:defRPr sz="3200"/>
              </a:pPr>
              <a:endParaRPr sz="28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Shape 2621"/>
            <p:cNvSpPr/>
            <p:nvPr/>
          </p:nvSpPr>
          <p:spPr>
            <a:xfrm>
              <a:off x="7630631" y="8115571"/>
              <a:ext cx="1442046" cy="1309582"/>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defTabSz="1157605">
                <a:defRPr sz="1800" b="0">
                  <a:solidFill>
                    <a:srgbClr val="000000"/>
                  </a:solidFill>
                </a:defRPr>
              </a:pPr>
              <a:r>
                <a:rPr lang="zh-CN" altLang="en-US" sz="2135" b="0" smtClean="0">
                  <a:solidFill>
                    <a:prstClr val="white"/>
                  </a:solidFill>
                  <a:latin typeface="Arial" panose="020B0604020202020204" pitchFamily="34" charset="0"/>
                  <a:ea typeface="微软雅黑" panose="020B0503020204020204" pitchFamily="34" charset="-122"/>
                  <a:sym typeface="Arial" panose="020B0604020202020204" pitchFamily="34" charset="0"/>
                </a:rPr>
                <a:t>社保医保</a:t>
              </a:r>
              <a:endParaRPr sz="2135" b="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 name="组合 16"/>
          <p:cNvGrpSpPr/>
          <p:nvPr/>
        </p:nvGrpSpPr>
        <p:grpSpPr>
          <a:xfrm>
            <a:off x="7154927" y="1758105"/>
            <a:ext cx="1171491" cy="1161943"/>
            <a:chOff x="14043632" y="3533937"/>
            <a:chExt cx="2317966" cy="2317967"/>
          </a:xfrm>
        </p:grpSpPr>
        <p:sp>
          <p:nvSpPr>
            <p:cNvPr id="18" name="Shape 2640"/>
            <p:cNvSpPr/>
            <p:nvPr/>
          </p:nvSpPr>
          <p:spPr>
            <a:xfrm>
              <a:off x="14043632" y="3533937"/>
              <a:ext cx="2317966" cy="23179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solidFill>
            <a:ln w="12700" cap="flat">
              <a:noFill/>
              <a:miter lim="400000"/>
            </a:ln>
            <a:effectLst/>
          </p:spPr>
          <p:txBody>
            <a:bodyPr wrap="square" lIns="0" tIns="0" rIns="0" bIns="0" numCol="1" anchor="ctr">
              <a:noAutofit/>
            </a:bodyPr>
            <a:lstStyle/>
            <a:p>
              <a:pPr defTabSz="1157605">
                <a:defRPr sz="3200"/>
              </a:pPr>
              <a:endParaRPr sz="28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Shape 2621"/>
            <p:cNvSpPr/>
            <p:nvPr/>
          </p:nvSpPr>
          <p:spPr>
            <a:xfrm>
              <a:off x="14647814" y="4010855"/>
              <a:ext cx="1442047" cy="1309580"/>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defTabSz="1157605">
                <a:defRPr sz="1800" b="0">
                  <a:solidFill>
                    <a:srgbClr val="000000"/>
                  </a:solidFill>
                </a:defRPr>
              </a:pPr>
              <a:r>
                <a:rPr lang="zh-CN" altLang="en-US" sz="2135" b="0" smtClean="0">
                  <a:solidFill>
                    <a:prstClr val="white"/>
                  </a:solidFill>
                  <a:latin typeface="Arial" panose="020B0604020202020204" pitchFamily="34" charset="0"/>
                  <a:ea typeface="微软雅黑" panose="020B0503020204020204" pitchFamily="34" charset="-122"/>
                  <a:sym typeface="Arial" panose="020B0604020202020204" pitchFamily="34" charset="0"/>
                </a:rPr>
                <a:t>工龄工资</a:t>
              </a:r>
              <a:endParaRPr sz="2135" b="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组合 19"/>
          <p:cNvGrpSpPr/>
          <p:nvPr/>
        </p:nvGrpSpPr>
        <p:grpSpPr>
          <a:xfrm>
            <a:off x="7929604" y="3670542"/>
            <a:ext cx="1326881" cy="1316061"/>
            <a:chOff x="15688300" y="7322383"/>
            <a:chExt cx="2625425" cy="2625424"/>
          </a:xfrm>
        </p:grpSpPr>
        <p:sp>
          <p:nvSpPr>
            <p:cNvPr id="21" name="Shape 2645"/>
            <p:cNvSpPr/>
            <p:nvPr/>
          </p:nvSpPr>
          <p:spPr>
            <a:xfrm>
              <a:off x="15688300" y="7322383"/>
              <a:ext cx="2625425" cy="26254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cap="flat">
              <a:noFill/>
              <a:miter lim="400000"/>
            </a:ln>
            <a:effectLst/>
          </p:spPr>
          <p:txBody>
            <a:bodyPr wrap="square" lIns="0" tIns="0" rIns="0" bIns="0" numCol="1" anchor="ctr">
              <a:noAutofit/>
            </a:bodyPr>
            <a:lstStyle/>
            <a:p>
              <a:pPr defTabSz="1157605">
                <a:defRPr sz="3200"/>
              </a:pPr>
              <a:endParaRPr sz="28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Shape 2621"/>
            <p:cNvSpPr/>
            <p:nvPr/>
          </p:nvSpPr>
          <p:spPr>
            <a:xfrm>
              <a:off x="16413687" y="7962777"/>
              <a:ext cx="1442052" cy="1309583"/>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defTabSz="1157605">
                <a:defRPr sz="1800" b="0">
                  <a:solidFill>
                    <a:srgbClr val="000000"/>
                  </a:solidFill>
                </a:defRPr>
              </a:pPr>
              <a:r>
                <a:rPr lang="zh-CN" altLang="en-US" sz="2135" b="0" smtClean="0">
                  <a:solidFill>
                    <a:prstClr val="white"/>
                  </a:solidFill>
                  <a:latin typeface="Arial" panose="020B0604020202020204" pitchFamily="34" charset="0"/>
                  <a:ea typeface="微软雅黑" panose="020B0503020204020204" pitchFamily="34" charset="-122"/>
                  <a:sym typeface="Arial" panose="020B0604020202020204" pitchFamily="34" charset="0"/>
                </a:rPr>
                <a:t>学习培训</a:t>
              </a:r>
              <a:endParaRPr sz="2135" b="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22"/>
          <p:cNvGrpSpPr/>
          <p:nvPr/>
        </p:nvGrpSpPr>
        <p:grpSpPr>
          <a:xfrm>
            <a:off x="9453952" y="1696396"/>
            <a:ext cx="1561617" cy="1548888"/>
            <a:chOff x="18704446" y="3384153"/>
            <a:chExt cx="3089888" cy="3089888"/>
          </a:xfrm>
        </p:grpSpPr>
        <p:sp>
          <p:nvSpPr>
            <p:cNvPr id="24" name="Shape 2635"/>
            <p:cNvSpPr/>
            <p:nvPr/>
          </p:nvSpPr>
          <p:spPr>
            <a:xfrm>
              <a:off x="18704446" y="3384153"/>
              <a:ext cx="3089888" cy="308988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solidFill>
            <a:ln w="12700" cap="flat">
              <a:noFill/>
              <a:miter lim="400000"/>
            </a:ln>
            <a:effectLst/>
          </p:spPr>
          <p:txBody>
            <a:bodyPr wrap="square" lIns="0" tIns="0" rIns="0" bIns="0" numCol="1" anchor="ctr">
              <a:noAutofit/>
            </a:bodyPr>
            <a:lstStyle/>
            <a:p>
              <a:pPr defTabSz="1157605">
                <a:defRPr sz="3200"/>
              </a:pPr>
              <a:endParaRPr sz="28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Shape 2621"/>
            <p:cNvSpPr/>
            <p:nvPr/>
          </p:nvSpPr>
          <p:spPr>
            <a:xfrm>
              <a:off x="19134046" y="4453641"/>
              <a:ext cx="2232248" cy="654790"/>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algn="ctr" defTabSz="1157605">
                <a:defRPr sz="1800" b="0">
                  <a:solidFill>
                    <a:srgbClr val="000000"/>
                  </a:solidFill>
                </a:defRPr>
              </a:pPr>
              <a:r>
                <a:rPr lang="zh-CN" altLang="en-US" sz="2135" b="0" smtClean="0">
                  <a:solidFill>
                    <a:prstClr val="white"/>
                  </a:solidFill>
                  <a:latin typeface="Arial" panose="020B0604020202020204" pitchFamily="34" charset="0"/>
                  <a:ea typeface="微软雅黑" panose="020B0503020204020204" pitchFamily="34" charset="-122"/>
                  <a:sym typeface="Arial" panose="020B0604020202020204" pitchFamily="34" charset="0"/>
                </a:rPr>
                <a:t>五险一金</a:t>
              </a:r>
              <a:endParaRPr sz="2135" b="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6" name="Arc 3"/>
          <p:cNvSpPr/>
          <p:nvPr/>
        </p:nvSpPr>
        <p:spPr>
          <a:xfrm rot="20794530">
            <a:off x="3848260" y="2853497"/>
            <a:ext cx="1741273" cy="1727080"/>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43755" tIns="21877" rIns="43755" bIns="21877" rtlCol="0" anchor="ctr"/>
          <a:lstStyle/>
          <a:p>
            <a:pPr algn="ctr" defTabSz="1157605"/>
            <a:endParaRPr lang="en-US" sz="665">
              <a:solidFill>
                <a:srgbClr val="C0504D"/>
              </a:solidFill>
            </a:endParaRPr>
          </a:p>
        </p:txBody>
      </p:sp>
      <p:sp>
        <p:nvSpPr>
          <p:cNvPr id="27" name="Arc 3"/>
          <p:cNvSpPr/>
          <p:nvPr/>
        </p:nvSpPr>
        <p:spPr>
          <a:xfrm rot="17548443">
            <a:off x="4743502" y="3888122"/>
            <a:ext cx="1253061" cy="1263361"/>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43755" tIns="21877" rIns="43755" bIns="21877" rtlCol="0" anchor="ctr"/>
          <a:lstStyle/>
          <a:p>
            <a:pPr algn="ctr" defTabSz="1157605"/>
            <a:endParaRPr lang="en-US" sz="665">
              <a:solidFill>
                <a:srgbClr val="C0504D"/>
              </a:solidFill>
            </a:endParaRPr>
          </a:p>
        </p:txBody>
      </p:sp>
      <p:sp>
        <p:nvSpPr>
          <p:cNvPr id="28" name="Arc 3"/>
          <p:cNvSpPr/>
          <p:nvPr/>
        </p:nvSpPr>
        <p:spPr>
          <a:xfrm rot="805470" flipH="1">
            <a:off x="6191332" y="2739272"/>
            <a:ext cx="1741273" cy="1727080"/>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43755" tIns="21877" rIns="43755" bIns="21877" rtlCol="0" anchor="ctr"/>
          <a:lstStyle/>
          <a:p>
            <a:pPr algn="ctr" defTabSz="1157605"/>
            <a:endParaRPr lang="en-US" sz="665">
              <a:solidFill>
                <a:srgbClr val="C0504D"/>
              </a:solidFill>
            </a:endParaRPr>
          </a:p>
        </p:txBody>
      </p:sp>
      <p:sp>
        <p:nvSpPr>
          <p:cNvPr id="29" name="Arc 3"/>
          <p:cNvSpPr/>
          <p:nvPr/>
        </p:nvSpPr>
        <p:spPr>
          <a:xfrm rot="3055585" flipH="1">
            <a:off x="6796572" y="3784204"/>
            <a:ext cx="1253061" cy="1263361"/>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43755" tIns="21877" rIns="43755" bIns="21877" rtlCol="0" anchor="ctr"/>
          <a:lstStyle/>
          <a:p>
            <a:pPr algn="ctr" defTabSz="1157605"/>
            <a:endParaRPr lang="en-US" sz="665">
              <a:solidFill>
                <a:srgbClr val="C0504D"/>
              </a:solidFill>
            </a:endParaRPr>
          </a:p>
        </p:txBody>
      </p:sp>
      <p:cxnSp>
        <p:nvCxnSpPr>
          <p:cNvPr id="30" name="直接箭头连接符 29"/>
          <p:cNvCxnSpPr/>
          <p:nvPr/>
        </p:nvCxnSpPr>
        <p:spPr>
          <a:xfrm flipH="1" flipV="1">
            <a:off x="2497611" y="3458166"/>
            <a:ext cx="2784388" cy="144649"/>
          </a:xfrm>
          <a:prstGeom prst="straightConnector1">
            <a:avLst/>
          </a:prstGeom>
          <a:ln w="44450">
            <a:solidFill>
              <a:schemeClr val="tx1">
                <a:lumMod val="50000"/>
                <a:lumOff val="50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p:nvPr/>
        </p:nvCxnSpPr>
        <p:spPr>
          <a:xfrm flipV="1">
            <a:off x="6967037" y="2812089"/>
            <a:ext cx="2489415" cy="718401"/>
          </a:xfrm>
          <a:prstGeom prst="straightConnector1">
            <a:avLst/>
          </a:prstGeom>
          <a:ln w="44450">
            <a:solidFill>
              <a:schemeClr val="tx1">
                <a:lumMod val="50000"/>
                <a:lumOff val="50000"/>
              </a:schemeClr>
            </a:solidFill>
            <a:prstDash val="dash"/>
            <a:headEnd w="lg" len="lg"/>
            <a:tailEnd type="triangle"/>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5281997" y="2812087"/>
            <a:ext cx="1793147" cy="1778531"/>
            <a:chOff x="10449626" y="5609849"/>
            <a:chExt cx="3548002" cy="3548001"/>
          </a:xfrm>
        </p:grpSpPr>
        <p:sp>
          <p:nvSpPr>
            <p:cNvPr id="33" name="Shape 2658"/>
            <p:cNvSpPr/>
            <p:nvPr/>
          </p:nvSpPr>
          <p:spPr>
            <a:xfrm>
              <a:off x="10449626" y="5609849"/>
              <a:ext cx="3548002" cy="35480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85000"/>
              </a:schemeClr>
            </a:solidFill>
            <a:ln w="12700" cap="flat">
              <a:noFill/>
              <a:miter lim="400000"/>
            </a:ln>
            <a:effectLst>
              <a:outerShdw blurRad="190500" dir="5400000" rotWithShape="0">
                <a:srgbClr val="000000">
                  <a:alpha val="29649"/>
                </a:srgbClr>
              </a:outerShdw>
            </a:effectLst>
          </p:spPr>
          <p:txBody>
            <a:bodyPr wrap="square" lIns="0" tIns="0" rIns="0" bIns="0" numCol="1" anchor="ctr">
              <a:noAutofit/>
            </a:bodyPr>
            <a:lstStyle/>
            <a:p>
              <a:pPr defTabSz="1157605">
                <a:defRPr sz="3200"/>
              </a:pPr>
              <a:endParaRPr sz="28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Shape 2659"/>
            <p:cNvSpPr/>
            <p:nvPr/>
          </p:nvSpPr>
          <p:spPr>
            <a:xfrm>
              <a:off x="10663032" y="5823504"/>
              <a:ext cx="3120691" cy="312069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solidFill>
            <a:ln w="12700" cap="flat">
              <a:noFill/>
              <a:miter lim="400000"/>
            </a:ln>
            <a:effectLst/>
          </p:spPr>
          <p:txBody>
            <a:bodyPr wrap="square" lIns="0" tIns="0" rIns="0" bIns="0" numCol="1" anchor="ctr">
              <a:noAutofit/>
            </a:bodyPr>
            <a:lstStyle/>
            <a:p>
              <a:pPr defTabSz="1157605">
                <a:defRPr sz="3200"/>
              </a:pPr>
              <a:endParaRPr sz="28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Shape 2621"/>
            <p:cNvSpPr/>
            <p:nvPr/>
          </p:nvSpPr>
          <p:spPr>
            <a:xfrm>
              <a:off x="10819961" y="6583133"/>
              <a:ext cx="2868820" cy="1719158"/>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algn="ctr" defTabSz="1157605">
                <a:defRPr sz="1800" b="0">
                  <a:solidFill>
                    <a:srgbClr val="000000"/>
                  </a:solidFill>
                </a:defRPr>
              </a:pPr>
              <a:r>
                <a:rPr lang="zh-CN" altLang="en-US" sz="2800" b="0" smtClean="0">
                  <a:solidFill>
                    <a:prstClr val="white"/>
                  </a:solidFill>
                  <a:latin typeface="Arial" panose="020B0604020202020204" pitchFamily="34" charset="0"/>
                  <a:ea typeface="微软雅黑" panose="020B0503020204020204" pitchFamily="34" charset="-122"/>
                  <a:sym typeface="Arial" panose="020B0604020202020204" pitchFamily="34" charset="0"/>
                </a:rPr>
                <a:t>我们员工的福利</a:t>
              </a:r>
              <a:endParaRPr sz="2800" b="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6" name="组合 35"/>
          <p:cNvGrpSpPr/>
          <p:nvPr/>
        </p:nvGrpSpPr>
        <p:grpSpPr>
          <a:xfrm>
            <a:off x="1329372" y="5522579"/>
            <a:ext cx="9579351" cy="923331"/>
            <a:chOff x="1379715" y="3986755"/>
            <a:chExt cx="6588710" cy="640288"/>
          </a:xfrm>
          <a:solidFill>
            <a:schemeClr val="bg1">
              <a:lumMod val="50000"/>
            </a:schemeClr>
          </a:solidFill>
        </p:grpSpPr>
        <p:sp>
          <p:nvSpPr>
            <p:cNvPr id="37" name="矩形 36"/>
            <p:cNvSpPr/>
            <p:nvPr/>
          </p:nvSpPr>
          <p:spPr>
            <a:xfrm>
              <a:off x="1379715" y="3988433"/>
              <a:ext cx="6588710" cy="50405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57605"/>
              <a:endParaRPr lang="zh-CN" altLang="en-US" sz="3025">
                <a:solidFill>
                  <a:prstClr val="white"/>
                </a:solidFill>
              </a:endParaRPr>
            </a:p>
          </p:txBody>
        </p:sp>
        <p:sp>
          <p:nvSpPr>
            <p:cNvPr id="38" name="TextBox 68"/>
            <p:cNvSpPr txBox="1"/>
            <p:nvPr/>
          </p:nvSpPr>
          <p:spPr>
            <a:xfrm>
              <a:off x="2711260" y="3986755"/>
              <a:ext cx="4042327" cy="640288"/>
            </a:xfrm>
            <a:prstGeom prst="rect">
              <a:avLst/>
            </a:prstGeom>
            <a:noFill/>
          </p:spPr>
          <p:txBody>
            <a:bodyPr wrap="square" rtlCol="0">
              <a:spAutoFit/>
            </a:bodyPr>
            <a:lstStyle/>
            <a:p>
              <a:pPr algn="ctr" defTabSz="1157605">
                <a:lnSpc>
                  <a:spcPct val="150000"/>
                </a:lnSpc>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en-US" altLang="zh-CN" sz="1200" dirty="0">
                <a:solidFill>
                  <a:prstClr val="black">
                    <a:lumMod val="65000"/>
                    <a:lumOff val="35000"/>
                  </a:prstClr>
                </a:solidFill>
                <a:latin typeface="微软雅黑" panose="020B0503020204020204" pitchFamily="34" charset="-122"/>
                <a:ea typeface="微软雅黑" panose="020B0503020204020204" pitchFamily="34" charset="-122"/>
              </a:endParaRPr>
            </a:p>
            <a:p>
              <a:pPr algn="ctr" defTabSz="1157605">
                <a:lnSpc>
                  <a:spcPct val="150000"/>
                </a:lnSpc>
              </a:pPr>
              <a:endParaRPr lang="en-US" altLang="zh-CN" sz="1200" dirty="0">
                <a:solidFill>
                  <a:prstClr val="white"/>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fltVal val="0"/>
                                          </p:val>
                                        </p:tav>
                                        <p:tav tm="100000">
                                          <p:val>
                                            <p:strVal val="#ppt_w"/>
                                          </p:val>
                                        </p:tav>
                                      </p:tavLst>
                                    </p:anim>
                                    <p:anim calcmode="lin" valueType="num">
                                      <p:cBhvr>
                                        <p:cTn id="8" dur="1000" fill="hold"/>
                                        <p:tgtEl>
                                          <p:spTgt spid="50"/>
                                        </p:tgtEl>
                                        <p:attrNameLst>
                                          <p:attrName>ppt_h</p:attrName>
                                        </p:attrNameLst>
                                      </p:cBhvr>
                                      <p:tavLst>
                                        <p:tav tm="0">
                                          <p:val>
                                            <p:fltVal val="0"/>
                                          </p:val>
                                        </p:tav>
                                        <p:tav tm="100000">
                                          <p:val>
                                            <p:strVal val="#ppt_h"/>
                                          </p:val>
                                        </p:tav>
                                      </p:tavLst>
                                    </p:anim>
                                    <p:anim calcmode="lin" valueType="num">
                                      <p:cBhvr>
                                        <p:cTn id="9" dur="1000" fill="hold"/>
                                        <p:tgtEl>
                                          <p:spTgt spid="5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ppt_x</p:attrName>
                                        </p:attrNameLst>
                                      </p:cBhvr>
                                      <p:tavLst>
                                        <p:tav tm="0">
                                          <p:val>
                                            <p:strVal val="#ppt_x-#ppt_w*1.125000"/>
                                          </p:val>
                                        </p:tav>
                                        <p:tav tm="100000">
                                          <p:val>
                                            <p:strVal val="#ppt_x"/>
                                          </p:val>
                                        </p:tav>
                                      </p:tavLst>
                                    </p:anim>
                                    <p:animEffect transition="in" filter="wipe(right)">
                                      <p:cBhvr>
                                        <p:cTn id="15" dur="500"/>
                                        <p:tgtEl>
                                          <p:spTgt spid="2"/>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p:cTn id="19" dur="500" fill="hold"/>
                                        <p:tgtEl>
                                          <p:spTgt spid="32"/>
                                        </p:tgtEl>
                                        <p:attrNameLst>
                                          <p:attrName>ppt_w</p:attrName>
                                        </p:attrNameLst>
                                      </p:cBhvr>
                                      <p:tavLst>
                                        <p:tav tm="0">
                                          <p:val>
                                            <p:fltVal val="0"/>
                                          </p:val>
                                        </p:tav>
                                        <p:tav tm="100000">
                                          <p:val>
                                            <p:strVal val="#ppt_w"/>
                                          </p:val>
                                        </p:tav>
                                      </p:tavLst>
                                    </p:anim>
                                    <p:anim calcmode="lin" valueType="num">
                                      <p:cBhvr>
                                        <p:cTn id="20" dur="500" fill="hold"/>
                                        <p:tgtEl>
                                          <p:spTgt spid="32"/>
                                        </p:tgtEl>
                                        <p:attrNameLst>
                                          <p:attrName>ppt_h</p:attrName>
                                        </p:attrNameLst>
                                      </p:cBhvr>
                                      <p:tavLst>
                                        <p:tav tm="0">
                                          <p:val>
                                            <p:fltVal val="0"/>
                                          </p:val>
                                        </p:tav>
                                        <p:tav tm="100000">
                                          <p:val>
                                            <p:strVal val="#ppt_h"/>
                                          </p:val>
                                        </p:tav>
                                      </p:tavLst>
                                    </p:anim>
                                    <p:animEffect transition="in" filter="fade">
                                      <p:cBhvr>
                                        <p:cTn id="21" dur="500"/>
                                        <p:tgtEl>
                                          <p:spTgt spid="32"/>
                                        </p:tgtEl>
                                      </p:cBhvr>
                                    </p:animEffect>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down)">
                                      <p:cBhvr>
                                        <p:cTn id="25" dur="500"/>
                                        <p:tgtEl>
                                          <p:spTgt spid="26"/>
                                        </p:tgtEl>
                                      </p:cBhvr>
                                    </p:animEffect>
                                  </p:childTnLst>
                                </p:cTn>
                              </p:par>
                              <p:par>
                                <p:cTn id="26" presetID="22" presetClass="entr" presetSubtype="2" fill="hold" nodeType="with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right)">
                                      <p:cBhvr>
                                        <p:cTn id="28" dur="500"/>
                                        <p:tgtEl>
                                          <p:spTgt spid="30"/>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down)">
                                      <p:cBhvr>
                                        <p:cTn id="31" dur="500"/>
                                        <p:tgtEl>
                                          <p:spTgt spid="28"/>
                                        </p:tgtEl>
                                      </p:cBhvr>
                                    </p:animEffect>
                                  </p:childTnLst>
                                </p:cTn>
                              </p:par>
                              <p:par>
                                <p:cTn id="32" presetID="22" presetClass="entr" presetSubtype="8" fill="hold"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ipe(left)">
                                      <p:cBhvr>
                                        <p:cTn id="34" dur="500"/>
                                        <p:tgtEl>
                                          <p:spTgt spid="31"/>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left)">
                                      <p:cBhvr>
                                        <p:cTn id="37" dur="500"/>
                                        <p:tgtEl>
                                          <p:spTgt spid="29"/>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wipe(right)">
                                      <p:cBhvr>
                                        <p:cTn id="40" dur="500"/>
                                        <p:tgtEl>
                                          <p:spTgt spid="27"/>
                                        </p:tgtEl>
                                      </p:cBhvr>
                                    </p:animEffect>
                                  </p:childTnLst>
                                </p:cTn>
                              </p:par>
                            </p:childTnLst>
                          </p:cTn>
                        </p:par>
                        <p:par>
                          <p:cTn id="41" fill="hold">
                            <p:stCondLst>
                              <p:cond delay="2500"/>
                            </p:stCondLst>
                            <p:childTnLst>
                              <p:par>
                                <p:cTn id="42" presetID="10" presetClass="entr" presetSubtype="0" fill="hold"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500"/>
                                        <p:tgtEl>
                                          <p:spTgt spid="11"/>
                                        </p:tgtEl>
                                      </p:cBhvr>
                                    </p:animEffect>
                                  </p:childTnLst>
                                </p:cTn>
                              </p:par>
                              <p:par>
                                <p:cTn id="45" presetID="10" presetClass="entr" presetSubtype="0" fill="hold" nodeType="withEffect">
                                  <p:stCondLst>
                                    <p:cond delay="20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500"/>
                                        <p:tgtEl>
                                          <p:spTgt spid="8"/>
                                        </p:tgtEl>
                                      </p:cBhvr>
                                    </p:animEffect>
                                  </p:childTnLst>
                                </p:cTn>
                              </p:par>
                              <p:par>
                                <p:cTn id="48" presetID="10" presetClass="entr" presetSubtype="0" fill="hold" nodeType="withEffect">
                                  <p:stCondLst>
                                    <p:cond delay="40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500"/>
                                        <p:tgtEl>
                                          <p:spTgt spid="14"/>
                                        </p:tgtEl>
                                      </p:cBhvr>
                                    </p:animEffect>
                                  </p:childTnLst>
                                </p:cTn>
                              </p:par>
                              <p:par>
                                <p:cTn id="51" presetID="10" presetClass="entr" presetSubtype="0" fill="hold" nodeType="withEffect">
                                  <p:stCondLst>
                                    <p:cond delay="60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500"/>
                                        <p:tgtEl>
                                          <p:spTgt spid="17"/>
                                        </p:tgtEl>
                                      </p:cBhvr>
                                    </p:animEffect>
                                  </p:childTnLst>
                                </p:cTn>
                              </p:par>
                              <p:par>
                                <p:cTn id="54" presetID="10" presetClass="entr" presetSubtype="0" fill="hold" nodeType="withEffect">
                                  <p:stCondLst>
                                    <p:cond delay="80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500"/>
                                        <p:tgtEl>
                                          <p:spTgt spid="20"/>
                                        </p:tgtEl>
                                      </p:cBhvr>
                                    </p:animEffect>
                                  </p:childTnLst>
                                </p:cTn>
                              </p:par>
                              <p:par>
                                <p:cTn id="57" presetID="10" presetClass="entr" presetSubtype="0" fill="hold" nodeType="withEffect">
                                  <p:stCondLst>
                                    <p:cond delay="100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childTnLst>
                          </p:cTn>
                        </p:par>
                        <p:par>
                          <p:cTn id="60" fill="hold">
                            <p:stCondLst>
                              <p:cond delay="3000"/>
                            </p:stCondLst>
                            <p:childTnLst>
                              <p:par>
                                <p:cTn id="61" presetID="42" presetClass="entr" presetSubtype="0" fill="hold"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fade">
                                      <p:cBhvr>
                                        <p:cTn id="63" dur="500"/>
                                        <p:tgtEl>
                                          <p:spTgt spid="36"/>
                                        </p:tgtEl>
                                      </p:cBhvr>
                                    </p:animEffect>
                                    <p:anim calcmode="lin" valueType="num">
                                      <p:cBhvr>
                                        <p:cTn id="64" dur="500" fill="hold"/>
                                        <p:tgtEl>
                                          <p:spTgt spid="36"/>
                                        </p:tgtEl>
                                        <p:attrNameLst>
                                          <p:attrName>ppt_x</p:attrName>
                                        </p:attrNameLst>
                                      </p:cBhvr>
                                      <p:tavLst>
                                        <p:tav tm="0">
                                          <p:val>
                                            <p:strVal val="#ppt_x"/>
                                          </p:val>
                                        </p:tav>
                                        <p:tav tm="100000">
                                          <p:val>
                                            <p:strVal val="#ppt_x"/>
                                          </p:val>
                                        </p:tav>
                                      </p:tavLst>
                                    </p:anim>
                                    <p:anim calcmode="lin" valueType="num">
                                      <p:cBhvr>
                                        <p:cTn id="65" dur="5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3166" y="174496"/>
            <a:ext cx="3672633" cy="810982"/>
            <a:chOff x="823166" y="174496"/>
            <a:chExt cx="3672633" cy="810982"/>
          </a:xfrm>
        </p:grpSpPr>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23166" y="174496"/>
              <a:ext cx="3672633" cy="810982"/>
            </a:xfrm>
            <a:prstGeom prst="rect">
              <a:avLst/>
            </a:prstGeom>
          </p:spPr>
        </p:pic>
        <p:sp>
          <p:nvSpPr>
            <p:cNvPr id="54" name="Rectangle 23"/>
            <p:cNvSpPr>
              <a:spLocks noChangeArrowheads="1"/>
            </p:cNvSpPr>
            <p:nvPr/>
          </p:nvSpPr>
          <p:spPr bwMode="auto">
            <a:xfrm>
              <a:off x="912067" y="238506"/>
              <a:ext cx="353673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zh-CN" altLang="en-US" sz="4000" kern="10" spc="-150" smtClean="0">
                  <a:ln w="19050">
                    <a:noFill/>
                    <a:miter lim="800000"/>
                  </a:ln>
                  <a:solidFill>
                    <a:schemeClr val="bg1"/>
                  </a:solidFill>
                  <a:latin typeface="华文行楷" panose="02010800040101010101" pitchFamily="2" charset="-122"/>
                  <a:ea typeface="华文行楷" panose="02010800040101010101" pitchFamily="2" charset="-122"/>
                </a:rPr>
                <a:t>人才发展通道</a:t>
              </a:r>
              <a:endParaRPr lang="zh-CN" altLang="en-US" sz="4000" kern="10" spc="-150" dirty="0">
                <a:ln w="19050">
                  <a:noFill/>
                  <a:miter lim="800000"/>
                </a:ln>
                <a:solidFill>
                  <a:schemeClr val="bg1"/>
                </a:solidFill>
                <a:latin typeface="华文行楷" panose="02010800040101010101" pitchFamily="2" charset="-122"/>
                <a:ea typeface="华文行楷" panose="02010800040101010101" pitchFamily="2" charset="-122"/>
              </a:endParaRPr>
            </a:p>
          </p:txBody>
        </p:sp>
      </p:grpSp>
      <p:grpSp>
        <p:nvGrpSpPr>
          <p:cNvPr id="50" name="组合 49"/>
          <p:cNvGrpSpPr/>
          <p:nvPr/>
        </p:nvGrpSpPr>
        <p:grpSpPr>
          <a:xfrm>
            <a:off x="351974" y="174496"/>
            <a:ext cx="842865" cy="852406"/>
            <a:chOff x="2770755" y="4128825"/>
            <a:chExt cx="1837870" cy="1858675"/>
          </a:xfrm>
        </p:grpSpPr>
        <p:pic>
          <p:nvPicPr>
            <p:cNvPr id="51" name="图片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0755" y="4128825"/>
              <a:ext cx="1837870" cy="1858675"/>
            </a:xfrm>
            <a:prstGeom prst="rect">
              <a:avLst/>
            </a:prstGeom>
          </p:spPr>
        </p:pic>
        <p:sp>
          <p:nvSpPr>
            <p:cNvPr id="52" name="Rectangle 23"/>
            <p:cNvSpPr>
              <a:spLocks noChangeArrowheads="1"/>
            </p:cNvSpPr>
            <p:nvPr/>
          </p:nvSpPr>
          <p:spPr bwMode="auto">
            <a:xfrm>
              <a:off x="2906801" y="4286386"/>
              <a:ext cx="1582980" cy="154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zh-CN" sz="4000" kern="10" smtClean="0">
                  <a:ln w="19050">
                    <a:noFill/>
                    <a:miter lim="800000"/>
                  </a:ln>
                  <a:solidFill>
                    <a:schemeClr val="bg1"/>
                  </a:solidFill>
                  <a:latin typeface="华文行楷" panose="02010800040101010101" pitchFamily="2" charset="-122"/>
                  <a:ea typeface="华文行楷" panose="02010800040101010101" pitchFamily="2" charset="-122"/>
                </a:rPr>
                <a:t>02</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sp>
        <p:nvSpPr>
          <p:cNvPr id="8" name="Freeform 23"/>
          <p:cNvSpPr/>
          <p:nvPr/>
        </p:nvSpPr>
        <p:spPr bwMode="auto">
          <a:xfrm>
            <a:off x="995564" y="1847510"/>
            <a:ext cx="1835608" cy="1640800"/>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chemeClr val="tx1"/>
          </a:solidFill>
          <a:ln w="28575"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9" name="Freeform 23"/>
          <p:cNvSpPr/>
          <p:nvPr/>
        </p:nvSpPr>
        <p:spPr bwMode="auto">
          <a:xfrm>
            <a:off x="3156152" y="1847510"/>
            <a:ext cx="1835607" cy="1640800"/>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chemeClr val="tx1"/>
          </a:solidFill>
          <a:ln w="28575"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0" name="Freeform 23"/>
          <p:cNvSpPr/>
          <p:nvPr/>
        </p:nvSpPr>
        <p:spPr bwMode="auto">
          <a:xfrm>
            <a:off x="5245302" y="1847510"/>
            <a:ext cx="1835607" cy="1640800"/>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chemeClr val="tx1"/>
          </a:solidFill>
          <a:ln w="28575"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1" name="Freeform 23"/>
          <p:cNvSpPr/>
          <p:nvPr/>
        </p:nvSpPr>
        <p:spPr bwMode="auto">
          <a:xfrm>
            <a:off x="7404302" y="1847510"/>
            <a:ext cx="1835607" cy="1640800"/>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chemeClr val="tx1"/>
          </a:solidFill>
          <a:ln w="28575"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2" name="Freeform 23"/>
          <p:cNvSpPr/>
          <p:nvPr/>
        </p:nvSpPr>
        <p:spPr bwMode="auto">
          <a:xfrm>
            <a:off x="9493452" y="1847510"/>
            <a:ext cx="1835607" cy="1640800"/>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chemeClr val="tx1"/>
          </a:solidFill>
          <a:ln w="28575"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3" name="Rectangle 19"/>
          <p:cNvSpPr>
            <a:spLocks noChangeArrowheads="1"/>
          </p:cNvSpPr>
          <p:nvPr/>
        </p:nvSpPr>
        <p:spPr bwMode="auto">
          <a:xfrm>
            <a:off x="1271588" y="4178300"/>
            <a:ext cx="9864725" cy="148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a:lnSpc>
                <a:spcPct val="150000"/>
              </a:lnSpc>
            </a:pPr>
            <a:r>
              <a:rPr lang="zh-CN" altLang="en-US" sz="1600">
                <a:solidFill>
                  <a:prstClr val="black"/>
                </a:solidFill>
                <a:latin typeface="微软雅黑" panose="020B0503020204020204" pitchFamily="34" charset="-122"/>
                <a:ea typeface="微软雅黑" panose="020B0503020204020204" pitchFamily="34" charset="-122"/>
              </a:rPr>
              <a:t>添加文本内容</a:t>
            </a:r>
            <a:r>
              <a:rPr lang="zh-CN" altLang="en-US" sz="1600">
                <a:solidFill>
                  <a:prstClr val="black"/>
                </a:solidFill>
                <a:ea typeface="微软雅黑" panose="020B0503020204020204" pitchFamily="34" charset="-122"/>
              </a:rPr>
              <a:t>添加文本内容添加文本内容添加文本内容添加文本内容添加文本内容添加文本内容添加文本内容添加文本内容添加文本内容添加文本内容添加文本内容添加文本内容添加文本内容添加文本内容添加文本内容</a:t>
            </a:r>
            <a:r>
              <a:rPr lang="zh-CN" altLang="en-US">
                <a:solidFill>
                  <a:prstClr val="black"/>
                </a:solidFill>
                <a:ea typeface="微软雅黑" panose="020B0503020204020204" pitchFamily="34" charset="-122"/>
              </a:rPr>
              <a:t>添加文本内容添加文本内容添加文本内容添加文本内容添加文本内容添加文本内容添加文本</a:t>
            </a:r>
            <a:endParaRPr lang="zh-CN" altLang="en-US">
              <a:solidFill>
                <a:prstClr val="black"/>
              </a:solidFill>
              <a:ea typeface="微软雅黑" panose="020B0503020204020204" pitchFamily="34" charset="-122"/>
            </a:endParaRPr>
          </a:p>
          <a:p>
            <a:pPr defTabSz="914400"/>
            <a:endParaRPr lang="en-US" altLang="zh-CN" sz="1600">
              <a:solidFill>
                <a:prstClr val="black"/>
              </a:solidFill>
              <a:ea typeface="微软雅黑" panose="020B0503020204020204" pitchFamily="34" charset="-122"/>
            </a:endParaRPr>
          </a:p>
        </p:txBody>
      </p:sp>
      <p:sp>
        <p:nvSpPr>
          <p:cNvPr id="14" name="Rectangle 20"/>
          <p:cNvSpPr>
            <a:spLocks noChangeArrowheads="1"/>
          </p:cNvSpPr>
          <p:nvPr/>
        </p:nvSpPr>
        <p:spPr bwMode="auto">
          <a:xfrm>
            <a:off x="1185987" y="2415474"/>
            <a:ext cx="1518364"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zh-CN" altLang="en-US" sz="2600" smtClean="0">
                <a:solidFill>
                  <a:prstClr val="white"/>
                </a:solidFill>
                <a:latin typeface="微软雅黑" panose="020B0503020204020204" pitchFamily="34" charset="-122"/>
                <a:ea typeface="微软雅黑" panose="020B0503020204020204" pitchFamily="34" charset="-122"/>
              </a:rPr>
              <a:t>普通员工</a:t>
            </a:r>
            <a:endParaRPr lang="zh-CN" altLang="en-US" sz="2600">
              <a:solidFill>
                <a:prstClr val="white"/>
              </a:solidFill>
              <a:latin typeface="微软雅黑" panose="020B0503020204020204" pitchFamily="34" charset="-122"/>
              <a:ea typeface="微软雅黑" panose="020B0503020204020204" pitchFamily="34" charset="-122"/>
            </a:endParaRPr>
          </a:p>
        </p:txBody>
      </p:sp>
      <p:sp>
        <p:nvSpPr>
          <p:cNvPr id="15" name="Rectangle 21"/>
          <p:cNvSpPr>
            <a:spLocks noChangeArrowheads="1"/>
          </p:cNvSpPr>
          <p:nvPr/>
        </p:nvSpPr>
        <p:spPr bwMode="auto">
          <a:xfrm>
            <a:off x="3648197" y="2428174"/>
            <a:ext cx="851515"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zh-CN" altLang="en-US" sz="2600" smtClean="0">
                <a:solidFill>
                  <a:prstClr val="white"/>
                </a:solidFill>
                <a:latin typeface="微软雅黑" panose="020B0503020204020204" pitchFamily="34" charset="-122"/>
                <a:ea typeface="微软雅黑" panose="020B0503020204020204" pitchFamily="34" charset="-122"/>
              </a:rPr>
              <a:t>主管</a:t>
            </a:r>
            <a:endParaRPr lang="zh-CN" altLang="en-US" sz="2600">
              <a:solidFill>
                <a:prstClr val="white"/>
              </a:solidFill>
              <a:latin typeface="微软雅黑" panose="020B0503020204020204" pitchFamily="34" charset="-122"/>
              <a:ea typeface="微软雅黑" panose="020B0503020204020204" pitchFamily="34" charset="-122"/>
            </a:endParaRPr>
          </a:p>
        </p:txBody>
      </p:sp>
      <p:sp>
        <p:nvSpPr>
          <p:cNvPr id="16" name="Rectangle 22"/>
          <p:cNvSpPr>
            <a:spLocks noChangeArrowheads="1"/>
          </p:cNvSpPr>
          <p:nvPr/>
        </p:nvSpPr>
        <p:spPr bwMode="auto">
          <a:xfrm>
            <a:off x="5737347" y="2437381"/>
            <a:ext cx="851515"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zh-CN" altLang="en-US" sz="2600" smtClean="0">
                <a:solidFill>
                  <a:prstClr val="white"/>
                </a:solidFill>
                <a:latin typeface="微软雅黑" panose="020B0503020204020204" pitchFamily="34" charset="-122"/>
                <a:ea typeface="微软雅黑" panose="020B0503020204020204" pitchFamily="34" charset="-122"/>
              </a:rPr>
              <a:t>经理</a:t>
            </a:r>
            <a:endParaRPr lang="zh-CN" altLang="en-US" sz="2600">
              <a:solidFill>
                <a:prstClr val="white"/>
              </a:solidFill>
              <a:latin typeface="微软雅黑" panose="020B0503020204020204" pitchFamily="34" charset="-122"/>
              <a:ea typeface="微软雅黑" panose="020B0503020204020204" pitchFamily="34" charset="-122"/>
            </a:endParaRPr>
          </a:p>
        </p:txBody>
      </p:sp>
      <p:sp>
        <p:nvSpPr>
          <p:cNvPr id="17" name="Rectangle 23"/>
          <p:cNvSpPr>
            <a:spLocks noChangeArrowheads="1"/>
          </p:cNvSpPr>
          <p:nvPr/>
        </p:nvSpPr>
        <p:spPr bwMode="auto">
          <a:xfrm>
            <a:off x="7896347" y="2451100"/>
            <a:ext cx="851515"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zh-CN" altLang="en-US" sz="2600" smtClean="0">
                <a:solidFill>
                  <a:prstClr val="white"/>
                </a:solidFill>
                <a:latin typeface="微软雅黑" panose="020B0503020204020204" pitchFamily="34" charset="-122"/>
                <a:ea typeface="微软雅黑" panose="020B0503020204020204" pitchFamily="34" charset="-122"/>
              </a:rPr>
              <a:t>总监</a:t>
            </a:r>
            <a:endParaRPr lang="zh-CN" altLang="en-US" sz="2600">
              <a:solidFill>
                <a:prstClr val="white"/>
              </a:solidFill>
              <a:latin typeface="微软雅黑" panose="020B0503020204020204" pitchFamily="34" charset="-122"/>
              <a:ea typeface="微软雅黑" panose="020B0503020204020204" pitchFamily="34" charset="-122"/>
            </a:endParaRPr>
          </a:p>
        </p:txBody>
      </p:sp>
      <p:sp>
        <p:nvSpPr>
          <p:cNvPr id="18" name="Rectangle 24"/>
          <p:cNvSpPr>
            <a:spLocks noChangeArrowheads="1"/>
          </p:cNvSpPr>
          <p:nvPr/>
        </p:nvSpPr>
        <p:spPr bwMode="auto">
          <a:xfrm>
            <a:off x="9861550" y="2451100"/>
            <a:ext cx="1184940"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zh-CN" altLang="en-US" sz="2600" smtClean="0">
                <a:solidFill>
                  <a:prstClr val="white"/>
                </a:solidFill>
                <a:latin typeface="微软雅黑" panose="020B0503020204020204" pitchFamily="34" charset="-122"/>
                <a:ea typeface="微软雅黑" panose="020B0503020204020204" pitchFamily="34" charset="-122"/>
              </a:rPr>
              <a:t>总经理</a:t>
            </a:r>
            <a:endParaRPr lang="zh-CN" altLang="en-US" sz="2600">
              <a:solidFill>
                <a:prstClr val="white"/>
              </a:solidFill>
              <a:latin typeface="微软雅黑" panose="020B0503020204020204" pitchFamily="34" charset="-122"/>
              <a:ea typeface="微软雅黑" panose="020B0503020204020204" pitchFamily="34" charset="-122"/>
            </a:endParaRPr>
          </a:p>
        </p:txBody>
      </p:sp>
      <p:pic>
        <p:nvPicPr>
          <p:cNvPr id="19" name="圆角矩形 5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741671">
            <a:off x="2630488" y="3468688"/>
            <a:ext cx="649287" cy="630237"/>
          </a:xfrm>
          <a:prstGeom prst="rect">
            <a:avLst/>
          </a:prstGeom>
          <a:noFill/>
          <a:extLst>
            <a:ext uri="{909E8E84-426E-40DD-AFC4-6F175D3DCCD1}">
              <a14:hiddenFill xmlns:a14="http://schemas.microsoft.com/office/drawing/2010/main">
                <a:solidFill>
                  <a:srgbClr val="FFFFFF"/>
                </a:solidFill>
              </a14:hiddenFill>
            </a:ext>
          </a:extLst>
        </p:spPr>
      </p:pic>
      <p:pic>
        <p:nvPicPr>
          <p:cNvPr id="20" name="圆角矩形 5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741671">
            <a:off x="4789488" y="3468688"/>
            <a:ext cx="649287" cy="630237"/>
          </a:xfrm>
          <a:prstGeom prst="rect">
            <a:avLst/>
          </a:prstGeom>
          <a:noFill/>
          <a:extLst>
            <a:ext uri="{909E8E84-426E-40DD-AFC4-6F175D3DCCD1}">
              <a14:hiddenFill xmlns:a14="http://schemas.microsoft.com/office/drawing/2010/main">
                <a:solidFill>
                  <a:srgbClr val="FFFFFF"/>
                </a:solidFill>
              </a14:hiddenFill>
            </a:ext>
          </a:extLst>
        </p:spPr>
      </p:pic>
      <p:pic>
        <p:nvPicPr>
          <p:cNvPr id="21" name="圆角矩形 5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741671">
            <a:off x="6878638" y="3468688"/>
            <a:ext cx="649287" cy="630237"/>
          </a:xfrm>
          <a:prstGeom prst="rect">
            <a:avLst/>
          </a:prstGeom>
          <a:noFill/>
          <a:extLst>
            <a:ext uri="{909E8E84-426E-40DD-AFC4-6F175D3DCCD1}">
              <a14:hiddenFill xmlns:a14="http://schemas.microsoft.com/office/drawing/2010/main">
                <a:solidFill>
                  <a:srgbClr val="FFFFFF"/>
                </a:solidFill>
              </a14:hiddenFill>
            </a:ext>
          </a:extLst>
        </p:spPr>
      </p:pic>
      <p:pic>
        <p:nvPicPr>
          <p:cNvPr id="22" name="圆角矩形 5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741671">
            <a:off x="9182100" y="3468688"/>
            <a:ext cx="649287" cy="6302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fltVal val="0"/>
                                          </p:val>
                                        </p:tav>
                                        <p:tav tm="100000">
                                          <p:val>
                                            <p:strVal val="#ppt_w"/>
                                          </p:val>
                                        </p:tav>
                                      </p:tavLst>
                                    </p:anim>
                                    <p:anim calcmode="lin" valueType="num">
                                      <p:cBhvr>
                                        <p:cTn id="8" dur="1000" fill="hold"/>
                                        <p:tgtEl>
                                          <p:spTgt spid="50"/>
                                        </p:tgtEl>
                                        <p:attrNameLst>
                                          <p:attrName>ppt_h</p:attrName>
                                        </p:attrNameLst>
                                      </p:cBhvr>
                                      <p:tavLst>
                                        <p:tav tm="0">
                                          <p:val>
                                            <p:fltVal val="0"/>
                                          </p:val>
                                        </p:tav>
                                        <p:tav tm="100000">
                                          <p:val>
                                            <p:strVal val="#ppt_h"/>
                                          </p:val>
                                        </p:tav>
                                      </p:tavLst>
                                    </p:anim>
                                    <p:anim calcmode="lin" valueType="num">
                                      <p:cBhvr>
                                        <p:cTn id="9" dur="1000" fill="hold"/>
                                        <p:tgtEl>
                                          <p:spTgt spid="5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ppt_x</p:attrName>
                                        </p:attrNameLst>
                                      </p:cBhvr>
                                      <p:tavLst>
                                        <p:tav tm="0">
                                          <p:val>
                                            <p:strVal val="#ppt_x-#ppt_w*1.125000"/>
                                          </p:val>
                                        </p:tav>
                                        <p:tav tm="100000">
                                          <p:val>
                                            <p:strVal val="#ppt_x"/>
                                          </p:val>
                                        </p:tav>
                                      </p:tavLst>
                                    </p:anim>
                                    <p:animEffect transition="in" filter="wipe(right)">
                                      <p:cBhvr>
                                        <p:cTn id="15" dur="500"/>
                                        <p:tgtEl>
                                          <p:spTgt spid="2"/>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ppt_x</p:attrName>
                                        </p:attrNameLst>
                                      </p:cBhvr>
                                      <p:tavLst>
                                        <p:tav tm="0">
                                          <p:val>
                                            <p:strVal val="#ppt_x"/>
                                          </p:val>
                                        </p:tav>
                                        <p:tav tm="100000">
                                          <p:val>
                                            <p:strVal val="#ppt_x"/>
                                          </p:val>
                                        </p:tav>
                                      </p:tavLst>
                                    </p:anim>
                                    <p:anim calcmode="lin" valueType="num">
                                      <p:cBhvr>
                                        <p:cTn id="41" dur="1000" fill="hold"/>
                                        <p:tgtEl>
                                          <p:spTgt spid="12"/>
                                        </p:tgtEl>
                                        <p:attrNameLst>
                                          <p:attrName>ppt_y</p:attrName>
                                        </p:attrNameLst>
                                      </p:cBhvr>
                                      <p:tavLst>
                                        <p:tav tm="0">
                                          <p:val>
                                            <p:strVal val="#ppt_y+.1"/>
                                          </p:val>
                                        </p:tav>
                                        <p:tav tm="100000">
                                          <p:val>
                                            <p:strVal val="#ppt_y"/>
                                          </p:val>
                                        </p:tav>
                                      </p:tavLst>
                                    </p:anim>
                                  </p:childTnLst>
                                </p:cTn>
                              </p:par>
                            </p:childTnLst>
                          </p:cTn>
                        </p:par>
                        <p:par>
                          <p:cTn id="42" fill="hold">
                            <p:stCondLst>
                              <p:cond delay="2500"/>
                            </p:stCondLst>
                            <p:childTnLst>
                              <p:par>
                                <p:cTn id="43" presetID="47" presetClass="entr" presetSubtype="0" fill="hold"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anim calcmode="lin" valueType="num">
                                      <p:cBhvr>
                                        <p:cTn id="46" dur="500" fill="hold"/>
                                        <p:tgtEl>
                                          <p:spTgt spid="19"/>
                                        </p:tgtEl>
                                        <p:attrNameLst>
                                          <p:attrName>ppt_x</p:attrName>
                                        </p:attrNameLst>
                                      </p:cBhvr>
                                      <p:tavLst>
                                        <p:tav tm="0">
                                          <p:val>
                                            <p:strVal val="#ppt_x"/>
                                          </p:val>
                                        </p:tav>
                                        <p:tav tm="100000">
                                          <p:val>
                                            <p:strVal val="#ppt_x"/>
                                          </p:val>
                                        </p:tav>
                                      </p:tavLst>
                                    </p:anim>
                                    <p:anim calcmode="lin" valueType="num">
                                      <p:cBhvr>
                                        <p:cTn id="47" dur="500" fill="hold"/>
                                        <p:tgtEl>
                                          <p:spTgt spid="19"/>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anim calcmode="lin" valueType="num">
                                      <p:cBhvr>
                                        <p:cTn id="51" dur="500" fill="hold"/>
                                        <p:tgtEl>
                                          <p:spTgt spid="20"/>
                                        </p:tgtEl>
                                        <p:attrNameLst>
                                          <p:attrName>ppt_x</p:attrName>
                                        </p:attrNameLst>
                                      </p:cBhvr>
                                      <p:tavLst>
                                        <p:tav tm="0">
                                          <p:val>
                                            <p:strVal val="#ppt_x"/>
                                          </p:val>
                                        </p:tav>
                                        <p:tav tm="100000">
                                          <p:val>
                                            <p:strVal val="#ppt_x"/>
                                          </p:val>
                                        </p:tav>
                                      </p:tavLst>
                                    </p:anim>
                                    <p:anim calcmode="lin" valueType="num">
                                      <p:cBhvr>
                                        <p:cTn id="52" dur="500" fill="hold"/>
                                        <p:tgtEl>
                                          <p:spTgt spid="20"/>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anim calcmode="lin" valueType="num">
                                      <p:cBhvr>
                                        <p:cTn id="56" dur="500" fill="hold"/>
                                        <p:tgtEl>
                                          <p:spTgt spid="21"/>
                                        </p:tgtEl>
                                        <p:attrNameLst>
                                          <p:attrName>ppt_x</p:attrName>
                                        </p:attrNameLst>
                                      </p:cBhvr>
                                      <p:tavLst>
                                        <p:tav tm="0">
                                          <p:val>
                                            <p:strVal val="#ppt_x"/>
                                          </p:val>
                                        </p:tav>
                                        <p:tav tm="100000">
                                          <p:val>
                                            <p:strVal val="#ppt_x"/>
                                          </p:val>
                                        </p:tav>
                                      </p:tavLst>
                                    </p:anim>
                                    <p:anim calcmode="lin" valueType="num">
                                      <p:cBhvr>
                                        <p:cTn id="57" dur="500" fill="hold"/>
                                        <p:tgtEl>
                                          <p:spTgt spid="21"/>
                                        </p:tgtEl>
                                        <p:attrNameLst>
                                          <p:attrName>ppt_y</p:attrName>
                                        </p:attrNameLst>
                                      </p:cBhvr>
                                      <p:tavLst>
                                        <p:tav tm="0">
                                          <p:val>
                                            <p:strVal val="#ppt_y-.1"/>
                                          </p:val>
                                        </p:tav>
                                        <p:tav tm="100000">
                                          <p:val>
                                            <p:strVal val="#ppt_y"/>
                                          </p:val>
                                        </p:tav>
                                      </p:tavLst>
                                    </p:anim>
                                  </p:childTnLst>
                                </p:cTn>
                              </p:par>
                              <p:par>
                                <p:cTn id="58" presetID="47" presetClass="entr" presetSubtype="0" fill="hold"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500"/>
                                        <p:tgtEl>
                                          <p:spTgt spid="22"/>
                                        </p:tgtEl>
                                      </p:cBhvr>
                                    </p:animEffect>
                                    <p:anim calcmode="lin" valueType="num">
                                      <p:cBhvr>
                                        <p:cTn id="61" dur="500" fill="hold"/>
                                        <p:tgtEl>
                                          <p:spTgt spid="22"/>
                                        </p:tgtEl>
                                        <p:attrNameLst>
                                          <p:attrName>ppt_x</p:attrName>
                                        </p:attrNameLst>
                                      </p:cBhvr>
                                      <p:tavLst>
                                        <p:tav tm="0">
                                          <p:val>
                                            <p:strVal val="#ppt_x"/>
                                          </p:val>
                                        </p:tav>
                                        <p:tav tm="100000">
                                          <p:val>
                                            <p:strVal val="#ppt_x"/>
                                          </p:val>
                                        </p:tav>
                                      </p:tavLst>
                                    </p:anim>
                                    <p:anim calcmode="lin" valueType="num">
                                      <p:cBhvr>
                                        <p:cTn id="62" dur="500" fill="hold"/>
                                        <p:tgtEl>
                                          <p:spTgt spid="22"/>
                                        </p:tgtEl>
                                        <p:attrNameLst>
                                          <p:attrName>ppt_y</p:attrName>
                                        </p:attrNameLst>
                                      </p:cBhvr>
                                      <p:tavLst>
                                        <p:tav tm="0">
                                          <p:val>
                                            <p:strVal val="#ppt_y-.1"/>
                                          </p:val>
                                        </p:tav>
                                        <p:tav tm="100000">
                                          <p:val>
                                            <p:strVal val="#ppt_y"/>
                                          </p:val>
                                        </p:tav>
                                      </p:tavLst>
                                    </p:anim>
                                  </p:childTnLst>
                                </p:cTn>
                              </p:par>
                            </p:childTnLst>
                          </p:cTn>
                        </p:par>
                        <p:par>
                          <p:cTn id="63" fill="hold">
                            <p:stCondLst>
                              <p:cond delay="3000"/>
                            </p:stCondLst>
                            <p:childTnLst>
                              <p:par>
                                <p:cTn id="64" presetID="42" presetClass="entr" presetSubtype="0" fill="hold" grpId="0" nodeType="after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fade">
                                      <p:cBhvr>
                                        <p:cTn id="66" dur="1000"/>
                                        <p:tgtEl>
                                          <p:spTgt spid="18"/>
                                        </p:tgtEl>
                                      </p:cBhvr>
                                    </p:animEffect>
                                    <p:anim calcmode="lin" valueType="num">
                                      <p:cBhvr>
                                        <p:cTn id="67" dur="1000" fill="hold"/>
                                        <p:tgtEl>
                                          <p:spTgt spid="18"/>
                                        </p:tgtEl>
                                        <p:attrNameLst>
                                          <p:attrName>ppt_x</p:attrName>
                                        </p:attrNameLst>
                                      </p:cBhvr>
                                      <p:tavLst>
                                        <p:tav tm="0">
                                          <p:val>
                                            <p:strVal val="#ppt_x"/>
                                          </p:val>
                                        </p:tav>
                                        <p:tav tm="100000">
                                          <p:val>
                                            <p:strVal val="#ppt_x"/>
                                          </p:val>
                                        </p:tav>
                                      </p:tavLst>
                                    </p:anim>
                                    <p:anim calcmode="lin" valueType="num">
                                      <p:cBhvr>
                                        <p:cTn id="68" dur="1000" fill="hold"/>
                                        <p:tgtEl>
                                          <p:spTgt spid="18"/>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1000"/>
                                        <p:tgtEl>
                                          <p:spTgt spid="17"/>
                                        </p:tgtEl>
                                      </p:cBhvr>
                                    </p:animEffect>
                                    <p:anim calcmode="lin" valueType="num">
                                      <p:cBhvr>
                                        <p:cTn id="72" dur="1000" fill="hold"/>
                                        <p:tgtEl>
                                          <p:spTgt spid="17"/>
                                        </p:tgtEl>
                                        <p:attrNameLst>
                                          <p:attrName>ppt_x</p:attrName>
                                        </p:attrNameLst>
                                      </p:cBhvr>
                                      <p:tavLst>
                                        <p:tav tm="0">
                                          <p:val>
                                            <p:strVal val="#ppt_x"/>
                                          </p:val>
                                        </p:tav>
                                        <p:tav tm="100000">
                                          <p:val>
                                            <p:strVal val="#ppt_x"/>
                                          </p:val>
                                        </p:tav>
                                      </p:tavLst>
                                    </p:anim>
                                    <p:anim calcmode="lin" valueType="num">
                                      <p:cBhvr>
                                        <p:cTn id="73" dur="1000" fill="hold"/>
                                        <p:tgtEl>
                                          <p:spTgt spid="17"/>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16"/>
                                        </p:tgtEl>
                                        <p:attrNameLst>
                                          <p:attrName>style.visibility</p:attrName>
                                        </p:attrNameLst>
                                      </p:cBhvr>
                                      <p:to>
                                        <p:strVal val="visible"/>
                                      </p:to>
                                    </p:set>
                                    <p:animEffect transition="in" filter="fade">
                                      <p:cBhvr>
                                        <p:cTn id="76" dur="1000"/>
                                        <p:tgtEl>
                                          <p:spTgt spid="16"/>
                                        </p:tgtEl>
                                      </p:cBhvr>
                                    </p:animEffect>
                                    <p:anim calcmode="lin" valueType="num">
                                      <p:cBhvr>
                                        <p:cTn id="77" dur="1000" fill="hold"/>
                                        <p:tgtEl>
                                          <p:spTgt spid="16"/>
                                        </p:tgtEl>
                                        <p:attrNameLst>
                                          <p:attrName>ppt_x</p:attrName>
                                        </p:attrNameLst>
                                      </p:cBhvr>
                                      <p:tavLst>
                                        <p:tav tm="0">
                                          <p:val>
                                            <p:strVal val="#ppt_x"/>
                                          </p:val>
                                        </p:tav>
                                        <p:tav tm="100000">
                                          <p:val>
                                            <p:strVal val="#ppt_x"/>
                                          </p:val>
                                        </p:tav>
                                      </p:tavLst>
                                    </p:anim>
                                    <p:anim calcmode="lin" valueType="num">
                                      <p:cBhvr>
                                        <p:cTn id="78" dur="1000" fill="hold"/>
                                        <p:tgtEl>
                                          <p:spTgt spid="16"/>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5"/>
                                        </p:tgtEl>
                                        <p:attrNameLst>
                                          <p:attrName>style.visibility</p:attrName>
                                        </p:attrNameLst>
                                      </p:cBhvr>
                                      <p:to>
                                        <p:strVal val="visible"/>
                                      </p:to>
                                    </p:set>
                                    <p:animEffect transition="in" filter="fade">
                                      <p:cBhvr>
                                        <p:cTn id="81" dur="1000"/>
                                        <p:tgtEl>
                                          <p:spTgt spid="15"/>
                                        </p:tgtEl>
                                      </p:cBhvr>
                                    </p:animEffect>
                                    <p:anim calcmode="lin" valueType="num">
                                      <p:cBhvr>
                                        <p:cTn id="82" dur="1000" fill="hold"/>
                                        <p:tgtEl>
                                          <p:spTgt spid="15"/>
                                        </p:tgtEl>
                                        <p:attrNameLst>
                                          <p:attrName>ppt_x</p:attrName>
                                        </p:attrNameLst>
                                      </p:cBhvr>
                                      <p:tavLst>
                                        <p:tav tm="0">
                                          <p:val>
                                            <p:strVal val="#ppt_x"/>
                                          </p:val>
                                        </p:tav>
                                        <p:tav tm="100000">
                                          <p:val>
                                            <p:strVal val="#ppt_x"/>
                                          </p:val>
                                        </p:tav>
                                      </p:tavLst>
                                    </p:anim>
                                    <p:anim calcmode="lin" valueType="num">
                                      <p:cBhvr>
                                        <p:cTn id="83" dur="1000" fill="hold"/>
                                        <p:tgtEl>
                                          <p:spTgt spid="15"/>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14"/>
                                        </p:tgtEl>
                                        <p:attrNameLst>
                                          <p:attrName>style.visibility</p:attrName>
                                        </p:attrNameLst>
                                      </p:cBhvr>
                                      <p:to>
                                        <p:strVal val="visible"/>
                                      </p:to>
                                    </p:set>
                                    <p:animEffect transition="in" filter="fade">
                                      <p:cBhvr>
                                        <p:cTn id="86" dur="1000"/>
                                        <p:tgtEl>
                                          <p:spTgt spid="14"/>
                                        </p:tgtEl>
                                      </p:cBhvr>
                                    </p:animEffect>
                                    <p:anim calcmode="lin" valueType="num">
                                      <p:cBhvr>
                                        <p:cTn id="87" dur="1000" fill="hold"/>
                                        <p:tgtEl>
                                          <p:spTgt spid="14"/>
                                        </p:tgtEl>
                                        <p:attrNameLst>
                                          <p:attrName>ppt_x</p:attrName>
                                        </p:attrNameLst>
                                      </p:cBhvr>
                                      <p:tavLst>
                                        <p:tav tm="0">
                                          <p:val>
                                            <p:strVal val="#ppt_x"/>
                                          </p:val>
                                        </p:tav>
                                        <p:tav tm="100000">
                                          <p:val>
                                            <p:strVal val="#ppt_x"/>
                                          </p:val>
                                        </p:tav>
                                      </p:tavLst>
                                    </p:anim>
                                    <p:anim calcmode="lin" valueType="num">
                                      <p:cBhvr>
                                        <p:cTn id="88" dur="1000" fill="hold"/>
                                        <p:tgtEl>
                                          <p:spTgt spid="14"/>
                                        </p:tgtEl>
                                        <p:attrNameLst>
                                          <p:attrName>ppt_y</p:attrName>
                                        </p:attrNameLst>
                                      </p:cBhvr>
                                      <p:tavLst>
                                        <p:tav tm="0">
                                          <p:val>
                                            <p:strVal val="#ppt_y+.1"/>
                                          </p:val>
                                        </p:tav>
                                        <p:tav tm="100000">
                                          <p:val>
                                            <p:strVal val="#ppt_y"/>
                                          </p:val>
                                        </p:tav>
                                      </p:tavLst>
                                    </p:anim>
                                  </p:childTnLst>
                                </p:cTn>
                              </p:par>
                            </p:childTnLst>
                          </p:cTn>
                        </p:par>
                        <p:par>
                          <p:cTn id="89" fill="hold">
                            <p:stCondLst>
                              <p:cond delay="4000"/>
                            </p:stCondLst>
                            <p:childTnLst>
                              <p:par>
                                <p:cTn id="90" presetID="50" presetClass="entr" presetSubtype="0" decel="100000" fill="hold" nodeType="afterEffect">
                                  <p:stCondLst>
                                    <p:cond delay="0"/>
                                  </p:stCondLst>
                                  <p:childTnLst>
                                    <p:set>
                                      <p:cBhvr>
                                        <p:cTn id="91" dur="1" fill="hold">
                                          <p:stCondLst>
                                            <p:cond delay="0"/>
                                          </p:stCondLst>
                                        </p:cTn>
                                        <p:tgtEl>
                                          <p:spTgt spid="13">
                                            <p:txEl>
                                              <p:pRg st="0" end="0"/>
                                            </p:txEl>
                                          </p:spTgt>
                                        </p:tgtEl>
                                        <p:attrNameLst>
                                          <p:attrName>style.visibility</p:attrName>
                                        </p:attrNameLst>
                                      </p:cBhvr>
                                      <p:to>
                                        <p:strVal val="visible"/>
                                      </p:to>
                                    </p:set>
                                    <p:anim calcmode="lin" valueType="num">
                                      <p:cBhvr>
                                        <p:cTn id="92" dur="1000" fill="hold"/>
                                        <p:tgtEl>
                                          <p:spTgt spid="13">
                                            <p:txEl>
                                              <p:pRg st="0" end="0"/>
                                            </p:txEl>
                                          </p:spTgt>
                                        </p:tgtEl>
                                        <p:attrNameLst>
                                          <p:attrName>ppt_w</p:attrName>
                                        </p:attrNameLst>
                                      </p:cBhvr>
                                      <p:tavLst>
                                        <p:tav tm="0">
                                          <p:val>
                                            <p:strVal val="#ppt_w+.3"/>
                                          </p:val>
                                        </p:tav>
                                        <p:tav tm="100000">
                                          <p:val>
                                            <p:strVal val="#ppt_w"/>
                                          </p:val>
                                        </p:tav>
                                      </p:tavLst>
                                    </p:anim>
                                    <p:anim calcmode="lin" valueType="num">
                                      <p:cBhvr>
                                        <p:cTn id="93" dur="1000" fill="hold"/>
                                        <p:tgtEl>
                                          <p:spTgt spid="13">
                                            <p:txEl>
                                              <p:pRg st="0" end="0"/>
                                            </p:txEl>
                                          </p:spTgt>
                                        </p:tgtEl>
                                        <p:attrNameLst>
                                          <p:attrName>ppt_h</p:attrName>
                                        </p:attrNameLst>
                                      </p:cBhvr>
                                      <p:tavLst>
                                        <p:tav tm="0">
                                          <p:val>
                                            <p:strVal val="#ppt_h"/>
                                          </p:val>
                                        </p:tav>
                                        <p:tav tm="100000">
                                          <p:val>
                                            <p:strVal val="#ppt_h"/>
                                          </p:val>
                                        </p:tav>
                                      </p:tavLst>
                                    </p:anim>
                                    <p:animEffect transition="in" filter="fade">
                                      <p:cBhvr>
                                        <p:cTn id="94" dur="1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2421035" y="2172420"/>
            <a:ext cx="2087465" cy="2111095"/>
            <a:chOff x="2770755" y="4128825"/>
            <a:chExt cx="1837870" cy="1858675"/>
          </a:xfrm>
        </p:grpSpPr>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770755" y="4128825"/>
              <a:ext cx="1837870" cy="1858675"/>
            </a:xfrm>
            <a:prstGeom prst="rect">
              <a:avLst/>
            </a:prstGeom>
          </p:spPr>
        </p:pic>
        <p:sp>
          <p:nvSpPr>
            <p:cNvPr id="11" name="Rectangle 23"/>
            <p:cNvSpPr>
              <a:spLocks noChangeArrowheads="1"/>
            </p:cNvSpPr>
            <p:nvPr/>
          </p:nvSpPr>
          <p:spPr bwMode="auto">
            <a:xfrm>
              <a:off x="2898200" y="4367173"/>
              <a:ext cx="1582979" cy="1381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zh-CN" sz="9600" kern="10" smtClean="0">
                  <a:ln w="19050">
                    <a:noFill/>
                    <a:miter lim="800000"/>
                  </a:ln>
                  <a:solidFill>
                    <a:prstClr val="white"/>
                  </a:solidFill>
                  <a:latin typeface="华文行楷" panose="02010800040101010101" pitchFamily="2" charset="-122"/>
                  <a:ea typeface="华文行楷" panose="02010800040101010101" pitchFamily="2" charset="-122"/>
                </a:rPr>
                <a:t>03</a:t>
              </a:r>
              <a:endParaRPr lang="zh-CN" altLang="en-US" sz="9600" kern="10" dirty="0">
                <a:ln w="19050">
                  <a:noFill/>
                  <a:miter lim="800000"/>
                </a:ln>
                <a:solidFill>
                  <a:prstClr val="white"/>
                </a:solidFill>
                <a:latin typeface="华文行楷" panose="02010800040101010101" pitchFamily="2" charset="-122"/>
                <a:ea typeface="华文行楷" panose="02010800040101010101" pitchFamily="2" charset="-122"/>
              </a:endParaRPr>
            </a:p>
          </p:txBody>
        </p:sp>
      </p:grpSp>
      <p:sp>
        <p:nvSpPr>
          <p:cNvPr id="12" name="文本框 3"/>
          <p:cNvSpPr txBox="1">
            <a:spLocks noChangeArrowheads="1"/>
          </p:cNvSpPr>
          <p:nvPr/>
        </p:nvSpPr>
        <p:spPr bwMode="auto">
          <a:xfrm>
            <a:off x="4884834" y="2328837"/>
            <a:ext cx="6824566" cy="1107996"/>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anose="020B0503020204020204" pitchFamily="34" charset="-122"/>
                <a:ea typeface="微软雅黑" panose="020B0503020204020204" pitchFamily="34" charset="-122"/>
              </a:defRPr>
            </a:lvl1pPr>
          </a:lstStyle>
          <a:p>
            <a:r>
              <a:rPr lang="zh-CN" altLang="en-US" sz="6600" smtClean="0">
                <a:solidFill>
                  <a:prstClr val="black"/>
                </a:solidFill>
              </a:rPr>
              <a:t>我们需要的人才</a:t>
            </a:r>
            <a:endParaRPr lang="zh-CN" altLang="zh-CN" sz="6600" dirty="0">
              <a:solidFill>
                <a:prstClr val="black"/>
              </a:solidFill>
            </a:endParaRPr>
          </a:p>
        </p:txBody>
      </p:sp>
      <p:sp>
        <p:nvSpPr>
          <p:cNvPr id="2" name="矩形 1"/>
          <p:cNvSpPr/>
          <p:nvPr/>
        </p:nvSpPr>
        <p:spPr>
          <a:xfrm>
            <a:off x="7028975" y="3575629"/>
            <a:ext cx="3345788" cy="707886"/>
          </a:xfrm>
          <a:prstGeom prst="rect">
            <a:avLst/>
          </a:prstGeom>
        </p:spPr>
        <p:txBody>
          <a:bodyPr wrap="none">
            <a:spAutoFit/>
          </a:bodyPr>
          <a:lstStyle/>
          <a:p>
            <a:r>
              <a:rPr lang="en-US" altLang="zh-CN" sz="4000" smtClean="0">
                <a:solidFill>
                  <a:prstClr val="black"/>
                </a:solidFill>
                <a:latin typeface="微软雅黑" panose="020B0503020204020204" pitchFamily="34" charset="-122"/>
                <a:ea typeface="微软雅黑" panose="020B0503020204020204" pitchFamily="34" charset="-122"/>
              </a:rPr>
              <a:t>——</a:t>
            </a:r>
            <a:r>
              <a:rPr lang="zh-CN" altLang="en-US" sz="4000" smtClean="0">
                <a:solidFill>
                  <a:prstClr val="black"/>
                </a:solidFill>
                <a:latin typeface="微软雅黑" panose="020B0503020204020204" pitchFamily="34" charset="-122"/>
                <a:ea typeface="微软雅黑" panose="020B0503020204020204" pitchFamily="34" charset="-122"/>
              </a:rPr>
              <a:t>岗位需求</a:t>
            </a:r>
            <a:endParaRPr lang="zh-CN" altLang="zh-CN" sz="4000" dirty="0">
              <a:solidFill>
                <a:prstClr val="black"/>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 presetClass="entr" presetSubtype="2"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1+#ppt_w/2"/>
                                          </p:val>
                                        </p:tav>
                                        <p:tav tm="100000">
                                          <p:val>
                                            <p:strVal val="#ppt_x"/>
                                          </p:val>
                                        </p:tav>
                                      </p:tavLst>
                                    </p:anim>
                                    <p:anim calcmode="lin" valueType="num">
                                      <p:cBhvr additive="base">
                                        <p:cTn id="15" dur="500" fill="hold"/>
                                        <p:tgtEl>
                                          <p:spTgt spid="12"/>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12" presetClass="entr" presetSubtype="8"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p:tgtEl>
                                          <p:spTgt spid="2"/>
                                        </p:tgtEl>
                                        <p:attrNameLst>
                                          <p:attrName>ppt_x</p:attrName>
                                        </p:attrNameLst>
                                      </p:cBhvr>
                                      <p:tavLst>
                                        <p:tav tm="0">
                                          <p:val>
                                            <p:strVal val="#ppt_x-#ppt_w*1.125000"/>
                                          </p:val>
                                        </p:tav>
                                        <p:tav tm="100000">
                                          <p:val>
                                            <p:strVal val="#ppt_x"/>
                                          </p:val>
                                        </p:tav>
                                      </p:tavLst>
                                    </p:anim>
                                    <p:animEffect transition="in" filter="wipe(right)">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3167" y="174496"/>
            <a:ext cx="3536732" cy="810982"/>
            <a:chOff x="823167" y="174496"/>
            <a:chExt cx="3536732" cy="810982"/>
          </a:xfrm>
        </p:grpSpPr>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23167" y="174496"/>
              <a:ext cx="3486972" cy="810982"/>
            </a:xfrm>
            <a:prstGeom prst="rect">
              <a:avLst/>
            </a:prstGeom>
          </p:spPr>
        </p:pic>
        <p:sp>
          <p:nvSpPr>
            <p:cNvPr id="54" name="Rectangle 23"/>
            <p:cNvSpPr>
              <a:spLocks noChangeArrowheads="1"/>
            </p:cNvSpPr>
            <p:nvPr/>
          </p:nvSpPr>
          <p:spPr bwMode="auto">
            <a:xfrm>
              <a:off x="823167" y="238506"/>
              <a:ext cx="353673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zh-CN" altLang="en-US" sz="4000" kern="10" smtClean="0">
                  <a:ln w="19050">
                    <a:noFill/>
                    <a:miter lim="800000"/>
                  </a:ln>
                  <a:solidFill>
                    <a:schemeClr val="bg1"/>
                  </a:solidFill>
                  <a:latin typeface="华文行楷" panose="02010800040101010101" pitchFamily="2" charset="-122"/>
                  <a:ea typeface="华文行楷" panose="02010800040101010101" pitchFamily="2" charset="-122"/>
                </a:rPr>
                <a:t>综合素质</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grpSp>
        <p:nvGrpSpPr>
          <p:cNvPr id="50" name="组合 49"/>
          <p:cNvGrpSpPr/>
          <p:nvPr/>
        </p:nvGrpSpPr>
        <p:grpSpPr>
          <a:xfrm>
            <a:off x="351974" y="174496"/>
            <a:ext cx="842865" cy="852406"/>
            <a:chOff x="2770755" y="4128825"/>
            <a:chExt cx="1837870" cy="1858675"/>
          </a:xfrm>
        </p:grpSpPr>
        <p:pic>
          <p:nvPicPr>
            <p:cNvPr id="51" name="图片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0755" y="4128825"/>
              <a:ext cx="1837870" cy="1858675"/>
            </a:xfrm>
            <a:prstGeom prst="rect">
              <a:avLst/>
            </a:prstGeom>
          </p:spPr>
        </p:pic>
        <p:sp>
          <p:nvSpPr>
            <p:cNvPr id="52" name="Rectangle 23"/>
            <p:cNvSpPr>
              <a:spLocks noChangeArrowheads="1"/>
            </p:cNvSpPr>
            <p:nvPr/>
          </p:nvSpPr>
          <p:spPr bwMode="auto">
            <a:xfrm>
              <a:off x="2906801" y="4286386"/>
              <a:ext cx="1582980" cy="154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zh-CN" sz="4000" kern="10" smtClean="0">
                  <a:ln w="19050">
                    <a:noFill/>
                    <a:miter lim="800000"/>
                  </a:ln>
                  <a:solidFill>
                    <a:schemeClr val="bg1"/>
                  </a:solidFill>
                  <a:latin typeface="华文行楷" panose="02010800040101010101" pitchFamily="2" charset="-122"/>
                  <a:ea typeface="华文行楷" panose="02010800040101010101" pitchFamily="2" charset="-122"/>
                </a:rPr>
                <a:t>03</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grpSp>
        <p:nvGrpSpPr>
          <p:cNvPr id="58" name="组合 57"/>
          <p:cNvGrpSpPr/>
          <p:nvPr/>
        </p:nvGrpSpPr>
        <p:grpSpPr>
          <a:xfrm>
            <a:off x="3470434" y="1902757"/>
            <a:ext cx="3020957" cy="1080336"/>
            <a:chOff x="3666731" y="1984470"/>
            <a:chExt cx="2636520" cy="1447800"/>
          </a:xfrm>
          <a:solidFill>
            <a:srgbClr val="FFC000"/>
          </a:solidFill>
        </p:grpSpPr>
        <p:sp>
          <p:nvSpPr>
            <p:cNvPr id="59" name="任意多边形 58"/>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5">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935"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60" name="文本框 35"/>
            <p:cNvSpPr txBox="1"/>
            <p:nvPr/>
          </p:nvSpPr>
          <p:spPr>
            <a:xfrm>
              <a:off x="3971727" y="2426567"/>
              <a:ext cx="2230360" cy="563614"/>
            </a:xfrm>
            <a:prstGeom prst="rect">
              <a:avLst/>
            </a:prstGeom>
            <a:noFill/>
          </p:spPr>
          <p:txBody>
            <a:bodyPr wrap="square" rtlCol="0" anchor="ctr">
              <a:spAutoFit/>
            </a:bodyPr>
            <a:lstStyle/>
            <a:p>
              <a:r>
                <a:rPr lang="zh-CN" altLang="en-US" sz="2135">
                  <a:solidFill>
                    <a:schemeClr val="bg1"/>
                  </a:solidFill>
                  <a:latin typeface="微软雅黑" panose="020B0503020204020204" pitchFamily="34" charset="-122"/>
                  <a:ea typeface="微软雅黑" panose="020B0503020204020204" pitchFamily="34" charset="-122"/>
                </a:rPr>
                <a:t>    </a:t>
              </a:r>
              <a:r>
                <a:rPr lang="zh-CN" altLang="en-US" sz="2135" smtClean="0">
                  <a:solidFill>
                    <a:schemeClr val="bg1"/>
                  </a:solidFill>
                  <a:latin typeface="微软雅黑" panose="020B0503020204020204" pitchFamily="34" charset="-122"/>
                  <a:ea typeface="微软雅黑" panose="020B0503020204020204" pitchFamily="34" charset="-122"/>
                </a:rPr>
                <a:t>学习能力</a:t>
              </a:r>
              <a:endParaRPr lang="zh-CN" altLang="en-US" sz="2135" dirty="0">
                <a:solidFill>
                  <a:schemeClr val="bg1"/>
                </a:solidFill>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945489" y="1902757"/>
            <a:ext cx="3020957" cy="1080336"/>
            <a:chOff x="1436370" y="1984470"/>
            <a:chExt cx="2636520" cy="1447800"/>
          </a:xfrm>
          <a:solidFill>
            <a:srgbClr val="FF3300"/>
          </a:solidFill>
        </p:grpSpPr>
        <p:sp>
          <p:nvSpPr>
            <p:cNvPr id="62" name="任意多边形 61"/>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935"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63" name="文本框 43"/>
            <p:cNvSpPr txBox="1"/>
            <p:nvPr/>
          </p:nvSpPr>
          <p:spPr>
            <a:xfrm>
              <a:off x="1709209" y="2426564"/>
              <a:ext cx="2293960" cy="563614"/>
            </a:xfrm>
            <a:prstGeom prst="rect">
              <a:avLst/>
            </a:prstGeom>
            <a:noFill/>
          </p:spPr>
          <p:txBody>
            <a:bodyPr wrap="square" rtlCol="0" anchor="ctr">
              <a:spAutoFit/>
            </a:bodyPr>
            <a:lstStyle/>
            <a:p>
              <a:r>
                <a:rPr lang="zh-CN" altLang="en-US" sz="2135">
                  <a:solidFill>
                    <a:schemeClr val="bg1"/>
                  </a:solidFill>
                  <a:latin typeface="微软雅黑" panose="020B0503020204020204" pitchFamily="34" charset="-122"/>
                  <a:ea typeface="微软雅黑" panose="020B0503020204020204" pitchFamily="34" charset="-122"/>
                </a:rPr>
                <a:t>      </a:t>
              </a:r>
              <a:r>
                <a:rPr lang="zh-CN" altLang="en-US" sz="2135" smtClean="0">
                  <a:solidFill>
                    <a:schemeClr val="bg1"/>
                  </a:solidFill>
                  <a:latin typeface="微软雅黑" panose="020B0503020204020204" pitchFamily="34" charset="-122"/>
                  <a:ea typeface="微软雅黑" panose="020B0503020204020204" pitchFamily="34" charset="-122"/>
                </a:rPr>
                <a:t>专业能力</a:t>
              </a:r>
              <a:endParaRPr lang="zh-CN" altLang="en-US" sz="2135" dirty="0">
                <a:solidFill>
                  <a:schemeClr val="bg1"/>
                </a:solidFill>
                <a:latin typeface="微软雅黑" panose="020B0503020204020204" pitchFamily="34" charset="-122"/>
                <a:ea typeface="微软雅黑" panose="020B0503020204020204" pitchFamily="34" charset="-122"/>
              </a:endParaRPr>
            </a:p>
          </p:txBody>
        </p:sp>
      </p:grpSp>
      <p:grpSp>
        <p:nvGrpSpPr>
          <p:cNvPr id="64" name="组合 63"/>
          <p:cNvGrpSpPr/>
          <p:nvPr/>
        </p:nvGrpSpPr>
        <p:grpSpPr>
          <a:xfrm>
            <a:off x="8520326" y="1902757"/>
            <a:ext cx="3020957" cy="1080336"/>
            <a:chOff x="8127453" y="1984470"/>
            <a:chExt cx="2636520" cy="1447800"/>
          </a:xfrm>
          <a:solidFill>
            <a:srgbClr val="FFC000"/>
          </a:solidFill>
        </p:grpSpPr>
        <p:sp>
          <p:nvSpPr>
            <p:cNvPr id="65" name="任意多边形 64"/>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5">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935"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66" name="文本框 46"/>
            <p:cNvSpPr txBox="1"/>
            <p:nvPr/>
          </p:nvSpPr>
          <p:spPr>
            <a:xfrm>
              <a:off x="8439017" y="2426564"/>
              <a:ext cx="2230360" cy="563614"/>
            </a:xfrm>
            <a:prstGeom prst="rect">
              <a:avLst/>
            </a:prstGeom>
            <a:noFill/>
          </p:spPr>
          <p:txBody>
            <a:bodyPr wrap="square" rtlCol="0" anchor="ctr">
              <a:spAutoFit/>
            </a:bodyPr>
            <a:lstStyle/>
            <a:p>
              <a:r>
                <a:rPr lang="zh-CN" altLang="en-US" sz="2135">
                  <a:solidFill>
                    <a:schemeClr val="bg1"/>
                  </a:solidFill>
                  <a:latin typeface="微软雅黑" panose="020B0503020204020204" pitchFamily="34" charset="-122"/>
                  <a:ea typeface="微软雅黑" panose="020B0503020204020204" pitchFamily="34" charset="-122"/>
                </a:rPr>
                <a:t>   </a:t>
              </a:r>
              <a:r>
                <a:rPr lang="zh-CN" altLang="en-US" sz="2135" smtClean="0">
                  <a:solidFill>
                    <a:schemeClr val="bg1"/>
                  </a:solidFill>
                  <a:latin typeface="微软雅黑" panose="020B0503020204020204" pitchFamily="34" charset="-122"/>
                  <a:ea typeface="微软雅黑" panose="020B0503020204020204" pitchFamily="34" charset="-122"/>
                </a:rPr>
                <a:t>责任心</a:t>
              </a:r>
              <a:endParaRPr lang="zh-CN" altLang="en-US" sz="2135" dirty="0">
                <a:solidFill>
                  <a:schemeClr val="bg1"/>
                </a:solidFill>
                <a:latin typeface="微软雅黑" panose="020B0503020204020204" pitchFamily="34" charset="-122"/>
                <a:ea typeface="微软雅黑" panose="020B0503020204020204" pitchFamily="34" charset="-122"/>
              </a:endParaRPr>
            </a:p>
          </p:txBody>
        </p:sp>
      </p:grpSp>
      <p:grpSp>
        <p:nvGrpSpPr>
          <p:cNvPr id="67" name="组合 66"/>
          <p:cNvGrpSpPr/>
          <p:nvPr/>
        </p:nvGrpSpPr>
        <p:grpSpPr>
          <a:xfrm>
            <a:off x="5995381" y="1902757"/>
            <a:ext cx="3020957" cy="1080336"/>
            <a:chOff x="5897092" y="1984470"/>
            <a:chExt cx="2636520" cy="1447800"/>
          </a:xfrm>
          <a:solidFill>
            <a:srgbClr val="FF0000"/>
          </a:solidFill>
        </p:grpSpPr>
        <p:sp>
          <p:nvSpPr>
            <p:cNvPr id="68" name="任意多边形 67"/>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935"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69" name="文本框 49"/>
            <p:cNvSpPr txBox="1"/>
            <p:nvPr/>
          </p:nvSpPr>
          <p:spPr>
            <a:xfrm>
              <a:off x="6227710" y="2426568"/>
              <a:ext cx="2205654" cy="563614"/>
            </a:xfrm>
            <a:prstGeom prst="rect">
              <a:avLst/>
            </a:prstGeom>
            <a:noFill/>
          </p:spPr>
          <p:txBody>
            <a:bodyPr wrap="square" rtlCol="0" anchor="ctr">
              <a:spAutoFit/>
            </a:bodyPr>
            <a:lstStyle/>
            <a:p>
              <a:r>
                <a:rPr lang="zh-CN" altLang="en-US" sz="2135">
                  <a:solidFill>
                    <a:schemeClr val="bg1"/>
                  </a:solidFill>
                  <a:latin typeface="微软雅黑" panose="020B0503020204020204" pitchFamily="34" charset="-122"/>
                  <a:ea typeface="微软雅黑" panose="020B0503020204020204" pitchFamily="34" charset="-122"/>
                </a:rPr>
                <a:t>   </a:t>
              </a:r>
              <a:r>
                <a:rPr lang="zh-CN" altLang="en-US" sz="2135" smtClean="0">
                  <a:solidFill>
                    <a:schemeClr val="bg1"/>
                  </a:solidFill>
                  <a:latin typeface="微软雅黑" panose="020B0503020204020204" pitchFamily="34" charset="-122"/>
                  <a:ea typeface="微软雅黑" panose="020B0503020204020204" pitchFamily="34" charset="-122"/>
                </a:rPr>
                <a:t>个人修养</a:t>
              </a:r>
              <a:endParaRPr lang="zh-CN" altLang="en-US" sz="2135" dirty="0">
                <a:solidFill>
                  <a:schemeClr val="bg1"/>
                </a:solidFill>
                <a:latin typeface="微软雅黑" panose="020B0503020204020204" pitchFamily="34" charset="-122"/>
                <a:ea typeface="微软雅黑" panose="020B0503020204020204" pitchFamily="34" charset="-122"/>
              </a:endParaRPr>
            </a:p>
          </p:txBody>
        </p:sp>
      </p:grpSp>
      <p:sp>
        <p:nvSpPr>
          <p:cNvPr id="70" name="矩形 47"/>
          <p:cNvSpPr>
            <a:spLocks noChangeArrowheads="1"/>
          </p:cNvSpPr>
          <p:nvPr/>
        </p:nvSpPr>
        <p:spPr bwMode="auto">
          <a:xfrm>
            <a:off x="1196184" y="3437120"/>
            <a:ext cx="2253689" cy="158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3683" tIns="51841" rIns="103683" bIns="5184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600" dirty="0">
                <a:sym typeface="微软雅黑" panose="020B0503020204020204" pitchFamily="34" charset="-122"/>
              </a:rPr>
              <a:t>在此录入上述图表的描述说明，在此录入上述图表的描述说明，在此录入上述图表的描述说明。</a:t>
            </a:r>
            <a:endParaRPr lang="zh-CN" altLang="en-US" sz="1600" dirty="0">
              <a:sym typeface="微软雅黑" panose="020B0503020204020204" pitchFamily="34" charset="-122"/>
            </a:endParaRPr>
          </a:p>
        </p:txBody>
      </p:sp>
      <p:sp>
        <p:nvSpPr>
          <p:cNvPr id="71" name="矩形 47"/>
          <p:cNvSpPr>
            <a:spLocks noChangeArrowheads="1"/>
          </p:cNvSpPr>
          <p:nvPr/>
        </p:nvSpPr>
        <p:spPr bwMode="auto">
          <a:xfrm>
            <a:off x="3806715" y="3437120"/>
            <a:ext cx="2215272" cy="158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3683" tIns="51841" rIns="103683" bIns="5184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600" dirty="0">
                <a:sym typeface="微软雅黑" panose="020B0503020204020204" pitchFamily="34" charset="-122"/>
              </a:rPr>
              <a:t>在此录入上述图表的描述说明，在此录入上述图表的描述说明，在此录入上述图表的描述说明。</a:t>
            </a:r>
            <a:endParaRPr lang="zh-CN" altLang="en-US" sz="1600" dirty="0">
              <a:sym typeface="微软雅黑" panose="020B0503020204020204" pitchFamily="34" charset="-122"/>
            </a:endParaRPr>
          </a:p>
        </p:txBody>
      </p:sp>
      <p:sp>
        <p:nvSpPr>
          <p:cNvPr id="72" name="矩形 47"/>
          <p:cNvSpPr>
            <a:spLocks noChangeArrowheads="1"/>
          </p:cNvSpPr>
          <p:nvPr/>
        </p:nvSpPr>
        <p:spPr bwMode="auto">
          <a:xfrm>
            <a:off x="6378834" y="3437120"/>
            <a:ext cx="2235641" cy="158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3683" tIns="51841" rIns="103683" bIns="5184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600" dirty="0">
                <a:sym typeface="微软雅黑" panose="020B0503020204020204" pitchFamily="34" charset="-122"/>
              </a:rPr>
              <a:t>在此录入上述图表的描述说明，在此录入上述图表的描述说明，在此录入上述图表的描述说明。</a:t>
            </a:r>
            <a:endParaRPr lang="zh-CN" altLang="en-US" sz="1600" dirty="0">
              <a:sym typeface="微软雅黑" panose="020B0503020204020204" pitchFamily="34" charset="-122"/>
            </a:endParaRPr>
          </a:p>
        </p:txBody>
      </p:sp>
      <p:sp>
        <p:nvSpPr>
          <p:cNvPr id="73" name="矩形 47"/>
          <p:cNvSpPr>
            <a:spLocks noChangeArrowheads="1"/>
          </p:cNvSpPr>
          <p:nvPr/>
        </p:nvSpPr>
        <p:spPr bwMode="auto">
          <a:xfrm>
            <a:off x="8971319" y="3437120"/>
            <a:ext cx="2214836" cy="158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3683" tIns="51841" rIns="103683" bIns="5184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600" dirty="0">
                <a:sym typeface="微软雅黑" panose="020B0503020204020204" pitchFamily="34" charset="-122"/>
              </a:rPr>
              <a:t>在此录入上述图表的描述说明，在此录入上述图表的描述说明，在此录入上述图表的描述说明。</a:t>
            </a:r>
            <a:endParaRPr lang="zh-CN" altLang="en-US" sz="1600" dirty="0">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fltVal val="0"/>
                                          </p:val>
                                        </p:tav>
                                        <p:tav tm="100000">
                                          <p:val>
                                            <p:strVal val="#ppt_w"/>
                                          </p:val>
                                        </p:tav>
                                      </p:tavLst>
                                    </p:anim>
                                    <p:anim calcmode="lin" valueType="num">
                                      <p:cBhvr>
                                        <p:cTn id="8" dur="1000" fill="hold"/>
                                        <p:tgtEl>
                                          <p:spTgt spid="50"/>
                                        </p:tgtEl>
                                        <p:attrNameLst>
                                          <p:attrName>ppt_h</p:attrName>
                                        </p:attrNameLst>
                                      </p:cBhvr>
                                      <p:tavLst>
                                        <p:tav tm="0">
                                          <p:val>
                                            <p:fltVal val="0"/>
                                          </p:val>
                                        </p:tav>
                                        <p:tav tm="100000">
                                          <p:val>
                                            <p:strVal val="#ppt_h"/>
                                          </p:val>
                                        </p:tav>
                                      </p:tavLst>
                                    </p:anim>
                                    <p:anim calcmode="lin" valueType="num">
                                      <p:cBhvr>
                                        <p:cTn id="9" dur="1000" fill="hold"/>
                                        <p:tgtEl>
                                          <p:spTgt spid="5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ppt_x</p:attrName>
                                        </p:attrNameLst>
                                      </p:cBhvr>
                                      <p:tavLst>
                                        <p:tav tm="0">
                                          <p:val>
                                            <p:strVal val="#ppt_x-#ppt_w*1.125000"/>
                                          </p:val>
                                        </p:tav>
                                        <p:tav tm="100000">
                                          <p:val>
                                            <p:strVal val="#ppt_x"/>
                                          </p:val>
                                        </p:tav>
                                      </p:tavLst>
                                    </p:anim>
                                    <p:animEffect transition="in" filter="wipe(right)">
                                      <p:cBhvr>
                                        <p:cTn id="15" dur="500"/>
                                        <p:tgtEl>
                                          <p:spTgt spid="2"/>
                                        </p:tgtEl>
                                      </p:cBhvr>
                                    </p:animEffect>
                                  </p:childTnLst>
                                </p:cTn>
                              </p:par>
                            </p:childTnLst>
                          </p:cTn>
                        </p:par>
                        <p:par>
                          <p:cTn id="16" fill="hold">
                            <p:stCondLst>
                              <p:cond delay="1500"/>
                            </p:stCondLst>
                            <p:childTnLst>
                              <p:par>
                                <p:cTn id="17" presetID="2" presetClass="entr" presetSubtype="8"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 calcmode="lin" valueType="num">
                                      <p:cBhvr additive="base">
                                        <p:cTn id="19" dur="400" fill="hold"/>
                                        <p:tgtEl>
                                          <p:spTgt spid="61"/>
                                        </p:tgtEl>
                                        <p:attrNameLst>
                                          <p:attrName>ppt_x</p:attrName>
                                        </p:attrNameLst>
                                      </p:cBhvr>
                                      <p:tavLst>
                                        <p:tav tm="0">
                                          <p:val>
                                            <p:strVal val="0-#ppt_w/2"/>
                                          </p:val>
                                        </p:tav>
                                        <p:tav tm="100000">
                                          <p:val>
                                            <p:strVal val="#ppt_x"/>
                                          </p:val>
                                        </p:tav>
                                      </p:tavLst>
                                    </p:anim>
                                    <p:anim calcmode="lin" valueType="num">
                                      <p:cBhvr additive="base">
                                        <p:cTn id="20" dur="400" fill="hold"/>
                                        <p:tgtEl>
                                          <p:spTgt spid="61"/>
                                        </p:tgtEl>
                                        <p:attrNameLst>
                                          <p:attrName>ppt_y</p:attrName>
                                        </p:attrNameLst>
                                      </p:cBhvr>
                                      <p:tavLst>
                                        <p:tav tm="0">
                                          <p:val>
                                            <p:strVal val="#ppt_y"/>
                                          </p:val>
                                        </p:tav>
                                        <p:tav tm="100000">
                                          <p:val>
                                            <p:strVal val="#ppt_y"/>
                                          </p:val>
                                        </p:tav>
                                      </p:tavLst>
                                    </p:anim>
                                  </p:childTnLst>
                                </p:cTn>
                              </p:par>
                              <p:par>
                                <p:cTn id="21" presetID="12" presetClass="entr" presetSubtype="1" fill="hold" grpId="0" nodeType="withEffect">
                                  <p:stCondLst>
                                    <p:cond delay="500"/>
                                  </p:stCondLst>
                                  <p:childTnLst>
                                    <p:set>
                                      <p:cBhvr>
                                        <p:cTn id="22" dur="1" fill="hold">
                                          <p:stCondLst>
                                            <p:cond delay="0"/>
                                          </p:stCondLst>
                                        </p:cTn>
                                        <p:tgtEl>
                                          <p:spTgt spid="70"/>
                                        </p:tgtEl>
                                        <p:attrNameLst>
                                          <p:attrName>style.visibility</p:attrName>
                                        </p:attrNameLst>
                                      </p:cBhvr>
                                      <p:to>
                                        <p:strVal val="visible"/>
                                      </p:to>
                                    </p:set>
                                    <p:anim calcmode="lin" valueType="num">
                                      <p:cBhvr additive="base">
                                        <p:cTn id="23" dur="400"/>
                                        <p:tgtEl>
                                          <p:spTgt spid="70"/>
                                        </p:tgtEl>
                                        <p:attrNameLst>
                                          <p:attrName>ppt_y</p:attrName>
                                        </p:attrNameLst>
                                      </p:cBhvr>
                                      <p:tavLst>
                                        <p:tav tm="0">
                                          <p:val>
                                            <p:strVal val="#ppt_y-#ppt_h*1.125000"/>
                                          </p:val>
                                        </p:tav>
                                        <p:tav tm="100000">
                                          <p:val>
                                            <p:strVal val="#ppt_y"/>
                                          </p:val>
                                        </p:tav>
                                      </p:tavLst>
                                    </p:anim>
                                    <p:animEffect transition="in" filter="wipe(down)">
                                      <p:cBhvr>
                                        <p:cTn id="24" dur="400"/>
                                        <p:tgtEl>
                                          <p:spTgt spid="70"/>
                                        </p:tgtEl>
                                      </p:cBhvr>
                                    </p:animEffect>
                                  </p:childTnLst>
                                </p:cTn>
                              </p:par>
                            </p:childTnLst>
                          </p:cTn>
                        </p:par>
                        <p:par>
                          <p:cTn id="25" fill="hold">
                            <p:stCondLst>
                              <p:cond delay="2000"/>
                            </p:stCondLst>
                            <p:childTnLst>
                              <p:par>
                                <p:cTn id="26" presetID="12" presetClass="entr" presetSubtype="8" fill="hold" nodeType="afterEffect">
                                  <p:stCondLst>
                                    <p:cond delay="0"/>
                                  </p:stCondLst>
                                  <p:childTnLst>
                                    <p:set>
                                      <p:cBhvr>
                                        <p:cTn id="27" dur="1" fill="hold">
                                          <p:stCondLst>
                                            <p:cond delay="0"/>
                                          </p:stCondLst>
                                        </p:cTn>
                                        <p:tgtEl>
                                          <p:spTgt spid="58"/>
                                        </p:tgtEl>
                                        <p:attrNameLst>
                                          <p:attrName>style.visibility</p:attrName>
                                        </p:attrNameLst>
                                      </p:cBhvr>
                                      <p:to>
                                        <p:strVal val="visible"/>
                                      </p:to>
                                    </p:set>
                                    <p:anim calcmode="lin" valueType="num">
                                      <p:cBhvr additive="base">
                                        <p:cTn id="28" dur="400"/>
                                        <p:tgtEl>
                                          <p:spTgt spid="58"/>
                                        </p:tgtEl>
                                        <p:attrNameLst>
                                          <p:attrName>ppt_x</p:attrName>
                                        </p:attrNameLst>
                                      </p:cBhvr>
                                      <p:tavLst>
                                        <p:tav tm="0">
                                          <p:val>
                                            <p:strVal val="#ppt_x-#ppt_w*1.125000"/>
                                          </p:val>
                                        </p:tav>
                                        <p:tav tm="100000">
                                          <p:val>
                                            <p:strVal val="#ppt_x"/>
                                          </p:val>
                                        </p:tav>
                                      </p:tavLst>
                                    </p:anim>
                                    <p:animEffect transition="in" filter="wipe(right)">
                                      <p:cBhvr>
                                        <p:cTn id="29" dur="400"/>
                                        <p:tgtEl>
                                          <p:spTgt spid="58"/>
                                        </p:tgtEl>
                                      </p:cBhvr>
                                    </p:animEffect>
                                  </p:childTnLst>
                                </p:cTn>
                              </p:par>
                              <p:par>
                                <p:cTn id="30" presetID="12" presetClass="entr" presetSubtype="1" fill="hold" grpId="0" nodeType="withEffect">
                                  <p:stCondLst>
                                    <p:cond delay="500"/>
                                  </p:stCondLst>
                                  <p:childTnLst>
                                    <p:set>
                                      <p:cBhvr>
                                        <p:cTn id="31" dur="1" fill="hold">
                                          <p:stCondLst>
                                            <p:cond delay="0"/>
                                          </p:stCondLst>
                                        </p:cTn>
                                        <p:tgtEl>
                                          <p:spTgt spid="71"/>
                                        </p:tgtEl>
                                        <p:attrNameLst>
                                          <p:attrName>style.visibility</p:attrName>
                                        </p:attrNameLst>
                                      </p:cBhvr>
                                      <p:to>
                                        <p:strVal val="visible"/>
                                      </p:to>
                                    </p:set>
                                    <p:anim calcmode="lin" valueType="num">
                                      <p:cBhvr additive="base">
                                        <p:cTn id="32" dur="400"/>
                                        <p:tgtEl>
                                          <p:spTgt spid="71"/>
                                        </p:tgtEl>
                                        <p:attrNameLst>
                                          <p:attrName>ppt_y</p:attrName>
                                        </p:attrNameLst>
                                      </p:cBhvr>
                                      <p:tavLst>
                                        <p:tav tm="0">
                                          <p:val>
                                            <p:strVal val="#ppt_y-#ppt_h*1.125000"/>
                                          </p:val>
                                        </p:tav>
                                        <p:tav tm="100000">
                                          <p:val>
                                            <p:strVal val="#ppt_y"/>
                                          </p:val>
                                        </p:tav>
                                      </p:tavLst>
                                    </p:anim>
                                    <p:animEffect transition="in" filter="wipe(down)">
                                      <p:cBhvr>
                                        <p:cTn id="33" dur="400"/>
                                        <p:tgtEl>
                                          <p:spTgt spid="71"/>
                                        </p:tgtEl>
                                      </p:cBhvr>
                                    </p:animEffect>
                                  </p:childTnLst>
                                </p:cTn>
                              </p:par>
                            </p:childTnLst>
                          </p:cTn>
                        </p:par>
                        <p:par>
                          <p:cTn id="34" fill="hold">
                            <p:stCondLst>
                              <p:cond delay="2500"/>
                            </p:stCondLst>
                            <p:childTnLst>
                              <p:par>
                                <p:cTn id="35" presetID="12" presetClass="entr" presetSubtype="8" fill="hold" nodeType="afterEffect">
                                  <p:stCondLst>
                                    <p:cond delay="0"/>
                                  </p:stCondLst>
                                  <p:childTnLst>
                                    <p:set>
                                      <p:cBhvr>
                                        <p:cTn id="36" dur="1" fill="hold">
                                          <p:stCondLst>
                                            <p:cond delay="0"/>
                                          </p:stCondLst>
                                        </p:cTn>
                                        <p:tgtEl>
                                          <p:spTgt spid="67"/>
                                        </p:tgtEl>
                                        <p:attrNameLst>
                                          <p:attrName>style.visibility</p:attrName>
                                        </p:attrNameLst>
                                      </p:cBhvr>
                                      <p:to>
                                        <p:strVal val="visible"/>
                                      </p:to>
                                    </p:set>
                                    <p:anim calcmode="lin" valueType="num">
                                      <p:cBhvr additive="base">
                                        <p:cTn id="37" dur="400"/>
                                        <p:tgtEl>
                                          <p:spTgt spid="67"/>
                                        </p:tgtEl>
                                        <p:attrNameLst>
                                          <p:attrName>ppt_x</p:attrName>
                                        </p:attrNameLst>
                                      </p:cBhvr>
                                      <p:tavLst>
                                        <p:tav tm="0">
                                          <p:val>
                                            <p:strVal val="#ppt_x-#ppt_w*1.125000"/>
                                          </p:val>
                                        </p:tav>
                                        <p:tav tm="100000">
                                          <p:val>
                                            <p:strVal val="#ppt_x"/>
                                          </p:val>
                                        </p:tav>
                                      </p:tavLst>
                                    </p:anim>
                                    <p:animEffect transition="in" filter="wipe(right)">
                                      <p:cBhvr>
                                        <p:cTn id="38" dur="400"/>
                                        <p:tgtEl>
                                          <p:spTgt spid="67"/>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72"/>
                                        </p:tgtEl>
                                        <p:attrNameLst>
                                          <p:attrName>style.visibility</p:attrName>
                                        </p:attrNameLst>
                                      </p:cBhvr>
                                      <p:to>
                                        <p:strVal val="visible"/>
                                      </p:to>
                                    </p:set>
                                    <p:anim calcmode="lin" valueType="num">
                                      <p:cBhvr additive="base">
                                        <p:cTn id="41" dur="400"/>
                                        <p:tgtEl>
                                          <p:spTgt spid="72"/>
                                        </p:tgtEl>
                                        <p:attrNameLst>
                                          <p:attrName>ppt_y</p:attrName>
                                        </p:attrNameLst>
                                      </p:cBhvr>
                                      <p:tavLst>
                                        <p:tav tm="0">
                                          <p:val>
                                            <p:strVal val="#ppt_y-#ppt_h*1.125000"/>
                                          </p:val>
                                        </p:tav>
                                        <p:tav tm="100000">
                                          <p:val>
                                            <p:strVal val="#ppt_y"/>
                                          </p:val>
                                        </p:tav>
                                      </p:tavLst>
                                    </p:anim>
                                    <p:animEffect transition="in" filter="wipe(down)">
                                      <p:cBhvr>
                                        <p:cTn id="42" dur="400"/>
                                        <p:tgtEl>
                                          <p:spTgt spid="72"/>
                                        </p:tgtEl>
                                      </p:cBhvr>
                                    </p:animEffect>
                                  </p:childTnLst>
                                </p:cTn>
                              </p:par>
                            </p:childTnLst>
                          </p:cTn>
                        </p:par>
                        <p:par>
                          <p:cTn id="43" fill="hold">
                            <p:stCondLst>
                              <p:cond delay="3000"/>
                            </p:stCondLst>
                            <p:childTnLst>
                              <p:par>
                                <p:cTn id="44" presetID="12" presetClass="entr" presetSubtype="8" fill="hold" nodeType="afterEffect">
                                  <p:stCondLst>
                                    <p:cond delay="0"/>
                                  </p:stCondLst>
                                  <p:childTnLst>
                                    <p:set>
                                      <p:cBhvr>
                                        <p:cTn id="45" dur="1" fill="hold">
                                          <p:stCondLst>
                                            <p:cond delay="0"/>
                                          </p:stCondLst>
                                        </p:cTn>
                                        <p:tgtEl>
                                          <p:spTgt spid="64"/>
                                        </p:tgtEl>
                                        <p:attrNameLst>
                                          <p:attrName>style.visibility</p:attrName>
                                        </p:attrNameLst>
                                      </p:cBhvr>
                                      <p:to>
                                        <p:strVal val="visible"/>
                                      </p:to>
                                    </p:set>
                                    <p:anim calcmode="lin" valueType="num">
                                      <p:cBhvr additive="base">
                                        <p:cTn id="46" dur="400"/>
                                        <p:tgtEl>
                                          <p:spTgt spid="64"/>
                                        </p:tgtEl>
                                        <p:attrNameLst>
                                          <p:attrName>ppt_x</p:attrName>
                                        </p:attrNameLst>
                                      </p:cBhvr>
                                      <p:tavLst>
                                        <p:tav tm="0">
                                          <p:val>
                                            <p:strVal val="#ppt_x-#ppt_w*1.125000"/>
                                          </p:val>
                                        </p:tav>
                                        <p:tav tm="100000">
                                          <p:val>
                                            <p:strVal val="#ppt_x"/>
                                          </p:val>
                                        </p:tav>
                                      </p:tavLst>
                                    </p:anim>
                                    <p:animEffect transition="in" filter="wipe(right)">
                                      <p:cBhvr>
                                        <p:cTn id="47" dur="400"/>
                                        <p:tgtEl>
                                          <p:spTgt spid="64"/>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73"/>
                                        </p:tgtEl>
                                        <p:attrNameLst>
                                          <p:attrName>style.visibility</p:attrName>
                                        </p:attrNameLst>
                                      </p:cBhvr>
                                      <p:to>
                                        <p:strVal val="visible"/>
                                      </p:to>
                                    </p:set>
                                    <p:anim calcmode="lin" valueType="num">
                                      <p:cBhvr additive="base">
                                        <p:cTn id="50" dur="400"/>
                                        <p:tgtEl>
                                          <p:spTgt spid="73"/>
                                        </p:tgtEl>
                                        <p:attrNameLst>
                                          <p:attrName>ppt_y</p:attrName>
                                        </p:attrNameLst>
                                      </p:cBhvr>
                                      <p:tavLst>
                                        <p:tav tm="0">
                                          <p:val>
                                            <p:strVal val="#ppt_y-#ppt_h*1.125000"/>
                                          </p:val>
                                        </p:tav>
                                        <p:tav tm="100000">
                                          <p:val>
                                            <p:strVal val="#ppt_y"/>
                                          </p:val>
                                        </p:tav>
                                      </p:tavLst>
                                    </p:anim>
                                    <p:animEffect transition="in" filter="wipe(down)">
                                      <p:cBhvr>
                                        <p:cTn id="51" dur="4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P spid="72" grpId="0"/>
      <p:bldP spid="7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3167" y="174496"/>
            <a:ext cx="3536732" cy="810982"/>
            <a:chOff x="823167" y="174496"/>
            <a:chExt cx="3536732" cy="810982"/>
          </a:xfrm>
        </p:grpSpPr>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23167" y="174496"/>
              <a:ext cx="3486972" cy="810982"/>
            </a:xfrm>
            <a:prstGeom prst="rect">
              <a:avLst/>
            </a:prstGeom>
          </p:spPr>
        </p:pic>
        <p:sp>
          <p:nvSpPr>
            <p:cNvPr id="54" name="Rectangle 23"/>
            <p:cNvSpPr>
              <a:spLocks noChangeArrowheads="1"/>
            </p:cNvSpPr>
            <p:nvPr/>
          </p:nvSpPr>
          <p:spPr bwMode="auto">
            <a:xfrm>
              <a:off x="823167" y="238506"/>
              <a:ext cx="353673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zh-CN" altLang="en-US" sz="4000" kern="10" smtClean="0">
                  <a:ln w="19050">
                    <a:noFill/>
                    <a:miter lim="800000"/>
                  </a:ln>
                  <a:solidFill>
                    <a:schemeClr val="bg1"/>
                  </a:solidFill>
                  <a:latin typeface="华文行楷" panose="02010800040101010101" pitchFamily="2" charset="-122"/>
                  <a:ea typeface="华文行楷" panose="02010800040101010101" pitchFamily="2" charset="-122"/>
                </a:rPr>
                <a:t>招聘岗位</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grpSp>
        <p:nvGrpSpPr>
          <p:cNvPr id="50" name="组合 49"/>
          <p:cNvGrpSpPr/>
          <p:nvPr/>
        </p:nvGrpSpPr>
        <p:grpSpPr>
          <a:xfrm>
            <a:off x="351974" y="174496"/>
            <a:ext cx="842865" cy="852406"/>
            <a:chOff x="2770755" y="4128825"/>
            <a:chExt cx="1837870" cy="1858675"/>
          </a:xfrm>
        </p:grpSpPr>
        <p:pic>
          <p:nvPicPr>
            <p:cNvPr id="51" name="图片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0755" y="4128825"/>
              <a:ext cx="1837870" cy="1858675"/>
            </a:xfrm>
            <a:prstGeom prst="rect">
              <a:avLst/>
            </a:prstGeom>
          </p:spPr>
        </p:pic>
        <p:sp>
          <p:nvSpPr>
            <p:cNvPr id="52" name="Rectangle 23"/>
            <p:cNvSpPr>
              <a:spLocks noChangeArrowheads="1"/>
            </p:cNvSpPr>
            <p:nvPr/>
          </p:nvSpPr>
          <p:spPr bwMode="auto">
            <a:xfrm>
              <a:off x="2906801" y="4286386"/>
              <a:ext cx="1582980" cy="154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zh-CN" sz="4000" kern="10" smtClean="0">
                  <a:ln w="19050">
                    <a:noFill/>
                    <a:miter lim="800000"/>
                  </a:ln>
                  <a:solidFill>
                    <a:schemeClr val="bg1"/>
                  </a:solidFill>
                  <a:latin typeface="华文行楷" panose="02010800040101010101" pitchFamily="2" charset="-122"/>
                  <a:ea typeface="华文行楷" panose="02010800040101010101" pitchFamily="2" charset="-122"/>
                </a:rPr>
                <a:t>03</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sp>
        <p:nvSpPr>
          <p:cNvPr id="8" name="六边形 7"/>
          <p:cNvSpPr/>
          <p:nvPr/>
        </p:nvSpPr>
        <p:spPr>
          <a:xfrm>
            <a:off x="4673414" y="882071"/>
            <a:ext cx="1724083" cy="1486279"/>
          </a:xfrm>
          <a:prstGeom prst="hexagon">
            <a:avLst/>
          </a:prstGeom>
          <a:solidFill>
            <a:schemeClr val="tx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rPr>
              <a:t>IT</a:t>
            </a:r>
            <a:endParaRPr kumimoji="0" lang="zh-CN" altLang="en-US" sz="2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9" name="六边形 8"/>
          <p:cNvSpPr/>
          <p:nvPr/>
        </p:nvSpPr>
        <p:spPr>
          <a:xfrm>
            <a:off x="6133616" y="1700999"/>
            <a:ext cx="1724083" cy="1486279"/>
          </a:xfrm>
          <a:prstGeom prst="hexagon">
            <a:avLst/>
          </a:prstGeom>
          <a:solidFill>
            <a:schemeClr val="tx1">
              <a:lumMod val="65000"/>
              <a:lumOff val="3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rPr>
              <a:t>JAVA</a:t>
            </a:r>
            <a:endParaRPr kumimoji="0" lang="zh-CN" altLang="en-US" sz="2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0" name="六边形 9"/>
          <p:cNvSpPr/>
          <p:nvPr/>
        </p:nvSpPr>
        <p:spPr>
          <a:xfrm>
            <a:off x="4673412" y="2498793"/>
            <a:ext cx="1724083" cy="1486279"/>
          </a:xfrm>
          <a:prstGeom prst="hexagon">
            <a:avLst/>
          </a:prstGeom>
          <a:blipFill dpi="0" rotWithShape="1">
            <a:blip r:embed="rId3" cstate="print"/>
            <a:srcRect/>
            <a:tile tx="0" ty="0" sx="100000" sy="100000" flip="none" algn="l"/>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1" name="六边形 10"/>
          <p:cNvSpPr/>
          <p:nvPr/>
        </p:nvSpPr>
        <p:spPr>
          <a:xfrm>
            <a:off x="7593820" y="2520087"/>
            <a:ext cx="1724083" cy="1486279"/>
          </a:xfrm>
          <a:prstGeom prst="hexagon">
            <a:avLst/>
          </a:prstGeom>
          <a:blipFill>
            <a:blip r:embed="rId4" cstate="prin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2" name="六边形 11"/>
          <p:cNvSpPr/>
          <p:nvPr/>
        </p:nvSpPr>
        <p:spPr>
          <a:xfrm>
            <a:off x="6138310" y="3307138"/>
            <a:ext cx="1724083" cy="1486279"/>
          </a:xfrm>
          <a:prstGeom prst="hexagon">
            <a:avLst/>
          </a:prstGeom>
          <a:solidFill>
            <a:schemeClr val="tx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rPr>
              <a:t>网管</a:t>
            </a:r>
            <a:endParaRPr kumimoji="0" lang="zh-CN" altLang="en-US" sz="2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3" name="六边形 12"/>
          <p:cNvSpPr/>
          <p:nvPr/>
        </p:nvSpPr>
        <p:spPr>
          <a:xfrm>
            <a:off x="9054024" y="1704573"/>
            <a:ext cx="1724083" cy="1486279"/>
          </a:xfrm>
          <a:prstGeom prst="hexagon">
            <a:avLst/>
          </a:prstGeom>
          <a:solidFill>
            <a:schemeClr val="tx1">
              <a:lumMod val="65000"/>
              <a:lumOff val="3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rPr>
              <a:t>技术</a:t>
            </a:r>
            <a:endParaRPr kumimoji="0" lang="zh-CN" altLang="en-US" sz="2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4" name="六边形 13"/>
          <p:cNvSpPr/>
          <p:nvPr/>
        </p:nvSpPr>
        <p:spPr>
          <a:xfrm>
            <a:off x="3213209" y="1704573"/>
            <a:ext cx="1724083" cy="1486279"/>
          </a:xfrm>
          <a:prstGeom prst="hexagon">
            <a:avLst/>
          </a:prstGeom>
          <a:blipFill>
            <a:blip r:embed="rId5" cstate="prin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5" name="六边形 14"/>
          <p:cNvSpPr/>
          <p:nvPr/>
        </p:nvSpPr>
        <p:spPr>
          <a:xfrm>
            <a:off x="7593822" y="4115516"/>
            <a:ext cx="1724083" cy="1486279"/>
          </a:xfrm>
          <a:prstGeom prst="hexagon">
            <a:avLst/>
          </a:prstGeom>
          <a:solidFill>
            <a:schemeClr val="tx1">
              <a:lumMod val="65000"/>
              <a:lumOff val="3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rPr>
              <a:t>财务</a:t>
            </a:r>
            <a:endParaRPr kumimoji="0" lang="zh-CN" altLang="en-US" sz="2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6" name="六边形 15"/>
          <p:cNvSpPr/>
          <p:nvPr/>
        </p:nvSpPr>
        <p:spPr>
          <a:xfrm>
            <a:off x="9054024" y="3294711"/>
            <a:ext cx="1724083" cy="1486279"/>
          </a:xfrm>
          <a:prstGeom prst="hexagon">
            <a:avLst/>
          </a:prstGeom>
          <a:solidFill>
            <a:schemeClr val="tx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2800" kern="0" smtClean="0">
                <a:solidFill>
                  <a:prstClr val="white"/>
                </a:solidFill>
                <a:latin typeface="微软雅黑" panose="020B0503020204020204" pitchFamily="34" charset="-122"/>
                <a:ea typeface="微软雅黑" panose="020B0503020204020204" pitchFamily="34" charset="-122"/>
              </a:rPr>
              <a:t>公关</a:t>
            </a:r>
            <a:endParaRPr kumimoji="0" lang="zh-CN" altLang="en-US" sz="2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7" name="六边形 16"/>
          <p:cNvSpPr/>
          <p:nvPr/>
        </p:nvSpPr>
        <p:spPr>
          <a:xfrm>
            <a:off x="3213209" y="3294711"/>
            <a:ext cx="1724083" cy="1486279"/>
          </a:xfrm>
          <a:prstGeom prst="hexagon">
            <a:avLst/>
          </a:prstGeom>
          <a:solidFill>
            <a:schemeClr val="tx1">
              <a:lumMod val="65000"/>
              <a:lumOff val="3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rPr>
              <a:t>客服</a:t>
            </a:r>
            <a:endParaRPr kumimoji="0" lang="zh-CN" altLang="en-US" sz="2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8" name="六边形 17"/>
          <p:cNvSpPr/>
          <p:nvPr/>
        </p:nvSpPr>
        <p:spPr>
          <a:xfrm>
            <a:off x="1753005" y="2520087"/>
            <a:ext cx="1724083" cy="1486279"/>
          </a:xfrm>
          <a:prstGeom prst="hexagon">
            <a:avLst/>
          </a:prstGeom>
          <a:solidFill>
            <a:schemeClr val="tx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rPr>
              <a:t>销售</a:t>
            </a:r>
            <a:endParaRPr kumimoji="0" lang="zh-CN" altLang="en-US" sz="2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9" name="TextBox 39"/>
          <p:cNvSpPr txBox="1"/>
          <p:nvPr/>
        </p:nvSpPr>
        <p:spPr>
          <a:xfrm flipH="1">
            <a:off x="1130568" y="4390993"/>
            <a:ext cx="2786907" cy="430887"/>
          </a:xfrm>
          <a:prstGeom prst="rect">
            <a:avLst/>
          </a:prstGeom>
        </p:spPr>
        <p:txBody>
          <a:bodyPr wrap="square" lIns="91431" tIns="45716" rIns="91431" bIns="45716">
            <a:spAutoFit/>
          </a:bodyPr>
          <a:lstStyle>
            <a:defPPr>
              <a:defRPr lang="zh-CN"/>
            </a:defPPr>
            <a:lvl1pPr algn="ctr">
              <a:defRPr sz="2200" b="1">
                <a:solidFill>
                  <a:schemeClr val="bg1"/>
                </a:solidFill>
                <a:latin typeface="微软雅黑" panose="020B0503020204020204" pitchFamily="34" charset="-122"/>
                <a:ea typeface="微软雅黑" panose="020B0503020204020204" pitchFamily="34" charset="-122"/>
              </a:defRPr>
            </a:lvl1p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2200" b="1" i="0" u="none" strike="noStrike" kern="0" cap="none" spc="0" normalizeH="0" baseline="0" noProof="0" dirty="0">
                <a:ln>
                  <a:noFill/>
                </a:ln>
                <a:solidFill>
                  <a:srgbClr val="1F497D">
                    <a:lumMod val="50000"/>
                  </a:srgbClr>
                </a:solidFill>
                <a:effectLst/>
                <a:uLnTx/>
                <a:uFillTx/>
                <a:latin typeface="微软雅黑" panose="020B0503020204020204" pitchFamily="34" charset="-122"/>
                <a:ea typeface="微软雅黑" panose="020B0503020204020204" pitchFamily="34" charset="-122"/>
              </a:rPr>
              <a:t>点击添加标题</a:t>
            </a:r>
            <a:endParaRPr kumimoji="0" lang="zh-CN" altLang="en-US" sz="2200" b="1" i="0" u="none" strike="noStrike" kern="0" cap="none" spc="0" normalizeH="0" baseline="0" noProof="0" dirty="0">
              <a:ln>
                <a:noFill/>
              </a:ln>
              <a:solidFill>
                <a:srgbClr val="1F497D">
                  <a:lumMod val="50000"/>
                </a:srgbClr>
              </a:solidFill>
              <a:effectLst/>
              <a:uLnTx/>
              <a:uFillTx/>
              <a:latin typeface="微软雅黑" panose="020B0503020204020204" pitchFamily="34" charset="-122"/>
              <a:ea typeface="微软雅黑" panose="020B0503020204020204" pitchFamily="34" charset="-122"/>
            </a:endParaRPr>
          </a:p>
        </p:txBody>
      </p:sp>
      <p:sp>
        <p:nvSpPr>
          <p:cNvPr id="20" name="TextBox 40"/>
          <p:cNvSpPr txBox="1"/>
          <p:nvPr/>
        </p:nvSpPr>
        <p:spPr>
          <a:xfrm>
            <a:off x="1130568" y="4944717"/>
            <a:ext cx="3417895"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panose="020B0604020202020204" pitchFamily="34" charset="0"/>
              <a:buNone/>
              <a:defRPr sz="1400">
                <a:solidFill>
                  <a:schemeClr val="bg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marL="0" marR="0" lvl="0" indent="0" algn="l" defTabSz="914400"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400" b="0" i="0" u="none" strike="noStrike" kern="0" cap="none" spc="0" normalizeH="0" baseline="0" noProof="0" dirty="0">
                <a:ln>
                  <a:noFill/>
                </a:ln>
                <a:solidFill>
                  <a:srgbClr val="1F497D">
                    <a:lumMod val="50000"/>
                  </a:srgb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kumimoji="0" lang="zh-CN" altLang="en-US" sz="1400" b="0" i="0" u="none" strike="noStrike" kern="0" cap="none" spc="0" normalizeH="0" baseline="0" noProof="0" dirty="0" smtClean="0">
                <a:ln>
                  <a:noFill/>
                </a:ln>
                <a:solidFill>
                  <a:srgbClr val="1F497D">
                    <a:lumMod val="50000"/>
                  </a:srgbClr>
                </a:solidFill>
                <a:effectLst/>
                <a:uLnTx/>
                <a:uFillTx/>
                <a:latin typeface="微软雅黑" panose="020B0503020204020204" pitchFamily="34" charset="-122"/>
                <a:ea typeface="微软雅黑" panose="020B0503020204020204" pitchFamily="34" charset="-122"/>
              </a:rPr>
              <a:t>。</a:t>
            </a:r>
            <a:endParaRPr kumimoji="0" lang="zh-CN" altLang="en-US" sz="1400" b="0" i="0" u="none" strike="noStrike" kern="0" cap="none" spc="0" normalizeH="0" baseline="0" noProof="0" dirty="0">
              <a:ln>
                <a:noFill/>
              </a:ln>
              <a:solidFill>
                <a:srgbClr val="1F497D">
                  <a:lumMod val="50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六边形 20"/>
          <p:cNvSpPr/>
          <p:nvPr/>
        </p:nvSpPr>
        <p:spPr>
          <a:xfrm>
            <a:off x="4673414" y="4115516"/>
            <a:ext cx="1724083" cy="1486279"/>
          </a:xfrm>
          <a:prstGeom prst="hexagon">
            <a:avLst/>
          </a:prstGeom>
          <a:blipFill>
            <a:blip r:embed="rId6" cstate="prin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fltVal val="0"/>
                                          </p:val>
                                        </p:tav>
                                        <p:tav tm="100000">
                                          <p:val>
                                            <p:strVal val="#ppt_w"/>
                                          </p:val>
                                        </p:tav>
                                      </p:tavLst>
                                    </p:anim>
                                    <p:anim calcmode="lin" valueType="num">
                                      <p:cBhvr>
                                        <p:cTn id="8" dur="1000" fill="hold"/>
                                        <p:tgtEl>
                                          <p:spTgt spid="50"/>
                                        </p:tgtEl>
                                        <p:attrNameLst>
                                          <p:attrName>ppt_h</p:attrName>
                                        </p:attrNameLst>
                                      </p:cBhvr>
                                      <p:tavLst>
                                        <p:tav tm="0">
                                          <p:val>
                                            <p:fltVal val="0"/>
                                          </p:val>
                                        </p:tav>
                                        <p:tav tm="100000">
                                          <p:val>
                                            <p:strVal val="#ppt_h"/>
                                          </p:val>
                                        </p:tav>
                                      </p:tavLst>
                                    </p:anim>
                                    <p:anim calcmode="lin" valueType="num">
                                      <p:cBhvr>
                                        <p:cTn id="9" dur="1000" fill="hold"/>
                                        <p:tgtEl>
                                          <p:spTgt spid="5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ppt_x</p:attrName>
                                        </p:attrNameLst>
                                      </p:cBhvr>
                                      <p:tavLst>
                                        <p:tav tm="0">
                                          <p:val>
                                            <p:strVal val="#ppt_x-#ppt_w*1.125000"/>
                                          </p:val>
                                        </p:tav>
                                        <p:tav tm="100000">
                                          <p:val>
                                            <p:strVal val="#ppt_x"/>
                                          </p:val>
                                        </p:tav>
                                      </p:tavLst>
                                    </p:anim>
                                    <p:animEffect transition="in" filter="wipe(right)">
                                      <p:cBhvr>
                                        <p:cTn id="15" dur="500"/>
                                        <p:tgtEl>
                                          <p:spTgt spid="2"/>
                                        </p:tgtEl>
                                      </p:cBhvr>
                                    </p:animEffect>
                                  </p:childTnLst>
                                </p:cTn>
                              </p:par>
                              <p:par>
                                <p:cTn id="16" presetID="23" presetClass="entr" presetSubtype="528"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300" fill="hold"/>
                                        <p:tgtEl>
                                          <p:spTgt spid="18"/>
                                        </p:tgtEl>
                                        <p:attrNameLst>
                                          <p:attrName>ppt_w</p:attrName>
                                        </p:attrNameLst>
                                      </p:cBhvr>
                                      <p:tavLst>
                                        <p:tav tm="0">
                                          <p:val>
                                            <p:fltVal val="0"/>
                                          </p:val>
                                        </p:tav>
                                        <p:tav tm="100000">
                                          <p:val>
                                            <p:strVal val="#ppt_w"/>
                                          </p:val>
                                        </p:tav>
                                      </p:tavLst>
                                    </p:anim>
                                    <p:anim calcmode="lin" valueType="num">
                                      <p:cBhvr>
                                        <p:cTn id="19" dur="300" fill="hold"/>
                                        <p:tgtEl>
                                          <p:spTgt spid="18"/>
                                        </p:tgtEl>
                                        <p:attrNameLst>
                                          <p:attrName>ppt_h</p:attrName>
                                        </p:attrNameLst>
                                      </p:cBhvr>
                                      <p:tavLst>
                                        <p:tav tm="0">
                                          <p:val>
                                            <p:fltVal val="0"/>
                                          </p:val>
                                        </p:tav>
                                        <p:tav tm="100000">
                                          <p:val>
                                            <p:strVal val="#ppt_h"/>
                                          </p:val>
                                        </p:tav>
                                      </p:tavLst>
                                    </p:anim>
                                    <p:anim calcmode="lin" valueType="num">
                                      <p:cBhvr>
                                        <p:cTn id="20" dur="300" fill="hold"/>
                                        <p:tgtEl>
                                          <p:spTgt spid="18"/>
                                        </p:tgtEl>
                                        <p:attrNameLst>
                                          <p:attrName>ppt_x</p:attrName>
                                        </p:attrNameLst>
                                      </p:cBhvr>
                                      <p:tavLst>
                                        <p:tav tm="0">
                                          <p:val>
                                            <p:fltVal val="0.5"/>
                                          </p:val>
                                        </p:tav>
                                        <p:tav tm="100000">
                                          <p:val>
                                            <p:strVal val="#ppt_x"/>
                                          </p:val>
                                        </p:tav>
                                      </p:tavLst>
                                    </p:anim>
                                    <p:anim calcmode="lin" valueType="num">
                                      <p:cBhvr>
                                        <p:cTn id="21" dur="300" fill="hold"/>
                                        <p:tgtEl>
                                          <p:spTgt spid="18"/>
                                        </p:tgtEl>
                                        <p:attrNameLst>
                                          <p:attrName>ppt_y</p:attrName>
                                        </p:attrNameLst>
                                      </p:cBhvr>
                                      <p:tavLst>
                                        <p:tav tm="0">
                                          <p:val>
                                            <p:fltVal val="0.5"/>
                                          </p:val>
                                        </p:tav>
                                        <p:tav tm="100000">
                                          <p:val>
                                            <p:strVal val="#ppt_y"/>
                                          </p:val>
                                        </p:tav>
                                      </p:tavLst>
                                    </p:anim>
                                  </p:childTnLst>
                                </p:cTn>
                              </p:par>
                              <p:par>
                                <p:cTn id="22" presetID="26" presetClass="emph" presetSubtype="0" fill="hold" grpId="1" nodeType="withEffect">
                                  <p:stCondLst>
                                    <p:cond delay="300"/>
                                  </p:stCondLst>
                                  <p:childTnLst>
                                    <p:animEffect transition="out" filter="fade">
                                      <p:cBhvr>
                                        <p:cTn id="23" dur="300" tmFilter="0, 0; .2, .5; .8, .5; 1, 0"/>
                                        <p:tgtEl>
                                          <p:spTgt spid="18"/>
                                        </p:tgtEl>
                                      </p:cBhvr>
                                    </p:animEffect>
                                    <p:animScale>
                                      <p:cBhvr>
                                        <p:cTn id="24" dur="150" autoRev="1" fill="hold"/>
                                        <p:tgtEl>
                                          <p:spTgt spid="18"/>
                                        </p:tgtEl>
                                      </p:cBhvr>
                                      <p:by x="105000" y="105000"/>
                                    </p:animScale>
                                  </p:childTnLst>
                                </p:cTn>
                              </p:par>
                              <p:par>
                                <p:cTn id="25" presetID="23" presetClass="entr" presetSubtype="528" fill="hold" grpId="0" nodeType="withEffect">
                                  <p:stCondLst>
                                    <p:cond delay="100"/>
                                  </p:stCondLst>
                                  <p:childTnLst>
                                    <p:set>
                                      <p:cBhvr>
                                        <p:cTn id="26" dur="1" fill="hold">
                                          <p:stCondLst>
                                            <p:cond delay="0"/>
                                          </p:stCondLst>
                                        </p:cTn>
                                        <p:tgtEl>
                                          <p:spTgt spid="14"/>
                                        </p:tgtEl>
                                        <p:attrNameLst>
                                          <p:attrName>style.visibility</p:attrName>
                                        </p:attrNameLst>
                                      </p:cBhvr>
                                      <p:to>
                                        <p:strVal val="visible"/>
                                      </p:to>
                                    </p:set>
                                    <p:anim calcmode="lin" valueType="num">
                                      <p:cBhvr>
                                        <p:cTn id="27" dur="300" fill="hold"/>
                                        <p:tgtEl>
                                          <p:spTgt spid="14"/>
                                        </p:tgtEl>
                                        <p:attrNameLst>
                                          <p:attrName>ppt_w</p:attrName>
                                        </p:attrNameLst>
                                      </p:cBhvr>
                                      <p:tavLst>
                                        <p:tav tm="0">
                                          <p:val>
                                            <p:fltVal val="0"/>
                                          </p:val>
                                        </p:tav>
                                        <p:tav tm="100000">
                                          <p:val>
                                            <p:strVal val="#ppt_w"/>
                                          </p:val>
                                        </p:tav>
                                      </p:tavLst>
                                    </p:anim>
                                    <p:anim calcmode="lin" valueType="num">
                                      <p:cBhvr>
                                        <p:cTn id="28" dur="300" fill="hold"/>
                                        <p:tgtEl>
                                          <p:spTgt spid="14"/>
                                        </p:tgtEl>
                                        <p:attrNameLst>
                                          <p:attrName>ppt_h</p:attrName>
                                        </p:attrNameLst>
                                      </p:cBhvr>
                                      <p:tavLst>
                                        <p:tav tm="0">
                                          <p:val>
                                            <p:fltVal val="0"/>
                                          </p:val>
                                        </p:tav>
                                        <p:tav tm="100000">
                                          <p:val>
                                            <p:strVal val="#ppt_h"/>
                                          </p:val>
                                        </p:tav>
                                      </p:tavLst>
                                    </p:anim>
                                    <p:anim calcmode="lin" valueType="num">
                                      <p:cBhvr>
                                        <p:cTn id="29" dur="300" fill="hold"/>
                                        <p:tgtEl>
                                          <p:spTgt spid="14"/>
                                        </p:tgtEl>
                                        <p:attrNameLst>
                                          <p:attrName>ppt_x</p:attrName>
                                        </p:attrNameLst>
                                      </p:cBhvr>
                                      <p:tavLst>
                                        <p:tav tm="0">
                                          <p:val>
                                            <p:fltVal val="0.5"/>
                                          </p:val>
                                        </p:tav>
                                        <p:tav tm="100000">
                                          <p:val>
                                            <p:strVal val="#ppt_x"/>
                                          </p:val>
                                        </p:tav>
                                      </p:tavLst>
                                    </p:anim>
                                    <p:anim calcmode="lin" valueType="num">
                                      <p:cBhvr>
                                        <p:cTn id="30" dur="300" fill="hold"/>
                                        <p:tgtEl>
                                          <p:spTgt spid="14"/>
                                        </p:tgtEl>
                                        <p:attrNameLst>
                                          <p:attrName>ppt_y</p:attrName>
                                        </p:attrNameLst>
                                      </p:cBhvr>
                                      <p:tavLst>
                                        <p:tav tm="0">
                                          <p:val>
                                            <p:fltVal val="0.5"/>
                                          </p:val>
                                        </p:tav>
                                        <p:tav tm="100000">
                                          <p:val>
                                            <p:strVal val="#ppt_y"/>
                                          </p:val>
                                        </p:tav>
                                      </p:tavLst>
                                    </p:anim>
                                  </p:childTnLst>
                                </p:cTn>
                              </p:par>
                              <p:par>
                                <p:cTn id="31" presetID="26" presetClass="emph" presetSubtype="0" fill="hold" grpId="1" nodeType="withEffect">
                                  <p:stCondLst>
                                    <p:cond delay="400"/>
                                  </p:stCondLst>
                                  <p:childTnLst>
                                    <p:animEffect transition="out" filter="fade">
                                      <p:cBhvr>
                                        <p:cTn id="32" dur="300" tmFilter="0, 0; .2, .5; .8, .5; 1, 0"/>
                                        <p:tgtEl>
                                          <p:spTgt spid="14"/>
                                        </p:tgtEl>
                                      </p:cBhvr>
                                    </p:animEffect>
                                    <p:animScale>
                                      <p:cBhvr>
                                        <p:cTn id="33" dur="150" autoRev="1" fill="hold"/>
                                        <p:tgtEl>
                                          <p:spTgt spid="14"/>
                                        </p:tgtEl>
                                      </p:cBhvr>
                                      <p:by x="105000" y="105000"/>
                                    </p:animScale>
                                  </p:childTnLst>
                                </p:cTn>
                              </p:par>
                              <p:par>
                                <p:cTn id="34" presetID="23" presetClass="entr" presetSubtype="528" fill="hold" grpId="0" nodeType="withEffect">
                                  <p:stCondLst>
                                    <p:cond delay="200"/>
                                  </p:stCondLst>
                                  <p:childTnLst>
                                    <p:set>
                                      <p:cBhvr>
                                        <p:cTn id="35" dur="1" fill="hold">
                                          <p:stCondLst>
                                            <p:cond delay="0"/>
                                          </p:stCondLst>
                                        </p:cTn>
                                        <p:tgtEl>
                                          <p:spTgt spid="8"/>
                                        </p:tgtEl>
                                        <p:attrNameLst>
                                          <p:attrName>style.visibility</p:attrName>
                                        </p:attrNameLst>
                                      </p:cBhvr>
                                      <p:to>
                                        <p:strVal val="visible"/>
                                      </p:to>
                                    </p:set>
                                    <p:anim calcmode="lin" valueType="num">
                                      <p:cBhvr>
                                        <p:cTn id="36" dur="300" fill="hold"/>
                                        <p:tgtEl>
                                          <p:spTgt spid="8"/>
                                        </p:tgtEl>
                                        <p:attrNameLst>
                                          <p:attrName>ppt_w</p:attrName>
                                        </p:attrNameLst>
                                      </p:cBhvr>
                                      <p:tavLst>
                                        <p:tav tm="0">
                                          <p:val>
                                            <p:fltVal val="0"/>
                                          </p:val>
                                        </p:tav>
                                        <p:tav tm="100000">
                                          <p:val>
                                            <p:strVal val="#ppt_w"/>
                                          </p:val>
                                        </p:tav>
                                      </p:tavLst>
                                    </p:anim>
                                    <p:anim calcmode="lin" valueType="num">
                                      <p:cBhvr>
                                        <p:cTn id="37" dur="300" fill="hold"/>
                                        <p:tgtEl>
                                          <p:spTgt spid="8"/>
                                        </p:tgtEl>
                                        <p:attrNameLst>
                                          <p:attrName>ppt_h</p:attrName>
                                        </p:attrNameLst>
                                      </p:cBhvr>
                                      <p:tavLst>
                                        <p:tav tm="0">
                                          <p:val>
                                            <p:fltVal val="0"/>
                                          </p:val>
                                        </p:tav>
                                        <p:tav tm="100000">
                                          <p:val>
                                            <p:strVal val="#ppt_h"/>
                                          </p:val>
                                        </p:tav>
                                      </p:tavLst>
                                    </p:anim>
                                    <p:anim calcmode="lin" valueType="num">
                                      <p:cBhvr>
                                        <p:cTn id="38" dur="300" fill="hold"/>
                                        <p:tgtEl>
                                          <p:spTgt spid="8"/>
                                        </p:tgtEl>
                                        <p:attrNameLst>
                                          <p:attrName>ppt_x</p:attrName>
                                        </p:attrNameLst>
                                      </p:cBhvr>
                                      <p:tavLst>
                                        <p:tav tm="0">
                                          <p:val>
                                            <p:fltVal val="0.5"/>
                                          </p:val>
                                        </p:tav>
                                        <p:tav tm="100000">
                                          <p:val>
                                            <p:strVal val="#ppt_x"/>
                                          </p:val>
                                        </p:tav>
                                      </p:tavLst>
                                    </p:anim>
                                    <p:anim calcmode="lin" valueType="num">
                                      <p:cBhvr>
                                        <p:cTn id="39" dur="300" fill="hold"/>
                                        <p:tgtEl>
                                          <p:spTgt spid="8"/>
                                        </p:tgtEl>
                                        <p:attrNameLst>
                                          <p:attrName>ppt_y</p:attrName>
                                        </p:attrNameLst>
                                      </p:cBhvr>
                                      <p:tavLst>
                                        <p:tav tm="0">
                                          <p:val>
                                            <p:fltVal val="0.5"/>
                                          </p:val>
                                        </p:tav>
                                        <p:tav tm="100000">
                                          <p:val>
                                            <p:strVal val="#ppt_y"/>
                                          </p:val>
                                        </p:tav>
                                      </p:tavLst>
                                    </p:anim>
                                  </p:childTnLst>
                                </p:cTn>
                              </p:par>
                              <p:par>
                                <p:cTn id="40" presetID="26" presetClass="emph" presetSubtype="0" fill="hold" grpId="1" nodeType="withEffect">
                                  <p:stCondLst>
                                    <p:cond delay="500"/>
                                  </p:stCondLst>
                                  <p:childTnLst>
                                    <p:animEffect transition="out" filter="fade">
                                      <p:cBhvr>
                                        <p:cTn id="41" dur="300" tmFilter="0, 0; .2, .5; .8, .5; 1, 0"/>
                                        <p:tgtEl>
                                          <p:spTgt spid="8"/>
                                        </p:tgtEl>
                                      </p:cBhvr>
                                    </p:animEffect>
                                    <p:animScale>
                                      <p:cBhvr>
                                        <p:cTn id="42" dur="150" autoRev="1" fill="hold"/>
                                        <p:tgtEl>
                                          <p:spTgt spid="8"/>
                                        </p:tgtEl>
                                      </p:cBhvr>
                                      <p:by x="105000" y="105000"/>
                                    </p:animScale>
                                  </p:childTnLst>
                                </p:cTn>
                              </p:par>
                              <p:par>
                                <p:cTn id="43" presetID="23" presetClass="entr" presetSubtype="528" fill="hold" grpId="0" nodeType="withEffect">
                                  <p:stCondLst>
                                    <p:cond delay="300"/>
                                  </p:stCondLst>
                                  <p:childTnLst>
                                    <p:set>
                                      <p:cBhvr>
                                        <p:cTn id="44" dur="1" fill="hold">
                                          <p:stCondLst>
                                            <p:cond delay="0"/>
                                          </p:stCondLst>
                                        </p:cTn>
                                        <p:tgtEl>
                                          <p:spTgt spid="9"/>
                                        </p:tgtEl>
                                        <p:attrNameLst>
                                          <p:attrName>style.visibility</p:attrName>
                                        </p:attrNameLst>
                                      </p:cBhvr>
                                      <p:to>
                                        <p:strVal val="visible"/>
                                      </p:to>
                                    </p:set>
                                    <p:anim calcmode="lin" valueType="num">
                                      <p:cBhvr>
                                        <p:cTn id="45" dur="300" fill="hold"/>
                                        <p:tgtEl>
                                          <p:spTgt spid="9"/>
                                        </p:tgtEl>
                                        <p:attrNameLst>
                                          <p:attrName>ppt_w</p:attrName>
                                        </p:attrNameLst>
                                      </p:cBhvr>
                                      <p:tavLst>
                                        <p:tav tm="0">
                                          <p:val>
                                            <p:fltVal val="0"/>
                                          </p:val>
                                        </p:tav>
                                        <p:tav tm="100000">
                                          <p:val>
                                            <p:strVal val="#ppt_w"/>
                                          </p:val>
                                        </p:tav>
                                      </p:tavLst>
                                    </p:anim>
                                    <p:anim calcmode="lin" valueType="num">
                                      <p:cBhvr>
                                        <p:cTn id="46" dur="300" fill="hold"/>
                                        <p:tgtEl>
                                          <p:spTgt spid="9"/>
                                        </p:tgtEl>
                                        <p:attrNameLst>
                                          <p:attrName>ppt_h</p:attrName>
                                        </p:attrNameLst>
                                      </p:cBhvr>
                                      <p:tavLst>
                                        <p:tav tm="0">
                                          <p:val>
                                            <p:fltVal val="0"/>
                                          </p:val>
                                        </p:tav>
                                        <p:tav tm="100000">
                                          <p:val>
                                            <p:strVal val="#ppt_h"/>
                                          </p:val>
                                        </p:tav>
                                      </p:tavLst>
                                    </p:anim>
                                    <p:anim calcmode="lin" valueType="num">
                                      <p:cBhvr>
                                        <p:cTn id="47" dur="300" fill="hold"/>
                                        <p:tgtEl>
                                          <p:spTgt spid="9"/>
                                        </p:tgtEl>
                                        <p:attrNameLst>
                                          <p:attrName>ppt_x</p:attrName>
                                        </p:attrNameLst>
                                      </p:cBhvr>
                                      <p:tavLst>
                                        <p:tav tm="0">
                                          <p:val>
                                            <p:fltVal val="0.5"/>
                                          </p:val>
                                        </p:tav>
                                        <p:tav tm="100000">
                                          <p:val>
                                            <p:strVal val="#ppt_x"/>
                                          </p:val>
                                        </p:tav>
                                      </p:tavLst>
                                    </p:anim>
                                    <p:anim calcmode="lin" valueType="num">
                                      <p:cBhvr>
                                        <p:cTn id="48" dur="300" fill="hold"/>
                                        <p:tgtEl>
                                          <p:spTgt spid="9"/>
                                        </p:tgtEl>
                                        <p:attrNameLst>
                                          <p:attrName>ppt_y</p:attrName>
                                        </p:attrNameLst>
                                      </p:cBhvr>
                                      <p:tavLst>
                                        <p:tav tm="0">
                                          <p:val>
                                            <p:fltVal val="0.5"/>
                                          </p:val>
                                        </p:tav>
                                        <p:tav tm="100000">
                                          <p:val>
                                            <p:strVal val="#ppt_y"/>
                                          </p:val>
                                        </p:tav>
                                      </p:tavLst>
                                    </p:anim>
                                  </p:childTnLst>
                                </p:cTn>
                              </p:par>
                              <p:par>
                                <p:cTn id="49" presetID="26" presetClass="emph" presetSubtype="0" fill="hold" grpId="1" nodeType="withEffect">
                                  <p:stCondLst>
                                    <p:cond delay="600"/>
                                  </p:stCondLst>
                                  <p:childTnLst>
                                    <p:animEffect transition="out" filter="fade">
                                      <p:cBhvr>
                                        <p:cTn id="50" dur="300" tmFilter="0, 0; .2, .5; .8, .5; 1, 0"/>
                                        <p:tgtEl>
                                          <p:spTgt spid="9"/>
                                        </p:tgtEl>
                                      </p:cBhvr>
                                    </p:animEffect>
                                    <p:animScale>
                                      <p:cBhvr>
                                        <p:cTn id="51" dur="150" autoRev="1" fill="hold"/>
                                        <p:tgtEl>
                                          <p:spTgt spid="9"/>
                                        </p:tgtEl>
                                      </p:cBhvr>
                                      <p:by x="105000" y="105000"/>
                                    </p:animScale>
                                  </p:childTnLst>
                                </p:cTn>
                              </p:par>
                              <p:par>
                                <p:cTn id="52" presetID="23" presetClass="entr" presetSubtype="528" fill="hold" grpId="0" nodeType="withEffect">
                                  <p:stCondLst>
                                    <p:cond delay="400"/>
                                  </p:stCondLst>
                                  <p:childTnLst>
                                    <p:set>
                                      <p:cBhvr>
                                        <p:cTn id="53" dur="1" fill="hold">
                                          <p:stCondLst>
                                            <p:cond delay="0"/>
                                          </p:stCondLst>
                                        </p:cTn>
                                        <p:tgtEl>
                                          <p:spTgt spid="11"/>
                                        </p:tgtEl>
                                        <p:attrNameLst>
                                          <p:attrName>style.visibility</p:attrName>
                                        </p:attrNameLst>
                                      </p:cBhvr>
                                      <p:to>
                                        <p:strVal val="visible"/>
                                      </p:to>
                                    </p:set>
                                    <p:anim calcmode="lin" valueType="num">
                                      <p:cBhvr>
                                        <p:cTn id="54" dur="300" fill="hold"/>
                                        <p:tgtEl>
                                          <p:spTgt spid="11"/>
                                        </p:tgtEl>
                                        <p:attrNameLst>
                                          <p:attrName>ppt_w</p:attrName>
                                        </p:attrNameLst>
                                      </p:cBhvr>
                                      <p:tavLst>
                                        <p:tav tm="0">
                                          <p:val>
                                            <p:fltVal val="0"/>
                                          </p:val>
                                        </p:tav>
                                        <p:tav tm="100000">
                                          <p:val>
                                            <p:strVal val="#ppt_w"/>
                                          </p:val>
                                        </p:tav>
                                      </p:tavLst>
                                    </p:anim>
                                    <p:anim calcmode="lin" valueType="num">
                                      <p:cBhvr>
                                        <p:cTn id="55" dur="300" fill="hold"/>
                                        <p:tgtEl>
                                          <p:spTgt spid="11"/>
                                        </p:tgtEl>
                                        <p:attrNameLst>
                                          <p:attrName>ppt_h</p:attrName>
                                        </p:attrNameLst>
                                      </p:cBhvr>
                                      <p:tavLst>
                                        <p:tav tm="0">
                                          <p:val>
                                            <p:fltVal val="0"/>
                                          </p:val>
                                        </p:tav>
                                        <p:tav tm="100000">
                                          <p:val>
                                            <p:strVal val="#ppt_h"/>
                                          </p:val>
                                        </p:tav>
                                      </p:tavLst>
                                    </p:anim>
                                    <p:anim calcmode="lin" valueType="num">
                                      <p:cBhvr>
                                        <p:cTn id="56" dur="300" fill="hold"/>
                                        <p:tgtEl>
                                          <p:spTgt spid="11"/>
                                        </p:tgtEl>
                                        <p:attrNameLst>
                                          <p:attrName>ppt_x</p:attrName>
                                        </p:attrNameLst>
                                      </p:cBhvr>
                                      <p:tavLst>
                                        <p:tav tm="0">
                                          <p:val>
                                            <p:fltVal val="0.5"/>
                                          </p:val>
                                        </p:tav>
                                        <p:tav tm="100000">
                                          <p:val>
                                            <p:strVal val="#ppt_x"/>
                                          </p:val>
                                        </p:tav>
                                      </p:tavLst>
                                    </p:anim>
                                    <p:anim calcmode="lin" valueType="num">
                                      <p:cBhvr>
                                        <p:cTn id="57" dur="300" fill="hold"/>
                                        <p:tgtEl>
                                          <p:spTgt spid="11"/>
                                        </p:tgtEl>
                                        <p:attrNameLst>
                                          <p:attrName>ppt_y</p:attrName>
                                        </p:attrNameLst>
                                      </p:cBhvr>
                                      <p:tavLst>
                                        <p:tav tm="0">
                                          <p:val>
                                            <p:fltVal val="0.5"/>
                                          </p:val>
                                        </p:tav>
                                        <p:tav tm="100000">
                                          <p:val>
                                            <p:strVal val="#ppt_y"/>
                                          </p:val>
                                        </p:tav>
                                      </p:tavLst>
                                    </p:anim>
                                  </p:childTnLst>
                                </p:cTn>
                              </p:par>
                              <p:par>
                                <p:cTn id="58" presetID="26" presetClass="emph" presetSubtype="0" fill="hold" grpId="1" nodeType="withEffect">
                                  <p:stCondLst>
                                    <p:cond delay="700"/>
                                  </p:stCondLst>
                                  <p:childTnLst>
                                    <p:animEffect transition="out" filter="fade">
                                      <p:cBhvr>
                                        <p:cTn id="59" dur="300" tmFilter="0, 0; .2, .5; .8, .5; 1, 0"/>
                                        <p:tgtEl>
                                          <p:spTgt spid="11"/>
                                        </p:tgtEl>
                                      </p:cBhvr>
                                    </p:animEffect>
                                    <p:animScale>
                                      <p:cBhvr>
                                        <p:cTn id="60" dur="150" autoRev="1" fill="hold"/>
                                        <p:tgtEl>
                                          <p:spTgt spid="11"/>
                                        </p:tgtEl>
                                      </p:cBhvr>
                                      <p:by x="105000" y="105000"/>
                                    </p:animScale>
                                  </p:childTnLst>
                                </p:cTn>
                              </p:par>
                              <p:par>
                                <p:cTn id="61" presetID="23" presetClass="entr" presetSubtype="528" fill="hold" grpId="0" nodeType="withEffect">
                                  <p:stCondLst>
                                    <p:cond delay="500"/>
                                  </p:stCondLst>
                                  <p:childTnLst>
                                    <p:set>
                                      <p:cBhvr>
                                        <p:cTn id="62" dur="1" fill="hold">
                                          <p:stCondLst>
                                            <p:cond delay="0"/>
                                          </p:stCondLst>
                                        </p:cTn>
                                        <p:tgtEl>
                                          <p:spTgt spid="13"/>
                                        </p:tgtEl>
                                        <p:attrNameLst>
                                          <p:attrName>style.visibility</p:attrName>
                                        </p:attrNameLst>
                                      </p:cBhvr>
                                      <p:to>
                                        <p:strVal val="visible"/>
                                      </p:to>
                                    </p:set>
                                    <p:anim calcmode="lin" valueType="num">
                                      <p:cBhvr>
                                        <p:cTn id="63" dur="300" fill="hold"/>
                                        <p:tgtEl>
                                          <p:spTgt spid="13"/>
                                        </p:tgtEl>
                                        <p:attrNameLst>
                                          <p:attrName>ppt_w</p:attrName>
                                        </p:attrNameLst>
                                      </p:cBhvr>
                                      <p:tavLst>
                                        <p:tav tm="0">
                                          <p:val>
                                            <p:fltVal val="0"/>
                                          </p:val>
                                        </p:tav>
                                        <p:tav tm="100000">
                                          <p:val>
                                            <p:strVal val="#ppt_w"/>
                                          </p:val>
                                        </p:tav>
                                      </p:tavLst>
                                    </p:anim>
                                    <p:anim calcmode="lin" valueType="num">
                                      <p:cBhvr>
                                        <p:cTn id="64" dur="300" fill="hold"/>
                                        <p:tgtEl>
                                          <p:spTgt spid="13"/>
                                        </p:tgtEl>
                                        <p:attrNameLst>
                                          <p:attrName>ppt_h</p:attrName>
                                        </p:attrNameLst>
                                      </p:cBhvr>
                                      <p:tavLst>
                                        <p:tav tm="0">
                                          <p:val>
                                            <p:fltVal val="0"/>
                                          </p:val>
                                        </p:tav>
                                        <p:tav tm="100000">
                                          <p:val>
                                            <p:strVal val="#ppt_h"/>
                                          </p:val>
                                        </p:tav>
                                      </p:tavLst>
                                    </p:anim>
                                    <p:anim calcmode="lin" valueType="num">
                                      <p:cBhvr>
                                        <p:cTn id="65" dur="300" fill="hold"/>
                                        <p:tgtEl>
                                          <p:spTgt spid="13"/>
                                        </p:tgtEl>
                                        <p:attrNameLst>
                                          <p:attrName>ppt_x</p:attrName>
                                        </p:attrNameLst>
                                      </p:cBhvr>
                                      <p:tavLst>
                                        <p:tav tm="0">
                                          <p:val>
                                            <p:fltVal val="0.5"/>
                                          </p:val>
                                        </p:tav>
                                        <p:tav tm="100000">
                                          <p:val>
                                            <p:strVal val="#ppt_x"/>
                                          </p:val>
                                        </p:tav>
                                      </p:tavLst>
                                    </p:anim>
                                    <p:anim calcmode="lin" valueType="num">
                                      <p:cBhvr>
                                        <p:cTn id="66" dur="300" fill="hold"/>
                                        <p:tgtEl>
                                          <p:spTgt spid="13"/>
                                        </p:tgtEl>
                                        <p:attrNameLst>
                                          <p:attrName>ppt_y</p:attrName>
                                        </p:attrNameLst>
                                      </p:cBhvr>
                                      <p:tavLst>
                                        <p:tav tm="0">
                                          <p:val>
                                            <p:fltVal val="0.5"/>
                                          </p:val>
                                        </p:tav>
                                        <p:tav tm="100000">
                                          <p:val>
                                            <p:strVal val="#ppt_y"/>
                                          </p:val>
                                        </p:tav>
                                      </p:tavLst>
                                    </p:anim>
                                  </p:childTnLst>
                                </p:cTn>
                              </p:par>
                              <p:par>
                                <p:cTn id="67" presetID="26" presetClass="emph" presetSubtype="0" fill="hold" grpId="1" nodeType="withEffect">
                                  <p:stCondLst>
                                    <p:cond delay="800"/>
                                  </p:stCondLst>
                                  <p:childTnLst>
                                    <p:animEffect transition="out" filter="fade">
                                      <p:cBhvr>
                                        <p:cTn id="68" dur="300" tmFilter="0, 0; .2, .5; .8, .5; 1, 0"/>
                                        <p:tgtEl>
                                          <p:spTgt spid="13"/>
                                        </p:tgtEl>
                                      </p:cBhvr>
                                    </p:animEffect>
                                    <p:animScale>
                                      <p:cBhvr>
                                        <p:cTn id="69" dur="150" autoRev="1" fill="hold"/>
                                        <p:tgtEl>
                                          <p:spTgt spid="13"/>
                                        </p:tgtEl>
                                      </p:cBhvr>
                                      <p:by x="105000" y="105000"/>
                                    </p:animScale>
                                  </p:childTnLst>
                                </p:cTn>
                              </p:par>
                              <p:par>
                                <p:cTn id="70" presetID="23" presetClass="entr" presetSubtype="528" fill="hold" grpId="0" nodeType="withEffect">
                                  <p:stCondLst>
                                    <p:cond delay="600"/>
                                  </p:stCondLst>
                                  <p:childTnLst>
                                    <p:set>
                                      <p:cBhvr>
                                        <p:cTn id="71" dur="1" fill="hold">
                                          <p:stCondLst>
                                            <p:cond delay="0"/>
                                          </p:stCondLst>
                                        </p:cTn>
                                        <p:tgtEl>
                                          <p:spTgt spid="17"/>
                                        </p:tgtEl>
                                        <p:attrNameLst>
                                          <p:attrName>style.visibility</p:attrName>
                                        </p:attrNameLst>
                                      </p:cBhvr>
                                      <p:to>
                                        <p:strVal val="visible"/>
                                      </p:to>
                                    </p:set>
                                    <p:anim calcmode="lin" valueType="num">
                                      <p:cBhvr>
                                        <p:cTn id="72" dur="300" fill="hold"/>
                                        <p:tgtEl>
                                          <p:spTgt spid="17"/>
                                        </p:tgtEl>
                                        <p:attrNameLst>
                                          <p:attrName>ppt_w</p:attrName>
                                        </p:attrNameLst>
                                      </p:cBhvr>
                                      <p:tavLst>
                                        <p:tav tm="0">
                                          <p:val>
                                            <p:fltVal val="0"/>
                                          </p:val>
                                        </p:tav>
                                        <p:tav tm="100000">
                                          <p:val>
                                            <p:strVal val="#ppt_w"/>
                                          </p:val>
                                        </p:tav>
                                      </p:tavLst>
                                    </p:anim>
                                    <p:anim calcmode="lin" valueType="num">
                                      <p:cBhvr>
                                        <p:cTn id="73" dur="300" fill="hold"/>
                                        <p:tgtEl>
                                          <p:spTgt spid="17"/>
                                        </p:tgtEl>
                                        <p:attrNameLst>
                                          <p:attrName>ppt_h</p:attrName>
                                        </p:attrNameLst>
                                      </p:cBhvr>
                                      <p:tavLst>
                                        <p:tav tm="0">
                                          <p:val>
                                            <p:fltVal val="0"/>
                                          </p:val>
                                        </p:tav>
                                        <p:tav tm="100000">
                                          <p:val>
                                            <p:strVal val="#ppt_h"/>
                                          </p:val>
                                        </p:tav>
                                      </p:tavLst>
                                    </p:anim>
                                    <p:anim calcmode="lin" valueType="num">
                                      <p:cBhvr>
                                        <p:cTn id="74" dur="300" fill="hold"/>
                                        <p:tgtEl>
                                          <p:spTgt spid="17"/>
                                        </p:tgtEl>
                                        <p:attrNameLst>
                                          <p:attrName>ppt_x</p:attrName>
                                        </p:attrNameLst>
                                      </p:cBhvr>
                                      <p:tavLst>
                                        <p:tav tm="0">
                                          <p:val>
                                            <p:fltVal val="0.5"/>
                                          </p:val>
                                        </p:tav>
                                        <p:tav tm="100000">
                                          <p:val>
                                            <p:strVal val="#ppt_x"/>
                                          </p:val>
                                        </p:tav>
                                      </p:tavLst>
                                    </p:anim>
                                    <p:anim calcmode="lin" valueType="num">
                                      <p:cBhvr>
                                        <p:cTn id="75" dur="300" fill="hold"/>
                                        <p:tgtEl>
                                          <p:spTgt spid="17"/>
                                        </p:tgtEl>
                                        <p:attrNameLst>
                                          <p:attrName>ppt_y</p:attrName>
                                        </p:attrNameLst>
                                      </p:cBhvr>
                                      <p:tavLst>
                                        <p:tav tm="0">
                                          <p:val>
                                            <p:fltVal val="0.5"/>
                                          </p:val>
                                        </p:tav>
                                        <p:tav tm="100000">
                                          <p:val>
                                            <p:strVal val="#ppt_y"/>
                                          </p:val>
                                        </p:tav>
                                      </p:tavLst>
                                    </p:anim>
                                  </p:childTnLst>
                                </p:cTn>
                              </p:par>
                              <p:par>
                                <p:cTn id="76" presetID="26" presetClass="emph" presetSubtype="0" fill="hold" grpId="1" nodeType="withEffect">
                                  <p:stCondLst>
                                    <p:cond delay="900"/>
                                  </p:stCondLst>
                                  <p:childTnLst>
                                    <p:animEffect transition="out" filter="fade">
                                      <p:cBhvr>
                                        <p:cTn id="77" dur="300" tmFilter="0, 0; .2, .5; .8, .5; 1, 0"/>
                                        <p:tgtEl>
                                          <p:spTgt spid="17"/>
                                        </p:tgtEl>
                                      </p:cBhvr>
                                    </p:animEffect>
                                    <p:animScale>
                                      <p:cBhvr>
                                        <p:cTn id="78" dur="150" autoRev="1" fill="hold"/>
                                        <p:tgtEl>
                                          <p:spTgt spid="17"/>
                                        </p:tgtEl>
                                      </p:cBhvr>
                                      <p:by x="105000" y="105000"/>
                                    </p:animScale>
                                  </p:childTnLst>
                                </p:cTn>
                              </p:par>
                              <p:par>
                                <p:cTn id="79" presetID="23" presetClass="entr" presetSubtype="528" fill="hold" grpId="0" nodeType="withEffect">
                                  <p:stCondLst>
                                    <p:cond delay="700"/>
                                  </p:stCondLst>
                                  <p:childTnLst>
                                    <p:set>
                                      <p:cBhvr>
                                        <p:cTn id="80" dur="1" fill="hold">
                                          <p:stCondLst>
                                            <p:cond delay="0"/>
                                          </p:stCondLst>
                                        </p:cTn>
                                        <p:tgtEl>
                                          <p:spTgt spid="10"/>
                                        </p:tgtEl>
                                        <p:attrNameLst>
                                          <p:attrName>style.visibility</p:attrName>
                                        </p:attrNameLst>
                                      </p:cBhvr>
                                      <p:to>
                                        <p:strVal val="visible"/>
                                      </p:to>
                                    </p:set>
                                    <p:anim calcmode="lin" valueType="num">
                                      <p:cBhvr>
                                        <p:cTn id="81" dur="300" fill="hold"/>
                                        <p:tgtEl>
                                          <p:spTgt spid="10"/>
                                        </p:tgtEl>
                                        <p:attrNameLst>
                                          <p:attrName>ppt_w</p:attrName>
                                        </p:attrNameLst>
                                      </p:cBhvr>
                                      <p:tavLst>
                                        <p:tav tm="0">
                                          <p:val>
                                            <p:fltVal val="0"/>
                                          </p:val>
                                        </p:tav>
                                        <p:tav tm="100000">
                                          <p:val>
                                            <p:strVal val="#ppt_w"/>
                                          </p:val>
                                        </p:tav>
                                      </p:tavLst>
                                    </p:anim>
                                    <p:anim calcmode="lin" valueType="num">
                                      <p:cBhvr>
                                        <p:cTn id="82" dur="300" fill="hold"/>
                                        <p:tgtEl>
                                          <p:spTgt spid="10"/>
                                        </p:tgtEl>
                                        <p:attrNameLst>
                                          <p:attrName>ppt_h</p:attrName>
                                        </p:attrNameLst>
                                      </p:cBhvr>
                                      <p:tavLst>
                                        <p:tav tm="0">
                                          <p:val>
                                            <p:fltVal val="0"/>
                                          </p:val>
                                        </p:tav>
                                        <p:tav tm="100000">
                                          <p:val>
                                            <p:strVal val="#ppt_h"/>
                                          </p:val>
                                        </p:tav>
                                      </p:tavLst>
                                    </p:anim>
                                    <p:anim calcmode="lin" valueType="num">
                                      <p:cBhvr>
                                        <p:cTn id="83" dur="300" fill="hold"/>
                                        <p:tgtEl>
                                          <p:spTgt spid="10"/>
                                        </p:tgtEl>
                                        <p:attrNameLst>
                                          <p:attrName>ppt_x</p:attrName>
                                        </p:attrNameLst>
                                      </p:cBhvr>
                                      <p:tavLst>
                                        <p:tav tm="0">
                                          <p:val>
                                            <p:fltVal val="0.5"/>
                                          </p:val>
                                        </p:tav>
                                        <p:tav tm="100000">
                                          <p:val>
                                            <p:strVal val="#ppt_x"/>
                                          </p:val>
                                        </p:tav>
                                      </p:tavLst>
                                    </p:anim>
                                    <p:anim calcmode="lin" valueType="num">
                                      <p:cBhvr>
                                        <p:cTn id="84" dur="300" fill="hold"/>
                                        <p:tgtEl>
                                          <p:spTgt spid="10"/>
                                        </p:tgtEl>
                                        <p:attrNameLst>
                                          <p:attrName>ppt_y</p:attrName>
                                        </p:attrNameLst>
                                      </p:cBhvr>
                                      <p:tavLst>
                                        <p:tav tm="0">
                                          <p:val>
                                            <p:fltVal val="0.5"/>
                                          </p:val>
                                        </p:tav>
                                        <p:tav tm="100000">
                                          <p:val>
                                            <p:strVal val="#ppt_y"/>
                                          </p:val>
                                        </p:tav>
                                      </p:tavLst>
                                    </p:anim>
                                  </p:childTnLst>
                                </p:cTn>
                              </p:par>
                              <p:par>
                                <p:cTn id="85" presetID="26" presetClass="emph" presetSubtype="0" fill="hold" grpId="1" nodeType="withEffect">
                                  <p:stCondLst>
                                    <p:cond delay="1000"/>
                                  </p:stCondLst>
                                  <p:childTnLst>
                                    <p:animEffect transition="out" filter="fade">
                                      <p:cBhvr>
                                        <p:cTn id="86" dur="300" tmFilter="0, 0; .2, .5; .8, .5; 1, 0"/>
                                        <p:tgtEl>
                                          <p:spTgt spid="10"/>
                                        </p:tgtEl>
                                      </p:cBhvr>
                                    </p:animEffect>
                                    <p:animScale>
                                      <p:cBhvr>
                                        <p:cTn id="87" dur="150" autoRev="1" fill="hold"/>
                                        <p:tgtEl>
                                          <p:spTgt spid="10"/>
                                        </p:tgtEl>
                                      </p:cBhvr>
                                      <p:by x="105000" y="105000"/>
                                    </p:animScale>
                                  </p:childTnLst>
                                </p:cTn>
                              </p:par>
                              <p:par>
                                <p:cTn id="88" presetID="23" presetClass="entr" presetSubtype="528" fill="hold" grpId="0" nodeType="withEffect">
                                  <p:stCondLst>
                                    <p:cond delay="700"/>
                                  </p:stCondLst>
                                  <p:childTnLst>
                                    <p:set>
                                      <p:cBhvr>
                                        <p:cTn id="89" dur="1" fill="hold">
                                          <p:stCondLst>
                                            <p:cond delay="0"/>
                                          </p:stCondLst>
                                        </p:cTn>
                                        <p:tgtEl>
                                          <p:spTgt spid="12"/>
                                        </p:tgtEl>
                                        <p:attrNameLst>
                                          <p:attrName>style.visibility</p:attrName>
                                        </p:attrNameLst>
                                      </p:cBhvr>
                                      <p:to>
                                        <p:strVal val="visible"/>
                                      </p:to>
                                    </p:set>
                                    <p:anim calcmode="lin" valueType="num">
                                      <p:cBhvr>
                                        <p:cTn id="90" dur="300" fill="hold"/>
                                        <p:tgtEl>
                                          <p:spTgt spid="12"/>
                                        </p:tgtEl>
                                        <p:attrNameLst>
                                          <p:attrName>ppt_w</p:attrName>
                                        </p:attrNameLst>
                                      </p:cBhvr>
                                      <p:tavLst>
                                        <p:tav tm="0">
                                          <p:val>
                                            <p:fltVal val="0"/>
                                          </p:val>
                                        </p:tav>
                                        <p:tav tm="100000">
                                          <p:val>
                                            <p:strVal val="#ppt_w"/>
                                          </p:val>
                                        </p:tav>
                                      </p:tavLst>
                                    </p:anim>
                                    <p:anim calcmode="lin" valueType="num">
                                      <p:cBhvr>
                                        <p:cTn id="91" dur="300" fill="hold"/>
                                        <p:tgtEl>
                                          <p:spTgt spid="12"/>
                                        </p:tgtEl>
                                        <p:attrNameLst>
                                          <p:attrName>ppt_h</p:attrName>
                                        </p:attrNameLst>
                                      </p:cBhvr>
                                      <p:tavLst>
                                        <p:tav tm="0">
                                          <p:val>
                                            <p:fltVal val="0"/>
                                          </p:val>
                                        </p:tav>
                                        <p:tav tm="100000">
                                          <p:val>
                                            <p:strVal val="#ppt_h"/>
                                          </p:val>
                                        </p:tav>
                                      </p:tavLst>
                                    </p:anim>
                                    <p:anim calcmode="lin" valueType="num">
                                      <p:cBhvr>
                                        <p:cTn id="92" dur="300" fill="hold"/>
                                        <p:tgtEl>
                                          <p:spTgt spid="12"/>
                                        </p:tgtEl>
                                        <p:attrNameLst>
                                          <p:attrName>ppt_x</p:attrName>
                                        </p:attrNameLst>
                                      </p:cBhvr>
                                      <p:tavLst>
                                        <p:tav tm="0">
                                          <p:val>
                                            <p:fltVal val="0.5"/>
                                          </p:val>
                                        </p:tav>
                                        <p:tav tm="100000">
                                          <p:val>
                                            <p:strVal val="#ppt_x"/>
                                          </p:val>
                                        </p:tav>
                                      </p:tavLst>
                                    </p:anim>
                                    <p:anim calcmode="lin" valueType="num">
                                      <p:cBhvr>
                                        <p:cTn id="93" dur="300" fill="hold"/>
                                        <p:tgtEl>
                                          <p:spTgt spid="12"/>
                                        </p:tgtEl>
                                        <p:attrNameLst>
                                          <p:attrName>ppt_y</p:attrName>
                                        </p:attrNameLst>
                                      </p:cBhvr>
                                      <p:tavLst>
                                        <p:tav tm="0">
                                          <p:val>
                                            <p:fltVal val="0.5"/>
                                          </p:val>
                                        </p:tav>
                                        <p:tav tm="100000">
                                          <p:val>
                                            <p:strVal val="#ppt_y"/>
                                          </p:val>
                                        </p:tav>
                                      </p:tavLst>
                                    </p:anim>
                                  </p:childTnLst>
                                </p:cTn>
                              </p:par>
                              <p:par>
                                <p:cTn id="94" presetID="26" presetClass="emph" presetSubtype="0" fill="hold" grpId="1" nodeType="withEffect">
                                  <p:stCondLst>
                                    <p:cond delay="1000"/>
                                  </p:stCondLst>
                                  <p:childTnLst>
                                    <p:animEffect transition="out" filter="fade">
                                      <p:cBhvr>
                                        <p:cTn id="95" dur="300" tmFilter="0, 0; .2, .5; .8, .5; 1, 0"/>
                                        <p:tgtEl>
                                          <p:spTgt spid="12"/>
                                        </p:tgtEl>
                                      </p:cBhvr>
                                    </p:animEffect>
                                    <p:animScale>
                                      <p:cBhvr>
                                        <p:cTn id="96" dur="150" autoRev="1" fill="hold"/>
                                        <p:tgtEl>
                                          <p:spTgt spid="12"/>
                                        </p:tgtEl>
                                      </p:cBhvr>
                                      <p:by x="105000" y="105000"/>
                                    </p:animScale>
                                  </p:childTnLst>
                                </p:cTn>
                              </p:par>
                              <p:par>
                                <p:cTn id="97" presetID="23" presetClass="entr" presetSubtype="528" fill="hold" grpId="0" nodeType="withEffect">
                                  <p:stCondLst>
                                    <p:cond delay="800"/>
                                  </p:stCondLst>
                                  <p:childTnLst>
                                    <p:set>
                                      <p:cBhvr>
                                        <p:cTn id="98" dur="1" fill="hold">
                                          <p:stCondLst>
                                            <p:cond delay="0"/>
                                          </p:stCondLst>
                                        </p:cTn>
                                        <p:tgtEl>
                                          <p:spTgt spid="15"/>
                                        </p:tgtEl>
                                        <p:attrNameLst>
                                          <p:attrName>style.visibility</p:attrName>
                                        </p:attrNameLst>
                                      </p:cBhvr>
                                      <p:to>
                                        <p:strVal val="visible"/>
                                      </p:to>
                                    </p:set>
                                    <p:anim calcmode="lin" valueType="num">
                                      <p:cBhvr>
                                        <p:cTn id="99" dur="300" fill="hold"/>
                                        <p:tgtEl>
                                          <p:spTgt spid="15"/>
                                        </p:tgtEl>
                                        <p:attrNameLst>
                                          <p:attrName>ppt_w</p:attrName>
                                        </p:attrNameLst>
                                      </p:cBhvr>
                                      <p:tavLst>
                                        <p:tav tm="0">
                                          <p:val>
                                            <p:fltVal val="0"/>
                                          </p:val>
                                        </p:tav>
                                        <p:tav tm="100000">
                                          <p:val>
                                            <p:strVal val="#ppt_w"/>
                                          </p:val>
                                        </p:tav>
                                      </p:tavLst>
                                    </p:anim>
                                    <p:anim calcmode="lin" valueType="num">
                                      <p:cBhvr>
                                        <p:cTn id="100" dur="300" fill="hold"/>
                                        <p:tgtEl>
                                          <p:spTgt spid="15"/>
                                        </p:tgtEl>
                                        <p:attrNameLst>
                                          <p:attrName>ppt_h</p:attrName>
                                        </p:attrNameLst>
                                      </p:cBhvr>
                                      <p:tavLst>
                                        <p:tav tm="0">
                                          <p:val>
                                            <p:fltVal val="0"/>
                                          </p:val>
                                        </p:tav>
                                        <p:tav tm="100000">
                                          <p:val>
                                            <p:strVal val="#ppt_h"/>
                                          </p:val>
                                        </p:tav>
                                      </p:tavLst>
                                    </p:anim>
                                    <p:anim calcmode="lin" valueType="num">
                                      <p:cBhvr>
                                        <p:cTn id="101" dur="300" fill="hold"/>
                                        <p:tgtEl>
                                          <p:spTgt spid="15"/>
                                        </p:tgtEl>
                                        <p:attrNameLst>
                                          <p:attrName>ppt_x</p:attrName>
                                        </p:attrNameLst>
                                      </p:cBhvr>
                                      <p:tavLst>
                                        <p:tav tm="0">
                                          <p:val>
                                            <p:fltVal val="0.5"/>
                                          </p:val>
                                        </p:tav>
                                        <p:tav tm="100000">
                                          <p:val>
                                            <p:strVal val="#ppt_x"/>
                                          </p:val>
                                        </p:tav>
                                      </p:tavLst>
                                    </p:anim>
                                    <p:anim calcmode="lin" valueType="num">
                                      <p:cBhvr>
                                        <p:cTn id="102" dur="300" fill="hold"/>
                                        <p:tgtEl>
                                          <p:spTgt spid="15"/>
                                        </p:tgtEl>
                                        <p:attrNameLst>
                                          <p:attrName>ppt_y</p:attrName>
                                        </p:attrNameLst>
                                      </p:cBhvr>
                                      <p:tavLst>
                                        <p:tav tm="0">
                                          <p:val>
                                            <p:fltVal val="0.5"/>
                                          </p:val>
                                        </p:tav>
                                        <p:tav tm="100000">
                                          <p:val>
                                            <p:strVal val="#ppt_y"/>
                                          </p:val>
                                        </p:tav>
                                      </p:tavLst>
                                    </p:anim>
                                  </p:childTnLst>
                                </p:cTn>
                              </p:par>
                              <p:par>
                                <p:cTn id="103" presetID="26" presetClass="emph" presetSubtype="0" fill="hold" grpId="1" nodeType="withEffect">
                                  <p:stCondLst>
                                    <p:cond delay="1100"/>
                                  </p:stCondLst>
                                  <p:childTnLst>
                                    <p:animEffect transition="out" filter="fade">
                                      <p:cBhvr>
                                        <p:cTn id="104" dur="300" tmFilter="0, 0; .2, .5; .8, .5; 1, 0"/>
                                        <p:tgtEl>
                                          <p:spTgt spid="15"/>
                                        </p:tgtEl>
                                      </p:cBhvr>
                                    </p:animEffect>
                                    <p:animScale>
                                      <p:cBhvr>
                                        <p:cTn id="105" dur="150" autoRev="1" fill="hold"/>
                                        <p:tgtEl>
                                          <p:spTgt spid="15"/>
                                        </p:tgtEl>
                                      </p:cBhvr>
                                      <p:by x="105000" y="105000"/>
                                    </p:animScale>
                                  </p:childTnLst>
                                </p:cTn>
                              </p:par>
                              <p:par>
                                <p:cTn id="106" presetID="23" presetClass="entr" presetSubtype="528" fill="hold" grpId="0" nodeType="withEffect">
                                  <p:stCondLst>
                                    <p:cond delay="900"/>
                                  </p:stCondLst>
                                  <p:childTnLst>
                                    <p:set>
                                      <p:cBhvr>
                                        <p:cTn id="107" dur="1" fill="hold">
                                          <p:stCondLst>
                                            <p:cond delay="0"/>
                                          </p:stCondLst>
                                        </p:cTn>
                                        <p:tgtEl>
                                          <p:spTgt spid="16"/>
                                        </p:tgtEl>
                                        <p:attrNameLst>
                                          <p:attrName>style.visibility</p:attrName>
                                        </p:attrNameLst>
                                      </p:cBhvr>
                                      <p:to>
                                        <p:strVal val="visible"/>
                                      </p:to>
                                    </p:set>
                                    <p:anim calcmode="lin" valueType="num">
                                      <p:cBhvr>
                                        <p:cTn id="108" dur="300" fill="hold"/>
                                        <p:tgtEl>
                                          <p:spTgt spid="16"/>
                                        </p:tgtEl>
                                        <p:attrNameLst>
                                          <p:attrName>ppt_w</p:attrName>
                                        </p:attrNameLst>
                                      </p:cBhvr>
                                      <p:tavLst>
                                        <p:tav tm="0">
                                          <p:val>
                                            <p:fltVal val="0"/>
                                          </p:val>
                                        </p:tav>
                                        <p:tav tm="100000">
                                          <p:val>
                                            <p:strVal val="#ppt_w"/>
                                          </p:val>
                                        </p:tav>
                                      </p:tavLst>
                                    </p:anim>
                                    <p:anim calcmode="lin" valueType="num">
                                      <p:cBhvr>
                                        <p:cTn id="109" dur="300" fill="hold"/>
                                        <p:tgtEl>
                                          <p:spTgt spid="16"/>
                                        </p:tgtEl>
                                        <p:attrNameLst>
                                          <p:attrName>ppt_h</p:attrName>
                                        </p:attrNameLst>
                                      </p:cBhvr>
                                      <p:tavLst>
                                        <p:tav tm="0">
                                          <p:val>
                                            <p:fltVal val="0"/>
                                          </p:val>
                                        </p:tav>
                                        <p:tav tm="100000">
                                          <p:val>
                                            <p:strVal val="#ppt_h"/>
                                          </p:val>
                                        </p:tav>
                                      </p:tavLst>
                                    </p:anim>
                                    <p:anim calcmode="lin" valueType="num">
                                      <p:cBhvr>
                                        <p:cTn id="110" dur="300" fill="hold"/>
                                        <p:tgtEl>
                                          <p:spTgt spid="16"/>
                                        </p:tgtEl>
                                        <p:attrNameLst>
                                          <p:attrName>ppt_x</p:attrName>
                                        </p:attrNameLst>
                                      </p:cBhvr>
                                      <p:tavLst>
                                        <p:tav tm="0">
                                          <p:val>
                                            <p:fltVal val="0.5"/>
                                          </p:val>
                                        </p:tav>
                                        <p:tav tm="100000">
                                          <p:val>
                                            <p:strVal val="#ppt_x"/>
                                          </p:val>
                                        </p:tav>
                                      </p:tavLst>
                                    </p:anim>
                                    <p:anim calcmode="lin" valueType="num">
                                      <p:cBhvr>
                                        <p:cTn id="111" dur="300" fill="hold"/>
                                        <p:tgtEl>
                                          <p:spTgt spid="16"/>
                                        </p:tgtEl>
                                        <p:attrNameLst>
                                          <p:attrName>ppt_y</p:attrName>
                                        </p:attrNameLst>
                                      </p:cBhvr>
                                      <p:tavLst>
                                        <p:tav tm="0">
                                          <p:val>
                                            <p:fltVal val="0.5"/>
                                          </p:val>
                                        </p:tav>
                                        <p:tav tm="100000">
                                          <p:val>
                                            <p:strVal val="#ppt_y"/>
                                          </p:val>
                                        </p:tav>
                                      </p:tavLst>
                                    </p:anim>
                                  </p:childTnLst>
                                </p:cTn>
                              </p:par>
                              <p:par>
                                <p:cTn id="112" presetID="26" presetClass="emph" presetSubtype="0" fill="hold" grpId="1" nodeType="withEffect">
                                  <p:stCondLst>
                                    <p:cond delay="1200"/>
                                  </p:stCondLst>
                                  <p:childTnLst>
                                    <p:animEffect transition="out" filter="fade">
                                      <p:cBhvr>
                                        <p:cTn id="113" dur="300" tmFilter="0, 0; .2, .5; .8, .5; 1, 0"/>
                                        <p:tgtEl>
                                          <p:spTgt spid="16"/>
                                        </p:tgtEl>
                                      </p:cBhvr>
                                    </p:animEffect>
                                    <p:animScale>
                                      <p:cBhvr>
                                        <p:cTn id="114" dur="150" autoRev="1" fill="hold"/>
                                        <p:tgtEl>
                                          <p:spTgt spid="16"/>
                                        </p:tgtEl>
                                      </p:cBhvr>
                                      <p:by x="105000" y="105000"/>
                                    </p:animScale>
                                  </p:childTnLst>
                                </p:cTn>
                              </p:par>
                              <p:par>
                                <p:cTn id="115" presetID="23" presetClass="entr" presetSubtype="528" fill="hold" grpId="0" nodeType="withEffect">
                                  <p:stCondLst>
                                    <p:cond delay="1000"/>
                                  </p:stCondLst>
                                  <p:childTnLst>
                                    <p:set>
                                      <p:cBhvr>
                                        <p:cTn id="116" dur="1" fill="hold">
                                          <p:stCondLst>
                                            <p:cond delay="0"/>
                                          </p:stCondLst>
                                        </p:cTn>
                                        <p:tgtEl>
                                          <p:spTgt spid="21"/>
                                        </p:tgtEl>
                                        <p:attrNameLst>
                                          <p:attrName>style.visibility</p:attrName>
                                        </p:attrNameLst>
                                      </p:cBhvr>
                                      <p:to>
                                        <p:strVal val="visible"/>
                                      </p:to>
                                    </p:set>
                                    <p:anim calcmode="lin" valueType="num">
                                      <p:cBhvr>
                                        <p:cTn id="117" dur="300" fill="hold"/>
                                        <p:tgtEl>
                                          <p:spTgt spid="21"/>
                                        </p:tgtEl>
                                        <p:attrNameLst>
                                          <p:attrName>ppt_w</p:attrName>
                                        </p:attrNameLst>
                                      </p:cBhvr>
                                      <p:tavLst>
                                        <p:tav tm="0">
                                          <p:val>
                                            <p:fltVal val="0"/>
                                          </p:val>
                                        </p:tav>
                                        <p:tav tm="100000">
                                          <p:val>
                                            <p:strVal val="#ppt_w"/>
                                          </p:val>
                                        </p:tav>
                                      </p:tavLst>
                                    </p:anim>
                                    <p:anim calcmode="lin" valueType="num">
                                      <p:cBhvr>
                                        <p:cTn id="118" dur="300" fill="hold"/>
                                        <p:tgtEl>
                                          <p:spTgt spid="21"/>
                                        </p:tgtEl>
                                        <p:attrNameLst>
                                          <p:attrName>ppt_h</p:attrName>
                                        </p:attrNameLst>
                                      </p:cBhvr>
                                      <p:tavLst>
                                        <p:tav tm="0">
                                          <p:val>
                                            <p:fltVal val="0"/>
                                          </p:val>
                                        </p:tav>
                                        <p:tav tm="100000">
                                          <p:val>
                                            <p:strVal val="#ppt_h"/>
                                          </p:val>
                                        </p:tav>
                                      </p:tavLst>
                                    </p:anim>
                                    <p:anim calcmode="lin" valueType="num">
                                      <p:cBhvr>
                                        <p:cTn id="119" dur="300" fill="hold"/>
                                        <p:tgtEl>
                                          <p:spTgt spid="21"/>
                                        </p:tgtEl>
                                        <p:attrNameLst>
                                          <p:attrName>ppt_x</p:attrName>
                                        </p:attrNameLst>
                                      </p:cBhvr>
                                      <p:tavLst>
                                        <p:tav tm="0">
                                          <p:val>
                                            <p:fltVal val="0.5"/>
                                          </p:val>
                                        </p:tav>
                                        <p:tav tm="100000">
                                          <p:val>
                                            <p:strVal val="#ppt_x"/>
                                          </p:val>
                                        </p:tav>
                                      </p:tavLst>
                                    </p:anim>
                                    <p:anim calcmode="lin" valueType="num">
                                      <p:cBhvr>
                                        <p:cTn id="120" dur="300" fill="hold"/>
                                        <p:tgtEl>
                                          <p:spTgt spid="21"/>
                                        </p:tgtEl>
                                        <p:attrNameLst>
                                          <p:attrName>ppt_y</p:attrName>
                                        </p:attrNameLst>
                                      </p:cBhvr>
                                      <p:tavLst>
                                        <p:tav tm="0">
                                          <p:val>
                                            <p:fltVal val="0.5"/>
                                          </p:val>
                                        </p:tav>
                                        <p:tav tm="100000">
                                          <p:val>
                                            <p:strVal val="#ppt_y"/>
                                          </p:val>
                                        </p:tav>
                                      </p:tavLst>
                                    </p:anim>
                                  </p:childTnLst>
                                </p:cTn>
                              </p:par>
                              <p:par>
                                <p:cTn id="121" presetID="26" presetClass="emph" presetSubtype="0" fill="hold" grpId="1" nodeType="withEffect">
                                  <p:stCondLst>
                                    <p:cond delay="1300"/>
                                  </p:stCondLst>
                                  <p:childTnLst>
                                    <p:animEffect transition="out" filter="fade">
                                      <p:cBhvr>
                                        <p:cTn id="122" dur="300" tmFilter="0, 0; .2, .5; .8, .5; 1, 0"/>
                                        <p:tgtEl>
                                          <p:spTgt spid="21"/>
                                        </p:tgtEl>
                                      </p:cBhvr>
                                    </p:animEffect>
                                    <p:animScale>
                                      <p:cBhvr>
                                        <p:cTn id="123" dur="150" autoRev="1" fill="hold"/>
                                        <p:tgtEl>
                                          <p:spTgt spid="21"/>
                                        </p:tgtEl>
                                      </p:cBhvr>
                                      <p:by x="105000" y="105000"/>
                                    </p:animScale>
                                  </p:childTnLst>
                                </p:cTn>
                              </p:par>
                            </p:childTnLst>
                          </p:cTn>
                        </p:par>
                        <p:par>
                          <p:cTn id="124" fill="hold">
                            <p:stCondLst>
                              <p:cond delay="1500"/>
                            </p:stCondLst>
                            <p:childTnLst>
                              <p:par>
                                <p:cTn id="125" presetID="10" presetClass="entr" presetSubtype="0" fill="hold" grpId="0" nodeType="afterEffect">
                                  <p:stCondLst>
                                    <p:cond delay="0"/>
                                  </p:stCondLst>
                                  <p:iterate type="lt">
                                    <p:tmPct val="10000"/>
                                  </p:iterate>
                                  <p:childTnLst>
                                    <p:set>
                                      <p:cBhvr>
                                        <p:cTn id="126" dur="1" fill="hold">
                                          <p:stCondLst>
                                            <p:cond delay="0"/>
                                          </p:stCondLst>
                                        </p:cTn>
                                        <p:tgtEl>
                                          <p:spTgt spid="19"/>
                                        </p:tgtEl>
                                        <p:attrNameLst>
                                          <p:attrName>style.visibility</p:attrName>
                                        </p:attrNameLst>
                                      </p:cBhvr>
                                      <p:to>
                                        <p:strVal val="visible"/>
                                      </p:to>
                                    </p:set>
                                    <p:animEffect transition="in" filter="fade">
                                      <p:cBhvr>
                                        <p:cTn id="127" dur="100"/>
                                        <p:tgtEl>
                                          <p:spTgt spid="19"/>
                                        </p:tgtEl>
                                      </p:cBhvr>
                                    </p:animEffect>
                                  </p:childTnLst>
                                </p:cTn>
                              </p:par>
                            </p:childTnLst>
                          </p:cTn>
                        </p:par>
                        <p:par>
                          <p:cTn id="128" fill="hold">
                            <p:stCondLst>
                              <p:cond delay="2750"/>
                            </p:stCondLst>
                            <p:childTnLst>
                              <p:par>
                                <p:cTn id="129" presetID="10" presetClass="entr" presetSubtype="0" fill="hold" grpId="0" nodeType="afterEffect">
                                  <p:stCondLst>
                                    <p:cond delay="0"/>
                                  </p:stCondLst>
                                  <p:iterate type="lt">
                                    <p:tmPct val="10000"/>
                                  </p:iterate>
                                  <p:childTnLst>
                                    <p:set>
                                      <p:cBhvr>
                                        <p:cTn id="130" dur="1" fill="hold">
                                          <p:stCondLst>
                                            <p:cond delay="0"/>
                                          </p:stCondLst>
                                        </p:cTn>
                                        <p:tgtEl>
                                          <p:spTgt spid="20"/>
                                        </p:tgtEl>
                                        <p:attrNameLst>
                                          <p:attrName>style.visibility</p:attrName>
                                        </p:attrNameLst>
                                      </p:cBhvr>
                                      <p:to>
                                        <p:strVal val="visible"/>
                                      </p:to>
                                    </p:set>
                                    <p:animEffect transition="in" filter="fade">
                                      <p:cBhvr>
                                        <p:cTn id="131" dur="1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p:bldP spid="20" grpId="0"/>
      <p:bldP spid="21" grpId="0" animBg="1"/>
      <p:bldP spid="21"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3167" y="174496"/>
            <a:ext cx="3536732" cy="810982"/>
            <a:chOff x="823167" y="174496"/>
            <a:chExt cx="3536732" cy="810982"/>
          </a:xfrm>
        </p:grpSpPr>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23167" y="174496"/>
              <a:ext cx="3486972" cy="810982"/>
            </a:xfrm>
            <a:prstGeom prst="rect">
              <a:avLst/>
            </a:prstGeom>
          </p:spPr>
        </p:pic>
        <p:sp>
          <p:nvSpPr>
            <p:cNvPr id="54" name="Rectangle 23"/>
            <p:cNvSpPr>
              <a:spLocks noChangeArrowheads="1"/>
            </p:cNvSpPr>
            <p:nvPr/>
          </p:nvSpPr>
          <p:spPr bwMode="auto">
            <a:xfrm>
              <a:off x="823167" y="238506"/>
              <a:ext cx="353673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zh-CN" altLang="en-US" sz="4000" kern="10" smtClean="0">
                  <a:ln w="19050">
                    <a:noFill/>
                    <a:miter lim="800000"/>
                  </a:ln>
                  <a:solidFill>
                    <a:schemeClr val="bg1"/>
                  </a:solidFill>
                  <a:latin typeface="华文行楷" panose="02010800040101010101" pitchFamily="2" charset="-122"/>
                  <a:ea typeface="华文行楷" panose="02010800040101010101" pitchFamily="2" charset="-122"/>
                </a:rPr>
                <a:t>岗位描述</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grpSp>
        <p:nvGrpSpPr>
          <p:cNvPr id="50" name="组合 49"/>
          <p:cNvGrpSpPr/>
          <p:nvPr/>
        </p:nvGrpSpPr>
        <p:grpSpPr>
          <a:xfrm>
            <a:off x="351974" y="174496"/>
            <a:ext cx="842865" cy="852406"/>
            <a:chOff x="2770755" y="4128825"/>
            <a:chExt cx="1837870" cy="1858675"/>
          </a:xfrm>
        </p:grpSpPr>
        <p:pic>
          <p:nvPicPr>
            <p:cNvPr id="51" name="图片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0755" y="4128825"/>
              <a:ext cx="1837870" cy="1858675"/>
            </a:xfrm>
            <a:prstGeom prst="rect">
              <a:avLst/>
            </a:prstGeom>
          </p:spPr>
        </p:pic>
        <p:sp>
          <p:nvSpPr>
            <p:cNvPr id="52" name="Rectangle 23"/>
            <p:cNvSpPr>
              <a:spLocks noChangeArrowheads="1"/>
            </p:cNvSpPr>
            <p:nvPr/>
          </p:nvSpPr>
          <p:spPr bwMode="auto">
            <a:xfrm>
              <a:off x="2906801" y="4286386"/>
              <a:ext cx="1582980" cy="154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zh-CN" sz="4000" kern="10" smtClean="0">
                  <a:ln w="19050">
                    <a:noFill/>
                    <a:miter lim="800000"/>
                  </a:ln>
                  <a:solidFill>
                    <a:schemeClr val="bg1"/>
                  </a:solidFill>
                  <a:latin typeface="华文行楷" panose="02010800040101010101" pitchFamily="2" charset="-122"/>
                  <a:ea typeface="华文行楷" panose="02010800040101010101" pitchFamily="2" charset="-122"/>
                </a:rPr>
                <a:t>03</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grpSp>
        <p:nvGrpSpPr>
          <p:cNvPr id="15" name="组合 14"/>
          <p:cNvGrpSpPr/>
          <p:nvPr/>
        </p:nvGrpSpPr>
        <p:grpSpPr>
          <a:xfrm>
            <a:off x="1343377" y="2358342"/>
            <a:ext cx="3017141" cy="3683313"/>
            <a:chOff x="957524" y="1596571"/>
            <a:chExt cx="2468570" cy="3013620"/>
          </a:xfrm>
        </p:grpSpPr>
        <p:sp>
          <p:nvSpPr>
            <p:cNvPr id="16" name="任意多边形 15"/>
            <p:cNvSpPr/>
            <p:nvPr/>
          </p:nvSpPr>
          <p:spPr>
            <a:xfrm rot="2526481" flipH="1">
              <a:off x="957524" y="1596571"/>
              <a:ext cx="2358286" cy="3013620"/>
            </a:xfrm>
            <a:custGeom>
              <a:avLst/>
              <a:gdLst>
                <a:gd name="connsiteX0" fmla="*/ 2806420 w 3359925"/>
                <a:gd name="connsiteY0" fmla="*/ 433639 h 4294428"/>
                <a:gd name="connsiteX1" fmla="*/ 2926287 w 3359925"/>
                <a:gd name="connsiteY1" fmla="*/ 2806421 h 4294428"/>
                <a:gd name="connsiteX2" fmla="*/ 2238926 w 3359925"/>
                <a:gd name="connsiteY2" fmla="*/ 3264536 h 4294428"/>
                <a:gd name="connsiteX3" fmla="*/ 2110490 w 3359925"/>
                <a:gd name="connsiteY3" fmla="*/ 3302855 h 4294428"/>
                <a:gd name="connsiteX4" fmla="*/ 2110489 w 3359925"/>
                <a:gd name="connsiteY4" fmla="*/ 3957010 h 4294428"/>
                <a:gd name="connsiteX5" fmla="*/ 1773071 w 3359925"/>
                <a:gd name="connsiteY5" fmla="*/ 4294428 h 4294428"/>
                <a:gd name="connsiteX6" fmla="*/ 1773072 w 3359925"/>
                <a:gd name="connsiteY6" fmla="*/ 4294427 h 4294428"/>
                <a:gd name="connsiteX7" fmla="*/ 1435654 w 3359925"/>
                <a:gd name="connsiteY7" fmla="*/ 3957009 h 4294428"/>
                <a:gd name="connsiteX8" fmla="*/ 1435654 w 3359925"/>
                <a:gd name="connsiteY8" fmla="*/ 3341898 h 4294428"/>
                <a:gd name="connsiteX9" fmla="*/ 1283535 w 3359925"/>
                <a:gd name="connsiteY9" fmla="*/ 3312800 h 4294428"/>
                <a:gd name="connsiteX10" fmla="*/ 553505 w 3359925"/>
                <a:gd name="connsiteY10" fmla="*/ 2926288 h 4294428"/>
                <a:gd name="connsiteX11" fmla="*/ 433638 w 3359925"/>
                <a:gd name="connsiteY11" fmla="*/ 553506 h 4294428"/>
                <a:gd name="connsiteX12" fmla="*/ 2806420 w 3359925"/>
                <a:gd name="connsiteY12" fmla="*/ 433639 h 4294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59925" h="4294428">
                  <a:moveTo>
                    <a:pt x="2806420" y="433639"/>
                  </a:moveTo>
                  <a:cubicBezTo>
                    <a:pt x="3494746" y="1055764"/>
                    <a:pt x="3548413" y="2118095"/>
                    <a:pt x="2926287" y="2806421"/>
                  </a:cubicBezTo>
                  <a:cubicBezTo>
                    <a:pt x="2731873" y="3021523"/>
                    <a:pt x="2494470" y="3174647"/>
                    <a:pt x="2238926" y="3264536"/>
                  </a:cubicBezTo>
                  <a:lnTo>
                    <a:pt x="2110490" y="3302855"/>
                  </a:lnTo>
                  <a:lnTo>
                    <a:pt x="2110489" y="3957010"/>
                  </a:lnTo>
                  <a:cubicBezTo>
                    <a:pt x="2110489" y="4143361"/>
                    <a:pt x="1959422" y="4294428"/>
                    <a:pt x="1773071" y="4294428"/>
                  </a:cubicBezTo>
                  <a:lnTo>
                    <a:pt x="1773072" y="4294427"/>
                  </a:lnTo>
                  <a:cubicBezTo>
                    <a:pt x="1586721" y="4294427"/>
                    <a:pt x="1435654" y="4143360"/>
                    <a:pt x="1435654" y="3957009"/>
                  </a:cubicBezTo>
                  <a:lnTo>
                    <a:pt x="1435654" y="3341898"/>
                  </a:lnTo>
                  <a:lnTo>
                    <a:pt x="1283535" y="3312800"/>
                  </a:lnTo>
                  <a:cubicBezTo>
                    <a:pt x="1020233" y="3249121"/>
                    <a:pt x="768607" y="3120702"/>
                    <a:pt x="553505" y="2926288"/>
                  </a:cubicBezTo>
                  <a:cubicBezTo>
                    <a:pt x="-134821" y="2304163"/>
                    <a:pt x="-188488" y="1241832"/>
                    <a:pt x="433638" y="553506"/>
                  </a:cubicBezTo>
                  <a:cubicBezTo>
                    <a:pt x="1055763" y="-134821"/>
                    <a:pt x="2118094" y="-188487"/>
                    <a:pt x="2806420" y="43363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64271" tIns="82136" rIns="164271" bIns="82136" anchor="ctr"/>
            <a:lstStyle/>
            <a:p>
              <a:pPr algn="ctr">
                <a:defRPr/>
              </a:pPr>
              <a:endParaRPr lang="zh-CN" altLang="en-US" sz="2400">
                <a:latin typeface="微软雅黑" panose="020B0503020204020204" pitchFamily="34" charset="-122"/>
                <a:ea typeface="微软雅黑" panose="020B0503020204020204" pitchFamily="34" charset="-122"/>
                <a:cs typeface="+mn-ea"/>
                <a:sym typeface="+mn-lt"/>
              </a:endParaRPr>
            </a:p>
          </p:txBody>
        </p:sp>
        <p:sp>
          <p:nvSpPr>
            <p:cNvPr id="17" name="椭圆 16"/>
            <p:cNvSpPr/>
            <p:nvPr/>
          </p:nvSpPr>
          <p:spPr>
            <a:xfrm flipH="1">
              <a:off x="1293945" y="1774825"/>
              <a:ext cx="2132149" cy="2131259"/>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4271" tIns="82136" rIns="164271" bIns="82136" anchor="ctr"/>
            <a:lstStyle/>
            <a:p>
              <a:pPr algn="ctr">
                <a:defRPr/>
              </a:pPr>
              <a:endParaRPr lang="zh-CN" altLang="en-US" sz="2400">
                <a:latin typeface="微软雅黑" panose="020B0503020204020204" pitchFamily="34" charset="-122"/>
                <a:ea typeface="微软雅黑" panose="020B0503020204020204" pitchFamily="34" charset="-122"/>
                <a:cs typeface="+mn-ea"/>
                <a:sym typeface="+mn-lt"/>
              </a:endParaRPr>
            </a:p>
          </p:txBody>
        </p:sp>
      </p:grpSp>
      <p:sp>
        <p:nvSpPr>
          <p:cNvPr id="18" name="文本框 10"/>
          <p:cNvSpPr txBox="1"/>
          <p:nvPr/>
        </p:nvSpPr>
        <p:spPr>
          <a:xfrm flipH="1">
            <a:off x="2228701" y="3096887"/>
            <a:ext cx="1655059" cy="1601737"/>
          </a:xfrm>
          <a:prstGeom prst="rect">
            <a:avLst/>
          </a:prstGeom>
          <a:noFill/>
        </p:spPr>
        <p:txBody>
          <a:bodyPr wrap="square" lIns="123203" tIns="61603" rIns="123203" bIns="61603">
            <a:spAutoFit/>
          </a:bodyPr>
          <a:lstStyle/>
          <a:p>
            <a:pPr algn="ctr">
              <a:defRPr/>
            </a:pPr>
            <a:r>
              <a:rPr lang="zh-CN" altLang="en-US" sz="4800" b="1" smtClean="0">
                <a:latin typeface="微软雅黑" panose="020B0503020204020204" pitchFamily="34" charset="-122"/>
                <a:ea typeface="微软雅黑" panose="020B0503020204020204" pitchFamily="34" charset="-122"/>
                <a:cs typeface="+mn-ea"/>
                <a:sym typeface="+mn-lt"/>
              </a:rPr>
              <a:t>岗位描述</a:t>
            </a:r>
            <a:endParaRPr lang="zh-CN" altLang="en-US" sz="4800" b="1" dirty="0">
              <a:latin typeface="微软雅黑" panose="020B0503020204020204" pitchFamily="34" charset="-122"/>
              <a:ea typeface="微软雅黑" panose="020B0503020204020204" pitchFamily="34" charset="-122"/>
              <a:cs typeface="+mn-ea"/>
              <a:sym typeface="+mn-lt"/>
            </a:endParaRPr>
          </a:p>
        </p:txBody>
      </p:sp>
      <p:sp>
        <p:nvSpPr>
          <p:cNvPr id="19" name="椭圆 18"/>
          <p:cNvSpPr/>
          <p:nvPr/>
        </p:nvSpPr>
        <p:spPr>
          <a:xfrm>
            <a:off x="5109136" y="1565614"/>
            <a:ext cx="863153" cy="86315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2000" smtClean="0">
                <a:solidFill>
                  <a:schemeClr val="bg1"/>
                </a:solidFill>
                <a:latin typeface="微软雅黑" panose="020B0503020204020204" pitchFamily="34" charset="-122"/>
                <a:ea typeface="微软雅黑" panose="020B0503020204020204" pitchFamily="34" charset="-122"/>
                <a:cs typeface="+mn-ea"/>
                <a:sym typeface="+mn-lt"/>
              </a:rPr>
              <a:t>销售岗位</a:t>
            </a:r>
            <a:endParaRPr lang="zh-CN" altLang="en-US" sz="20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0" name="椭圆 19"/>
          <p:cNvSpPr/>
          <p:nvPr/>
        </p:nvSpPr>
        <p:spPr>
          <a:xfrm>
            <a:off x="5109136" y="2764833"/>
            <a:ext cx="863153" cy="863153"/>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2000" smtClean="0">
                <a:solidFill>
                  <a:schemeClr val="bg1"/>
                </a:solidFill>
                <a:latin typeface="微软雅黑" panose="020B0503020204020204" pitchFamily="34" charset="-122"/>
                <a:ea typeface="微软雅黑" panose="020B0503020204020204" pitchFamily="34" charset="-122"/>
                <a:cs typeface="+mn-ea"/>
                <a:sym typeface="+mn-lt"/>
              </a:rPr>
              <a:t>客服岗位</a:t>
            </a:r>
            <a:endParaRPr lang="zh-CN" altLang="en-US" sz="20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1" name="椭圆 20"/>
          <p:cNvSpPr/>
          <p:nvPr/>
        </p:nvSpPr>
        <p:spPr>
          <a:xfrm>
            <a:off x="5109136" y="3964052"/>
            <a:ext cx="863153" cy="86315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000" smtClean="0">
                <a:solidFill>
                  <a:schemeClr val="bg1"/>
                </a:solidFill>
                <a:latin typeface="微软雅黑" panose="020B0503020204020204" pitchFamily="34" charset="-122"/>
                <a:ea typeface="微软雅黑" panose="020B0503020204020204" pitchFamily="34" charset="-122"/>
                <a:cs typeface="+mn-ea"/>
                <a:sym typeface="+mn-lt"/>
              </a:rPr>
              <a:t>IT</a:t>
            </a:r>
            <a:r>
              <a:rPr lang="zh-CN" altLang="en-US" sz="2000" smtClean="0">
                <a:solidFill>
                  <a:schemeClr val="bg1"/>
                </a:solidFill>
                <a:latin typeface="微软雅黑" panose="020B0503020204020204" pitchFamily="34" charset="-122"/>
                <a:ea typeface="微软雅黑" panose="020B0503020204020204" pitchFamily="34" charset="-122"/>
                <a:cs typeface="+mn-ea"/>
                <a:sym typeface="+mn-lt"/>
              </a:rPr>
              <a:t>岗位</a:t>
            </a:r>
            <a:endParaRPr lang="zh-CN" altLang="en-US" sz="20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2" name="椭圆 21"/>
          <p:cNvSpPr/>
          <p:nvPr/>
        </p:nvSpPr>
        <p:spPr>
          <a:xfrm>
            <a:off x="5109136" y="5163272"/>
            <a:ext cx="863153" cy="863153"/>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000" smtClean="0">
                <a:solidFill>
                  <a:schemeClr val="bg1"/>
                </a:solidFill>
                <a:latin typeface="微软雅黑" panose="020B0503020204020204" pitchFamily="34" charset="-122"/>
                <a:ea typeface="微软雅黑" panose="020B0503020204020204" pitchFamily="34" charset="-122"/>
                <a:cs typeface="+mn-ea"/>
                <a:sym typeface="+mn-lt"/>
              </a:rPr>
              <a:t>JAVA</a:t>
            </a:r>
            <a:r>
              <a:rPr lang="zh-CN" altLang="en-US" sz="2000" smtClean="0">
                <a:solidFill>
                  <a:schemeClr val="bg1"/>
                </a:solidFill>
                <a:latin typeface="微软雅黑" panose="020B0503020204020204" pitchFamily="34" charset="-122"/>
                <a:ea typeface="微软雅黑" panose="020B0503020204020204" pitchFamily="34" charset="-122"/>
                <a:cs typeface="+mn-ea"/>
                <a:sym typeface="+mn-lt"/>
              </a:rPr>
              <a:t>岗位</a:t>
            </a:r>
            <a:endParaRPr lang="zh-CN" altLang="en-US" sz="20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3" name="Rectangle 5">
            <a:hlinkClick r:id="rId3"/>
          </p:cNvPr>
          <p:cNvSpPr>
            <a:spLocks noChangeArrowheads="1"/>
          </p:cNvSpPr>
          <p:nvPr/>
        </p:nvSpPr>
        <p:spPr bwMode="gray">
          <a:xfrm>
            <a:off x="6137619" y="1443343"/>
            <a:ext cx="4400489" cy="105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132000" rIns="176000" bIns="88000"/>
          <a:lstStyle>
            <a:lvl1pPr marL="190500" indent="-1905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indent="0" eaLnBrk="1" hangingPunct="1">
              <a:lnSpc>
                <a:spcPct val="150000"/>
              </a:lnSpc>
              <a:spcBef>
                <a:spcPct val="0"/>
              </a:spcBef>
              <a:spcAft>
                <a:spcPct val="40000"/>
              </a:spcAft>
              <a:buClr>
                <a:schemeClr val="tx1"/>
              </a:buClr>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根据需要添加适当的文字，一页的文字最好不要超过</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200</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字根据需要添加适当的文字</a:t>
            </a:r>
            <a:endParaRPr lang="en-US" altLang="zh-CN" sz="1600" noProof="1">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4" name="Rectangle 5">
            <a:hlinkClick r:id="rId3"/>
          </p:cNvPr>
          <p:cNvSpPr>
            <a:spLocks noChangeArrowheads="1"/>
          </p:cNvSpPr>
          <p:nvPr/>
        </p:nvSpPr>
        <p:spPr bwMode="gray">
          <a:xfrm>
            <a:off x="6137619" y="2671025"/>
            <a:ext cx="4400489" cy="105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132000" rIns="176000" bIns="88000"/>
          <a:lstStyle>
            <a:lvl1pPr marL="190500" indent="-1905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indent="0" eaLnBrk="1" hangingPunct="1">
              <a:lnSpc>
                <a:spcPct val="150000"/>
              </a:lnSpc>
              <a:spcBef>
                <a:spcPct val="0"/>
              </a:spcBef>
              <a:spcAft>
                <a:spcPct val="40000"/>
              </a:spcAft>
              <a:buClr>
                <a:schemeClr val="tx1"/>
              </a:buClr>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根据需要添加适当的文字，一页的文字最好不要超过</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200</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字根据需要添加适当的文字</a:t>
            </a:r>
            <a:endParaRPr lang="en-US" altLang="zh-CN" sz="1600" noProof="1">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5" name="Rectangle 5">
            <a:hlinkClick r:id="rId3"/>
          </p:cNvPr>
          <p:cNvSpPr>
            <a:spLocks noChangeArrowheads="1"/>
          </p:cNvSpPr>
          <p:nvPr/>
        </p:nvSpPr>
        <p:spPr bwMode="gray">
          <a:xfrm>
            <a:off x="6137619" y="3819607"/>
            <a:ext cx="4400489" cy="105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132000" rIns="176000" bIns="88000"/>
          <a:lstStyle>
            <a:lvl1pPr marL="190500" indent="-1905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indent="0" eaLnBrk="1" hangingPunct="1">
              <a:lnSpc>
                <a:spcPct val="150000"/>
              </a:lnSpc>
              <a:spcBef>
                <a:spcPct val="0"/>
              </a:spcBef>
              <a:spcAft>
                <a:spcPct val="40000"/>
              </a:spcAft>
              <a:buClr>
                <a:schemeClr val="tx1"/>
              </a:buClr>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根据需要添加适当的文字，一页的文字最好不要超过</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200</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字根据需要添加适当的文字</a:t>
            </a:r>
            <a:endParaRPr lang="en-US" altLang="zh-CN" sz="1600" noProof="1">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6" name="Rectangle 5">
            <a:hlinkClick r:id="rId3"/>
          </p:cNvPr>
          <p:cNvSpPr>
            <a:spLocks noChangeArrowheads="1"/>
          </p:cNvSpPr>
          <p:nvPr/>
        </p:nvSpPr>
        <p:spPr bwMode="gray">
          <a:xfrm>
            <a:off x="6137619" y="5069464"/>
            <a:ext cx="4400489" cy="105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132000" rIns="176000" bIns="88000"/>
          <a:lstStyle>
            <a:lvl1pPr marL="190500" indent="-1905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indent="0" eaLnBrk="1" hangingPunct="1">
              <a:lnSpc>
                <a:spcPct val="150000"/>
              </a:lnSpc>
              <a:spcBef>
                <a:spcPct val="0"/>
              </a:spcBef>
              <a:spcAft>
                <a:spcPct val="40000"/>
              </a:spcAft>
              <a:buClr>
                <a:schemeClr val="tx1"/>
              </a:buClr>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根据需要添加适当的文字，一页的文字最好不要超过</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200</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字根据需要添加适当的文字</a:t>
            </a:r>
            <a:endParaRPr lang="en-US" altLang="zh-CN" sz="1600" noProof="1">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fltVal val="0"/>
                                          </p:val>
                                        </p:tav>
                                        <p:tav tm="100000">
                                          <p:val>
                                            <p:strVal val="#ppt_w"/>
                                          </p:val>
                                        </p:tav>
                                      </p:tavLst>
                                    </p:anim>
                                    <p:anim calcmode="lin" valueType="num">
                                      <p:cBhvr>
                                        <p:cTn id="8" dur="1000" fill="hold"/>
                                        <p:tgtEl>
                                          <p:spTgt spid="50"/>
                                        </p:tgtEl>
                                        <p:attrNameLst>
                                          <p:attrName>ppt_h</p:attrName>
                                        </p:attrNameLst>
                                      </p:cBhvr>
                                      <p:tavLst>
                                        <p:tav tm="0">
                                          <p:val>
                                            <p:fltVal val="0"/>
                                          </p:val>
                                        </p:tav>
                                        <p:tav tm="100000">
                                          <p:val>
                                            <p:strVal val="#ppt_h"/>
                                          </p:val>
                                        </p:tav>
                                      </p:tavLst>
                                    </p:anim>
                                    <p:anim calcmode="lin" valueType="num">
                                      <p:cBhvr>
                                        <p:cTn id="9" dur="1000" fill="hold"/>
                                        <p:tgtEl>
                                          <p:spTgt spid="5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ppt_x</p:attrName>
                                        </p:attrNameLst>
                                      </p:cBhvr>
                                      <p:tavLst>
                                        <p:tav tm="0">
                                          <p:val>
                                            <p:strVal val="#ppt_x-#ppt_w*1.125000"/>
                                          </p:val>
                                        </p:tav>
                                        <p:tav tm="100000">
                                          <p:val>
                                            <p:strVal val="#ppt_x"/>
                                          </p:val>
                                        </p:tav>
                                      </p:tavLst>
                                    </p:anim>
                                    <p:animEffect transition="in" filter="wipe(right)">
                                      <p:cBhvr>
                                        <p:cTn id="15" dur="500"/>
                                        <p:tgtEl>
                                          <p:spTgt spid="2"/>
                                        </p:tgtEl>
                                      </p:cBhvr>
                                    </p:animEffect>
                                  </p:childTnLst>
                                </p:cTn>
                              </p:par>
                            </p:childTnLst>
                          </p:cTn>
                        </p:par>
                        <p:par>
                          <p:cTn id="16" fill="hold">
                            <p:stCondLst>
                              <p:cond delay="1500"/>
                            </p:stCondLst>
                            <p:childTnLst>
                              <p:par>
                                <p:cTn id="17" presetID="52"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Scale>
                                      <p:cBhvr>
                                        <p:cTn id="19"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15"/>
                                        </p:tgtEl>
                                        <p:attrNameLst>
                                          <p:attrName>ppt_x</p:attrName>
                                          <p:attrName>ppt_y</p:attrName>
                                        </p:attrNameLst>
                                      </p:cBhvr>
                                    </p:animMotion>
                                    <p:animEffect transition="in" filter="fade">
                                      <p:cBhvr>
                                        <p:cTn id="21" dur="1000"/>
                                        <p:tgtEl>
                                          <p:spTgt spid="15"/>
                                        </p:tgtEl>
                                      </p:cBhvr>
                                    </p:animEffect>
                                  </p:childTnLst>
                                </p:cTn>
                              </p:par>
                            </p:childTnLst>
                          </p:cTn>
                        </p:par>
                        <p:par>
                          <p:cTn id="22" fill="hold">
                            <p:stCondLst>
                              <p:cond delay="2500"/>
                            </p:stCondLst>
                            <p:childTnLst>
                              <p:par>
                                <p:cTn id="23" presetID="31" presetClass="entr" presetSubtype="0"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fltVal val="0"/>
                                          </p:val>
                                        </p:tav>
                                        <p:tav tm="100000">
                                          <p:val>
                                            <p:strVal val="#ppt_w"/>
                                          </p:val>
                                        </p:tav>
                                      </p:tavLst>
                                    </p:anim>
                                    <p:anim calcmode="lin" valueType="num">
                                      <p:cBhvr>
                                        <p:cTn id="26" dur="500" fill="hold"/>
                                        <p:tgtEl>
                                          <p:spTgt spid="18"/>
                                        </p:tgtEl>
                                        <p:attrNameLst>
                                          <p:attrName>ppt_h</p:attrName>
                                        </p:attrNameLst>
                                      </p:cBhvr>
                                      <p:tavLst>
                                        <p:tav tm="0">
                                          <p:val>
                                            <p:fltVal val="0"/>
                                          </p:val>
                                        </p:tav>
                                        <p:tav tm="100000">
                                          <p:val>
                                            <p:strVal val="#ppt_h"/>
                                          </p:val>
                                        </p:tav>
                                      </p:tavLst>
                                    </p:anim>
                                    <p:anim calcmode="lin" valueType="num">
                                      <p:cBhvr>
                                        <p:cTn id="27" dur="500" fill="hold"/>
                                        <p:tgtEl>
                                          <p:spTgt spid="18"/>
                                        </p:tgtEl>
                                        <p:attrNameLst>
                                          <p:attrName>style.rotation</p:attrName>
                                        </p:attrNameLst>
                                      </p:cBhvr>
                                      <p:tavLst>
                                        <p:tav tm="0">
                                          <p:val>
                                            <p:fltVal val="90"/>
                                          </p:val>
                                        </p:tav>
                                        <p:tav tm="100000">
                                          <p:val>
                                            <p:fltVal val="0"/>
                                          </p:val>
                                        </p:tav>
                                      </p:tavLst>
                                    </p:anim>
                                    <p:animEffect transition="in" filter="fade">
                                      <p:cBhvr>
                                        <p:cTn id="28" dur="500"/>
                                        <p:tgtEl>
                                          <p:spTgt spid="18"/>
                                        </p:tgtEl>
                                      </p:cBhvr>
                                    </p:animEffect>
                                  </p:childTnLst>
                                </p:cTn>
                              </p:par>
                            </p:childTnLst>
                          </p:cTn>
                        </p:par>
                        <p:par>
                          <p:cTn id="29" fill="hold">
                            <p:stCondLst>
                              <p:cond delay="3000"/>
                            </p:stCondLst>
                            <p:childTnLst>
                              <p:par>
                                <p:cTn id="30" presetID="53" presetClass="entr" presetSubtype="16"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left)">
                                      <p:cBhvr>
                                        <p:cTn id="38" dur="500"/>
                                        <p:tgtEl>
                                          <p:spTgt spid="23"/>
                                        </p:tgtEl>
                                      </p:cBhvr>
                                    </p:animEffect>
                                  </p:childTnLst>
                                </p:cTn>
                              </p:par>
                            </p:childTnLst>
                          </p:cTn>
                        </p:par>
                        <p:par>
                          <p:cTn id="39" fill="hold">
                            <p:stCondLst>
                              <p:cond delay="4000"/>
                            </p:stCondLst>
                            <p:childTnLst>
                              <p:par>
                                <p:cTn id="40" presetID="53" presetClass="entr" presetSubtype="16"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fltVal val="0"/>
                                          </p:val>
                                        </p:tav>
                                        <p:tav tm="100000">
                                          <p:val>
                                            <p:strVal val="#ppt_h"/>
                                          </p:val>
                                        </p:tav>
                                      </p:tavLst>
                                    </p:anim>
                                    <p:animEffect transition="in" filter="fade">
                                      <p:cBhvr>
                                        <p:cTn id="44" dur="500"/>
                                        <p:tgtEl>
                                          <p:spTgt spid="20"/>
                                        </p:tgtEl>
                                      </p:cBhvr>
                                    </p:animEffect>
                                  </p:childTnLst>
                                </p:cTn>
                              </p:par>
                            </p:childTnLst>
                          </p:cTn>
                        </p:par>
                        <p:par>
                          <p:cTn id="45" fill="hold">
                            <p:stCondLst>
                              <p:cond delay="4500"/>
                            </p:stCondLst>
                            <p:childTnLst>
                              <p:par>
                                <p:cTn id="46" presetID="22" presetClass="entr" presetSubtype="8"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ipe(left)">
                                      <p:cBhvr>
                                        <p:cTn id="48" dur="500"/>
                                        <p:tgtEl>
                                          <p:spTgt spid="24"/>
                                        </p:tgtEl>
                                      </p:cBhvr>
                                    </p:animEffect>
                                  </p:childTnLst>
                                </p:cTn>
                              </p:par>
                            </p:childTnLst>
                          </p:cTn>
                        </p:par>
                        <p:par>
                          <p:cTn id="49" fill="hold">
                            <p:stCondLst>
                              <p:cond delay="5000"/>
                            </p:stCondLst>
                            <p:childTnLst>
                              <p:par>
                                <p:cTn id="50" presetID="53" presetClass="entr" presetSubtype="16" fill="hold" grpId="0" nodeType="after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p:cTn id="52" dur="500" fill="hold"/>
                                        <p:tgtEl>
                                          <p:spTgt spid="21"/>
                                        </p:tgtEl>
                                        <p:attrNameLst>
                                          <p:attrName>ppt_w</p:attrName>
                                        </p:attrNameLst>
                                      </p:cBhvr>
                                      <p:tavLst>
                                        <p:tav tm="0">
                                          <p:val>
                                            <p:fltVal val="0"/>
                                          </p:val>
                                        </p:tav>
                                        <p:tav tm="100000">
                                          <p:val>
                                            <p:strVal val="#ppt_w"/>
                                          </p:val>
                                        </p:tav>
                                      </p:tavLst>
                                    </p:anim>
                                    <p:anim calcmode="lin" valueType="num">
                                      <p:cBhvr>
                                        <p:cTn id="53" dur="500" fill="hold"/>
                                        <p:tgtEl>
                                          <p:spTgt spid="21"/>
                                        </p:tgtEl>
                                        <p:attrNameLst>
                                          <p:attrName>ppt_h</p:attrName>
                                        </p:attrNameLst>
                                      </p:cBhvr>
                                      <p:tavLst>
                                        <p:tav tm="0">
                                          <p:val>
                                            <p:fltVal val="0"/>
                                          </p:val>
                                        </p:tav>
                                        <p:tav tm="100000">
                                          <p:val>
                                            <p:strVal val="#ppt_h"/>
                                          </p:val>
                                        </p:tav>
                                      </p:tavLst>
                                    </p:anim>
                                    <p:animEffect transition="in" filter="fade">
                                      <p:cBhvr>
                                        <p:cTn id="54" dur="500"/>
                                        <p:tgtEl>
                                          <p:spTgt spid="21"/>
                                        </p:tgtEl>
                                      </p:cBhvr>
                                    </p:animEffect>
                                  </p:childTnLst>
                                </p:cTn>
                              </p:par>
                            </p:childTnLst>
                          </p:cTn>
                        </p:par>
                        <p:par>
                          <p:cTn id="55" fill="hold">
                            <p:stCondLst>
                              <p:cond delay="5500"/>
                            </p:stCondLst>
                            <p:childTnLst>
                              <p:par>
                                <p:cTn id="56" presetID="22" presetClass="entr" presetSubtype="8"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wipe(left)">
                                      <p:cBhvr>
                                        <p:cTn id="58" dur="500"/>
                                        <p:tgtEl>
                                          <p:spTgt spid="25"/>
                                        </p:tgtEl>
                                      </p:cBhvr>
                                    </p:animEffect>
                                  </p:childTnLst>
                                </p:cTn>
                              </p:par>
                            </p:childTnLst>
                          </p:cTn>
                        </p:par>
                        <p:par>
                          <p:cTn id="59" fill="hold">
                            <p:stCondLst>
                              <p:cond delay="6000"/>
                            </p:stCondLst>
                            <p:childTnLst>
                              <p:par>
                                <p:cTn id="60" presetID="53" presetClass="entr" presetSubtype="16" fill="hold" grpId="0" nodeType="afterEffect">
                                  <p:stCondLst>
                                    <p:cond delay="0"/>
                                  </p:stCondLst>
                                  <p:childTnLst>
                                    <p:set>
                                      <p:cBhvr>
                                        <p:cTn id="61" dur="1" fill="hold">
                                          <p:stCondLst>
                                            <p:cond delay="0"/>
                                          </p:stCondLst>
                                        </p:cTn>
                                        <p:tgtEl>
                                          <p:spTgt spid="22"/>
                                        </p:tgtEl>
                                        <p:attrNameLst>
                                          <p:attrName>style.visibility</p:attrName>
                                        </p:attrNameLst>
                                      </p:cBhvr>
                                      <p:to>
                                        <p:strVal val="visible"/>
                                      </p:to>
                                    </p:set>
                                    <p:anim calcmode="lin" valueType="num">
                                      <p:cBhvr>
                                        <p:cTn id="62" dur="500" fill="hold"/>
                                        <p:tgtEl>
                                          <p:spTgt spid="22"/>
                                        </p:tgtEl>
                                        <p:attrNameLst>
                                          <p:attrName>ppt_w</p:attrName>
                                        </p:attrNameLst>
                                      </p:cBhvr>
                                      <p:tavLst>
                                        <p:tav tm="0">
                                          <p:val>
                                            <p:fltVal val="0"/>
                                          </p:val>
                                        </p:tav>
                                        <p:tav tm="100000">
                                          <p:val>
                                            <p:strVal val="#ppt_w"/>
                                          </p:val>
                                        </p:tav>
                                      </p:tavLst>
                                    </p:anim>
                                    <p:anim calcmode="lin" valueType="num">
                                      <p:cBhvr>
                                        <p:cTn id="63" dur="500" fill="hold"/>
                                        <p:tgtEl>
                                          <p:spTgt spid="22"/>
                                        </p:tgtEl>
                                        <p:attrNameLst>
                                          <p:attrName>ppt_h</p:attrName>
                                        </p:attrNameLst>
                                      </p:cBhvr>
                                      <p:tavLst>
                                        <p:tav tm="0">
                                          <p:val>
                                            <p:fltVal val="0"/>
                                          </p:val>
                                        </p:tav>
                                        <p:tav tm="100000">
                                          <p:val>
                                            <p:strVal val="#ppt_h"/>
                                          </p:val>
                                        </p:tav>
                                      </p:tavLst>
                                    </p:anim>
                                    <p:animEffect transition="in" filter="fade">
                                      <p:cBhvr>
                                        <p:cTn id="64" dur="500"/>
                                        <p:tgtEl>
                                          <p:spTgt spid="22"/>
                                        </p:tgtEl>
                                      </p:cBhvr>
                                    </p:animEffect>
                                  </p:childTnLst>
                                </p:cTn>
                              </p:par>
                            </p:childTnLst>
                          </p:cTn>
                        </p:par>
                        <p:par>
                          <p:cTn id="65" fill="hold">
                            <p:stCondLst>
                              <p:cond delay="6500"/>
                            </p:stCondLst>
                            <p:childTnLst>
                              <p:par>
                                <p:cTn id="66" presetID="22" presetClass="entr" presetSubtype="8" fill="hold" grpId="0" nodeType="after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wipe(left)">
                                      <p:cBhvr>
                                        <p:cTn id="6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P spid="20" grpId="0" animBg="1"/>
      <p:bldP spid="21" grpId="0" animBg="1"/>
      <p:bldP spid="22" grpId="0" animBg="1"/>
      <p:bldP spid="23" grpId="0"/>
      <p:bldP spid="24" grpId="0"/>
      <p:bldP spid="25" grpId="0"/>
      <p:bldP spid="2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3167" y="174496"/>
            <a:ext cx="3536732" cy="810982"/>
            <a:chOff x="823167" y="174496"/>
            <a:chExt cx="3536732" cy="810982"/>
          </a:xfrm>
        </p:grpSpPr>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23167" y="174496"/>
              <a:ext cx="3486972" cy="810982"/>
            </a:xfrm>
            <a:prstGeom prst="rect">
              <a:avLst/>
            </a:prstGeom>
          </p:spPr>
        </p:pic>
        <p:sp>
          <p:nvSpPr>
            <p:cNvPr id="54" name="Rectangle 23"/>
            <p:cNvSpPr>
              <a:spLocks noChangeArrowheads="1"/>
            </p:cNvSpPr>
            <p:nvPr/>
          </p:nvSpPr>
          <p:spPr bwMode="auto">
            <a:xfrm>
              <a:off x="823167" y="238506"/>
              <a:ext cx="353673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zh-CN" altLang="en-US" sz="4000" kern="10" smtClean="0">
                  <a:ln w="19050">
                    <a:noFill/>
                    <a:miter lim="800000"/>
                  </a:ln>
                  <a:solidFill>
                    <a:schemeClr val="bg1"/>
                  </a:solidFill>
                  <a:latin typeface="华文行楷" panose="02010800040101010101" pitchFamily="2" charset="-122"/>
                  <a:ea typeface="华文行楷" panose="02010800040101010101" pitchFamily="2" charset="-122"/>
                </a:rPr>
                <a:t>岗位描述</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grpSp>
        <p:nvGrpSpPr>
          <p:cNvPr id="50" name="组合 49"/>
          <p:cNvGrpSpPr/>
          <p:nvPr/>
        </p:nvGrpSpPr>
        <p:grpSpPr>
          <a:xfrm>
            <a:off x="351974" y="174496"/>
            <a:ext cx="842865" cy="852406"/>
            <a:chOff x="2770755" y="4128825"/>
            <a:chExt cx="1837870" cy="1858675"/>
          </a:xfrm>
        </p:grpSpPr>
        <p:pic>
          <p:nvPicPr>
            <p:cNvPr id="51" name="图片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0755" y="4128825"/>
              <a:ext cx="1837870" cy="1858675"/>
            </a:xfrm>
            <a:prstGeom prst="rect">
              <a:avLst/>
            </a:prstGeom>
          </p:spPr>
        </p:pic>
        <p:sp>
          <p:nvSpPr>
            <p:cNvPr id="52" name="Rectangle 23"/>
            <p:cNvSpPr>
              <a:spLocks noChangeArrowheads="1"/>
            </p:cNvSpPr>
            <p:nvPr/>
          </p:nvSpPr>
          <p:spPr bwMode="auto">
            <a:xfrm>
              <a:off x="2906801" y="4286386"/>
              <a:ext cx="1582980" cy="154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zh-CN" sz="4000" kern="10" smtClean="0">
                  <a:ln w="19050">
                    <a:noFill/>
                    <a:miter lim="800000"/>
                  </a:ln>
                  <a:solidFill>
                    <a:schemeClr val="bg1"/>
                  </a:solidFill>
                  <a:latin typeface="华文行楷" panose="02010800040101010101" pitchFamily="2" charset="-122"/>
                  <a:ea typeface="华文行楷" panose="02010800040101010101" pitchFamily="2" charset="-122"/>
                </a:rPr>
                <a:t>03</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grpSp>
        <p:nvGrpSpPr>
          <p:cNvPr id="8" name="组合 7"/>
          <p:cNvGrpSpPr/>
          <p:nvPr/>
        </p:nvGrpSpPr>
        <p:grpSpPr>
          <a:xfrm>
            <a:off x="1343377" y="2358342"/>
            <a:ext cx="3017141" cy="3683313"/>
            <a:chOff x="957524" y="1596571"/>
            <a:chExt cx="2468570" cy="3013620"/>
          </a:xfrm>
        </p:grpSpPr>
        <p:sp>
          <p:nvSpPr>
            <p:cNvPr id="9" name="任意多边形 8"/>
            <p:cNvSpPr/>
            <p:nvPr/>
          </p:nvSpPr>
          <p:spPr>
            <a:xfrm rot="2526481" flipH="1">
              <a:off x="957524" y="1596571"/>
              <a:ext cx="2358286" cy="3013620"/>
            </a:xfrm>
            <a:custGeom>
              <a:avLst/>
              <a:gdLst>
                <a:gd name="connsiteX0" fmla="*/ 2806420 w 3359925"/>
                <a:gd name="connsiteY0" fmla="*/ 433639 h 4294428"/>
                <a:gd name="connsiteX1" fmla="*/ 2926287 w 3359925"/>
                <a:gd name="connsiteY1" fmla="*/ 2806421 h 4294428"/>
                <a:gd name="connsiteX2" fmla="*/ 2238926 w 3359925"/>
                <a:gd name="connsiteY2" fmla="*/ 3264536 h 4294428"/>
                <a:gd name="connsiteX3" fmla="*/ 2110490 w 3359925"/>
                <a:gd name="connsiteY3" fmla="*/ 3302855 h 4294428"/>
                <a:gd name="connsiteX4" fmla="*/ 2110489 w 3359925"/>
                <a:gd name="connsiteY4" fmla="*/ 3957010 h 4294428"/>
                <a:gd name="connsiteX5" fmla="*/ 1773071 w 3359925"/>
                <a:gd name="connsiteY5" fmla="*/ 4294428 h 4294428"/>
                <a:gd name="connsiteX6" fmla="*/ 1773072 w 3359925"/>
                <a:gd name="connsiteY6" fmla="*/ 4294427 h 4294428"/>
                <a:gd name="connsiteX7" fmla="*/ 1435654 w 3359925"/>
                <a:gd name="connsiteY7" fmla="*/ 3957009 h 4294428"/>
                <a:gd name="connsiteX8" fmla="*/ 1435654 w 3359925"/>
                <a:gd name="connsiteY8" fmla="*/ 3341898 h 4294428"/>
                <a:gd name="connsiteX9" fmla="*/ 1283535 w 3359925"/>
                <a:gd name="connsiteY9" fmla="*/ 3312800 h 4294428"/>
                <a:gd name="connsiteX10" fmla="*/ 553505 w 3359925"/>
                <a:gd name="connsiteY10" fmla="*/ 2926288 h 4294428"/>
                <a:gd name="connsiteX11" fmla="*/ 433638 w 3359925"/>
                <a:gd name="connsiteY11" fmla="*/ 553506 h 4294428"/>
                <a:gd name="connsiteX12" fmla="*/ 2806420 w 3359925"/>
                <a:gd name="connsiteY12" fmla="*/ 433639 h 4294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59925" h="4294428">
                  <a:moveTo>
                    <a:pt x="2806420" y="433639"/>
                  </a:moveTo>
                  <a:cubicBezTo>
                    <a:pt x="3494746" y="1055764"/>
                    <a:pt x="3548413" y="2118095"/>
                    <a:pt x="2926287" y="2806421"/>
                  </a:cubicBezTo>
                  <a:cubicBezTo>
                    <a:pt x="2731873" y="3021523"/>
                    <a:pt x="2494470" y="3174647"/>
                    <a:pt x="2238926" y="3264536"/>
                  </a:cubicBezTo>
                  <a:lnTo>
                    <a:pt x="2110490" y="3302855"/>
                  </a:lnTo>
                  <a:lnTo>
                    <a:pt x="2110489" y="3957010"/>
                  </a:lnTo>
                  <a:cubicBezTo>
                    <a:pt x="2110489" y="4143361"/>
                    <a:pt x="1959422" y="4294428"/>
                    <a:pt x="1773071" y="4294428"/>
                  </a:cubicBezTo>
                  <a:lnTo>
                    <a:pt x="1773072" y="4294427"/>
                  </a:lnTo>
                  <a:cubicBezTo>
                    <a:pt x="1586721" y="4294427"/>
                    <a:pt x="1435654" y="4143360"/>
                    <a:pt x="1435654" y="3957009"/>
                  </a:cubicBezTo>
                  <a:lnTo>
                    <a:pt x="1435654" y="3341898"/>
                  </a:lnTo>
                  <a:lnTo>
                    <a:pt x="1283535" y="3312800"/>
                  </a:lnTo>
                  <a:cubicBezTo>
                    <a:pt x="1020233" y="3249121"/>
                    <a:pt x="768607" y="3120702"/>
                    <a:pt x="553505" y="2926288"/>
                  </a:cubicBezTo>
                  <a:cubicBezTo>
                    <a:pt x="-134821" y="2304163"/>
                    <a:pt x="-188488" y="1241832"/>
                    <a:pt x="433638" y="553506"/>
                  </a:cubicBezTo>
                  <a:cubicBezTo>
                    <a:pt x="1055763" y="-134821"/>
                    <a:pt x="2118094" y="-188487"/>
                    <a:pt x="2806420" y="43363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64271" tIns="82136" rIns="164271" bIns="82136" anchor="ctr"/>
            <a:lstStyle/>
            <a:p>
              <a:pPr algn="ctr">
                <a:defRPr/>
              </a:pPr>
              <a:endParaRPr lang="zh-CN" altLang="en-US" sz="2400">
                <a:latin typeface="微软雅黑" panose="020B0503020204020204" pitchFamily="34" charset="-122"/>
                <a:ea typeface="微软雅黑" panose="020B0503020204020204" pitchFamily="34" charset="-122"/>
                <a:cs typeface="+mn-ea"/>
                <a:sym typeface="+mn-lt"/>
              </a:endParaRPr>
            </a:p>
          </p:txBody>
        </p:sp>
        <p:sp>
          <p:nvSpPr>
            <p:cNvPr id="10" name="椭圆 9"/>
            <p:cNvSpPr/>
            <p:nvPr/>
          </p:nvSpPr>
          <p:spPr>
            <a:xfrm flipH="1">
              <a:off x="1293945" y="1774825"/>
              <a:ext cx="2132149" cy="2131259"/>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4271" tIns="82136" rIns="164271" bIns="82136" anchor="ctr"/>
            <a:lstStyle/>
            <a:p>
              <a:pPr algn="ctr">
                <a:defRPr/>
              </a:pPr>
              <a:endParaRPr lang="zh-CN" altLang="en-US" sz="2400">
                <a:latin typeface="微软雅黑" panose="020B0503020204020204" pitchFamily="34" charset="-122"/>
                <a:ea typeface="微软雅黑" panose="020B0503020204020204" pitchFamily="34" charset="-122"/>
                <a:cs typeface="+mn-ea"/>
                <a:sym typeface="+mn-lt"/>
              </a:endParaRPr>
            </a:p>
          </p:txBody>
        </p:sp>
      </p:grpSp>
      <p:sp>
        <p:nvSpPr>
          <p:cNvPr id="11" name="文本框 10"/>
          <p:cNvSpPr txBox="1"/>
          <p:nvPr/>
        </p:nvSpPr>
        <p:spPr>
          <a:xfrm flipH="1">
            <a:off x="2228701" y="3096887"/>
            <a:ext cx="1655059" cy="1601737"/>
          </a:xfrm>
          <a:prstGeom prst="rect">
            <a:avLst/>
          </a:prstGeom>
          <a:noFill/>
        </p:spPr>
        <p:txBody>
          <a:bodyPr wrap="square" lIns="123203" tIns="61603" rIns="123203" bIns="61603">
            <a:spAutoFit/>
          </a:bodyPr>
          <a:lstStyle/>
          <a:p>
            <a:pPr algn="ctr">
              <a:defRPr/>
            </a:pPr>
            <a:r>
              <a:rPr lang="zh-CN" altLang="en-US" sz="4800" b="1" smtClean="0">
                <a:latin typeface="微软雅黑" panose="020B0503020204020204" pitchFamily="34" charset="-122"/>
                <a:ea typeface="微软雅黑" panose="020B0503020204020204" pitchFamily="34" charset="-122"/>
                <a:cs typeface="+mn-ea"/>
                <a:sym typeface="+mn-lt"/>
              </a:rPr>
              <a:t>岗位描述</a:t>
            </a:r>
            <a:endParaRPr lang="zh-CN" altLang="en-US" sz="4800" b="1" dirty="0">
              <a:latin typeface="微软雅黑" panose="020B0503020204020204" pitchFamily="34" charset="-122"/>
              <a:ea typeface="微软雅黑" panose="020B0503020204020204" pitchFamily="34" charset="-122"/>
              <a:cs typeface="+mn-ea"/>
              <a:sym typeface="+mn-lt"/>
            </a:endParaRPr>
          </a:p>
        </p:txBody>
      </p:sp>
      <p:sp>
        <p:nvSpPr>
          <p:cNvPr id="12" name="椭圆 11"/>
          <p:cNvSpPr/>
          <p:nvPr/>
        </p:nvSpPr>
        <p:spPr>
          <a:xfrm>
            <a:off x="5109136" y="1565614"/>
            <a:ext cx="863153" cy="86315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2000" smtClean="0">
                <a:solidFill>
                  <a:schemeClr val="bg1"/>
                </a:solidFill>
                <a:latin typeface="微软雅黑" panose="020B0503020204020204" pitchFamily="34" charset="-122"/>
                <a:ea typeface="微软雅黑" panose="020B0503020204020204" pitchFamily="34" charset="-122"/>
                <a:cs typeface="+mn-ea"/>
                <a:sym typeface="+mn-lt"/>
              </a:rPr>
              <a:t>网管岗位</a:t>
            </a:r>
            <a:endParaRPr lang="zh-CN" altLang="en-US" sz="20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3" name="椭圆 12"/>
          <p:cNvSpPr/>
          <p:nvPr/>
        </p:nvSpPr>
        <p:spPr>
          <a:xfrm>
            <a:off x="5109136" y="2764833"/>
            <a:ext cx="863153" cy="863153"/>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2000" smtClean="0">
                <a:solidFill>
                  <a:schemeClr val="bg1"/>
                </a:solidFill>
                <a:latin typeface="微软雅黑" panose="020B0503020204020204" pitchFamily="34" charset="-122"/>
                <a:ea typeface="微软雅黑" panose="020B0503020204020204" pitchFamily="34" charset="-122"/>
                <a:cs typeface="+mn-ea"/>
                <a:sym typeface="+mn-lt"/>
              </a:rPr>
              <a:t>财务岗位</a:t>
            </a:r>
            <a:endParaRPr lang="zh-CN" altLang="en-US" sz="20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4" name="椭圆 13"/>
          <p:cNvSpPr/>
          <p:nvPr/>
        </p:nvSpPr>
        <p:spPr>
          <a:xfrm>
            <a:off x="5109136" y="3964052"/>
            <a:ext cx="863153" cy="86315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2000" smtClean="0">
                <a:solidFill>
                  <a:schemeClr val="bg1"/>
                </a:solidFill>
                <a:latin typeface="微软雅黑" panose="020B0503020204020204" pitchFamily="34" charset="-122"/>
                <a:ea typeface="微软雅黑" panose="020B0503020204020204" pitchFamily="34" charset="-122"/>
                <a:cs typeface="+mn-ea"/>
                <a:sym typeface="+mn-lt"/>
              </a:rPr>
              <a:t>公关岗位</a:t>
            </a:r>
            <a:endParaRPr lang="zh-CN" altLang="en-US" sz="20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5" name="椭圆 14"/>
          <p:cNvSpPr/>
          <p:nvPr/>
        </p:nvSpPr>
        <p:spPr>
          <a:xfrm>
            <a:off x="5109136" y="5163272"/>
            <a:ext cx="863153" cy="863153"/>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2000" smtClean="0">
                <a:solidFill>
                  <a:schemeClr val="bg1"/>
                </a:solidFill>
                <a:latin typeface="微软雅黑" panose="020B0503020204020204" pitchFamily="34" charset="-122"/>
                <a:ea typeface="微软雅黑" panose="020B0503020204020204" pitchFamily="34" charset="-122"/>
                <a:cs typeface="+mn-ea"/>
                <a:sym typeface="+mn-lt"/>
              </a:rPr>
              <a:t>技术岗位</a:t>
            </a:r>
            <a:endParaRPr lang="zh-CN" altLang="en-US" sz="20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6" name="Rectangle 5">
            <a:hlinkClick r:id="rId3"/>
          </p:cNvPr>
          <p:cNvSpPr>
            <a:spLocks noChangeArrowheads="1"/>
          </p:cNvSpPr>
          <p:nvPr/>
        </p:nvSpPr>
        <p:spPr bwMode="gray">
          <a:xfrm>
            <a:off x="6137619" y="1443343"/>
            <a:ext cx="4400489" cy="105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132000" rIns="176000" bIns="88000"/>
          <a:lstStyle>
            <a:lvl1pPr marL="190500" indent="-1905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indent="0" eaLnBrk="1" hangingPunct="1">
              <a:lnSpc>
                <a:spcPct val="150000"/>
              </a:lnSpc>
              <a:spcBef>
                <a:spcPct val="0"/>
              </a:spcBef>
              <a:spcAft>
                <a:spcPct val="40000"/>
              </a:spcAft>
              <a:buClr>
                <a:schemeClr val="tx1"/>
              </a:buClr>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根据需要添加适当的文字，一页的文字最好不要超过</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200</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字根据需要添加适当的文字</a:t>
            </a:r>
            <a:endParaRPr lang="en-US" altLang="zh-CN" sz="1600" noProof="1">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7" name="Rectangle 5">
            <a:hlinkClick r:id="rId3"/>
          </p:cNvPr>
          <p:cNvSpPr>
            <a:spLocks noChangeArrowheads="1"/>
          </p:cNvSpPr>
          <p:nvPr/>
        </p:nvSpPr>
        <p:spPr bwMode="gray">
          <a:xfrm>
            <a:off x="6137619" y="2671025"/>
            <a:ext cx="4400489" cy="105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132000" rIns="176000" bIns="88000"/>
          <a:lstStyle>
            <a:lvl1pPr marL="190500" indent="-1905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indent="0" eaLnBrk="1" hangingPunct="1">
              <a:lnSpc>
                <a:spcPct val="150000"/>
              </a:lnSpc>
              <a:spcBef>
                <a:spcPct val="0"/>
              </a:spcBef>
              <a:spcAft>
                <a:spcPct val="40000"/>
              </a:spcAft>
              <a:buClr>
                <a:schemeClr val="tx1"/>
              </a:buClr>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根据需要添加适当的文字，一页的文字最好不要超过</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200</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字根据需要添加适当的文字</a:t>
            </a:r>
            <a:endParaRPr lang="en-US" altLang="zh-CN" sz="1600" noProof="1">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8" name="Rectangle 5">
            <a:hlinkClick r:id="rId3"/>
          </p:cNvPr>
          <p:cNvSpPr>
            <a:spLocks noChangeArrowheads="1"/>
          </p:cNvSpPr>
          <p:nvPr/>
        </p:nvSpPr>
        <p:spPr bwMode="gray">
          <a:xfrm>
            <a:off x="6137619" y="3819607"/>
            <a:ext cx="4400489" cy="105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132000" rIns="176000" bIns="88000"/>
          <a:lstStyle>
            <a:lvl1pPr marL="190500" indent="-1905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indent="0" eaLnBrk="1" hangingPunct="1">
              <a:lnSpc>
                <a:spcPct val="150000"/>
              </a:lnSpc>
              <a:spcBef>
                <a:spcPct val="0"/>
              </a:spcBef>
              <a:spcAft>
                <a:spcPct val="40000"/>
              </a:spcAft>
              <a:buClr>
                <a:schemeClr val="tx1"/>
              </a:buClr>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根据需要添加适当的文字，一页的文字最好不要超过</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200</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字根据需要添加适当的文字</a:t>
            </a:r>
            <a:endParaRPr lang="en-US" altLang="zh-CN" sz="1600" noProof="1">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9" name="Rectangle 5">
            <a:hlinkClick r:id="rId3"/>
          </p:cNvPr>
          <p:cNvSpPr>
            <a:spLocks noChangeArrowheads="1"/>
          </p:cNvSpPr>
          <p:nvPr/>
        </p:nvSpPr>
        <p:spPr bwMode="gray">
          <a:xfrm>
            <a:off x="6137619" y="5069464"/>
            <a:ext cx="4400489" cy="105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132000" rIns="176000" bIns="88000"/>
          <a:lstStyle>
            <a:lvl1pPr marL="190500" indent="-1905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indent="0" eaLnBrk="1" hangingPunct="1">
              <a:lnSpc>
                <a:spcPct val="150000"/>
              </a:lnSpc>
              <a:spcBef>
                <a:spcPct val="0"/>
              </a:spcBef>
              <a:spcAft>
                <a:spcPct val="40000"/>
              </a:spcAft>
              <a:buClr>
                <a:schemeClr val="tx1"/>
              </a:buClr>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根据需要添加适当的文字，一页的文字最好不要超过</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200</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字根据需要添加适当的文字</a:t>
            </a:r>
            <a:endParaRPr lang="en-US" altLang="zh-CN" sz="1600" noProof="1">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fltVal val="0"/>
                                          </p:val>
                                        </p:tav>
                                        <p:tav tm="100000">
                                          <p:val>
                                            <p:strVal val="#ppt_w"/>
                                          </p:val>
                                        </p:tav>
                                      </p:tavLst>
                                    </p:anim>
                                    <p:anim calcmode="lin" valueType="num">
                                      <p:cBhvr>
                                        <p:cTn id="8" dur="1000" fill="hold"/>
                                        <p:tgtEl>
                                          <p:spTgt spid="50"/>
                                        </p:tgtEl>
                                        <p:attrNameLst>
                                          <p:attrName>ppt_h</p:attrName>
                                        </p:attrNameLst>
                                      </p:cBhvr>
                                      <p:tavLst>
                                        <p:tav tm="0">
                                          <p:val>
                                            <p:fltVal val="0"/>
                                          </p:val>
                                        </p:tav>
                                        <p:tav tm="100000">
                                          <p:val>
                                            <p:strVal val="#ppt_h"/>
                                          </p:val>
                                        </p:tav>
                                      </p:tavLst>
                                    </p:anim>
                                    <p:anim calcmode="lin" valueType="num">
                                      <p:cBhvr>
                                        <p:cTn id="9" dur="1000" fill="hold"/>
                                        <p:tgtEl>
                                          <p:spTgt spid="5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ppt_x</p:attrName>
                                        </p:attrNameLst>
                                      </p:cBhvr>
                                      <p:tavLst>
                                        <p:tav tm="0">
                                          <p:val>
                                            <p:strVal val="#ppt_x-#ppt_w*1.125000"/>
                                          </p:val>
                                        </p:tav>
                                        <p:tav tm="100000">
                                          <p:val>
                                            <p:strVal val="#ppt_x"/>
                                          </p:val>
                                        </p:tav>
                                      </p:tavLst>
                                    </p:anim>
                                    <p:animEffect transition="in" filter="wipe(right)">
                                      <p:cBhvr>
                                        <p:cTn id="15" dur="500"/>
                                        <p:tgtEl>
                                          <p:spTgt spid="2"/>
                                        </p:tgtEl>
                                      </p:cBhvr>
                                    </p:animEffect>
                                  </p:childTnLst>
                                </p:cTn>
                              </p:par>
                            </p:childTnLst>
                          </p:cTn>
                        </p:par>
                        <p:par>
                          <p:cTn id="16" fill="hold">
                            <p:stCondLst>
                              <p:cond delay="1500"/>
                            </p:stCondLst>
                            <p:childTnLst>
                              <p:par>
                                <p:cTn id="17" presetID="52"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Scale>
                                      <p:cBhvr>
                                        <p:cTn id="19"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8"/>
                                        </p:tgtEl>
                                        <p:attrNameLst>
                                          <p:attrName>ppt_x</p:attrName>
                                          <p:attrName>ppt_y</p:attrName>
                                        </p:attrNameLst>
                                      </p:cBhvr>
                                    </p:animMotion>
                                    <p:animEffect transition="in" filter="fade">
                                      <p:cBhvr>
                                        <p:cTn id="21" dur="1000"/>
                                        <p:tgtEl>
                                          <p:spTgt spid="8"/>
                                        </p:tgtEl>
                                      </p:cBhvr>
                                    </p:animEffect>
                                  </p:childTnLst>
                                </p:cTn>
                              </p:par>
                            </p:childTnLst>
                          </p:cTn>
                        </p:par>
                        <p:par>
                          <p:cTn id="22" fill="hold">
                            <p:stCondLst>
                              <p:cond delay="2500"/>
                            </p:stCondLst>
                            <p:childTnLst>
                              <p:par>
                                <p:cTn id="23" presetID="31"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 calcmode="lin" valueType="num">
                                      <p:cBhvr>
                                        <p:cTn id="27" dur="500" fill="hold"/>
                                        <p:tgtEl>
                                          <p:spTgt spid="11"/>
                                        </p:tgtEl>
                                        <p:attrNameLst>
                                          <p:attrName>style.rotation</p:attrName>
                                        </p:attrNameLst>
                                      </p:cBhvr>
                                      <p:tavLst>
                                        <p:tav tm="0">
                                          <p:val>
                                            <p:fltVal val="90"/>
                                          </p:val>
                                        </p:tav>
                                        <p:tav tm="100000">
                                          <p:val>
                                            <p:fltVal val="0"/>
                                          </p:val>
                                        </p:tav>
                                      </p:tavLst>
                                    </p:anim>
                                    <p:animEffect transition="in" filter="fade">
                                      <p:cBhvr>
                                        <p:cTn id="28" dur="500"/>
                                        <p:tgtEl>
                                          <p:spTgt spid="11"/>
                                        </p:tgtEl>
                                      </p:cBhvr>
                                    </p:animEffect>
                                  </p:childTnLst>
                                </p:cTn>
                              </p:par>
                            </p:childTnLst>
                          </p:cTn>
                        </p:par>
                        <p:par>
                          <p:cTn id="29" fill="hold">
                            <p:stCondLst>
                              <p:cond delay="3000"/>
                            </p:stCondLst>
                            <p:childTnLst>
                              <p:par>
                                <p:cTn id="30" presetID="53" presetClass="entr" presetSubtype="16"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par>
                          <p:cTn id="39" fill="hold">
                            <p:stCondLst>
                              <p:cond delay="4000"/>
                            </p:stCondLst>
                            <p:childTnLst>
                              <p:par>
                                <p:cTn id="40" presetID="53" presetClass="entr" presetSubtype="16"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childTnLst>
                          </p:cTn>
                        </p:par>
                        <p:par>
                          <p:cTn id="45" fill="hold">
                            <p:stCondLst>
                              <p:cond delay="4500"/>
                            </p:stCondLst>
                            <p:childTnLst>
                              <p:par>
                                <p:cTn id="46" presetID="22" presetClass="entr" presetSubtype="8"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ipe(left)">
                                      <p:cBhvr>
                                        <p:cTn id="48" dur="500"/>
                                        <p:tgtEl>
                                          <p:spTgt spid="17"/>
                                        </p:tgtEl>
                                      </p:cBhvr>
                                    </p:animEffect>
                                  </p:childTnLst>
                                </p:cTn>
                              </p:par>
                            </p:childTnLst>
                          </p:cTn>
                        </p:par>
                        <p:par>
                          <p:cTn id="49" fill="hold">
                            <p:stCondLst>
                              <p:cond delay="5000"/>
                            </p:stCondLst>
                            <p:childTnLst>
                              <p:par>
                                <p:cTn id="50" presetID="53" presetClass="entr" presetSubtype="16"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childTnLst>
                          </p:cTn>
                        </p:par>
                        <p:par>
                          <p:cTn id="55" fill="hold">
                            <p:stCondLst>
                              <p:cond delay="5500"/>
                            </p:stCondLst>
                            <p:childTnLst>
                              <p:par>
                                <p:cTn id="56" presetID="22" presetClass="entr" presetSubtype="8"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left)">
                                      <p:cBhvr>
                                        <p:cTn id="58" dur="500"/>
                                        <p:tgtEl>
                                          <p:spTgt spid="18"/>
                                        </p:tgtEl>
                                      </p:cBhvr>
                                    </p:animEffect>
                                  </p:childTnLst>
                                </p:cTn>
                              </p:par>
                            </p:childTnLst>
                          </p:cTn>
                        </p:par>
                        <p:par>
                          <p:cTn id="59" fill="hold">
                            <p:stCondLst>
                              <p:cond delay="6000"/>
                            </p:stCondLst>
                            <p:childTnLst>
                              <p:par>
                                <p:cTn id="60" presetID="53" presetClass="entr" presetSubtype="16"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fltVal val="0"/>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animEffect transition="in" filter="fade">
                                      <p:cBhvr>
                                        <p:cTn id="64" dur="500"/>
                                        <p:tgtEl>
                                          <p:spTgt spid="15"/>
                                        </p:tgtEl>
                                      </p:cBhvr>
                                    </p:animEffect>
                                  </p:childTnLst>
                                </p:cTn>
                              </p:par>
                            </p:childTnLst>
                          </p:cTn>
                        </p:par>
                        <p:par>
                          <p:cTn id="65" fill="hold">
                            <p:stCondLst>
                              <p:cond delay="6500"/>
                            </p:stCondLst>
                            <p:childTnLst>
                              <p:par>
                                <p:cTn id="66" presetID="22" presetClass="entr" presetSubtype="8" fill="hold" grpId="0" nodeType="after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wipe(left)">
                                      <p:cBhvr>
                                        <p:cTn id="6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animBg="1"/>
      <p:bldP spid="14" grpId="0" animBg="1"/>
      <p:bldP spid="15" grpId="0" animBg="1"/>
      <p:bldP spid="16" grpId="0"/>
      <p:bldP spid="17" grpId="0"/>
      <p:bldP spid="18" grpId="0"/>
      <p:bldP spid="1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3167" y="174496"/>
            <a:ext cx="3536732" cy="810982"/>
            <a:chOff x="823167" y="174496"/>
            <a:chExt cx="3536732" cy="810982"/>
          </a:xfrm>
        </p:grpSpPr>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23167" y="174496"/>
              <a:ext cx="3486972" cy="810982"/>
            </a:xfrm>
            <a:prstGeom prst="rect">
              <a:avLst/>
            </a:prstGeom>
          </p:spPr>
        </p:pic>
        <p:sp>
          <p:nvSpPr>
            <p:cNvPr id="54" name="Rectangle 23"/>
            <p:cNvSpPr>
              <a:spLocks noChangeArrowheads="1"/>
            </p:cNvSpPr>
            <p:nvPr/>
          </p:nvSpPr>
          <p:spPr bwMode="auto">
            <a:xfrm>
              <a:off x="823167" y="238506"/>
              <a:ext cx="353673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zh-CN" altLang="en-US" sz="4000" kern="10" smtClean="0">
                  <a:ln w="19050">
                    <a:noFill/>
                    <a:miter lim="800000"/>
                  </a:ln>
                  <a:solidFill>
                    <a:schemeClr val="bg1"/>
                  </a:solidFill>
                  <a:latin typeface="华文行楷" panose="02010800040101010101" pitchFamily="2" charset="-122"/>
                  <a:ea typeface="华文行楷" panose="02010800040101010101" pitchFamily="2" charset="-122"/>
                </a:rPr>
                <a:t>任职条件</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grpSp>
        <p:nvGrpSpPr>
          <p:cNvPr id="50" name="组合 49"/>
          <p:cNvGrpSpPr/>
          <p:nvPr/>
        </p:nvGrpSpPr>
        <p:grpSpPr>
          <a:xfrm>
            <a:off x="351974" y="174496"/>
            <a:ext cx="842865" cy="852406"/>
            <a:chOff x="2770755" y="4128825"/>
            <a:chExt cx="1837870" cy="1858675"/>
          </a:xfrm>
        </p:grpSpPr>
        <p:pic>
          <p:nvPicPr>
            <p:cNvPr id="51" name="图片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0755" y="4128825"/>
              <a:ext cx="1837870" cy="1858675"/>
            </a:xfrm>
            <a:prstGeom prst="rect">
              <a:avLst/>
            </a:prstGeom>
          </p:spPr>
        </p:pic>
        <p:sp>
          <p:nvSpPr>
            <p:cNvPr id="52" name="Rectangle 23"/>
            <p:cNvSpPr>
              <a:spLocks noChangeArrowheads="1"/>
            </p:cNvSpPr>
            <p:nvPr/>
          </p:nvSpPr>
          <p:spPr bwMode="auto">
            <a:xfrm>
              <a:off x="2906801" y="4286386"/>
              <a:ext cx="1582980" cy="154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zh-CN" sz="4000" kern="10" smtClean="0">
                  <a:ln w="19050">
                    <a:noFill/>
                    <a:miter lim="800000"/>
                  </a:ln>
                  <a:solidFill>
                    <a:schemeClr val="bg1"/>
                  </a:solidFill>
                  <a:latin typeface="华文行楷" panose="02010800040101010101" pitchFamily="2" charset="-122"/>
                  <a:ea typeface="华文行楷" panose="02010800040101010101" pitchFamily="2" charset="-122"/>
                </a:rPr>
                <a:t>03</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grpSp>
        <p:nvGrpSpPr>
          <p:cNvPr id="8" name="组合 7"/>
          <p:cNvGrpSpPr/>
          <p:nvPr/>
        </p:nvGrpSpPr>
        <p:grpSpPr>
          <a:xfrm>
            <a:off x="799641" y="1834699"/>
            <a:ext cx="6120680" cy="3682533"/>
            <a:chOff x="3022028" y="1587732"/>
            <a:chExt cx="6120680" cy="3682533"/>
          </a:xfrm>
        </p:grpSpPr>
        <p:pic>
          <p:nvPicPr>
            <p:cNvPr id="9" name="Picture 2" descr="C:\Users\Administrator\Desktop\ppt展示模板-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10" name="矩形 9"/>
            <p:cNvSpPr/>
            <p:nvPr/>
          </p:nvSpPr>
          <p:spPr>
            <a:xfrm>
              <a:off x="3937348" y="2060861"/>
              <a:ext cx="4320480" cy="2376251"/>
            </a:xfrm>
            <a:prstGeom prst="rect">
              <a:avLst/>
            </a:prstGeom>
            <a:blipFill>
              <a:blip r:embed="rId4">
                <a:extLst>
                  <a:ext uri="{BEBA8EAE-BF5A-486C-A8C5-ECC9F3942E4B}">
                    <a14:imgProps xmlns:a14="http://schemas.microsoft.com/office/drawing/2010/main">
                      <a14:imgLayer r:embed="rId5">
                        <a14:imgEffect>
                          <a14:brightnessContrast bright="22000"/>
                        </a14:imgEffect>
                      </a14:imgLayer>
                    </a14:imgProps>
                  </a:ext>
                </a:extLst>
              </a:blip>
              <a:srcRect/>
              <a:stretch>
                <a:fillRect l="-2911" t="-6812" r="-2911" b="-6812"/>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燕尾形 10"/>
          <p:cNvSpPr/>
          <p:nvPr/>
        </p:nvSpPr>
        <p:spPr>
          <a:xfrm rot="5400000">
            <a:off x="7033691" y="2064036"/>
            <a:ext cx="360040" cy="576064"/>
          </a:xfrm>
          <a:prstGeom prst="chevron">
            <a:avLst/>
          </a:prstGeom>
          <a:solidFill>
            <a:srgbClr val="0001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12" name="直接连接符 11"/>
          <p:cNvCxnSpPr/>
          <p:nvPr/>
        </p:nvCxnSpPr>
        <p:spPr>
          <a:xfrm>
            <a:off x="7213711" y="2640100"/>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7550709" y="1619516"/>
            <a:ext cx="1107977"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b="1"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专业要求</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4" name="矩形 13"/>
          <p:cNvSpPr>
            <a:spLocks noChangeArrowheads="1"/>
          </p:cNvSpPr>
          <p:nvPr/>
        </p:nvSpPr>
        <p:spPr bwMode="auto">
          <a:xfrm>
            <a:off x="7537747" y="1958702"/>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描述说明。</a:t>
            </a:r>
            <a:endParaRPr lang="zh-CN" altLang="en-US" sz="1400" dirty="0">
              <a:solidFill>
                <a:schemeClr val="tx1">
                  <a:lumMod val="65000"/>
                  <a:lumOff val="35000"/>
                </a:schemeClr>
              </a:solidFill>
              <a:sym typeface="微软雅黑" panose="020B0503020204020204" pitchFamily="34" charset="-122"/>
            </a:endParaRPr>
          </a:p>
        </p:txBody>
      </p:sp>
      <p:sp>
        <p:nvSpPr>
          <p:cNvPr id="15" name="燕尾形 14"/>
          <p:cNvSpPr/>
          <p:nvPr/>
        </p:nvSpPr>
        <p:spPr>
          <a:xfrm rot="5400000">
            <a:off x="7033691" y="3432188"/>
            <a:ext cx="360040" cy="576064"/>
          </a:xfrm>
          <a:prstGeom prst="chevron">
            <a:avLst/>
          </a:prstGeom>
          <a:solidFill>
            <a:srgbClr val="0001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16" name="直接连接符 15"/>
          <p:cNvCxnSpPr/>
          <p:nvPr/>
        </p:nvCxnSpPr>
        <p:spPr>
          <a:xfrm>
            <a:off x="7213711" y="4008252"/>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7550709" y="2987668"/>
            <a:ext cx="1107977"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b="1"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学历要求</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8" name="矩形 47"/>
          <p:cNvSpPr>
            <a:spLocks noChangeArrowheads="1"/>
          </p:cNvSpPr>
          <p:nvPr/>
        </p:nvSpPr>
        <p:spPr bwMode="auto">
          <a:xfrm>
            <a:off x="7537747" y="332685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描述说明。</a:t>
            </a:r>
            <a:endParaRPr lang="zh-CN" altLang="en-US" sz="1400" dirty="0">
              <a:solidFill>
                <a:schemeClr val="tx1">
                  <a:lumMod val="65000"/>
                  <a:lumOff val="35000"/>
                </a:schemeClr>
              </a:solidFill>
              <a:sym typeface="微软雅黑" panose="020B0503020204020204" pitchFamily="34" charset="-122"/>
            </a:endParaRPr>
          </a:p>
        </p:txBody>
      </p:sp>
      <p:sp>
        <p:nvSpPr>
          <p:cNvPr id="19" name="燕尾形 18"/>
          <p:cNvSpPr/>
          <p:nvPr/>
        </p:nvSpPr>
        <p:spPr>
          <a:xfrm rot="5400000">
            <a:off x="7033691" y="4872348"/>
            <a:ext cx="360040" cy="576064"/>
          </a:xfrm>
          <a:prstGeom prst="chevron">
            <a:avLst/>
          </a:prstGeom>
          <a:solidFill>
            <a:srgbClr val="0001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20" name="直接连接符 19"/>
          <p:cNvCxnSpPr/>
          <p:nvPr/>
        </p:nvCxnSpPr>
        <p:spPr>
          <a:xfrm>
            <a:off x="7213711" y="5448412"/>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7550709" y="4427828"/>
            <a:ext cx="1107977"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b="1"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其它要求</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2" name="矩形 47"/>
          <p:cNvSpPr>
            <a:spLocks noChangeArrowheads="1"/>
          </p:cNvSpPr>
          <p:nvPr/>
        </p:nvSpPr>
        <p:spPr bwMode="auto">
          <a:xfrm>
            <a:off x="7537747" y="476701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描述说明。</a:t>
            </a:r>
            <a:endParaRPr lang="zh-CN" altLang="en-US" sz="1400" dirty="0">
              <a:solidFill>
                <a:schemeClr val="tx1">
                  <a:lumMod val="65000"/>
                  <a:lumOff val="35000"/>
                </a:schemeClr>
              </a:solidFill>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fltVal val="0"/>
                                          </p:val>
                                        </p:tav>
                                        <p:tav tm="100000">
                                          <p:val>
                                            <p:strVal val="#ppt_w"/>
                                          </p:val>
                                        </p:tav>
                                      </p:tavLst>
                                    </p:anim>
                                    <p:anim calcmode="lin" valueType="num">
                                      <p:cBhvr>
                                        <p:cTn id="8" dur="1000" fill="hold"/>
                                        <p:tgtEl>
                                          <p:spTgt spid="50"/>
                                        </p:tgtEl>
                                        <p:attrNameLst>
                                          <p:attrName>ppt_h</p:attrName>
                                        </p:attrNameLst>
                                      </p:cBhvr>
                                      <p:tavLst>
                                        <p:tav tm="0">
                                          <p:val>
                                            <p:fltVal val="0"/>
                                          </p:val>
                                        </p:tav>
                                        <p:tav tm="100000">
                                          <p:val>
                                            <p:strVal val="#ppt_h"/>
                                          </p:val>
                                        </p:tav>
                                      </p:tavLst>
                                    </p:anim>
                                    <p:anim calcmode="lin" valueType="num">
                                      <p:cBhvr>
                                        <p:cTn id="9" dur="1000" fill="hold"/>
                                        <p:tgtEl>
                                          <p:spTgt spid="5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ppt_x</p:attrName>
                                        </p:attrNameLst>
                                      </p:cBhvr>
                                      <p:tavLst>
                                        <p:tav tm="0">
                                          <p:val>
                                            <p:strVal val="#ppt_x-#ppt_w*1.125000"/>
                                          </p:val>
                                        </p:tav>
                                        <p:tav tm="100000">
                                          <p:val>
                                            <p:strVal val="#ppt_x"/>
                                          </p:val>
                                        </p:tav>
                                      </p:tavLst>
                                    </p:anim>
                                    <p:animEffect transition="in" filter="wipe(right)">
                                      <p:cBhvr>
                                        <p:cTn id="15" dur="500"/>
                                        <p:tgtEl>
                                          <p:spTgt spid="2"/>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7"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22" presetClass="entr" presetSubtype="8"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500"/>
                                        <p:tgtEl>
                                          <p:spTgt spid="12"/>
                                        </p:tgtEl>
                                      </p:cBhvr>
                                    </p:animEffect>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500"/>
                                        <p:tgtEl>
                                          <p:spTgt spid="13"/>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left)">
                                      <p:cBhvr>
                                        <p:cTn id="38" dur="500"/>
                                        <p:tgtEl>
                                          <p:spTgt spid="14"/>
                                        </p:tgtEl>
                                      </p:cBhvr>
                                    </p:animEffect>
                                  </p:childTnLst>
                                </p:cTn>
                              </p:par>
                            </p:childTnLst>
                          </p:cTn>
                        </p:par>
                        <p:par>
                          <p:cTn id="39" fill="hold">
                            <p:stCondLst>
                              <p:cond delay="4500"/>
                            </p:stCondLst>
                            <p:childTnLst>
                              <p:par>
                                <p:cTn id="40" presetID="47" presetClass="entr" presetSubtype="0"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childTnLst>
                          </p:cTn>
                        </p:par>
                        <p:par>
                          <p:cTn id="45" fill="hold">
                            <p:stCondLst>
                              <p:cond delay="5500"/>
                            </p:stCondLst>
                            <p:childTnLst>
                              <p:par>
                                <p:cTn id="46" presetID="22" presetClass="entr" presetSubtype="8" fill="hold"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left)">
                                      <p:cBhvr>
                                        <p:cTn id="48" dur="500"/>
                                        <p:tgtEl>
                                          <p:spTgt spid="16"/>
                                        </p:tgtEl>
                                      </p:cBhvr>
                                    </p:animEffect>
                                  </p:childTnLst>
                                </p:cTn>
                              </p:par>
                            </p:childTnLst>
                          </p:cTn>
                        </p:par>
                        <p:par>
                          <p:cTn id="49" fill="hold">
                            <p:stCondLst>
                              <p:cond delay="6000"/>
                            </p:stCondLst>
                            <p:childTnLst>
                              <p:par>
                                <p:cTn id="50" presetID="22" presetClass="entr" presetSubtype="8"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500"/>
                                        <p:tgtEl>
                                          <p:spTgt spid="1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left)">
                                      <p:cBhvr>
                                        <p:cTn id="55" dur="500"/>
                                        <p:tgtEl>
                                          <p:spTgt spid="18"/>
                                        </p:tgtEl>
                                      </p:cBhvr>
                                    </p:animEffect>
                                  </p:childTnLst>
                                </p:cTn>
                              </p:par>
                            </p:childTnLst>
                          </p:cTn>
                        </p:par>
                        <p:par>
                          <p:cTn id="56" fill="hold">
                            <p:stCondLst>
                              <p:cond delay="6500"/>
                            </p:stCondLst>
                            <p:childTnLst>
                              <p:par>
                                <p:cTn id="57" presetID="47" presetClass="entr" presetSubtype="0"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1000"/>
                                        <p:tgtEl>
                                          <p:spTgt spid="19"/>
                                        </p:tgtEl>
                                      </p:cBhvr>
                                    </p:animEffect>
                                    <p:anim calcmode="lin" valueType="num">
                                      <p:cBhvr>
                                        <p:cTn id="60" dur="1000" fill="hold"/>
                                        <p:tgtEl>
                                          <p:spTgt spid="19"/>
                                        </p:tgtEl>
                                        <p:attrNameLst>
                                          <p:attrName>ppt_x</p:attrName>
                                        </p:attrNameLst>
                                      </p:cBhvr>
                                      <p:tavLst>
                                        <p:tav tm="0">
                                          <p:val>
                                            <p:strVal val="#ppt_x"/>
                                          </p:val>
                                        </p:tav>
                                        <p:tav tm="100000">
                                          <p:val>
                                            <p:strVal val="#ppt_x"/>
                                          </p:val>
                                        </p:tav>
                                      </p:tavLst>
                                    </p:anim>
                                    <p:anim calcmode="lin" valueType="num">
                                      <p:cBhvr>
                                        <p:cTn id="61" dur="1000" fill="hold"/>
                                        <p:tgtEl>
                                          <p:spTgt spid="19"/>
                                        </p:tgtEl>
                                        <p:attrNameLst>
                                          <p:attrName>ppt_y</p:attrName>
                                        </p:attrNameLst>
                                      </p:cBhvr>
                                      <p:tavLst>
                                        <p:tav tm="0">
                                          <p:val>
                                            <p:strVal val="#ppt_y-.1"/>
                                          </p:val>
                                        </p:tav>
                                        <p:tav tm="100000">
                                          <p:val>
                                            <p:strVal val="#ppt_y"/>
                                          </p:val>
                                        </p:tav>
                                      </p:tavLst>
                                    </p:anim>
                                  </p:childTnLst>
                                </p:cTn>
                              </p:par>
                            </p:childTnLst>
                          </p:cTn>
                        </p:par>
                        <p:par>
                          <p:cTn id="62" fill="hold">
                            <p:stCondLst>
                              <p:cond delay="7500"/>
                            </p:stCondLst>
                            <p:childTnLst>
                              <p:par>
                                <p:cTn id="63" presetID="22" presetClass="entr" presetSubtype="8" fill="hold"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ipe(left)">
                                      <p:cBhvr>
                                        <p:cTn id="65" dur="500"/>
                                        <p:tgtEl>
                                          <p:spTgt spid="20"/>
                                        </p:tgtEl>
                                      </p:cBhvr>
                                    </p:animEffect>
                                  </p:childTnLst>
                                </p:cTn>
                              </p:par>
                            </p:childTnLst>
                          </p:cTn>
                        </p:par>
                        <p:par>
                          <p:cTn id="66" fill="hold">
                            <p:stCondLst>
                              <p:cond delay="8000"/>
                            </p:stCondLst>
                            <p:childTnLst>
                              <p:par>
                                <p:cTn id="67" presetID="22" presetClass="entr" presetSubtype="8" fill="hold" grpId="0" nodeType="after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wipe(left)">
                                      <p:cBhvr>
                                        <p:cTn id="69" dur="500"/>
                                        <p:tgtEl>
                                          <p:spTgt spid="21"/>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wipe(left)">
                                      <p:cBhvr>
                                        <p:cTn id="7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p:bldP spid="14" grpId="0"/>
      <p:bldP spid="15" grpId="0" animBg="1"/>
      <p:bldP spid="17" grpId="0"/>
      <p:bldP spid="18" grpId="0"/>
      <p:bldP spid="19" grpId="0" animBg="1"/>
      <p:bldP spid="21" grpId="0"/>
      <p:bldP spid="2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3167" y="174496"/>
            <a:ext cx="3536732" cy="810982"/>
            <a:chOff x="823167" y="174496"/>
            <a:chExt cx="3536732" cy="810982"/>
          </a:xfrm>
        </p:grpSpPr>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23167" y="174496"/>
              <a:ext cx="3486972" cy="810982"/>
            </a:xfrm>
            <a:prstGeom prst="rect">
              <a:avLst/>
            </a:prstGeom>
          </p:spPr>
        </p:pic>
        <p:sp>
          <p:nvSpPr>
            <p:cNvPr id="54" name="Rectangle 23"/>
            <p:cNvSpPr>
              <a:spLocks noChangeArrowheads="1"/>
            </p:cNvSpPr>
            <p:nvPr/>
          </p:nvSpPr>
          <p:spPr bwMode="auto">
            <a:xfrm>
              <a:off x="823167" y="238506"/>
              <a:ext cx="353673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zh-CN" altLang="en-US" sz="4000" kern="10" spc="-300" smtClean="0">
                  <a:ln w="19050">
                    <a:noFill/>
                    <a:miter lim="800000"/>
                  </a:ln>
                  <a:solidFill>
                    <a:schemeClr val="bg1"/>
                  </a:solidFill>
                  <a:latin typeface="华文行楷" panose="02010800040101010101" pitchFamily="2" charset="-122"/>
                  <a:ea typeface="华文行楷" panose="02010800040101010101" pitchFamily="2" charset="-122"/>
                </a:rPr>
                <a:t>人才培训计划</a:t>
              </a:r>
              <a:endParaRPr lang="zh-CN" altLang="en-US" sz="4000" kern="10" spc="-300" dirty="0">
                <a:ln w="19050">
                  <a:noFill/>
                  <a:miter lim="800000"/>
                </a:ln>
                <a:solidFill>
                  <a:schemeClr val="bg1"/>
                </a:solidFill>
                <a:latin typeface="华文行楷" panose="02010800040101010101" pitchFamily="2" charset="-122"/>
                <a:ea typeface="华文行楷" panose="02010800040101010101" pitchFamily="2" charset="-122"/>
              </a:endParaRPr>
            </a:p>
          </p:txBody>
        </p:sp>
      </p:grpSp>
      <p:grpSp>
        <p:nvGrpSpPr>
          <p:cNvPr id="50" name="组合 49"/>
          <p:cNvGrpSpPr/>
          <p:nvPr/>
        </p:nvGrpSpPr>
        <p:grpSpPr>
          <a:xfrm>
            <a:off x="351974" y="174496"/>
            <a:ext cx="842865" cy="852406"/>
            <a:chOff x="2770755" y="4128825"/>
            <a:chExt cx="1837870" cy="1858675"/>
          </a:xfrm>
        </p:grpSpPr>
        <p:pic>
          <p:nvPicPr>
            <p:cNvPr id="51" name="图片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0755" y="4128825"/>
              <a:ext cx="1837870" cy="1858675"/>
            </a:xfrm>
            <a:prstGeom prst="rect">
              <a:avLst/>
            </a:prstGeom>
          </p:spPr>
        </p:pic>
        <p:sp>
          <p:nvSpPr>
            <p:cNvPr id="52" name="Rectangle 23"/>
            <p:cNvSpPr>
              <a:spLocks noChangeArrowheads="1"/>
            </p:cNvSpPr>
            <p:nvPr/>
          </p:nvSpPr>
          <p:spPr bwMode="auto">
            <a:xfrm>
              <a:off x="2906801" y="4286386"/>
              <a:ext cx="1582980" cy="154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zh-CN" sz="4000" kern="10" smtClean="0">
                  <a:ln w="19050">
                    <a:noFill/>
                    <a:miter lim="800000"/>
                  </a:ln>
                  <a:solidFill>
                    <a:schemeClr val="bg1"/>
                  </a:solidFill>
                  <a:latin typeface="华文行楷" panose="02010800040101010101" pitchFamily="2" charset="-122"/>
                  <a:ea typeface="华文行楷" panose="02010800040101010101" pitchFamily="2" charset="-122"/>
                </a:rPr>
                <a:t>03</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sp>
        <p:nvSpPr>
          <p:cNvPr id="8" name="Freeform 5"/>
          <p:cNvSpPr>
            <a:spLocks noEditPoints="1"/>
          </p:cNvSpPr>
          <p:nvPr/>
        </p:nvSpPr>
        <p:spPr bwMode="auto">
          <a:xfrm>
            <a:off x="3068962" y="3221651"/>
            <a:ext cx="538315" cy="1249388"/>
          </a:xfrm>
          <a:custGeom>
            <a:avLst/>
            <a:gdLst>
              <a:gd name="T0" fmla="*/ 118 w 168"/>
              <a:gd name="T1" fmla="*/ 41 h 508"/>
              <a:gd name="T2" fmla="*/ 108 w 168"/>
              <a:gd name="T3" fmla="*/ 73 h 508"/>
              <a:gd name="T4" fmla="*/ 84 w 168"/>
              <a:gd name="T5" fmla="*/ 86 h 508"/>
              <a:gd name="T6" fmla="*/ 59 w 168"/>
              <a:gd name="T7" fmla="*/ 73 h 508"/>
              <a:gd name="T8" fmla="*/ 49 w 168"/>
              <a:gd name="T9" fmla="*/ 41 h 508"/>
              <a:gd name="T10" fmla="*/ 59 w 168"/>
              <a:gd name="T11" fmla="*/ 12 h 508"/>
              <a:gd name="T12" fmla="*/ 84 w 168"/>
              <a:gd name="T13" fmla="*/ 0 h 508"/>
              <a:gd name="T14" fmla="*/ 108 w 168"/>
              <a:gd name="T15" fmla="*/ 12 h 508"/>
              <a:gd name="T16" fmla="*/ 118 w 168"/>
              <a:gd name="T17" fmla="*/ 41 h 508"/>
              <a:gd name="T18" fmla="*/ 168 w 168"/>
              <a:gd name="T19" fmla="*/ 290 h 508"/>
              <a:gd name="T20" fmla="*/ 152 w 168"/>
              <a:gd name="T21" fmla="*/ 311 h 508"/>
              <a:gd name="T22" fmla="*/ 136 w 168"/>
              <a:gd name="T23" fmla="*/ 290 h 508"/>
              <a:gd name="T24" fmla="*/ 136 w 168"/>
              <a:gd name="T25" fmla="*/ 150 h 508"/>
              <a:gd name="T26" fmla="*/ 128 w 168"/>
              <a:gd name="T27" fmla="*/ 150 h 508"/>
              <a:gd name="T28" fmla="*/ 128 w 168"/>
              <a:gd name="T29" fmla="*/ 487 h 508"/>
              <a:gd name="T30" fmla="*/ 109 w 168"/>
              <a:gd name="T31" fmla="*/ 508 h 508"/>
              <a:gd name="T32" fmla="*/ 89 w 168"/>
              <a:gd name="T33" fmla="*/ 487 h 508"/>
              <a:gd name="T34" fmla="*/ 89 w 168"/>
              <a:gd name="T35" fmla="*/ 288 h 508"/>
              <a:gd name="T36" fmla="*/ 79 w 168"/>
              <a:gd name="T37" fmla="*/ 288 h 508"/>
              <a:gd name="T38" fmla="*/ 79 w 168"/>
              <a:gd name="T39" fmla="*/ 487 h 508"/>
              <a:gd name="T40" fmla="*/ 59 w 168"/>
              <a:gd name="T41" fmla="*/ 508 h 508"/>
              <a:gd name="T42" fmla="*/ 40 w 168"/>
              <a:gd name="T43" fmla="*/ 487 h 508"/>
              <a:gd name="T44" fmla="*/ 40 w 168"/>
              <a:gd name="T45" fmla="*/ 150 h 508"/>
              <a:gd name="T46" fmla="*/ 32 w 168"/>
              <a:gd name="T47" fmla="*/ 150 h 508"/>
              <a:gd name="T48" fmla="*/ 32 w 168"/>
              <a:gd name="T49" fmla="*/ 290 h 508"/>
              <a:gd name="T50" fmla="*/ 16 w 168"/>
              <a:gd name="T51" fmla="*/ 311 h 508"/>
              <a:gd name="T52" fmla="*/ 0 w 168"/>
              <a:gd name="T53" fmla="*/ 290 h 508"/>
              <a:gd name="T54" fmla="*/ 0 w 168"/>
              <a:gd name="T55" fmla="*/ 130 h 508"/>
              <a:gd name="T56" fmla="*/ 44 w 168"/>
              <a:gd name="T57" fmla="*/ 91 h 508"/>
              <a:gd name="T58" fmla="*/ 125 w 168"/>
              <a:gd name="T59" fmla="*/ 91 h 508"/>
              <a:gd name="T60" fmla="*/ 168 w 168"/>
              <a:gd name="T61" fmla="*/ 130 h 508"/>
              <a:gd name="T62" fmla="*/ 168 w 168"/>
              <a:gd name="T63" fmla="*/ 290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8" h="508">
                <a:moveTo>
                  <a:pt x="118" y="41"/>
                </a:moveTo>
                <a:cubicBezTo>
                  <a:pt x="118" y="53"/>
                  <a:pt x="115" y="63"/>
                  <a:pt x="108" y="73"/>
                </a:cubicBezTo>
                <a:cubicBezTo>
                  <a:pt x="101" y="82"/>
                  <a:pt x="93" y="86"/>
                  <a:pt x="84" y="86"/>
                </a:cubicBezTo>
                <a:cubicBezTo>
                  <a:pt x="74" y="86"/>
                  <a:pt x="66" y="82"/>
                  <a:pt x="59" y="73"/>
                </a:cubicBezTo>
                <a:cubicBezTo>
                  <a:pt x="52" y="63"/>
                  <a:pt x="49" y="53"/>
                  <a:pt x="49" y="41"/>
                </a:cubicBezTo>
                <a:cubicBezTo>
                  <a:pt x="49" y="30"/>
                  <a:pt x="52" y="20"/>
                  <a:pt x="59" y="12"/>
                </a:cubicBezTo>
                <a:cubicBezTo>
                  <a:pt x="66" y="4"/>
                  <a:pt x="74" y="0"/>
                  <a:pt x="84" y="0"/>
                </a:cubicBezTo>
                <a:cubicBezTo>
                  <a:pt x="93" y="0"/>
                  <a:pt x="101" y="4"/>
                  <a:pt x="108" y="12"/>
                </a:cubicBezTo>
                <a:cubicBezTo>
                  <a:pt x="115" y="20"/>
                  <a:pt x="118" y="30"/>
                  <a:pt x="118" y="41"/>
                </a:cubicBezTo>
                <a:close/>
                <a:moveTo>
                  <a:pt x="168" y="290"/>
                </a:moveTo>
                <a:cubicBezTo>
                  <a:pt x="168" y="304"/>
                  <a:pt x="163" y="311"/>
                  <a:pt x="152" y="311"/>
                </a:cubicBezTo>
                <a:cubicBezTo>
                  <a:pt x="141" y="311"/>
                  <a:pt x="136" y="304"/>
                  <a:pt x="136" y="290"/>
                </a:cubicBezTo>
                <a:cubicBezTo>
                  <a:pt x="136" y="150"/>
                  <a:pt x="136" y="150"/>
                  <a:pt x="136" y="150"/>
                </a:cubicBezTo>
                <a:cubicBezTo>
                  <a:pt x="128" y="150"/>
                  <a:pt x="128" y="150"/>
                  <a:pt x="128" y="150"/>
                </a:cubicBezTo>
                <a:cubicBezTo>
                  <a:pt x="128" y="487"/>
                  <a:pt x="128" y="487"/>
                  <a:pt x="128" y="487"/>
                </a:cubicBezTo>
                <a:cubicBezTo>
                  <a:pt x="128" y="501"/>
                  <a:pt x="122" y="508"/>
                  <a:pt x="109" y="508"/>
                </a:cubicBezTo>
                <a:cubicBezTo>
                  <a:pt x="96" y="508"/>
                  <a:pt x="89" y="501"/>
                  <a:pt x="89" y="487"/>
                </a:cubicBezTo>
                <a:cubicBezTo>
                  <a:pt x="89" y="288"/>
                  <a:pt x="89" y="288"/>
                  <a:pt x="89" y="288"/>
                </a:cubicBezTo>
                <a:cubicBezTo>
                  <a:pt x="79" y="288"/>
                  <a:pt x="79" y="288"/>
                  <a:pt x="79" y="288"/>
                </a:cubicBezTo>
                <a:cubicBezTo>
                  <a:pt x="79" y="487"/>
                  <a:pt x="79" y="487"/>
                  <a:pt x="79" y="487"/>
                </a:cubicBezTo>
                <a:cubicBezTo>
                  <a:pt x="79" y="501"/>
                  <a:pt x="72" y="508"/>
                  <a:pt x="59" y="508"/>
                </a:cubicBezTo>
                <a:cubicBezTo>
                  <a:pt x="46" y="508"/>
                  <a:pt x="40" y="501"/>
                  <a:pt x="40" y="487"/>
                </a:cubicBezTo>
                <a:cubicBezTo>
                  <a:pt x="40" y="150"/>
                  <a:pt x="40" y="150"/>
                  <a:pt x="40" y="150"/>
                </a:cubicBezTo>
                <a:cubicBezTo>
                  <a:pt x="32" y="150"/>
                  <a:pt x="32" y="150"/>
                  <a:pt x="32" y="150"/>
                </a:cubicBezTo>
                <a:cubicBezTo>
                  <a:pt x="32" y="290"/>
                  <a:pt x="32" y="290"/>
                  <a:pt x="32" y="290"/>
                </a:cubicBezTo>
                <a:cubicBezTo>
                  <a:pt x="32" y="304"/>
                  <a:pt x="27" y="311"/>
                  <a:pt x="16" y="311"/>
                </a:cubicBezTo>
                <a:cubicBezTo>
                  <a:pt x="5" y="311"/>
                  <a:pt x="0" y="304"/>
                  <a:pt x="0" y="290"/>
                </a:cubicBezTo>
                <a:cubicBezTo>
                  <a:pt x="0" y="130"/>
                  <a:pt x="0" y="130"/>
                  <a:pt x="0" y="130"/>
                </a:cubicBezTo>
                <a:cubicBezTo>
                  <a:pt x="0" y="104"/>
                  <a:pt x="15" y="91"/>
                  <a:pt x="44" y="91"/>
                </a:cubicBezTo>
                <a:cubicBezTo>
                  <a:pt x="125" y="91"/>
                  <a:pt x="125" y="91"/>
                  <a:pt x="125" y="91"/>
                </a:cubicBezTo>
                <a:cubicBezTo>
                  <a:pt x="153" y="91"/>
                  <a:pt x="168" y="104"/>
                  <a:pt x="168" y="130"/>
                </a:cubicBezTo>
                <a:lnTo>
                  <a:pt x="168" y="290"/>
                </a:lnTo>
                <a:close/>
              </a:path>
            </a:pathLst>
          </a:custGeom>
          <a:solidFill>
            <a:schemeClr val="tx1"/>
          </a:solidFill>
          <a:ln>
            <a:noFill/>
          </a:ln>
        </p:spPr>
        <p:txBody>
          <a:bodyPr vert="horz" wrap="square" lIns="103693" tIns="51847" rIns="103693" bIns="51847" numCol="1" anchor="t" anchorCtr="0" compatLnSpc="1"/>
          <a:lstStyle/>
          <a:p>
            <a:pPr defTabSz="914400" fontAlgn="base">
              <a:spcBef>
                <a:spcPct val="0"/>
              </a:spcBef>
              <a:spcAft>
                <a:spcPct val="0"/>
              </a:spcAft>
              <a:buFont typeface="Arial" panose="020B0604020202020204" pitchFamily="34" charset="0"/>
              <a:buNone/>
            </a:pPr>
            <a:endParaRPr lang="en-US">
              <a:solidFill>
                <a:srgbClr val="000000"/>
              </a:solidFill>
              <a:latin typeface="Arial" panose="020B0604020202020204" pitchFamily="34" charset="0"/>
              <a:ea typeface="宋体" panose="02010600030101010101" pitchFamily="2" charset="-122"/>
            </a:endParaRPr>
          </a:p>
        </p:txBody>
      </p:sp>
      <p:sp>
        <p:nvSpPr>
          <p:cNvPr id="9" name="Freeform 6"/>
          <p:cNvSpPr>
            <a:spLocks noEditPoints="1"/>
          </p:cNvSpPr>
          <p:nvPr/>
        </p:nvSpPr>
        <p:spPr bwMode="auto">
          <a:xfrm>
            <a:off x="3603407" y="2649185"/>
            <a:ext cx="409364" cy="952739"/>
          </a:xfrm>
          <a:custGeom>
            <a:avLst/>
            <a:gdLst>
              <a:gd name="T0" fmla="*/ 90 w 128"/>
              <a:gd name="T1" fmla="*/ 32 h 388"/>
              <a:gd name="T2" fmla="*/ 82 w 128"/>
              <a:gd name="T3" fmla="*/ 56 h 388"/>
              <a:gd name="T4" fmla="*/ 63 w 128"/>
              <a:gd name="T5" fmla="*/ 66 h 388"/>
              <a:gd name="T6" fmla="*/ 45 w 128"/>
              <a:gd name="T7" fmla="*/ 56 h 388"/>
              <a:gd name="T8" fmla="*/ 37 w 128"/>
              <a:gd name="T9" fmla="*/ 32 h 388"/>
              <a:gd name="T10" fmla="*/ 45 w 128"/>
              <a:gd name="T11" fmla="*/ 9 h 388"/>
              <a:gd name="T12" fmla="*/ 63 w 128"/>
              <a:gd name="T13" fmla="*/ 0 h 388"/>
              <a:gd name="T14" fmla="*/ 82 w 128"/>
              <a:gd name="T15" fmla="*/ 9 h 388"/>
              <a:gd name="T16" fmla="*/ 90 w 128"/>
              <a:gd name="T17" fmla="*/ 32 h 388"/>
              <a:gd name="T18" fmla="*/ 128 w 128"/>
              <a:gd name="T19" fmla="*/ 222 h 388"/>
              <a:gd name="T20" fmla="*/ 116 w 128"/>
              <a:gd name="T21" fmla="*/ 238 h 388"/>
              <a:gd name="T22" fmla="*/ 103 w 128"/>
              <a:gd name="T23" fmla="*/ 222 h 388"/>
              <a:gd name="T24" fmla="*/ 103 w 128"/>
              <a:gd name="T25" fmla="*/ 115 h 388"/>
              <a:gd name="T26" fmla="*/ 97 w 128"/>
              <a:gd name="T27" fmla="*/ 115 h 388"/>
              <a:gd name="T28" fmla="*/ 97 w 128"/>
              <a:gd name="T29" fmla="*/ 372 h 388"/>
              <a:gd name="T30" fmla="*/ 82 w 128"/>
              <a:gd name="T31" fmla="*/ 388 h 388"/>
              <a:gd name="T32" fmla="*/ 68 w 128"/>
              <a:gd name="T33" fmla="*/ 372 h 388"/>
              <a:gd name="T34" fmla="*/ 68 w 128"/>
              <a:gd name="T35" fmla="*/ 220 h 388"/>
              <a:gd name="T36" fmla="*/ 60 w 128"/>
              <a:gd name="T37" fmla="*/ 220 h 388"/>
              <a:gd name="T38" fmla="*/ 60 w 128"/>
              <a:gd name="T39" fmla="*/ 372 h 388"/>
              <a:gd name="T40" fmla="*/ 45 w 128"/>
              <a:gd name="T41" fmla="*/ 388 h 388"/>
              <a:gd name="T42" fmla="*/ 30 w 128"/>
              <a:gd name="T43" fmla="*/ 372 h 388"/>
              <a:gd name="T44" fmla="*/ 30 w 128"/>
              <a:gd name="T45" fmla="*/ 115 h 388"/>
              <a:gd name="T46" fmla="*/ 24 w 128"/>
              <a:gd name="T47" fmla="*/ 115 h 388"/>
              <a:gd name="T48" fmla="*/ 24 w 128"/>
              <a:gd name="T49" fmla="*/ 222 h 388"/>
              <a:gd name="T50" fmla="*/ 12 w 128"/>
              <a:gd name="T51" fmla="*/ 238 h 388"/>
              <a:gd name="T52" fmla="*/ 0 w 128"/>
              <a:gd name="T53" fmla="*/ 222 h 388"/>
              <a:gd name="T54" fmla="*/ 0 w 128"/>
              <a:gd name="T55" fmla="*/ 99 h 388"/>
              <a:gd name="T56" fmla="*/ 33 w 128"/>
              <a:gd name="T57" fmla="*/ 70 h 388"/>
              <a:gd name="T58" fmla="*/ 95 w 128"/>
              <a:gd name="T59" fmla="*/ 70 h 388"/>
              <a:gd name="T60" fmla="*/ 128 w 128"/>
              <a:gd name="T61" fmla="*/ 99 h 388"/>
              <a:gd name="T62" fmla="*/ 128 w 128"/>
              <a:gd name="T63" fmla="*/ 222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388">
                <a:moveTo>
                  <a:pt x="90" y="32"/>
                </a:moveTo>
                <a:cubicBezTo>
                  <a:pt x="90" y="41"/>
                  <a:pt x="87" y="49"/>
                  <a:pt x="82" y="56"/>
                </a:cubicBezTo>
                <a:cubicBezTo>
                  <a:pt x="77" y="63"/>
                  <a:pt x="71" y="66"/>
                  <a:pt x="63" y="66"/>
                </a:cubicBezTo>
                <a:cubicBezTo>
                  <a:pt x="56" y="66"/>
                  <a:pt x="50" y="63"/>
                  <a:pt x="45" y="56"/>
                </a:cubicBezTo>
                <a:cubicBezTo>
                  <a:pt x="40" y="49"/>
                  <a:pt x="37" y="41"/>
                  <a:pt x="37" y="32"/>
                </a:cubicBezTo>
                <a:cubicBezTo>
                  <a:pt x="37" y="23"/>
                  <a:pt x="40" y="16"/>
                  <a:pt x="45" y="9"/>
                </a:cubicBezTo>
                <a:cubicBezTo>
                  <a:pt x="50" y="3"/>
                  <a:pt x="56" y="0"/>
                  <a:pt x="63" y="0"/>
                </a:cubicBezTo>
                <a:cubicBezTo>
                  <a:pt x="71" y="0"/>
                  <a:pt x="77" y="3"/>
                  <a:pt x="82" y="9"/>
                </a:cubicBezTo>
                <a:cubicBezTo>
                  <a:pt x="87" y="16"/>
                  <a:pt x="90" y="23"/>
                  <a:pt x="90" y="32"/>
                </a:cubicBezTo>
                <a:close/>
                <a:moveTo>
                  <a:pt x="128" y="222"/>
                </a:moveTo>
                <a:cubicBezTo>
                  <a:pt x="128" y="232"/>
                  <a:pt x="124" y="238"/>
                  <a:pt x="116" y="238"/>
                </a:cubicBezTo>
                <a:cubicBezTo>
                  <a:pt x="107" y="238"/>
                  <a:pt x="103" y="232"/>
                  <a:pt x="103" y="222"/>
                </a:cubicBezTo>
                <a:cubicBezTo>
                  <a:pt x="103" y="115"/>
                  <a:pt x="103" y="115"/>
                  <a:pt x="103" y="115"/>
                </a:cubicBezTo>
                <a:cubicBezTo>
                  <a:pt x="97" y="115"/>
                  <a:pt x="97" y="115"/>
                  <a:pt x="97" y="115"/>
                </a:cubicBezTo>
                <a:cubicBezTo>
                  <a:pt x="97" y="372"/>
                  <a:pt x="97" y="372"/>
                  <a:pt x="97" y="372"/>
                </a:cubicBezTo>
                <a:cubicBezTo>
                  <a:pt x="97" y="383"/>
                  <a:pt x="92" y="388"/>
                  <a:pt x="82" y="388"/>
                </a:cubicBezTo>
                <a:cubicBezTo>
                  <a:pt x="72" y="388"/>
                  <a:pt x="68" y="383"/>
                  <a:pt x="68" y="372"/>
                </a:cubicBezTo>
                <a:cubicBezTo>
                  <a:pt x="68" y="220"/>
                  <a:pt x="68" y="220"/>
                  <a:pt x="68" y="220"/>
                </a:cubicBezTo>
                <a:cubicBezTo>
                  <a:pt x="60" y="220"/>
                  <a:pt x="60" y="220"/>
                  <a:pt x="60" y="220"/>
                </a:cubicBezTo>
                <a:cubicBezTo>
                  <a:pt x="60" y="372"/>
                  <a:pt x="60" y="372"/>
                  <a:pt x="60" y="372"/>
                </a:cubicBezTo>
                <a:cubicBezTo>
                  <a:pt x="60" y="383"/>
                  <a:pt x="55" y="388"/>
                  <a:pt x="45" y="388"/>
                </a:cubicBezTo>
                <a:cubicBezTo>
                  <a:pt x="35" y="388"/>
                  <a:pt x="30" y="383"/>
                  <a:pt x="30" y="372"/>
                </a:cubicBezTo>
                <a:cubicBezTo>
                  <a:pt x="30" y="115"/>
                  <a:pt x="30" y="115"/>
                  <a:pt x="30" y="115"/>
                </a:cubicBezTo>
                <a:cubicBezTo>
                  <a:pt x="24" y="115"/>
                  <a:pt x="24" y="115"/>
                  <a:pt x="24" y="115"/>
                </a:cubicBezTo>
                <a:cubicBezTo>
                  <a:pt x="24" y="222"/>
                  <a:pt x="24" y="222"/>
                  <a:pt x="24" y="222"/>
                </a:cubicBezTo>
                <a:cubicBezTo>
                  <a:pt x="24" y="232"/>
                  <a:pt x="20" y="238"/>
                  <a:pt x="12" y="238"/>
                </a:cubicBezTo>
                <a:cubicBezTo>
                  <a:pt x="4" y="238"/>
                  <a:pt x="0" y="232"/>
                  <a:pt x="0" y="222"/>
                </a:cubicBezTo>
                <a:cubicBezTo>
                  <a:pt x="0" y="99"/>
                  <a:pt x="0" y="99"/>
                  <a:pt x="0" y="99"/>
                </a:cubicBezTo>
                <a:cubicBezTo>
                  <a:pt x="0" y="79"/>
                  <a:pt x="11" y="70"/>
                  <a:pt x="33" y="70"/>
                </a:cubicBezTo>
                <a:cubicBezTo>
                  <a:pt x="95" y="70"/>
                  <a:pt x="95" y="70"/>
                  <a:pt x="95" y="70"/>
                </a:cubicBezTo>
                <a:cubicBezTo>
                  <a:pt x="117" y="70"/>
                  <a:pt x="128" y="79"/>
                  <a:pt x="128" y="99"/>
                </a:cubicBezTo>
                <a:lnTo>
                  <a:pt x="128" y="222"/>
                </a:lnTo>
                <a:close/>
              </a:path>
            </a:pathLst>
          </a:custGeom>
          <a:solidFill>
            <a:schemeClr val="tx1"/>
          </a:solidFill>
          <a:ln>
            <a:noFill/>
          </a:ln>
        </p:spPr>
        <p:txBody>
          <a:bodyPr vert="horz" wrap="square" lIns="103693" tIns="51847" rIns="103693" bIns="51847" numCol="1" anchor="t" anchorCtr="0" compatLnSpc="1"/>
          <a:lstStyle/>
          <a:p>
            <a:pPr defTabSz="914400" fontAlgn="base">
              <a:spcBef>
                <a:spcPct val="0"/>
              </a:spcBef>
              <a:spcAft>
                <a:spcPct val="0"/>
              </a:spcAft>
              <a:buFont typeface="Arial" panose="020B0604020202020204" pitchFamily="34" charset="0"/>
              <a:buNone/>
            </a:pPr>
            <a:endParaRPr lang="en-US">
              <a:solidFill>
                <a:srgbClr val="000000"/>
              </a:solidFill>
              <a:latin typeface="Arial" panose="020B0604020202020204" pitchFamily="34" charset="0"/>
              <a:ea typeface="宋体" panose="02010600030101010101" pitchFamily="2" charset="-122"/>
            </a:endParaRPr>
          </a:p>
        </p:txBody>
      </p:sp>
      <p:sp>
        <p:nvSpPr>
          <p:cNvPr id="10" name="Freeform 7"/>
          <p:cNvSpPr>
            <a:spLocks noEditPoints="1"/>
          </p:cNvSpPr>
          <p:nvPr/>
        </p:nvSpPr>
        <p:spPr bwMode="auto">
          <a:xfrm>
            <a:off x="2632033" y="2649185"/>
            <a:ext cx="409364" cy="952739"/>
          </a:xfrm>
          <a:custGeom>
            <a:avLst/>
            <a:gdLst>
              <a:gd name="T0" fmla="*/ 90 w 128"/>
              <a:gd name="T1" fmla="*/ 32 h 388"/>
              <a:gd name="T2" fmla="*/ 82 w 128"/>
              <a:gd name="T3" fmla="*/ 56 h 388"/>
              <a:gd name="T4" fmla="*/ 64 w 128"/>
              <a:gd name="T5" fmla="*/ 66 h 388"/>
              <a:gd name="T6" fmla="*/ 45 w 128"/>
              <a:gd name="T7" fmla="*/ 56 h 388"/>
              <a:gd name="T8" fmla="*/ 37 w 128"/>
              <a:gd name="T9" fmla="*/ 32 h 388"/>
              <a:gd name="T10" fmla="*/ 45 w 128"/>
              <a:gd name="T11" fmla="*/ 9 h 388"/>
              <a:gd name="T12" fmla="*/ 64 w 128"/>
              <a:gd name="T13" fmla="*/ 0 h 388"/>
              <a:gd name="T14" fmla="*/ 82 w 128"/>
              <a:gd name="T15" fmla="*/ 9 h 388"/>
              <a:gd name="T16" fmla="*/ 90 w 128"/>
              <a:gd name="T17" fmla="*/ 32 h 388"/>
              <a:gd name="T18" fmla="*/ 128 w 128"/>
              <a:gd name="T19" fmla="*/ 222 h 388"/>
              <a:gd name="T20" fmla="*/ 116 w 128"/>
              <a:gd name="T21" fmla="*/ 238 h 388"/>
              <a:gd name="T22" fmla="*/ 104 w 128"/>
              <a:gd name="T23" fmla="*/ 222 h 388"/>
              <a:gd name="T24" fmla="*/ 104 w 128"/>
              <a:gd name="T25" fmla="*/ 115 h 388"/>
              <a:gd name="T26" fmla="*/ 98 w 128"/>
              <a:gd name="T27" fmla="*/ 115 h 388"/>
              <a:gd name="T28" fmla="*/ 98 w 128"/>
              <a:gd name="T29" fmla="*/ 372 h 388"/>
              <a:gd name="T30" fmla="*/ 83 w 128"/>
              <a:gd name="T31" fmla="*/ 388 h 388"/>
              <a:gd name="T32" fmla="*/ 68 w 128"/>
              <a:gd name="T33" fmla="*/ 372 h 388"/>
              <a:gd name="T34" fmla="*/ 68 w 128"/>
              <a:gd name="T35" fmla="*/ 220 h 388"/>
              <a:gd name="T36" fmla="*/ 60 w 128"/>
              <a:gd name="T37" fmla="*/ 220 h 388"/>
              <a:gd name="T38" fmla="*/ 60 w 128"/>
              <a:gd name="T39" fmla="*/ 372 h 388"/>
              <a:gd name="T40" fmla="*/ 45 w 128"/>
              <a:gd name="T41" fmla="*/ 388 h 388"/>
              <a:gd name="T42" fmla="*/ 30 w 128"/>
              <a:gd name="T43" fmla="*/ 372 h 388"/>
              <a:gd name="T44" fmla="*/ 30 w 128"/>
              <a:gd name="T45" fmla="*/ 115 h 388"/>
              <a:gd name="T46" fmla="*/ 24 w 128"/>
              <a:gd name="T47" fmla="*/ 115 h 388"/>
              <a:gd name="T48" fmla="*/ 24 w 128"/>
              <a:gd name="T49" fmla="*/ 222 h 388"/>
              <a:gd name="T50" fmla="*/ 12 w 128"/>
              <a:gd name="T51" fmla="*/ 238 h 388"/>
              <a:gd name="T52" fmla="*/ 0 w 128"/>
              <a:gd name="T53" fmla="*/ 222 h 388"/>
              <a:gd name="T54" fmla="*/ 0 w 128"/>
              <a:gd name="T55" fmla="*/ 99 h 388"/>
              <a:gd name="T56" fmla="*/ 33 w 128"/>
              <a:gd name="T57" fmla="*/ 70 h 388"/>
              <a:gd name="T58" fmla="*/ 95 w 128"/>
              <a:gd name="T59" fmla="*/ 70 h 388"/>
              <a:gd name="T60" fmla="*/ 128 w 128"/>
              <a:gd name="T61" fmla="*/ 99 h 388"/>
              <a:gd name="T62" fmla="*/ 128 w 128"/>
              <a:gd name="T63" fmla="*/ 222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388">
                <a:moveTo>
                  <a:pt x="90" y="32"/>
                </a:moveTo>
                <a:cubicBezTo>
                  <a:pt x="90" y="41"/>
                  <a:pt x="88" y="49"/>
                  <a:pt x="82" y="56"/>
                </a:cubicBezTo>
                <a:cubicBezTo>
                  <a:pt x="77" y="63"/>
                  <a:pt x="71" y="66"/>
                  <a:pt x="64" y="66"/>
                </a:cubicBezTo>
                <a:cubicBezTo>
                  <a:pt x="57" y="66"/>
                  <a:pt x="50" y="63"/>
                  <a:pt x="45" y="56"/>
                </a:cubicBezTo>
                <a:cubicBezTo>
                  <a:pt x="40" y="49"/>
                  <a:pt x="37" y="41"/>
                  <a:pt x="37" y="32"/>
                </a:cubicBezTo>
                <a:cubicBezTo>
                  <a:pt x="37" y="23"/>
                  <a:pt x="40" y="16"/>
                  <a:pt x="45" y="9"/>
                </a:cubicBezTo>
                <a:cubicBezTo>
                  <a:pt x="50" y="3"/>
                  <a:pt x="56" y="0"/>
                  <a:pt x="64" y="0"/>
                </a:cubicBezTo>
                <a:cubicBezTo>
                  <a:pt x="71" y="0"/>
                  <a:pt x="77" y="3"/>
                  <a:pt x="82" y="9"/>
                </a:cubicBezTo>
                <a:cubicBezTo>
                  <a:pt x="88" y="16"/>
                  <a:pt x="90" y="23"/>
                  <a:pt x="90" y="32"/>
                </a:cubicBezTo>
                <a:close/>
                <a:moveTo>
                  <a:pt x="128" y="222"/>
                </a:moveTo>
                <a:cubicBezTo>
                  <a:pt x="128" y="232"/>
                  <a:pt x="124" y="238"/>
                  <a:pt x="116" y="238"/>
                </a:cubicBezTo>
                <a:cubicBezTo>
                  <a:pt x="108" y="238"/>
                  <a:pt x="104" y="232"/>
                  <a:pt x="104" y="222"/>
                </a:cubicBezTo>
                <a:cubicBezTo>
                  <a:pt x="104" y="115"/>
                  <a:pt x="104" y="115"/>
                  <a:pt x="104" y="115"/>
                </a:cubicBezTo>
                <a:cubicBezTo>
                  <a:pt x="98" y="115"/>
                  <a:pt x="98" y="115"/>
                  <a:pt x="98" y="115"/>
                </a:cubicBezTo>
                <a:cubicBezTo>
                  <a:pt x="98" y="372"/>
                  <a:pt x="98" y="372"/>
                  <a:pt x="98" y="372"/>
                </a:cubicBezTo>
                <a:cubicBezTo>
                  <a:pt x="98" y="383"/>
                  <a:pt x="93" y="388"/>
                  <a:pt x="83" y="388"/>
                </a:cubicBezTo>
                <a:cubicBezTo>
                  <a:pt x="73" y="388"/>
                  <a:pt x="68" y="383"/>
                  <a:pt x="68" y="372"/>
                </a:cubicBezTo>
                <a:cubicBezTo>
                  <a:pt x="68" y="220"/>
                  <a:pt x="68" y="220"/>
                  <a:pt x="68" y="220"/>
                </a:cubicBezTo>
                <a:cubicBezTo>
                  <a:pt x="60" y="220"/>
                  <a:pt x="60" y="220"/>
                  <a:pt x="60" y="220"/>
                </a:cubicBezTo>
                <a:cubicBezTo>
                  <a:pt x="60" y="372"/>
                  <a:pt x="60" y="372"/>
                  <a:pt x="60" y="372"/>
                </a:cubicBezTo>
                <a:cubicBezTo>
                  <a:pt x="60" y="383"/>
                  <a:pt x="55" y="388"/>
                  <a:pt x="45" y="388"/>
                </a:cubicBezTo>
                <a:cubicBezTo>
                  <a:pt x="35" y="388"/>
                  <a:pt x="30" y="383"/>
                  <a:pt x="30" y="372"/>
                </a:cubicBezTo>
                <a:cubicBezTo>
                  <a:pt x="30" y="115"/>
                  <a:pt x="30" y="115"/>
                  <a:pt x="30" y="115"/>
                </a:cubicBezTo>
                <a:cubicBezTo>
                  <a:pt x="24" y="115"/>
                  <a:pt x="24" y="115"/>
                  <a:pt x="24" y="115"/>
                </a:cubicBezTo>
                <a:cubicBezTo>
                  <a:pt x="24" y="222"/>
                  <a:pt x="24" y="222"/>
                  <a:pt x="24" y="222"/>
                </a:cubicBezTo>
                <a:cubicBezTo>
                  <a:pt x="24" y="232"/>
                  <a:pt x="20" y="238"/>
                  <a:pt x="12" y="238"/>
                </a:cubicBezTo>
                <a:cubicBezTo>
                  <a:pt x="4" y="238"/>
                  <a:pt x="0" y="232"/>
                  <a:pt x="0" y="222"/>
                </a:cubicBezTo>
                <a:cubicBezTo>
                  <a:pt x="0" y="99"/>
                  <a:pt x="0" y="99"/>
                  <a:pt x="0" y="99"/>
                </a:cubicBezTo>
                <a:cubicBezTo>
                  <a:pt x="0" y="79"/>
                  <a:pt x="11" y="70"/>
                  <a:pt x="33" y="70"/>
                </a:cubicBezTo>
                <a:cubicBezTo>
                  <a:pt x="95" y="70"/>
                  <a:pt x="95" y="70"/>
                  <a:pt x="95" y="70"/>
                </a:cubicBezTo>
                <a:cubicBezTo>
                  <a:pt x="117" y="70"/>
                  <a:pt x="128" y="79"/>
                  <a:pt x="128" y="99"/>
                </a:cubicBezTo>
                <a:lnTo>
                  <a:pt x="128" y="222"/>
                </a:lnTo>
                <a:close/>
              </a:path>
            </a:pathLst>
          </a:custGeom>
          <a:solidFill>
            <a:schemeClr val="tx1"/>
          </a:solidFill>
          <a:ln>
            <a:noFill/>
          </a:ln>
        </p:spPr>
        <p:txBody>
          <a:bodyPr vert="horz" wrap="square" lIns="103693" tIns="51847" rIns="103693" bIns="51847" numCol="1" anchor="t" anchorCtr="0" compatLnSpc="1"/>
          <a:lstStyle/>
          <a:p>
            <a:pPr defTabSz="914400" fontAlgn="base">
              <a:spcBef>
                <a:spcPct val="0"/>
              </a:spcBef>
              <a:spcAft>
                <a:spcPct val="0"/>
              </a:spcAft>
              <a:buFont typeface="Arial" panose="020B0604020202020204" pitchFamily="34" charset="0"/>
              <a:buNone/>
            </a:pPr>
            <a:endParaRPr lang="en-US">
              <a:solidFill>
                <a:srgbClr val="000000"/>
              </a:solidFill>
              <a:latin typeface="Arial" panose="020B0604020202020204" pitchFamily="34" charset="0"/>
              <a:ea typeface="宋体" panose="02010600030101010101" pitchFamily="2" charset="-122"/>
            </a:endParaRPr>
          </a:p>
        </p:txBody>
      </p:sp>
      <p:sp>
        <p:nvSpPr>
          <p:cNvPr id="11" name="Freeform 8"/>
          <p:cNvSpPr>
            <a:spLocks noEditPoints="1"/>
          </p:cNvSpPr>
          <p:nvPr/>
        </p:nvSpPr>
        <p:spPr bwMode="auto">
          <a:xfrm>
            <a:off x="3183353" y="2282658"/>
            <a:ext cx="313165" cy="729857"/>
          </a:xfrm>
          <a:custGeom>
            <a:avLst/>
            <a:gdLst>
              <a:gd name="T0" fmla="*/ 69 w 98"/>
              <a:gd name="T1" fmla="*/ 24 h 297"/>
              <a:gd name="T2" fmla="*/ 63 w 98"/>
              <a:gd name="T3" fmla="*/ 43 h 297"/>
              <a:gd name="T4" fmla="*/ 49 w 98"/>
              <a:gd name="T5" fmla="*/ 51 h 297"/>
              <a:gd name="T6" fmla="*/ 35 w 98"/>
              <a:gd name="T7" fmla="*/ 43 h 297"/>
              <a:gd name="T8" fmla="*/ 29 w 98"/>
              <a:gd name="T9" fmla="*/ 24 h 297"/>
              <a:gd name="T10" fmla="*/ 34 w 98"/>
              <a:gd name="T11" fmla="*/ 7 h 297"/>
              <a:gd name="T12" fmla="*/ 49 w 98"/>
              <a:gd name="T13" fmla="*/ 0 h 297"/>
              <a:gd name="T14" fmla="*/ 63 w 98"/>
              <a:gd name="T15" fmla="*/ 7 h 297"/>
              <a:gd name="T16" fmla="*/ 69 w 98"/>
              <a:gd name="T17" fmla="*/ 24 h 297"/>
              <a:gd name="T18" fmla="*/ 98 w 98"/>
              <a:gd name="T19" fmla="*/ 169 h 297"/>
              <a:gd name="T20" fmla="*/ 89 w 98"/>
              <a:gd name="T21" fmla="*/ 182 h 297"/>
              <a:gd name="T22" fmla="*/ 79 w 98"/>
              <a:gd name="T23" fmla="*/ 169 h 297"/>
              <a:gd name="T24" fmla="*/ 79 w 98"/>
              <a:gd name="T25" fmla="*/ 88 h 297"/>
              <a:gd name="T26" fmla="*/ 75 w 98"/>
              <a:gd name="T27" fmla="*/ 88 h 297"/>
              <a:gd name="T28" fmla="*/ 75 w 98"/>
              <a:gd name="T29" fmla="*/ 284 h 297"/>
              <a:gd name="T30" fmla="*/ 63 w 98"/>
              <a:gd name="T31" fmla="*/ 297 h 297"/>
              <a:gd name="T32" fmla="*/ 52 w 98"/>
              <a:gd name="T33" fmla="*/ 284 h 297"/>
              <a:gd name="T34" fmla="*/ 52 w 98"/>
              <a:gd name="T35" fmla="*/ 168 h 297"/>
              <a:gd name="T36" fmla="*/ 46 w 98"/>
              <a:gd name="T37" fmla="*/ 168 h 297"/>
              <a:gd name="T38" fmla="*/ 46 w 98"/>
              <a:gd name="T39" fmla="*/ 284 h 297"/>
              <a:gd name="T40" fmla="*/ 35 w 98"/>
              <a:gd name="T41" fmla="*/ 297 h 297"/>
              <a:gd name="T42" fmla="*/ 23 w 98"/>
              <a:gd name="T43" fmla="*/ 284 h 297"/>
              <a:gd name="T44" fmla="*/ 23 w 98"/>
              <a:gd name="T45" fmla="*/ 88 h 297"/>
              <a:gd name="T46" fmla="*/ 19 w 98"/>
              <a:gd name="T47" fmla="*/ 88 h 297"/>
              <a:gd name="T48" fmla="*/ 19 w 98"/>
              <a:gd name="T49" fmla="*/ 169 h 297"/>
              <a:gd name="T50" fmla="*/ 9 w 98"/>
              <a:gd name="T51" fmla="*/ 182 h 297"/>
              <a:gd name="T52" fmla="*/ 0 w 98"/>
              <a:gd name="T53" fmla="*/ 169 h 297"/>
              <a:gd name="T54" fmla="*/ 0 w 98"/>
              <a:gd name="T55" fmla="*/ 76 h 297"/>
              <a:gd name="T56" fmla="*/ 25 w 98"/>
              <a:gd name="T57" fmla="*/ 53 h 297"/>
              <a:gd name="T58" fmla="*/ 73 w 98"/>
              <a:gd name="T59" fmla="*/ 53 h 297"/>
              <a:gd name="T60" fmla="*/ 98 w 98"/>
              <a:gd name="T61" fmla="*/ 76 h 297"/>
              <a:gd name="T62" fmla="*/ 98 w 98"/>
              <a:gd name="T63" fmla="*/ 169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 h="297">
                <a:moveTo>
                  <a:pt x="69" y="24"/>
                </a:moveTo>
                <a:cubicBezTo>
                  <a:pt x="69" y="31"/>
                  <a:pt x="67" y="37"/>
                  <a:pt x="63" y="43"/>
                </a:cubicBezTo>
                <a:cubicBezTo>
                  <a:pt x="59" y="48"/>
                  <a:pt x="54" y="51"/>
                  <a:pt x="49" y="51"/>
                </a:cubicBezTo>
                <a:cubicBezTo>
                  <a:pt x="43" y="51"/>
                  <a:pt x="39" y="48"/>
                  <a:pt x="35" y="43"/>
                </a:cubicBezTo>
                <a:cubicBezTo>
                  <a:pt x="31" y="37"/>
                  <a:pt x="29" y="31"/>
                  <a:pt x="29" y="24"/>
                </a:cubicBezTo>
                <a:cubicBezTo>
                  <a:pt x="29" y="18"/>
                  <a:pt x="31" y="12"/>
                  <a:pt x="34" y="7"/>
                </a:cubicBezTo>
                <a:cubicBezTo>
                  <a:pt x="38" y="3"/>
                  <a:pt x="43" y="0"/>
                  <a:pt x="49" y="0"/>
                </a:cubicBezTo>
                <a:cubicBezTo>
                  <a:pt x="54" y="0"/>
                  <a:pt x="59" y="3"/>
                  <a:pt x="63" y="7"/>
                </a:cubicBezTo>
                <a:cubicBezTo>
                  <a:pt x="67" y="12"/>
                  <a:pt x="69" y="18"/>
                  <a:pt x="69" y="24"/>
                </a:cubicBezTo>
                <a:close/>
                <a:moveTo>
                  <a:pt x="98" y="169"/>
                </a:moveTo>
                <a:cubicBezTo>
                  <a:pt x="98" y="178"/>
                  <a:pt x="95" y="182"/>
                  <a:pt x="89" y="182"/>
                </a:cubicBezTo>
                <a:cubicBezTo>
                  <a:pt x="82" y="182"/>
                  <a:pt x="79" y="178"/>
                  <a:pt x="79" y="169"/>
                </a:cubicBezTo>
                <a:cubicBezTo>
                  <a:pt x="79" y="88"/>
                  <a:pt x="79" y="88"/>
                  <a:pt x="79" y="88"/>
                </a:cubicBezTo>
                <a:cubicBezTo>
                  <a:pt x="75" y="88"/>
                  <a:pt x="75" y="88"/>
                  <a:pt x="75" y="88"/>
                </a:cubicBezTo>
                <a:cubicBezTo>
                  <a:pt x="75" y="284"/>
                  <a:pt x="75" y="284"/>
                  <a:pt x="75" y="284"/>
                </a:cubicBezTo>
                <a:cubicBezTo>
                  <a:pt x="75" y="292"/>
                  <a:pt x="71" y="297"/>
                  <a:pt x="63" y="297"/>
                </a:cubicBezTo>
                <a:cubicBezTo>
                  <a:pt x="56" y="297"/>
                  <a:pt x="52" y="292"/>
                  <a:pt x="52" y="284"/>
                </a:cubicBezTo>
                <a:cubicBezTo>
                  <a:pt x="52" y="168"/>
                  <a:pt x="52" y="168"/>
                  <a:pt x="52" y="168"/>
                </a:cubicBezTo>
                <a:cubicBezTo>
                  <a:pt x="46" y="168"/>
                  <a:pt x="46" y="168"/>
                  <a:pt x="46" y="168"/>
                </a:cubicBezTo>
                <a:cubicBezTo>
                  <a:pt x="46" y="284"/>
                  <a:pt x="46" y="284"/>
                  <a:pt x="46" y="284"/>
                </a:cubicBezTo>
                <a:cubicBezTo>
                  <a:pt x="46" y="292"/>
                  <a:pt x="42" y="297"/>
                  <a:pt x="35" y="297"/>
                </a:cubicBezTo>
                <a:cubicBezTo>
                  <a:pt x="27" y="297"/>
                  <a:pt x="23" y="292"/>
                  <a:pt x="23" y="284"/>
                </a:cubicBezTo>
                <a:cubicBezTo>
                  <a:pt x="23" y="88"/>
                  <a:pt x="23" y="88"/>
                  <a:pt x="23" y="88"/>
                </a:cubicBezTo>
                <a:cubicBezTo>
                  <a:pt x="19" y="88"/>
                  <a:pt x="19" y="88"/>
                  <a:pt x="19" y="88"/>
                </a:cubicBezTo>
                <a:cubicBezTo>
                  <a:pt x="19" y="169"/>
                  <a:pt x="19" y="169"/>
                  <a:pt x="19" y="169"/>
                </a:cubicBezTo>
                <a:cubicBezTo>
                  <a:pt x="19" y="178"/>
                  <a:pt x="16" y="182"/>
                  <a:pt x="9" y="182"/>
                </a:cubicBezTo>
                <a:cubicBezTo>
                  <a:pt x="3" y="182"/>
                  <a:pt x="0" y="178"/>
                  <a:pt x="0" y="169"/>
                </a:cubicBezTo>
                <a:cubicBezTo>
                  <a:pt x="0" y="76"/>
                  <a:pt x="0" y="76"/>
                  <a:pt x="0" y="76"/>
                </a:cubicBezTo>
                <a:cubicBezTo>
                  <a:pt x="0" y="61"/>
                  <a:pt x="9" y="53"/>
                  <a:pt x="25" y="53"/>
                </a:cubicBezTo>
                <a:cubicBezTo>
                  <a:pt x="73" y="53"/>
                  <a:pt x="73" y="53"/>
                  <a:pt x="73" y="53"/>
                </a:cubicBezTo>
                <a:cubicBezTo>
                  <a:pt x="90" y="53"/>
                  <a:pt x="98" y="61"/>
                  <a:pt x="98" y="76"/>
                </a:cubicBezTo>
                <a:lnTo>
                  <a:pt x="98" y="169"/>
                </a:lnTo>
                <a:close/>
              </a:path>
            </a:pathLst>
          </a:custGeom>
          <a:solidFill>
            <a:schemeClr val="tx1"/>
          </a:solidFill>
          <a:ln>
            <a:noFill/>
          </a:ln>
        </p:spPr>
        <p:txBody>
          <a:bodyPr vert="horz" wrap="square" lIns="103693" tIns="51847" rIns="103693" bIns="51847" numCol="1" anchor="t" anchorCtr="0" compatLnSpc="1"/>
          <a:lstStyle/>
          <a:p>
            <a:pPr defTabSz="914400" fontAlgn="base">
              <a:spcBef>
                <a:spcPct val="0"/>
              </a:spcBef>
              <a:spcAft>
                <a:spcPct val="0"/>
              </a:spcAft>
              <a:buFont typeface="Arial" panose="020B0604020202020204" pitchFamily="34" charset="0"/>
              <a:buNone/>
            </a:pPr>
            <a:endParaRPr lang="en-US">
              <a:solidFill>
                <a:srgbClr val="000000"/>
              </a:solidFill>
              <a:latin typeface="Arial" panose="020B0604020202020204" pitchFamily="34" charset="0"/>
              <a:ea typeface="宋体" panose="02010600030101010101" pitchFamily="2" charset="-122"/>
            </a:endParaRPr>
          </a:p>
        </p:txBody>
      </p:sp>
      <p:sp>
        <p:nvSpPr>
          <p:cNvPr id="12" name="Freeform 9"/>
          <p:cNvSpPr>
            <a:spLocks noEditPoints="1"/>
          </p:cNvSpPr>
          <p:nvPr/>
        </p:nvSpPr>
        <p:spPr bwMode="auto">
          <a:xfrm>
            <a:off x="4040334" y="2282658"/>
            <a:ext cx="313165" cy="729857"/>
          </a:xfrm>
          <a:custGeom>
            <a:avLst/>
            <a:gdLst>
              <a:gd name="T0" fmla="*/ 69 w 98"/>
              <a:gd name="T1" fmla="*/ 24 h 297"/>
              <a:gd name="T2" fmla="*/ 63 w 98"/>
              <a:gd name="T3" fmla="*/ 43 h 297"/>
              <a:gd name="T4" fmla="*/ 49 w 98"/>
              <a:gd name="T5" fmla="*/ 51 h 297"/>
              <a:gd name="T6" fmla="*/ 35 w 98"/>
              <a:gd name="T7" fmla="*/ 43 h 297"/>
              <a:gd name="T8" fmla="*/ 29 w 98"/>
              <a:gd name="T9" fmla="*/ 24 h 297"/>
              <a:gd name="T10" fmla="*/ 35 w 98"/>
              <a:gd name="T11" fmla="*/ 7 h 297"/>
              <a:gd name="T12" fmla="*/ 49 w 98"/>
              <a:gd name="T13" fmla="*/ 0 h 297"/>
              <a:gd name="T14" fmla="*/ 63 w 98"/>
              <a:gd name="T15" fmla="*/ 7 h 297"/>
              <a:gd name="T16" fmla="*/ 69 w 98"/>
              <a:gd name="T17" fmla="*/ 24 h 297"/>
              <a:gd name="T18" fmla="*/ 98 w 98"/>
              <a:gd name="T19" fmla="*/ 169 h 297"/>
              <a:gd name="T20" fmla="*/ 89 w 98"/>
              <a:gd name="T21" fmla="*/ 182 h 297"/>
              <a:gd name="T22" fmla="*/ 80 w 98"/>
              <a:gd name="T23" fmla="*/ 169 h 297"/>
              <a:gd name="T24" fmla="*/ 80 w 98"/>
              <a:gd name="T25" fmla="*/ 88 h 297"/>
              <a:gd name="T26" fmla="*/ 75 w 98"/>
              <a:gd name="T27" fmla="*/ 88 h 297"/>
              <a:gd name="T28" fmla="*/ 75 w 98"/>
              <a:gd name="T29" fmla="*/ 284 h 297"/>
              <a:gd name="T30" fmla="*/ 64 w 98"/>
              <a:gd name="T31" fmla="*/ 297 h 297"/>
              <a:gd name="T32" fmla="*/ 52 w 98"/>
              <a:gd name="T33" fmla="*/ 284 h 297"/>
              <a:gd name="T34" fmla="*/ 52 w 98"/>
              <a:gd name="T35" fmla="*/ 168 h 297"/>
              <a:gd name="T36" fmla="*/ 46 w 98"/>
              <a:gd name="T37" fmla="*/ 168 h 297"/>
              <a:gd name="T38" fmla="*/ 46 w 98"/>
              <a:gd name="T39" fmla="*/ 284 h 297"/>
              <a:gd name="T40" fmla="*/ 35 w 98"/>
              <a:gd name="T41" fmla="*/ 297 h 297"/>
              <a:gd name="T42" fmla="*/ 24 w 98"/>
              <a:gd name="T43" fmla="*/ 284 h 297"/>
              <a:gd name="T44" fmla="*/ 24 w 98"/>
              <a:gd name="T45" fmla="*/ 88 h 297"/>
              <a:gd name="T46" fmla="*/ 19 w 98"/>
              <a:gd name="T47" fmla="*/ 88 h 297"/>
              <a:gd name="T48" fmla="*/ 19 w 98"/>
              <a:gd name="T49" fmla="*/ 169 h 297"/>
              <a:gd name="T50" fmla="*/ 10 w 98"/>
              <a:gd name="T51" fmla="*/ 182 h 297"/>
              <a:gd name="T52" fmla="*/ 0 w 98"/>
              <a:gd name="T53" fmla="*/ 169 h 297"/>
              <a:gd name="T54" fmla="*/ 0 w 98"/>
              <a:gd name="T55" fmla="*/ 76 h 297"/>
              <a:gd name="T56" fmla="*/ 26 w 98"/>
              <a:gd name="T57" fmla="*/ 53 h 297"/>
              <a:gd name="T58" fmla="*/ 73 w 98"/>
              <a:gd name="T59" fmla="*/ 53 h 297"/>
              <a:gd name="T60" fmla="*/ 98 w 98"/>
              <a:gd name="T61" fmla="*/ 76 h 297"/>
              <a:gd name="T62" fmla="*/ 98 w 98"/>
              <a:gd name="T63" fmla="*/ 169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 h="297">
                <a:moveTo>
                  <a:pt x="69" y="24"/>
                </a:moveTo>
                <a:cubicBezTo>
                  <a:pt x="69" y="31"/>
                  <a:pt x="67" y="37"/>
                  <a:pt x="63" y="43"/>
                </a:cubicBezTo>
                <a:cubicBezTo>
                  <a:pt x="59" y="48"/>
                  <a:pt x="55" y="51"/>
                  <a:pt x="49" y="51"/>
                </a:cubicBezTo>
                <a:cubicBezTo>
                  <a:pt x="44" y="51"/>
                  <a:pt x="39" y="48"/>
                  <a:pt x="35" y="43"/>
                </a:cubicBezTo>
                <a:cubicBezTo>
                  <a:pt x="31" y="37"/>
                  <a:pt x="29" y="31"/>
                  <a:pt x="29" y="24"/>
                </a:cubicBezTo>
                <a:cubicBezTo>
                  <a:pt x="29" y="18"/>
                  <a:pt x="31" y="12"/>
                  <a:pt x="35" y="7"/>
                </a:cubicBezTo>
                <a:cubicBezTo>
                  <a:pt x="39" y="3"/>
                  <a:pt x="44" y="0"/>
                  <a:pt x="49" y="0"/>
                </a:cubicBezTo>
                <a:cubicBezTo>
                  <a:pt x="55" y="0"/>
                  <a:pt x="59" y="3"/>
                  <a:pt x="63" y="7"/>
                </a:cubicBezTo>
                <a:cubicBezTo>
                  <a:pt x="67" y="12"/>
                  <a:pt x="69" y="18"/>
                  <a:pt x="69" y="24"/>
                </a:cubicBezTo>
                <a:close/>
                <a:moveTo>
                  <a:pt x="98" y="169"/>
                </a:moveTo>
                <a:cubicBezTo>
                  <a:pt x="98" y="178"/>
                  <a:pt x="95" y="182"/>
                  <a:pt x="89" y="182"/>
                </a:cubicBezTo>
                <a:cubicBezTo>
                  <a:pt x="83" y="182"/>
                  <a:pt x="80" y="178"/>
                  <a:pt x="80" y="169"/>
                </a:cubicBezTo>
                <a:cubicBezTo>
                  <a:pt x="80" y="88"/>
                  <a:pt x="80" y="88"/>
                  <a:pt x="80" y="88"/>
                </a:cubicBezTo>
                <a:cubicBezTo>
                  <a:pt x="75" y="88"/>
                  <a:pt x="75" y="88"/>
                  <a:pt x="75" y="88"/>
                </a:cubicBezTo>
                <a:cubicBezTo>
                  <a:pt x="75" y="284"/>
                  <a:pt x="75" y="284"/>
                  <a:pt x="75" y="284"/>
                </a:cubicBezTo>
                <a:cubicBezTo>
                  <a:pt x="75" y="292"/>
                  <a:pt x="71" y="297"/>
                  <a:pt x="64" y="297"/>
                </a:cubicBezTo>
                <a:cubicBezTo>
                  <a:pt x="56" y="297"/>
                  <a:pt x="52" y="292"/>
                  <a:pt x="52" y="284"/>
                </a:cubicBezTo>
                <a:cubicBezTo>
                  <a:pt x="52" y="168"/>
                  <a:pt x="52" y="168"/>
                  <a:pt x="52" y="168"/>
                </a:cubicBezTo>
                <a:cubicBezTo>
                  <a:pt x="46" y="168"/>
                  <a:pt x="46" y="168"/>
                  <a:pt x="46" y="168"/>
                </a:cubicBezTo>
                <a:cubicBezTo>
                  <a:pt x="46" y="284"/>
                  <a:pt x="46" y="284"/>
                  <a:pt x="46" y="284"/>
                </a:cubicBezTo>
                <a:cubicBezTo>
                  <a:pt x="46" y="292"/>
                  <a:pt x="43" y="297"/>
                  <a:pt x="35" y="297"/>
                </a:cubicBezTo>
                <a:cubicBezTo>
                  <a:pt x="27" y="297"/>
                  <a:pt x="24" y="292"/>
                  <a:pt x="24" y="284"/>
                </a:cubicBezTo>
                <a:cubicBezTo>
                  <a:pt x="24" y="88"/>
                  <a:pt x="24" y="88"/>
                  <a:pt x="24" y="88"/>
                </a:cubicBezTo>
                <a:cubicBezTo>
                  <a:pt x="19" y="88"/>
                  <a:pt x="19" y="88"/>
                  <a:pt x="19" y="88"/>
                </a:cubicBezTo>
                <a:cubicBezTo>
                  <a:pt x="19" y="169"/>
                  <a:pt x="19" y="169"/>
                  <a:pt x="19" y="169"/>
                </a:cubicBezTo>
                <a:cubicBezTo>
                  <a:pt x="19" y="178"/>
                  <a:pt x="16" y="182"/>
                  <a:pt x="10" y="182"/>
                </a:cubicBezTo>
                <a:cubicBezTo>
                  <a:pt x="3" y="182"/>
                  <a:pt x="0" y="178"/>
                  <a:pt x="0" y="169"/>
                </a:cubicBezTo>
                <a:cubicBezTo>
                  <a:pt x="0" y="76"/>
                  <a:pt x="0" y="76"/>
                  <a:pt x="0" y="76"/>
                </a:cubicBezTo>
                <a:cubicBezTo>
                  <a:pt x="0" y="61"/>
                  <a:pt x="9" y="53"/>
                  <a:pt x="26" y="53"/>
                </a:cubicBezTo>
                <a:cubicBezTo>
                  <a:pt x="73" y="53"/>
                  <a:pt x="73" y="53"/>
                  <a:pt x="73" y="53"/>
                </a:cubicBezTo>
                <a:cubicBezTo>
                  <a:pt x="90" y="53"/>
                  <a:pt x="98" y="61"/>
                  <a:pt x="98" y="76"/>
                </a:cubicBezTo>
                <a:lnTo>
                  <a:pt x="98" y="169"/>
                </a:lnTo>
                <a:close/>
              </a:path>
            </a:pathLst>
          </a:custGeom>
          <a:solidFill>
            <a:schemeClr val="tx1"/>
          </a:solidFill>
          <a:ln>
            <a:noFill/>
          </a:ln>
        </p:spPr>
        <p:txBody>
          <a:bodyPr vert="horz" wrap="square" lIns="103693" tIns="51847" rIns="103693" bIns="51847" numCol="1" anchor="t" anchorCtr="0" compatLnSpc="1"/>
          <a:lstStyle/>
          <a:p>
            <a:pPr defTabSz="914400" fontAlgn="base">
              <a:spcBef>
                <a:spcPct val="0"/>
              </a:spcBef>
              <a:spcAft>
                <a:spcPct val="0"/>
              </a:spcAft>
              <a:buFont typeface="Arial" panose="020B0604020202020204" pitchFamily="34" charset="0"/>
              <a:buNone/>
            </a:pPr>
            <a:endParaRPr lang="en-US">
              <a:solidFill>
                <a:srgbClr val="000000"/>
              </a:solidFill>
              <a:latin typeface="Arial" panose="020B0604020202020204" pitchFamily="34" charset="0"/>
              <a:ea typeface="宋体" panose="02010600030101010101" pitchFamily="2" charset="-122"/>
            </a:endParaRPr>
          </a:p>
        </p:txBody>
      </p:sp>
      <p:sp>
        <p:nvSpPr>
          <p:cNvPr id="13" name="Freeform 10"/>
          <p:cNvSpPr>
            <a:spLocks noEditPoints="1"/>
          </p:cNvSpPr>
          <p:nvPr/>
        </p:nvSpPr>
        <p:spPr bwMode="auto">
          <a:xfrm>
            <a:off x="2339498" y="2282658"/>
            <a:ext cx="313165" cy="729857"/>
          </a:xfrm>
          <a:custGeom>
            <a:avLst/>
            <a:gdLst>
              <a:gd name="T0" fmla="*/ 69 w 98"/>
              <a:gd name="T1" fmla="*/ 24 h 297"/>
              <a:gd name="T2" fmla="*/ 63 w 98"/>
              <a:gd name="T3" fmla="*/ 43 h 297"/>
              <a:gd name="T4" fmla="*/ 48 w 98"/>
              <a:gd name="T5" fmla="*/ 51 h 297"/>
              <a:gd name="T6" fmla="*/ 34 w 98"/>
              <a:gd name="T7" fmla="*/ 43 h 297"/>
              <a:gd name="T8" fmla="*/ 28 w 98"/>
              <a:gd name="T9" fmla="*/ 24 h 297"/>
              <a:gd name="T10" fmla="*/ 34 w 98"/>
              <a:gd name="T11" fmla="*/ 7 h 297"/>
              <a:gd name="T12" fmla="*/ 48 w 98"/>
              <a:gd name="T13" fmla="*/ 0 h 297"/>
              <a:gd name="T14" fmla="*/ 63 w 98"/>
              <a:gd name="T15" fmla="*/ 7 h 297"/>
              <a:gd name="T16" fmla="*/ 69 w 98"/>
              <a:gd name="T17" fmla="*/ 24 h 297"/>
              <a:gd name="T18" fmla="*/ 98 w 98"/>
              <a:gd name="T19" fmla="*/ 169 h 297"/>
              <a:gd name="T20" fmla="*/ 88 w 98"/>
              <a:gd name="T21" fmla="*/ 182 h 297"/>
              <a:gd name="T22" fmla="*/ 79 w 98"/>
              <a:gd name="T23" fmla="*/ 169 h 297"/>
              <a:gd name="T24" fmla="*/ 79 w 98"/>
              <a:gd name="T25" fmla="*/ 88 h 297"/>
              <a:gd name="T26" fmla="*/ 74 w 98"/>
              <a:gd name="T27" fmla="*/ 88 h 297"/>
              <a:gd name="T28" fmla="*/ 74 w 98"/>
              <a:gd name="T29" fmla="*/ 284 h 297"/>
              <a:gd name="T30" fmla="*/ 63 w 98"/>
              <a:gd name="T31" fmla="*/ 297 h 297"/>
              <a:gd name="T32" fmla="*/ 52 w 98"/>
              <a:gd name="T33" fmla="*/ 284 h 297"/>
              <a:gd name="T34" fmla="*/ 52 w 98"/>
              <a:gd name="T35" fmla="*/ 168 h 297"/>
              <a:gd name="T36" fmla="*/ 46 w 98"/>
              <a:gd name="T37" fmla="*/ 168 h 297"/>
              <a:gd name="T38" fmla="*/ 46 w 98"/>
              <a:gd name="T39" fmla="*/ 284 h 297"/>
              <a:gd name="T40" fmla="*/ 34 w 98"/>
              <a:gd name="T41" fmla="*/ 297 h 297"/>
              <a:gd name="T42" fmla="*/ 23 w 98"/>
              <a:gd name="T43" fmla="*/ 284 h 297"/>
              <a:gd name="T44" fmla="*/ 23 w 98"/>
              <a:gd name="T45" fmla="*/ 88 h 297"/>
              <a:gd name="T46" fmla="*/ 18 w 98"/>
              <a:gd name="T47" fmla="*/ 88 h 297"/>
              <a:gd name="T48" fmla="*/ 18 w 98"/>
              <a:gd name="T49" fmla="*/ 169 h 297"/>
              <a:gd name="T50" fmla="*/ 9 w 98"/>
              <a:gd name="T51" fmla="*/ 182 h 297"/>
              <a:gd name="T52" fmla="*/ 0 w 98"/>
              <a:gd name="T53" fmla="*/ 169 h 297"/>
              <a:gd name="T54" fmla="*/ 0 w 98"/>
              <a:gd name="T55" fmla="*/ 76 h 297"/>
              <a:gd name="T56" fmla="*/ 25 w 98"/>
              <a:gd name="T57" fmla="*/ 53 h 297"/>
              <a:gd name="T58" fmla="*/ 72 w 98"/>
              <a:gd name="T59" fmla="*/ 53 h 297"/>
              <a:gd name="T60" fmla="*/ 98 w 98"/>
              <a:gd name="T61" fmla="*/ 76 h 297"/>
              <a:gd name="T62" fmla="*/ 98 w 98"/>
              <a:gd name="T63" fmla="*/ 169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 h="297">
                <a:moveTo>
                  <a:pt x="69" y="24"/>
                </a:moveTo>
                <a:cubicBezTo>
                  <a:pt x="69" y="31"/>
                  <a:pt x="67" y="37"/>
                  <a:pt x="63" y="43"/>
                </a:cubicBezTo>
                <a:cubicBezTo>
                  <a:pt x="59" y="48"/>
                  <a:pt x="54" y="51"/>
                  <a:pt x="48" y="51"/>
                </a:cubicBezTo>
                <a:cubicBezTo>
                  <a:pt x="43" y="51"/>
                  <a:pt x="38" y="48"/>
                  <a:pt x="34" y="43"/>
                </a:cubicBezTo>
                <a:cubicBezTo>
                  <a:pt x="30" y="37"/>
                  <a:pt x="28" y="31"/>
                  <a:pt x="28" y="24"/>
                </a:cubicBezTo>
                <a:cubicBezTo>
                  <a:pt x="28" y="18"/>
                  <a:pt x="30" y="12"/>
                  <a:pt x="34" y="7"/>
                </a:cubicBezTo>
                <a:cubicBezTo>
                  <a:pt x="38" y="3"/>
                  <a:pt x="43" y="0"/>
                  <a:pt x="48" y="0"/>
                </a:cubicBezTo>
                <a:cubicBezTo>
                  <a:pt x="54" y="0"/>
                  <a:pt x="59" y="3"/>
                  <a:pt x="63" y="7"/>
                </a:cubicBezTo>
                <a:cubicBezTo>
                  <a:pt x="67" y="12"/>
                  <a:pt x="69" y="18"/>
                  <a:pt x="69" y="24"/>
                </a:cubicBezTo>
                <a:close/>
                <a:moveTo>
                  <a:pt x="98" y="169"/>
                </a:moveTo>
                <a:cubicBezTo>
                  <a:pt x="98" y="178"/>
                  <a:pt x="95" y="182"/>
                  <a:pt x="88" y="182"/>
                </a:cubicBezTo>
                <a:cubicBezTo>
                  <a:pt x="82" y="182"/>
                  <a:pt x="79" y="178"/>
                  <a:pt x="79" y="169"/>
                </a:cubicBezTo>
                <a:cubicBezTo>
                  <a:pt x="79" y="88"/>
                  <a:pt x="79" y="88"/>
                  <a:pt x="79" y="88"/>
                </a:cubicBezTo>
                <a:cubicBezTo>
                  <a:pt x="74" y="88"/>
                  <a:pt x="74" y="88"/>
                  <a:pt x="74" y="88"/>
                </a:cubicBezTo>
                <a:cubicBezTo>
                  <a:pt x="74" y="284"/>
                  <a:pt x="74" y="284"/>
                  <a:pt x="74" y="284"/>
                </a:cubicBezTo>
                <a:cubicBezTo>
                  <a:pt x="74" y="292"/>
                  <a:pt x="71" y="297"/>
                  <a:pt x="63" y="297"/>
                </a:cubicBezTo>
                <a:cubicBezTo>
                  <a:pt x="55" y="297"/>
                  <a:pt x="52" y="292"/>
                  <a:pt x="52" y="284"/>
                </a:cubicBezTo>
                <a:cubicBezTo>
                  <a:pt x="52" y="168"/>
                  <a:pt x="52" y="168"/>
                  <a:pt x="52" y="168"/>
                </a:cubicBezTo>
                <a:cubicBezTo>
                  <a:pt x="46" y="168"/>
                  <a:pt x="46" y="168"/>
                  <a:pt x="46" y="168"/>
                </a:cubicBezTo>
                <a:cubicBezTo>
                  <a:pt x="46" y="284"/>
                  <a:pt x="46" y="284"/>
                  <a:pt x="46" y="284"/>
                </a:cubicBezTo>
                <a:cubicBezTo>
                  <a:pt x="46" y="292"/>
                  <a:pt x="42" y="297"/>
                  <a:pt x="34" y="297"/>
                </a:cubicBezTo>
                <a:cubicBezTo>
                  <a:pt x="27" y="297"/>
                  <a:pt x="23" y="292"/>
                  <a:pt x="23" y="284"/>
                </a:cubicBezTo>
                <a:cubicBezTo>
                  <a:pt x="23" y="88"/>
                  <a:pt x="23" y="88"/>
                  <a:pt x="23" y="88"/>
                </a:cubicBezTo>
                <a:cubicBezTo>
                  <a:pt x="18" y="88"/>
                  <a:pt x="18" y="88"/>
                  <a:pt x="18" y="88"/>
                </a:cubicBezTo>
                <a:cubicBezTo>
                  <a:pt x="18" y="169"/>
                  <a:pt x="18" y="169"/>
                  <a:pt x="18" y="169"/>
                </a:cubicBezTo>
                <a:cubicBezTo>
                  <a:pt x="18" y="178"/>
                  <a:pt x="15" y="182"/>
                  <a:pt x="9" y="182"/>
                </a:cubicBezTo>
                <a:cubicBezTo>
                  <a:pt x="3" y="182"/>
                  <a:pt x="0" y="178"/>
                  <a:pt x="0" y="169"/>
                </a:cubicBezTo>
                <a:cubicBezTo>
                  <a:pt x="0" y="76"/>
                  <a:pt x="0" y="76"/>
                  <a:pt x="0" y="76"/>
                </a:cubicBezTo>
                <a:cubicBezTo>
                  <a:pt x="0" y="61"/>
                  <a:pt x="8" y="53"/>
                  <a:pt x="25" y="53"/>
                </a:cubicBezTo>
                <a:cubicBezTo>
                  <a:pt x="72" y="53"/>
                  <a:pt x="72" y="53"/>
                  <a:pt x="72" y="53"/>
                </a:cubicBezTo>
                <a:cubicBezTo>
                  <a:pt x="89" y="53"/>
                  <a:pt x="98" y="61"/>
                  <a:pt x="98" y="76"/>
                </a:cubicBezTo>
                <a:lnTo>
                  <a:pt x="98" y="169"/>
                </a:lnTo>
                <a:close/>
              </a:path>
            </a:pathLst>
          </a:custGeom>
          <a:solidFill>
            <a:schemeClr val="tx1"/>
          </a:solidFill>
          <a:ln>
            <a:noFill/>
          </a:ln>
        </p:spPr>
        <p:txBody>
          <a:bodyPr vert="horz" wrap="square" lIns="103693" tIns="51847" rIns="103693" bIns="51847" numCol="1" anchor="t" anchorCtr="0" compatLnSpc="1"/>
          <a:lstStyle/>
          <a:p>
            <a:pPr defTabSz="914400" fontAlgn="base">
              <a:spcBef>
                <a:spcPct val="0"/>
              </a:spcBef>
              <a:spcAft>
                <a:spcPct val="0"/>
              </a:spcAft>
              <a:buFont typeface="Arial" panose="020B0604020202020204" pitchFamily="34" charset="0"/>
              <a:buNone/>
            </a:pPr>
            <a:endParaRPr lang="en-US">
              <a:solidFill>
                <a:srgbClr val="000000"/>
              </a:solidFill>
              <a:latin typeface="Arial" panose="020B0604020202020204" pitchFamily="34" charset="0"/>
              <a:ea typeface="宋体" panose="02010600030101010101" pitchFamily="2" charset="-122"/>
            </a:endParaRPr>
          </a:p>
        </p:txBody>
      </p:sp>
      <p:sp>
        <p:nvSpPr>
          <p:cNvPr id="14" name="Freeform 11"/>
          <p:cNvSpPr>
            <a:spLocks noEditPoints="1"/>
          </p:cNvSpPr>
          <p:nvPr/>
        </p:nvSpPr>
        <p:spPr bwMode="auto">
          <a:xfrm>
            <a:off x="2892690" y="1901012"/>
            <a:ext cx="261995" cy="610568"/>
          </a:xfrm>
          <a:custGeom>
            <a:avLst/>
            <a:gdLst>
              <a:gd name="T0" fmla="*/ 57 w 82"/>
              <a:gd name="T1" fmla="*/ 20 h 249"/>
              <a:gd name="T2" fmla="*/ 52 w 82"/>
              <a:gd name="T3" fmla="*/ 36 h 249"/>
              <a:gd name="T4" fmla="*/ 40 w 82"/>
              <a:gd name="T5" fmla="*/ 42 h 249"/>
              <a:gd name="T6" fmla="*/ 29 w 82"/>
              <a:gd name="T7" fmla="*/ 36 h 249"/>
              <a:gd name="T8" fmla="*/ 24 w 82"/>
              <a:gd name="T9" fmla="*/ 20 h 249"/>
              <a:gd name="T10" fmla="*/ 28 w 82"/>
              <a:gd name="T11" fmla="*/ 6 h 249"/>
              <a:gd name="T12" fmla="*/ 40 w 82"/>
              <a:gd name="T13" fmla="*/ 0 h 249"/>
              <a:gd name="T14" fmla="*/ 52 w 82"/>
              <a:gd name="T15" fmla="*/ 6 h 249"/>
              <a:gd name="T16" fmla="*/ 57 w 82"/>
              <a:gd name="T17" fmla="*/ 20 h 249"/>
              <a:gd name="T18" fmla="*/ 82 w 82"/>
              <a:gd name="T19" fmla="*/ 142 h 249"/>
              <a:gd name="T20" fmla="*/ 74 w 82"/>
              <a:gd name="T21" fmla="*/ 152 h 249"/>
              <a:gd name="T22" fmla="*/ 66 w 82"/>
              <a:gd name="T23" fmla="*/ 142 h 249"/>
              <a:gd name="T24" fmla="*/ 66 w 82"/>
              <a:gd name="T25" fmla="*/ 74 h 249"/>
              <a:gd name="T26" fmla="*/ 62 w 82"/>
              <a:gd name="T27" fmla="*/ 74 h 249"/>
              <a:gd name="T28" fmla="*/ 62 w 82"/>
              <a:gd name="T29" fmla="*/ 239 h 249"/>
              <a:gd name="T30" fmla="*/ 53 w 82"/>
              <a:gd name="T31" fmla="*/ 249 h 249"/>
              <a:gd name="T32" fmla="*/ 43 w 82"/>
              <a:gd name="T33" fmla="*/ 239 h 249"/>
              <a:gd name="T34" fmla="*/ 43 w 82"/>
              <a:gd name="T35" fmla="*/ 141 h 249"/>
              <a:gd name="T36" fmla="*/ 38 w 82"/>
              <a:gd name="T37" fmla="*/ 141 h 249"/>
              <a:gd name="T38" fmla="*/ 38 w 82"/>
              <a:gd name="T39" fmla="*/ 239 h 249"/>
              <a:gd name="T40" fmla="*/ 29 w 82"/>
              <a:gd name="T41" fmla="*/ 249 h 249"/>
              <a:gd name="T42" fmla="*/ 19 w 82"/>
              <a:gd name="T43" fmla="*/ 239 h 249"/>
              <a:gd name="T44" fmla="*/ 19 w 82"/>
              <a:gd name="T45" fmla="*/ 74 h 249"/>
              <a:gd name="T46" fmla="*/ 15 w 82"/>
              <a:gd name="T47" fmla="*/ 74 h 249"/>
              <a:gd name="T48" fmla="*/ 15 w 82"/>
              <a:gd name="T49" fmla="*/ 142 h 249"/>
              <a:gd name="T50" fmla="*/ 7 w 82"/>
              <a:gd name="T51" fmla="*/ 152 h 249"/>
              <a:gd name="T52" fmla="*/ 0 w 82"/>
              <a:gd name="T53" fmla="*/ 142 h 249"/>
              <a:gd name="T54" fmla="*/ 0 w 82"/>
              <a:gd name="T55" fmla="*/ 64 h 249"/>
              <a:gd name="T56" fmla="*/ 21 w 82"/>
              <a:gd name="T57" fmla="*/ 45 h 249"/>
              <a:gd name="T58" fmla="*/ 61 w 82"/>
              <a:gd name="T59" fmla="*/ 45 h 249"/>
              <a:gd name="T60" fmla="*/ 82 w 82"/>
              <a:gd name="T61" fmla="*/ 64 h 249"/>
              <a:gd name="T62" fmla="*/ 82 w 82"/>
              <a:gd name="T63" fmla="*/ 14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249">
                <a:moveTo>
                  <a:pt x="57" y="20"/>
                </a:moveTo>
                <a:cubicBezTo>
                  <a:pt x="57" y="26"/>
                  <a:pt x="56" y="31"/>
                  <a:pt x="52" y="36"/>
                </a:cubicBezTo>
                <a:cubicBezTo>
                  <a:pt x="49" y="40"/>
                  <a:pt x="45" y="42"/>
                  <a:pt x="40" y="42"/>
                </a:cubicBezTo>
                <a:cubicBezTo>
                  <a:pt x="36" y="42"/>
                  <a:pt x="32" y="40"/>
                  <a:pt x="29" y="36"/>
                </a:cubicBezTo>
                <a:cubicBezTo>
                  <a:pt x="25" y="31"/>
                  <a:pt x="24" y="26"/>
                  <a:pt x="24" y="20"/>
                </a:cubicBezTo>
                <a:cubicBezTo>
                  <a:pt x="24" y="15"/>
                  <a:pt x="25" y="10"/>
                  <a:pt x="28" y="6"/>
                </a:cubicBezTo>
                <a:cubicBezTo>
                  <a:pt x="32" y="2"/>
                  <a:pt x="36" y="0"/>
                  <a:pt x="40" y="0"/>
                </a:cubicBezTo>
                <a:cubicBezTo>
                  <a:pt x="45" y="0"/>
                  <a:pt x="49" y="2"/>
                  <a:pt x="52" y="6"/>
                </a:cubicBezTo>
                <a:cubicBezTo>
                  <a:pt x="56" y="10"/>
                  <a:pt x="57" y="15"/>
                  <a:pt x="57" y="20"/>
                </a:cubicBezTo>
                <a:close/>
                <a:moveTo>
                  <a:pt x="82" y="142"/>
                </a:moveTo>
                <a:cubicBezTo>
                  <a:pt x="82" y="149"/>
                  <a:pt x="79" y="152"/>
                  <a:pt x="74" y="152"/>
                </a:cubicBezTo>
                <a:cubicBezTo>
                  <a:pt x="69" y="152"/>
                  <a:pt x="66" y="149"/>
                  <a:pt x="66" y="142"/>
                </a:cubicBezTo>
                <a:cubicBezTo>
                  <a:pt x="66" y="74"/>
                  <a:pt x="66" y="74"/>
                  <a:pt x="66" y="74"/>
                </a:cubicBezTo>
                <a:cubicBezTo>
                  <a:pt x="62" y="74"/>
                  <a:pt x="62" y="74"/>
                  <a:pt x="62" y="74"/>
                </a:cubicBezTo>
                <a:cubicBezTo>
                  <a:pt x="62" y="239"/>
                  <a:pt x="62" y="239"/>
                  <a:pt x="62" y="239"/>
                </a:cubicBezTo>
                <a:cubicBezTo>
                  <a:pt x="62" y="245"/>
                  <a:pt x="59" y="249"/>
                  <a:pt x="53" y="249"/>
                </a:cubicBezTo>
                <a:cubicBezTo>
                  <a:pt x="46" y="249"/>
                  <a:pt x="43" y="245"/>
                  <a:pt x="43" y="239"/>
                </a:cubicBezTo>
                <a:cubicBezTo>
                  <a:pt x="43" y="141"/>
                  <a:pt x="43" y="141"/>
                  <a:pt x="43" y="141"/>
                </a:cubicBezTo>
                <a:cubicBezTo>
                  <a:pt x="38" y="141"/>
                  <a:pt x="38" y="141"/>
                  <a:pt x="38" y="141"/>
                </a:cubicBezTo>
                <a:cubicBezTo>
                  <a:pt x="38" y="239"/>
                  <a:pt x="38" y="239"/>
                  <a:pt x="38" y="239"/>
                </a:cubicBezTo>
                <a:cubicBezTo>
                  <a:pt x="38" y="245"/>
                  <a:pt x="35" y="249"/>
                  <a:pt x="29" y="249"/>
                </a:cubicBezTo>
                <a:cubicBezTo>
                  <a:pt x="22" y="249"/>
                  <a:pt x="19" y="245"/>
                  <a:pt x="19" y="239"/>
                </a:cubicBezTo>
                <a:cubicBezTo>
                  <a:pt x="19" y="74"/>
                  <a:pt x="19" y="74"/>
                  <a:pt x="19" y="74"/>
                </a:cubicBezTo>
                <a:cubicBezTo>
                  <a:pt x="15" y="74"/>
                  <a:pt x="15" y="74"/>
                  <a:pt x="15" y="74"/>
                </a:cubicBezTo>
                <a:cubicBezTo>
                  <a:pt x="15" y="142"/>
                  <a:pt x="15" y="142"/>
                  <a:pt x="15" y="142"/>
                </a:cubicBezTo>
                <a:cubicBezTo>
                  <a:pt x="15" y="149"/>
                  <a:pt x="13" y="152"/>
                  <a:pt x="7" y="152"/>
                </a:cubicBezTo>
                <a:cubicBezTo>
                  <a:pt x="2" y="152"/>
                  <a:pt x="0" y="149"/>
                  <a:pt x="0" y="142"/>
                </a:cubicBezTo>
                <a:cubicBezTo>
                  <a:pt x="0" y="64"/>
                  <a:pt x="0" y="64"/>
                  <a:pt x="0" y="64"/>
                </a:cubicBezTo>
                <a:cubicBezTo>
                  <a:pt x="0" y="51"/>
                  <a:pt x="7" y="45"/>
                  <a:pt x="21" y="45"/>
                </a:cubicBezTo>
                <a:cubicBezTo>
                  <a:pt x="61" y="45"/>
                  <a:pt x="61" y="45"/>
                  <a:pt x="61" y="45"/>
                </a:cubicBezTo>
                <a:cubicBezTo>
                  <a:pt x="75" y="45"/>
                  <a:pt x="82" y="51"/>
                  <a:pt x="82" y="64"/>
                </a:cubicBezTo>
                <a:lnTo>
                  <a:pt x="82" y="142"/>
                </a:lnTo>
                <a:close/>
              </a:path>
            </a:pathLst>
          </a:custGeom>
          <a:solidFill>
            <a:schemeClr val="tx1"/>
          </a:solidFill>
          <a:ln>
            <a:noFill/>
          </a:ln>
        </p:spPr>
        <p:txBody>
          <a:bodyPr vert="horz" wrap="square" lIns="103693" tIns="51847" rIns="103693" bIns="51847" numCol="1" anchor="t" anchorCtr="0" compatLnSpc="1"/>
          <a:lstStyle/>
          <a:p>
            <a:pPr defTabSz="914400" fontAlgn="base">
              <a:spcBef>
                <a:spcPct val="0"/>
              </a:spcBef>
              <a:spcAft>
                <a:spcPct val="0"/>
              </a:spcAft>
              <a:buFont typeface="Arial" panose="020B0604020202020204" pitchFamily="34" charset="0"/>
              <a:buNone/>
            </a:pPr>
            <a:endParaRPr lang="en-US">
              <a:solidFill>
                <a:srgbClr val="000000"/>
              </a:solidFill>
              <a:latin typeface="Arial" panose="020B0604020202020204" pitchFamily="34" charset="0"/>
              <a:ea typeface="宋体" panose="02010600030101010101" pitchFamily="2" charset="-122"/>
            </a:endParaRPr>
          </a:p>
        </p:txBody>
      </p:sp>
      <p:sp>
        <p:nvSpPr>
          <p:cNvPr id="15" name="Freeform 12"/>
          <p:cNvSpPr>
            <a:spLocks noEditPoints="1"/>
          </p:cNvSpPr>
          <p:nvPr/>
        </p:nvSpPr>
        <p:spPr bwMode="auto">
          <a:xfrm>
            <a:off x="3618406" y="1901012"/>
            <a:ext cx="261995" cy="610568"/>
          </a:xfrm>
          <a:custGeom>
            <a:avLst/>
            <a:gdLst>
              <a:gd name="T0" fmla="*/ 57 w 82"/>
              <a:gd name="T1" fmla="*/ 20 h 249"/>
              <a:gd name="T2" fmla="*/ 52 w 82"/>
              <a:gd name="T3" fmla="*/ 36 h 249"/>
              <a:gd name="T4" fmla="*/ 40 w 82"/>
              <a:gd name="T5" fmla="*/ 42 h 249"/>
              <a:gd name="T6" fmla="*/ 29 w 82"/>
              <a:gd name="T7" fmla="*/ 36 h 249"/>
              <a:gd name="T8" fmla="*/ 24 w 82"/>
              <a:gd name="T9" fmla="*/ 20 h 249"/>
              <a:gd name="T10" fmla="*/ 28 w 82"/>
              <a:gd name="T11" fmla="*/ 6 h 249"/>
              <a:gd name="T12" fmla="*/ 40 w 82"/>
              <a:gd name="T13" fmla="*/ 0 h 249"/>
              <a:gd name="T14" fmla="*/ 52 w 82"/>
              <a:gd name="T15" fmla="*/ 6 h 249"/>
              <a:gd name="T16" fmla="*/ 57 w 82"/>
              <a:gd name="T17" fmla="*/ 20 h 249"/>
              <a:gd name="T18" fmla="*/ 82 w 82"/>
              <a:gd name="T19" fmla="*/ 142 h 249"/>
              <a:gd name="T20" fmla="*/ 74 w 82"/>
              <a:gd name="T21" fmla="*/ 152 h 249"/>
              <a:gd name="T22" fmla="*/ 66 w 82"/>
              <a:gd name="T23" fmla="*/ 142 h 249"/>
              <a:gd name="T24" fmla="*/ 66 w 82"/>
              <a:gd name="T25" fmla="*/ 74 h 249"/>
              <a:gd name="T26" fmla="*/ 62 w 82"/>
              <a:gd name="T27" fmla="*/ 74 h 249"/>
              <a:gd name="T28" fmla="*/ 62 w 82"/>
              <a:gd name="T29" fmla="*/ 239 h 249"/>
              <a:gd name="T30" fmla="*/ 53 w 82"/>
              <a:gd name="T31" fmla="*/ 249 h 249"/>
              <a:gd name="T32" fmla="*/ 43 w 82"/>
              <a:gd name="T33" fmla="*/ 239 h 249"/>
              <a:gd name="T34" fmla="*/ 43 w 82"/>
              <a:gd name="T35" fmla="*/ 141 h 249"/>
              <a:gd name="T36" fmla="*/ 38 w 82"/>
              <a:gd name="T37" fmla="*/ 141 h 249"/>
              <a:gd name="T38" fmla="*/ 38 w 82"/>
              <a:gd name="T39" fmla="*/ 239 h 249"/>
              <a:gd name="T40" fmla="*/ 29 w 82"/>
              <a:gd name="T41" fmla="*/ 249 h 249"/>
              <a:gd name="T42" fmla="*/ 19 w 82"/>
              <a:gd name="T43" fmla="*/ 239 h 249"/>
              <a:gd name="T44" fmla="*/ 19 w 82"/>
              <a:gd name="T45" fmla="*/ 74 h 249"/>
              <a:gd name="T46" fmla="*/ 15 w 82"/>
              <a:gd name="T47" fmla="*/ 74 h 249"/>
              <a:gd name="T48" fmla="*/ 15 w 82"/>
              <a:gd name="T49" fmla="*/ 142 h 249"/>
              <a:gd name="T50" fmla="*/ 7 w 82"/>
              <a:gd name="T51" fmla="*/ 152 h 249"/>
              <a:gd name="T52" fmla="*/ 0 w 82"/>
              <a:gd name="T53" fmla="*/ 142 h 249"/>
              <a:gd name="T54" fmla="*/ 0 w 82"/>
              <a:gd name="T55" fmla="*/ 64 h 249"/>
              <a:gd name="T56" fmla="*/ 21 w 82"/>
              <a:gd name="T57" fmla="*/ 45 h 249"/>
              <a:gd name="T58" fmla="*/ 60 w 82"/>
              <a:gd name="T59" fmla="*/ 45 h 249"/>
              <a:gd name="T60" fmla="*/ 82 w 82"/>
              <a:gd name="T61" fmla="*/ 64 h 249"/>
              <a:gd name="T62" fmla="*/ 82 w 82"/>
              <a:gd name="T63" fmla="*/ 14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249">
                <a:moveTo>
                  <a:pt x="57" y="20"/>
                </a:moveTo>
                <a:cubicBezTo>
                  <a:pt x="57" y="26"/>
                  <a:pt x="56" y="31"/>
                  <a:pt x="52" y="36"/>
                </a:cubicBezTo>
                <a:cubicBezTo>
                  <a:pt x="49" y="40"/>
                  <a:pt x="45" y="42"/>
                  <a:pt x="40" y="42"/>
                </a:cubicBezTo>
                <a:cubicBezTo>
                  <a:pt x="36" y="42"/>
                  <a:pt x="32" y="40"/>
                  <a:pt x="29" y="36"/>
                </a:cubicBezTo>
                <a:cubicBezTo>
                  <a:pt x="25" y="31"/>
                  <a:pt x="24" y="26"/>
                  <a:pt x="24" y="20"/>
                </a:cubicBezTo>
                <a:cubicBezTo>
                  <a:pt x="24" y="15"/>
                  <a:pt x="25" y="10"/>
                  <a:pt x="28" y="6"/>
                </a:cubicBezTo>
                <a:cubicBezTo>
                  <a:pt x="32" y="2"/>
                  <a:pt x="36" y="0"/>
                  <a:pt x="40" y="0"/>
                </a:cubicBezTo>
                <a:cubicBezTo>
                  <a:pt x="45" y="0"/>
                  <a:pt x="49" y="2"/>
                  <a:pt x="52" y="6"/>
                </a:cubicBezTo>
                <a:cubicBezTo>
                  <a:pt x="56" y="10"/>
                  <a:pt x="57" y="15"/>
                  <a:pt x="57" y="20"/>
                </a:cubicBezTo>
                <a:close/>
                <a:moveTo>
                  <a:pt x="82" y="142"/>
                </a:moveTo>
                <a:cubicBezTo>
                  <a:pt x="82" y="149"/>
                  <a:pt x="79" y="152"/>
                  <a:pt x="74" y="152"/>
                </a:cubicBezTo>
                <a:cubicBezTo>
                  <a:pt x="69" y="152"/>
                  <a:pt x="66" y="149"/>
                  <a:pt x="66" y="142"/>
                </a:cubicBezTo>
                <a:cubicBezTo>
                  <a:pt x="66" y="74"/>
                  <a:pt x="66" y="74"/>
                  <a:pt x="66" y="74"/>
                </a:cubicBezTo>
                <a:cubicBezTo>
                  <a:pt x="62" y="74"/>
                  <a:pt x="62" y="74"/>
                  <a:pt x="62" y="74"/>
                </a:cubicBezTo>
                <a:cubicBezTo>
                  <a:pt x="62" y="239"/>
                  <a:pt x="62" y="239"/>
                  <a:pt x="62" y="239"/>
                </a:cubicBezTo>
                <a:cubicBezTo>
                  <a:pt x="62" y="245"/>
                  <a:pt x="59" y="249"/>
                  <a:pt x="53" y="249"/>
                </a:cubicBezTo>
                <a:cubicBezTo>
                  <a:pt x="46" y="249"/>
                  <a:pt x="43" y="245"/>
                  <a:pt x="43" y="239"/>
                </a:cubicBezTo>
                <a:cubicBezTo>
                  <a:pt x="43" y="141"/>
                  <a:pt x="43" y="141"/>
                  <a:pt x="43" y="141"/>
                </a:cubicBezTo>
                <a:cubicBezTo>
                  <a:pt x="38" y="141"/>
                  <a:pt x="38" y="141"/>
                  <a:pt x="38" y="141"/>
                </a:cubicBezTo>
                <a:cubicBezTo>
                  <a:pt x="38" y="239"/>
                  <a:pt x="38" y="239"/>
                  <a:pt x="38" y="239"/>
                </a:cubicBezTo>
                <a:cubicBezTo>
                  <a:pt x="38" y="245"/>
                  <a:pt x="35" y="249"/>
                  <a:pt x="29" y="249"/>
                </a:cubicBezTo>
                <a:cubicBezTo>
                  <a:pt x="22" y="249"/>
                  <a:pt x="19" y="245"/>
                  <a:pt x="19" y="239"/>
                </a:cubicBezTo>
                <a:cubicBezTo>
                  <a:pt x="19" y="74"/>
                  <a:pt x="19" y="74"/>
                  <a:pt x="19" y="74"/>
                </a:cubicBezTo>
                <a:cubicBezTo>
                  <a:pt x="15" y="74"/>
                  <a:pt x="15" y="74"/>
                  <a:pt x="15" y="74"/>
                </a:cubicBezTo>
                <a:cubicBezTo>
                  <a:pt x="15" y="142"/>
                  <a:pt x="15" y="142"/>
                  <a:pt x="15" y="142"/>
                </a:cubicBezTo>
                <a:cubicBezTo>
                  <a:pt x="15" y="149"/>
                  <a:pt x="12" y="152"/>
                  <a:pt x="7" y="152"/>
                </a:cubicBezTo>
                <a:cubicBezTo>
                  <a:pt x="2" y="152"/>
                  <a:pt x="0" y="149"/>
                  <a:pt x="0" y="142"/>
                </a:cubicBezTo>
                <a:cubicBezTo>
                  <a:pt x="0" y="64"/>
                  <a:pt x="0" y="64"/>
                  <a:pt x="0" y="64"/>
                </a:cubicBezTo>
                <a:cubicBezTo>
                  <a:pt x="0" y="51"/>
                  <a:pt x="7" y="45"/>
                  <a:pt x="21" y="45"/>
                </a:cubicBezTo>
                <a:cubicBezTo>
                  <a:pt x="60" y="45"/>
                  <a:pt x="60" y="45"/>
                  <a:pt x="60" y="45"/>
                </a:cubicBezTo>
                <a:cubicBezTo>
                  <a:pt x="75" y="45"/>
                  <a:pt x="82" y="51"/>
                  <a:pt x="82" y="64"/>
                </a:cubicBezTo>
                <a:lnTo>
                  <a:pt x="82" y="142"/>
                </a:lnTo>
                <a:close/>
              </a:path>
            </a:pathLst>
          </a:custGeom>
          <a:solidFill>
            <a:schemeClr val="tx1"/>
          </a:solidFill>
          <a:ln>
            <a:noFill/>
          </a:ln>
        </p:spPr>
        <p:txBody>
          <a:bodyPr vert="horz" wrap="square" lIns="103693" tIns="51847" rIns="103693" bIns="51847" numCol="1" anchor="t" anchorCtr="0" compatLnSpc="1"/>
          <a:lstStyle/>
          <a:p>
            <a:pPr defTabSz="914400" fontAlgn="base">
              <a:spcBef>
                <a:spcPct val="0"/>
              </a:spcBef>
              <a:spcAft>
                <a:spcPct val="0"/>
              </a:spcAft>
              <a:buFont typeface="Arial" panose="020B0604020202020204" pitchFamily="34" charset="0"/>
              <a:buNone/>
            </a:pPr>
            <a:endParaRPr lang="en-US">
              <a:solidFill>
                <a:srgbClr val="000000"/>
              </a:solidFill>
              <a:latin typeface="Arial" panose="020B0604020202020204" pitchFamily="34" charset="0"/>
              <a:ea typeface="宋体" panose="02010600030101010101" pitchFamily="2" charset="-122"/>
            </a:endParaRPr>
          </a:p>
        </p:txBody>
      </p:sp>
      <p:sp>
        <p:nvSpPr>
          <p:cNvPr id="16" name="Freeform 13"/>
          <p:cNvSpPr>
            <a:spLocks noEditPoints="1"/>
          </p:cNvSpPr>
          <p:nvPr/>
        </p:nvSpPr>
        <p:spPr bwMode="auto">
          <a:xfrm>
            <a:off x="2035711" y="1901012"/>
            <a:ext cx="264041" cy="610568"/>
          </a:xfrm>
          <a:custGeom>
            <a:avLst/>
            <a:gdLst>
              <a:gd name="T0" fmla="*/ 58 w 82"/>
              <a:gd name="T1" fmla="*/ 20 h 249"/>
              <a:gd name="T2" fmla="*/ 53 w 82"/>
              <a:gd name="T3" fmla="*/ 36 h 249"/>
              <a:gd name="T4" fmla="*/ 41 w 82"/>
              <a:gd name="T5" fmla="*/ 42 h 249"/>
              <a:gd name="T6" fmla="*/ 29 w 82"/>
              <a:gd name="T7" fmla="*/ 36 h 249"/>
              <a:gd name="T8" fmla="*/ 24 w 82"/>
              <a:gd name="T9" fmla="*/ 20 h 249"/>
              <a:gd name="T10" fmla="*/ 29 w 82"/>
              <a:gd name="T11" fmla="*/ 6 h 249"/>
              <a:gd name="T12" fmla="*/ 41 w 82"/>
              <a:gd name="T13" fmla="*/ 0 h 249"/>
              <a:gd name="T14" fmla="*/ 53 w 82"/>
              <a:gd name="T15" fmla="*/ 6 h 249"/>
              <a:gd name="T16" fmla="*/ 58 w 82"/>
              <a:gd name="T17" fmla="*/ 20 h 249"/>
              <a:gd name="T18" fmla="*/ 82 w 82"/>
              <a:gd name="T19" fmla="*/ 142 h 249"/>
              <a:gd name="T20" fmla="*/ 75 w 82"/>
              <a:gd name="T21" fmla="*/ 152 h 249"/>
              <a:gd name="T22" fmla="*/ 67 w 82"/>
              <a:gd name="T23" fmla="*/ 142 h 249"/>
              <a:gd name="T24" fmla="*/ 67 w 82"/>
              <a:gd name="T25" fmla="*/ 74 h 249"/>
              <a:gd name="T26" fmla="*/ 63 w 82"/>
              <a:gd name="T27" fmla="*/ 74 h 249"/>
              <a:gd name="T28" fmla="*/ 63 w 82"/>
              <a:gd name="T29" fmla="*/ 239 h 249"/>
              <a:gd name="T30" fmla="*/ 53 w 82"/>
              <a:gd name="T31" fmla="*/ 249 h 249"/>
              <a:gd name="T32" fmla="*/ 44 w 82"/>
              <a:gd name="T33" fmla="*/ 239 h 249"/>
              <a:gd name="T34" fmla="*/ 44 w 82"/>
              <a:gd name="T35" fmla="*/ 141 h 249"/>
              <a:gd name="T36" fmla="*/ 39 w 82"/>
              <a:gd name="T37" fmla="*/ 141 h 249"/>
              <a:gd name="T38" fmla="*/ 39 w 82"/>
              <a:gd name="T39" fmla="*/ 239 h 249"/>
              <a:gd name="T40" fmla="*/ 29 w 82"/>
              <a:gd name="T41" fmla="*/ 249 h 249"/>
              <a:gd name="T42" fmla="*/ 20 w 82"/>
              <a:gd name="T43" fmla="*/ 239 h 249"/>
              <a:gd name="T44" fmla="*/ 20 w 82"/>
              <a:gd name="T45" fmla="*/ 74 h 249"/>
              <a:gd name="T46" fmla="*/ 16 w 82"/>
              <a:gd name="T47" fmla="*/ 74 h 249"/>
              <a:gd name="T48" fmla="*/ 16 w 82"/>
              <a:gd name="T49" fmla="*/ 142 h 249"/>
              <a:gd name="T50" fmla="*/ 8 w 82"/>
              <a:gd name="T51" fmla="*/ 152 h 249"/>
              <a:gd name="T52" fmla="*/ 0 w 82"/>
              <a:gd name="T53" fmla="*/ 142 h 249"/>
              <a:gd name="T54" fmla="*/ 0 w 82"/>
              <a:gd name="T55" fmla="*/ 64 h 249"/>
              <a:gd name="T56" fmla="*/ 22 w 82"/>
              <a:gd name="T57" fmla="*/ 45 h 249"/>
              <a:gd name="T58" fmla="*/ 61 w 82"/>
              <a:gd name="T59" fmla="*/ 45 h 249"/>
              <a:gd name="T60" fmla="*/ 82 w 82"/>
              <a:gd name="T61" fmla="*/ 64 h 249"/>
              <a:gd name="T62" fmla="*/ 82 w 82"/>
              <a:gd name="T63" fmla="*/ 14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249">
                <a:moveTo>
                  <a:pt x="58" y="20"/>
                </a:moveTo>
                <a:cubicBezTo>
                  <a:pt x="58" y="26"/>
                  <a:pt x="56" y="31"/>
                  <a:pt x="53" y="36"/>
                </a:cubicBezTo>
                <a:cubicBezTo>
                  <a:pt x="50" y="40"/>
                  <a:pt x="46" y="42"/>
                  <a:pt x="41" y="42"/>
                </a:cubicBezTo>
                <a:cubicBezTo>
                  <a:pt x="36" y="42"/>
                  <a:pt x="32" y="40"/>
                  <a:pt x="29" y="36"/>
                </a:cubicBezTo>
                <a:cubicBezTo>
                  <a:pt x="26" y="31"/>
                  <a:pt x="24" y="26"/>
                  <a:pt x="24" y="20"/>
                </a:cubicBezTo>
                <a:cubicBezTo>
                  <a:pt x="24" y="15"/>
                  <a:pt x="26" y="10"/>
                  <a:pt x="29" y="6"/>
                </a:cubicBezTo>
                <a:cubicBezTo>
                  <a:pt x="32" y="2"/>
                  <a:pt x="36" y="0"/>
                  <a:pt x="41" y="0"/>
                </a:cubicBezTo>
                <a:cubicBezTo>
                  <a:pt x="46" y="0"/>
                  <a:pt x="50" y="2"/>
                  <a:pt x="53" y="6"/>
                </a:cubicBezTo>
                <a:cubicBezTo>
                  <a:pt x="56" y="10"/>
                  <a:pt x="58" y="15"/>
                  <a:pt x="58" y="20"/>
                </a:cubicBezTo>
                <a:close/>
                <a:moveTo>
                  <a:pt x="82" y="142"/>
                </a:moveTo>
                <a:cubicBezTo>
                  <a:pt x="82" y="149"/>
                  <a:pt x="80" y="152"/>
                  <a:pt x="75" y="152"/>
                </a:cubicBezTo>
                <a:cubicBezTo>
                  <a:pt x="69" y="152"/>
                  <a:pt x="67" y="149"/>
                  <a:pt x="67" y="142"/>
                </a:cubicBezTo>
                <a:cubicBezTo>
                  <a:pt x="67" y="74"/>
                  <a:pt x="67" y="74"/>
                  <a:pt x="67" y="74"/>
                </a:cubicBezTo>
                <a:cubicBezTo>
                  <a:pt x="63" y="74"/>
                  <a:pt x="63" y="74"/>
                  <a:pt x="63" y="74"/>
                </a:cubicBezTo>
                <a:cubicBezTo>
                  <a:pt x="63" y="239"/>
                  <a:pt x="63" y="239"/>
                  <a:pt x="63" y="239"/>
                </a:cubicBezTo>
                <a:cubicBezTo>
                  <a:pt x="63" y="245"/>
                  <a:pt x="60" y="249"/>
                  <a:pt x="53" y="249"/>
                </a:cubicBezTo>
                <a:cubicBezTo>
                  <a:pt x="47" y="249"/>
                  <a:pt x="44" y="245"/>
                  <a:pt x="44" y="239"/>
                </a:cubicBezTo>
                <a:cubicBezTo>
                  <a:pt x="44" y="141"/>
                  <a:pt x="44" y="141"/>
                  <a:pt x="44" y="141"/>
                </a:cubicBezTo>
                <a:cubicBezTo>
                  <a:pt x="39" y="141"/>
                  <a:pt x="39" y="141"/>
                  <a:pt x="39" y="141"/>
                </a:cubicBezTo>
                <a:cubicBezTo>
                  <a:pt x="39" y="239"/>
                  <a:pt x="39" y="239"/>
                  <a:pt x="39" y="239"/>
                </a:cubicBezTo>
                <a:cubicBezTo>
                  <a:pt x="39" y="245"/>
                  <a:pt x="36" y="249"/>
                  <a:pt x="29" y="249"/>
                </a:cubicBezTo>
                <a:cubicBezTo>
                  <a:pt x="23" y="249"/>
                  <a:pt x="20" y="245"/>
                  <a:pt x="20" y="239"/>
                </a:cubicBezTo>
                <a:cubicBezTo>
                  <a:pt x="20" y="74"/>
                  <a:pt x="20" y="74"/>
                  <a:pt x="20" y="74"/>
                </a:cubicBezTo>
                <a:cubicBezTo>
                  <a:pt x="16" y="74"/>
                  <a:pt x="16" y="74"/>
                  <a:pt x="16" y="74"/>
                </a:cubicBezTo>
                <a:cubicBezTo>
                  <a:pt x="16" y="142"/>
                  <a:pt x="16" y="142"/>
                  <a:pt x="16" y="142"/>
                </a:cubicBezTo>
                <a:cubicBezTo>
                  <a:pt x="16" y="149"/>
                  <a:pt x="13" y="152"/>
                  <a:pt x="8" y="152"/>
                </a:cubicBezTo>
                <a:cubicBezTo>
                  <a:pt x="3" y="152"/>
                  <a:pt x="0" y="149"/>
                  <a:pt x="0" y="142"/>
                </a:cubicBezTo>
                <a:cubicBezTo>
                  <a:pt x="0" y="64"/>
                  <a:pt x="0" y="64"/>
                  <a:pt x="0" y="64"/>
                </a:cubicBezTo>
                <a:cubicBezTo>
                  <a:pt x="0" y="51"/>
                  <a:pt x="7" y="45"/>
                  <a:pt x="22" y="45"/>
                </a:cubicBezTo>
                <a:cubicBezTo>
                  <a:pt x="61" y="45"/>
                  <a:pt x="61" y="45"/>
                  <a:pt x="61" y="45"/>
                </a:cubicBezTo>
                <a:cubicBezTo>
                  <a:pt x="75" y="45"/>
                  <a:pt x="82" y="51"/>
                  <a:pt x="82" y="64"/>
                </a:cubicBezTo>
                <a:lnTo>
                  <a:pt x="82" y="142"/>
                </a:lnTo>
                <a:close/>
              </a:path>
            </a:pathLst>
          </a:custGeom>
          <a:solidFill>
            <a:srgbClr val="FFFFFF">
              <a:lumMod val="75000"/>
            </a:srgbClr>
          </a:solidFill>
          <a:ln>
            <a:noFill/>
          </a:ln>
        </p:spPr>
        <p:txBody>
          <a:bodyPr vert="horz" wrap="square" lIns="103693" tIns="51847" rIns="103693" bIns="51847"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endParaRPr>
          </a:p>
        </p:txBody>
      </p:sp>
      <p:sp>
        <p:nvSpPr>
          <p:cNvPr id="17" name="Freeform 14"/>
          <p:cNvSpPr>
            <a:spLocks noEditPoints="1"/>
          </p:cNvSpPr>
          <p:nvPr/>
        </p:nvSpPr>
        <p:spPr bwMode="auto">
          <a:xfrm>
            <a:off x="4353498" y="1901012"/>
            <a:ext cx="261995" cy="610568"/>
          </a:xfrm>
          <a:custGeom>
            <a:avLst/>
            <a:gdLst>
              <a:gd name="T0" fmla="*/ 57 w 82"/>
              <a:gd name="T1" fmla="*/ 20 h 249"/>
              <a:gd name="T2" fmla="*/ 52 w 82"/>
              <a:gd name="T3" fmla="*/ 36 h 249"/>
              <a:gd name="T4" fmla="*/ 40 w 82"/>
              <a:gd name="T5" fmla="*/ 42 h 249"/>
              <a:gd name="T6" fmla="*/ 29 w 82"/>
              <a:gd name="T7" fmla="*/ 36 h 249"/>
              <a:gd name="T8" fmla="*/ 24 w 82"/>
              <a:gd name="T9" fmla="*/ 20 h 249"/>
              <a:gd name="T10" fmla="*/ 28 w 82"/>
              <a:gd name="T11" fmla="*/ 6 h 249"/>
              <a:gd name="T12" fmla="*/ 40 w 82"/>
              <a:gd name="T13" fmla="*/ 0 h 249"/>
              <a:gd name="T14" fmla="*/ 52 w 82"/>
              <a:gd name="T15" fmla="*/ 6 h 249"/>
              <a:gd name="T16" fmla="*/ 57 w 82"/>
              <a:gd name="T17" fmla="*/ 20 h 249"/>
              <a:gd name="T18" fmla="*/ 82 w 82"/>
              <a:gd name="T19" fmla="*/ 142 h 249"/>
              <a:gd name="T20" fmla="*/ 74 w 82"/>
              <a:gd name="T21" fmla="*/ 152 h 249"/>
              <a:gd name="T22" fmla="*/ 66 w 82"/>
              <a:gd name="T23" fmla="*/ 142 h 249"/>
              <a:gd name="T24" fmla="*/ 66 w 82"/>
              <a:gd name="T25" fmla="*/ 74 h 249"/>
              <a:gd name="T26" fmla="*/ 62 w 82"/>
              <a:gd name="T27" fmla="*/ 74 h 249"/>
              <a:gd name="T28" fmla="*/ 62 w 82"/>
              <a:gd name="T29" fmla="*/ 239 h 249"/>
              <a:gd name="T30" fmla="*/ 53 w 82"/>
              <a:gd name="T31" fmla="*/ 249 h 249"/>
              <a:gd name="T32" fmla="*/ 43 w 82"/>
              <a:gd name="T33" fmla="*/ 239 h 249"/>
              <a:gd name="T34" fmla="*/ 43 w 82"/>
              <a:gd name="T35" fmla="*/ 141 h 249"/>
              <a:gd name="T36" fmla="*/ 38 w 82"/>
              <a:gd name="T37" fmla="*/ 141 h 249"/>
              <a:gd name="T38" fmla="*/ 38 w 82"/>
              <a:gd name="T39" fmla="*/ 239 h 249"/>
              <a:gd name="T40" fmla="*/ 29 w 82"/>
              <a:gd name="T41" fmla="*/ 249 h 249"/>
              <a:gd name="T42" fmla="*/ 19 w 82"/>
              <a:gd name="T43" fmla="*/ 239 h 249"/>
              <a:gd name="T44" fmla="*/ 19 w 82"/>
              <a:gd name="T45" fmla="*/ 74 h 249"/>
              <a:gd name="T46" fmla="*/ 15 w 82"/>
              <a:gd name="T47" fmla="*/ 74 h 249"/>
              <a:gd name="T48" fmla="*/ 15 w 82"/>
              <a:gd name="T49" fmla="*/ 142 h 249"/>
              <a:gd name="T50" fmla="*/ 7 w 82"/>
              <a:gd name="T51" fmla="*/ 152 h 249"/>
              <a:gd name="T52" fmla="*/ 0 w 82"/>
              <a:gd name="T53" fmla="*/ 142 h 249"/>
              <a:gd name="T54" fmla="*/ 0 w 82"/>
              <a:gd name="T55" fmla="*/ 64 h 249"/>
              <a:gd name="T56" fmla="*/ 21 w 82"/>
              <a:gd name="T57" fmla="*/ 45 h 249"/>
              <a:gd name="T58" fmla="*/ 61 w 82"/>
              <a:gd name="T59" fmla="*/ 45 h 249"/>
              <a:gd name="T60" fmla="*/ 82 w 82"/>
              <a:gd name="T61" fmla="*/ 64 h 249"/>
              <a:gd name="T62" fmla="*/ 82 w 82"/>
              <a:gd name="T63" fmla="*/ 14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249">
                <a:moveTo>
                  <a:pt x="57" y="20"/>
                </a:moveTo>
                <a:cubicBezTo>
                  <a:pt x="57" y="26"/>
                  <a:pt x="56" y="31"/>
                  <a:pt x="52" y="36"/>
                </a:cubicBezTo>
                <a:cubicBezTo>
                  <a:pt x="49" y="40"/>
                  <a:pt x="45" y="42"/>
                  <a:pt x="40" y="42"/>
                </a:cubicBezTo>
                <a:cubicBezTo>
                  <a:pt x="36" y="42"/>
                  <a:pt x="32" y="40"/>
                  <a:pt x="29" y="36"/>
                </a:cubicBezTo>
                <a:cubicBezTo>
                  <a:pt x="25" y="31"/>
                  <a:pt x="24" y="26"/>
                  <a:pt x="24" y="20"/>
                </a:cubicBezTo>
                <a:cubicBezTo>
                  <a:pt x="24" y="15"/>
                  <a:pt x="25" y="10"/>
                  <a:pt x="28" y="6"/>
                </a:cubicBezTo>
                <a:cubicBezTo>
                  <a:pt x="32" y="2"/>
                  <a:pt x="36" y="0"/>
                  <a:pt x="40" y="0"/>
                </a:cubicBezTo>
                <a:cubicBezTo>
                  <a:pt x="45" y="0"/>
                  <a:pt x="49" y="2"/>
                  <a:pt x="52" y="6"/>
                </a:cubicBezTo>
                <a:cubicBezTo>
                  <a:pt x="56" y="10"/>
                  <a:pt x="57" y="15"/>
                  <a:pt x="57" y="20"/>
                </a:cubicBezTo>
                <a:close/>
                <a:moveTo>
                  <a:pt x="82" y="142"/>
                </a:moveTo>
                <a:cubicBezTo>
                  <a:pt x="82" y="149"/>
                  <a:pt x="79" y="152"/>
                  <a:pt x="74" y="152"/>
                </a:cubicBezTo>
                <a:cubicBezTo>
                  <a:pt x="69" y="152"/>
                  <a:pt x="66" y="149"/>
                  <a:pt x="66" y="142"/>
                </a:cubicBezTo>
                <a:cubicBezTo>
                  <a:pt x="66" y="74"/>
                  <a:pt x="66" y="74"/>
                  <a:pt x="66" y="74"/>
                </a:cubicBezTo>
                <a:cubicBezTo>
                  <a:pt x="62" y="74"/>
                  <a:pt x="62" y="74"/>
                  <a:pt x="62" y="74"/>
                </a:cubicBezTo>
                <a:cubicBezTo>
                  <a:pt x="62" y="239"/>
                  <a:pt x="62" y="239"/>
                  <a:pt x="62" y="239"/>
                </a:cubicBezTo>
                <a:cubicBezTo>
                  <a:pt x="62" y="245"/>
                  <a:pt x="59" y="249"/>
                  <a:pt x="53" y="249"/>
                </a:cubicBezTo>
                <a:cubicBezTo>
                  <a:pt x="46" y="249"/>
                  <a:pt x="43" y="245"/>
                  <a:pt x="43" y="239"/>
                </a:cubicBezTo>
                <a:cubicBezTo>
                  <a:pt x="43" y="141"/>
                  <a:pt x="43" y="141"/>
                  <a:pt x="43" y="141"/>
                </a:cubicBezTo>
                <a:cubicBezTo>
                  <a:pt x="38" y="141"/>
                  <a:pt x="38" y="141"/>
                  <a:pt x="38" y="141"/>
                </a:cubicBezTo>
                <a:cubicBezTo>
                  <a:pt x="38" y="239"/>
                  <a:pt x="38" y="239"/>
                  <a:pt x="38" y="239"/>
                </a:cubicBezTo>
                <a:cubicBezTo>
                  <a:pt x="38" y="245"/>
                  <a:pt x="35" y="249"/>
                  <a:pt x="29" y="249"/>
                </a:cubicBezTo>
                <a:cubicBezTo>
                  <a:pt x="22" y="249"/>
                  <a:pt x="19" y="245"/>
                  <a:pt x="19" y="239"/>
                </a:cubicBezTo>
                <a:cubicBezTo>
                  <a:pt x="19" y="74"/>
                  <a:pt x="19" y="74"/>
                  <a:pt x="19" y="74"/>
                </a:cubicBezTo>
                <a:cubicBezTo>
                  <a:pt x="15" y="74"/>
                  <a:pt x="15" y="74"/>
                  <a:pt x="15" y="74"/>
                </a:cubicBezTo>
                <a:cubicBezTo>
                  <a:pt x="15" y="142"/>
                  <a:pt x="15" y="142"/>
                  <a:pt x="15" y="142"/>
                </a:cubicBezTo>
                <a:cubicBezTo>
                  <a:pt x="15" y="149"/>
                  <a:pt x="13" y="152"/>
                  <a:pt x="7" y="152"/>
                </a:cubicBezTo>
                <a:cubicBezTo>
                  <a:pt x="2" y="152"/>
                  <a:pt x="0" y="149"/>
                  <a:pt x="0" y="142"/>
                </a:cubicBezTo>
                <a:cubicBezTo>
                  <a:pt x="0" y="64"/>
                  <a:pt x="0" y="64"/>
                  <a:pt x="0" y="64"/>
                </a:cubicBezTo>
                <a:cubicBezTo>
                  <a:pt x="0" y="51"/>
                  <a:pt x="7" y="45"/>
                  <a:pt x="21" y="45"/>
                </a:cubicBezTo>
                <a:cubicBezTo>
                  <a:pt x="61" y="45"/>
                  <a:pt x="61" y="45"/>
                  <a:pt x="61" y="45"/>
                </a:cubicBezTo>
                <a:cubicBezTo>
                  <a:pt x="75" y="45"/>
                  <a:pt x="82" y="51"/>
                  <a:pt x="82" y="64"/>
                </a:cubicBezTo>
                <a:lnTo>
                  <a:pt x="82" y="142"/>
                </a:lnTo>
                <a:close/>
              </a:path>
            </a:pathLst>
          </a:custGeom>
          <a:solidFill>
            <a:schemeClr val="tx1"/>
          </a:solidFill>
          <a:ln>
            <a:noFill/>
          </a:ln>
        </p:spPr>
        <p:txBody>
          <a:bodyPr vert="horz" wrap="square" lIns="103693" tIns="51847" rIns="103693" bIns="51847" numCol="1" anchor="t" anchorCtr="0" compatLnSpc="1"/>
          <a:lstStyle/>
          <a:p>
            <a:pPr defTabSz="914400" fontAlgn="base">
              <a:spcBef>
                <a:spcPct val="0"/>
              </a:spcBef>
              <a:spcAft>
                <a:spcPct val="0"/>
              </a:spcAft>
              <a:buFont typeface="Arial" panose="020B0604020202020204" pitchFamily="34" charset="0"/>
              <a:buNone/>
            </a:pPr>
            <a:endParaRPr lang="en-US">
              <a:solidFill>
                <a:srgbClr val="000000"/>
              </a:solidFill>
              <a:latin typeface="Arial" panose="020B0604020202020204" pitchFamily="34" charset="0"/>
              <a:ea typeface="宋体" panose="02010600030101010101" pitchFamily="2" charset="-122"/>
            </a:endParaRPr>
          </a:p>
        </p:txBody>
      </p:sp>
      <p:sp>
        <p:nvSpPr>
          <p:cNvPr id="18" name="Freeform 15"/>
          <p:cNvSpPr>
            <a:spLocks noEditPoints="1"/>
          </p:cNvSpPr>
          <p:nvPr/>
        </p:nvSpPr>
        <p:spPr bwMode="auto">
          <a:xfrm>
            <a:off x="3228360" y="1587389"/>
            <a:ext cx="212868" cy="497559"/>
          </a:xfrm>
          <a:custGeom>
            <a:avLst/>
            <a:gdLst>
              <a:gd name="T0" fmla="*/ 47 w 67"/>
              <a:gd name="T1" fmla="*/ 17 h 203"/>
              <a:gd name="T2" fmla="*/ 43 w 67"/>
              <a:gd name="T3" fmla="*/ 29 h 203"/>
              <a:gd name="T4" fmla="*/ 34 w 67"/>
              <a:gd name="T5" fmla="*/ 35 h 203"/>
              <a:gd name="T6" fmla="*/ 24 w 67"/>
              <a:gd name="T7" fmla="*/ 29 h 203"/>
              <a:gd name="T8" fmla="*/ 20 w 67"/>
              <a:gd name="T9" fmla="*/ 17 h 203"/>
              <a:gd name="T10" fmla="*/ 24 w 67"/>
              <a:gd name="T11" fmla="*/ 5 h 203"/>
              <a:gd name="T12" fmla="*/ 34 w 67"/>
              <a:gd name="T13" fmla="*/ 0 h 203"/>
              <a:gd name="T14" fmla="*/ 43 w 67"/>
              <a:gd name="T15" fmla="*/ 5 h 203"/>
              <a:gd name="T16" fmla="*/ 47 w 67"/>
              <a:gd name="T17" fmla="*/ 17 h 203"/>
              <a:gd name="T18" fmla="*/ 67 w 67"/>
              <a:gd name="T19" fmla="*/ 116 h 203"/>
              <a:gd name="T20" fmla="*/ 61 w 67"/>
              <a:gd name="T21" fmla="*/ 124 h 203"/>
              <a:gd name="T22" fmla="*/ 54 w 67"/>
              <a:gd name="T23" fmla="*/ 116 h 203"/>
              <a:gd name="T24" fmla="*/ 54 w 67"/>
              <a:gd name="T25" fmla="*/ 60 h 203"/>
              <a:gd name="T26" fmla="*/ 51 w 67"/>
              <a:gd name="T27" fmla="*/ 60 h 203"/>
              <a:gd name="T28" fmla="*/ 51 w 67"/>
              <a:gd name="T29" fmla="*/ 194 h 203"/>
              <a:gd name="T30" fmla="*/ 43 w 67"/>
              <a:gd name="T31" fmla="*/ 203 h 203"/>
              <a:gd name="T32" fmla="*/ 36 w 67"/>
              <a:gd name="T33" fmla="*/ 194 h 203"/>
              <a:gd name="T34" fmla="*/ 36 w 67"/>
              <a:gd name="T35" fmla="*/ 115 h 203"/>
              <a:gd name="T36" fmla="*/ 32 w 67"/>
              <a:gd name="T37" fmla="*/ 115 h 203"/>
              <a:gd name="T38" fmla="*/ 32 w 67"/>
              <a:gd name="T39" fmla="*/ 194 h 203"/>
              <a:gd name="T40" fmla="*/ 24 w 67"/>
              <a:gd name="T41" fmla="*/ 203 h 203"/>
              <a:gd name="T42" fmla="*/ 16 w 67"/>
              <a:gd name="T43" fmla="*/ 194 h 203"/>
              <a:gd name="T44" fmla="*/ 16 w 67"/>
              <a:gd name="T45" fmla="*/ 60 h 203"/>
              <a:gd name="T46" fmla="*/ 13 w 67"/>
              <a:gd name="T47" fmla="*/ 60 h 203"/>
              <a:gd name="T48" fmla="*/ 13 w 67"/>
              <a:gd name="T49" fmla="*/ 116 h 203"/>
              <a:gd name="T50" fmla="*/ 7 w 67"/>
              <a:gd name="T51" fmla="*/ 124 h 203"/>
              <a:gd name="T52" fmla="*/ 0 w 67"/>
              <a:gd name="T53" fmla="*/ 116 h 203"/>
              <a:gd name="T54" fmla="*/ 0 w 67"/>
              <a:gd name="T55" fmla="*/ 52 h 203"/>
              <a:gd name="T56" fmla="*/ 18 w 67"/>
              <a:gd name="T57" fmla="*/ 36 h 203"/>
              <a:gd name="T58" fmla="*/ 50 w 67"/>
              <a:gd name="T59" fmla="*/ 36 h 203"/>
              <a:gd name="T60" fmla="*/ 67 w 67"/>
              <a:gd name="T61" fmla="*/ 52 h 203"/>
              <a:gd name="T62" fmla="*/ 67 w 67"/>
              <a:gd name="T63"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 h="203">
                <a:moveTo>
                  <a:pt x="47" y="17"/>
                </a:moveTo>
                <a:cubicBezTo>
                  <a:pt x="47" y="21"/>
                  <a:pt x="46" y="26"/>
                  <a:pt x="43" y="29"/>
                </a:cubicBezTo>
                <a:cubicBezTo>
                  <a:pt x="41" y="33"/>
                  <a:pt x="37" y="35"/>
                  <a:pt x="34" y="35"/>
                </a:cubicBezTo>
                <a:cubicBezTo>
                  <a:pt x="30" y="35"/>
                  <a:pt x="27" y="33"/>
                  <a:pt x="24" y="29"/>
                </a:cubicBezTo>
                <a:cubicBezTo>
                  <a:pt x="21" y="26"/>
                  <a:pt x="20" y="21"/>
                  <a:pt x="20" y="17"/>
                </a:cubicBezTo>
                <a:cubicBezTo>
                  <a:pt x="20" y="12"/>
                  <a:pt x="21" y="8"/>
                  <a:pt x="24" y="5"/>
                </a:cubicBezTo>
                <a:cubicBezTo>
                  <a:pt x="26" y="2"/>
                  <a:pt x="30" y="0"/>
                  <a:pt x="34" y="0"/>
                </a:cubicBezTo>
                <a:cubicBezTo>
                  <a:pt x="37" y="0"/>
                  <a:pt x="41" y="2"/>
                  <a:pt x="43" y="5"/>
                </a:cubicBezTo>
                <a:cubicBezTo>
                  <a:pt x="46" y="8"/>
                  <a:pt x="47" y="12"/>
                  <a:pt x="47" y="17"/>
                </a:cubicBezTo>
                <a:close/>
                <a:moveTo>
                  <a:pt x="67" y="116"/>
                </a:moveTo>
                <a:cubicBezTo>
                  <a:pt x="67" y="121"/>
                  <a:pt x="65" y="124"/>
                  <a:pt x="61" y="124"/>
                </a:cubicBezTo>
                <a:cubicBezTo>
                  <a:pt x="57" y="124"/>
                  <a:pt x="54" y="121"/>
                  <a:pt x="54" y="116"/>
                </a:cubicBezTo>
                <a:cubicBezTo>
                  <a:pt x="54" y="60"/>
                  <a:pt x="54" y="60"/>
                  <a:pt x="54" y="60"/>
                </a:cubicBezTo>
                <a:cubicBezTo>
                  <a:pt x="51" y="60"/>
                  <a:pt x="51" y="60"/>
                  <a:pt x="51" y="60"/>
                </a:cubicBezTo>
                <a:cubicBezTo>
                  <a:pt x="51" y="194"/>
                  <a:pt x="51" y="194"/>
                  <a:pt x="51" y="194"/>
                </a:cubicBezTo>
                <a:cubicBezTo>
                  <a:pt x="51" y="200"/>
                  <a:pt x="49" y="203"/>
                  <a:pt x="43" y="203"/>
                </a:cubicBezTo>
                <a:cubicBezTo>
                  <a:pt x="38" y="203"/>
                  <a:pt x="36" y="200"/>
                  <a:pt x="36" y="194"/>
                </a:cubicBezTo>
                <a:cubicBezTo>
                  <a:pt x="36" y="115"/>
                  <a:pt x="36" y="115"/>
                  <a:pt x="36" y="115"/>
                </a:cubicBezTo>
                <a:cubicBezTo>
                  <a:pt x="32" y="115"/>
                  <a:pt x="32" y="115"/>
                  <a:pt x="32" y="115"/>
                </a:cubicBezTo>
                <a:cubicBezTo>
                  <a:pt x="32" y="194"/>
                  <a:pt x="32" y="194"/>
                  <a:pt x="32" y="194"/>
                </a:cubicBezTo>
                <a:cubicBezTo>
                  <a:pt x="32" y="200"/>
                  <a:pt x="29" y="203"/>
                  <a:pt x="24" y="203"/>
                </a:cubicBezTo>
                <a:cubicBezTo>
                  <a:pt x="19" y="203"/>
                  <a:pt x="16" y="200"/>
                  <a:pt x="16" y="194"/>
                </a:cubicBezTo>
                <a:cubicBezTo>
                  <a:pt x="16" y="60"/>
                  <a:pt x="16" y="60"/>
                  <a:pt x="16" y="60"/>
                </a:cubicBezTo>
                <a:cubicBezTo>
                  <a:pt x="13" y="60"/>
                  <a:pt x="13" y="60"/>
                  <a:pt x="13" y="60"/>
                </a:cubicBezTo>
                <a:cubicBezTo>
                  <a:pt x="13" y="116"/>
                  <a:pt x="13" y="116"/>
                  <a:pt x="13" y="116"/>
                </a:cubicBezTo>
                <a:cubicBezTo>
                  <a:pt x="13" y="121"/>
                  <a:pt x="11" y="124"/>
                  <a:pt x="7" y="124"/>
                </a:cubicBezTo>
                <a:cubicBezTo>
                  <a:pt x="2" y="124"/>
                  <a:pt x="0" y="121"/>
                  <a:pt x="0" y="116"/>
                </a:cubicBezTo>
                <a:cubicBezTo>
                  <a:pt x="0" y="52"/>
                  <a:pt x="0" y="52"/>
                  <a:pt x="0" y="52"/>
                </a:cubicBezTo>
                <a:cubicBezTo>
                  <a:pt x="0" y="42"/>
                  <a:pt x="6" y="36"/>
                  <a:pt x="18" y="36"/>
                </a:cubicBezTo>
                <a:cubicBezTo>
                  <a:pt x="50" y="36"/>
                  <a:pt x="50" y="36"/>
                  <a:pt x="50" y="36"/>
                </a:cubicBezTo>
                <a:cubicBezTo>
                  <a:pt x="61" y="36"/>
                  <a:pt x="67" y="42"/>
                  <a:pt x="67" y="52"/>
                </a:cubicBezTo>
                <a:lnTo>
                  <a:pt x="67" y="116"/>
                </a:lnTo>
                <a:close/>
              </a:path>
            </a:pathLst>
          </a:custGeom>
          <a:solidFill>
            <a:srgbClr val="FFFFFF">
              <a:lumMod val="75000"/>
            </a:srgbClr>
          </a:solidFill>
          <a:ln>
            <a:noFill/>
          </a:ln>
        </p:spPr>
        <p:txBody>
          <a:bodyPr vert="horz" wrap="square" lIns="103693" tIns="51847" rIns="103693" bIns="51847"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endParaRPr>
          </a:p>
        </p:txBody>
      </p:sp>
      <p:sp>
        <p:nvSpPr>
          <p:cNvPr id="19" name="Freeform 16"/>
          <p:cNvSpPr>
            <a:spLocks noEditPoints="1"/>
          </p:cNvSpPr>
          <p:nvPr/>
        </p:nvSpPr>
        <p:spPr bwMode="auto">
          <a:xfrm>
            <a:off x="3948449" y="1587389"/>
            <a:ext cx="214919" cy="497559"/>
          </a:xfrm>
          <a:custGeom>
            <a:avLst/>
            <a:gdLst>
              <a:gd name="T0" fmla="*/ 47 w 67"/>
              <a:gd name="T1" fmla="*/ 17 h 203"/>
              <a:gd name="T2" fmla="*/ 43 w 67"/>
              <a:gd name="T3" fmla="*/ 29 h 203"/>
              <a:gd name="T4" fmla="*/ 34 w 67"/>
              <a:gd name="T5" fmla="*/ 35 h 203"/>
              <a:gd name="T6" fmla="*/ 24 w 67"/>
              <a:gd name="T7" fmla="*/ 29 h 203"/>
              <a:gd name="T8" fmla="*/ 20 w 67"/>
              <a:gd name="T9" fmla="*/ 17 h 203"/>
              <a:gd name="T10" fmla="*/ 24 w 67"/>
              <a:gd name="T11" fmla="*/ 5 h 203"/>
              <a:gd name="T12" fmla="*/ 34 w 67"/>
              <a:gd name="T13" fmla="*/ 0 h 203"/>
              <a:gd name="T14" fmla="*/ 43 w 67"/>
              <a:gd name="T15" fmla="*/ 5 h 203"/>
              <a:gd name="T16" fmla="*/ 47 w 67"/>
              <a:gd name="T17" fmla="*/ 17 h 203"/>
              <a:gd name="T18" fmla="*/ 67 w 67"/>
              <a:gd name="T19" fmla="*/ 116 h 203"/>
              <a:gd name="T20" fmla="*/ 61 w 67"/>
              <a:gd name="T21" fmla="*/ 124 h 203"/>
              <a:gd name="T22" fmla="*/ 54 w 67"/>
              <a:gd name="T23" fmla="*/ 116 h 203"/>
              <a:gd name="T24" fmla="*/ 54 w 67"/>
              <a:gd name="T25" fmla="*/ 60 h 203"/>
              <a:gd name="T26" fmla="*/ 51 w 67"/>
              <a:gd name="T27" fmla="*/ 60 h 203"/>
              <a:gd name="T28" fmla="*/ 51 w 67"/>
              <a:gd name="T29" fmla="*/ 194 h 203"/>
              <a:gd name="T30" fmla="*/ 43 w 67"/>
              <a:gd name="T31" fmla="*/ 203 h 203"/>
              <a:gd name="T32" fmla="*/ 36 w 67"/>
              <a:gd name="T33" fmla="*/ 194 h 203"/>
              <a:gd name="T34" fmla="*/ 36 w 67"/>
              <a:gd name="T35" fmla="*/ 115 h 203"/>
              <a:gd name="T36" fmla="*/ 32 w 67"/>
              <a:gd name="T37" fmla="*/ 115 h 203"/>
              <a:gd name="T38" fmla="*/ 32 w 67"/>
              <a:gd name="T39" fmla="*/ 194 h 203"/>
              <a:gd name="T40" fmla="*/ 24 w 67"/>
              <a:gd name="T41" fmla="*/ 203 h 203"/>
              <a:gd name="T42" fmla="*/ 16 w 67"/>
              <a:gd name="T43" fmla="*/ 194 h 203"/>
              <a:gd name="T44" fmla="*/ 16 w 67"/>
              <a:gd name="T45" fmla="*/ 60 h 203"/>
              <a:gd name="T46" fmla="*/ 13 w 67"/>
              <a:gd name="T47" fmla="*/ 60 h 203"/>
              <a:gd name="T48" fmla="*/ 13 w 67"/>
              <a:gd name="T49" fmla="*/ 116 h 203"/>
              <a:gd name="T50" fmla="*/ 7 w 67"/>
              <a:gd name="T51" fmla="*/ 124 h 203"/>
              <a:gd name="T52" fmla="*/ 0 w 67"/>
              <a:gd name="T53" fmla="*/ 116 h 203"/>
              <a:gd name="T54" fmla="*/ 0 w 67"/>
              <a:gd name="T55" fmla="*/ 52 h 203"/>
              <a:gd name="T56" fmla="*/ 18 w 67"/>
              <a:gd name="T57" fmla="*/ 36 h 203"/>
              <a:gd name="T58" fmla="*/ 50 w 67"/>
              <a:gd name="T59" fmla="*/ 36 h 203"/>
              <a:gd name="T60" fmla="*/ 67 w 67"/>
              <a:gd name="T61" fmla="*/ 52 h 203"/>
              <a:gd name="T62" fmla="*/ 67 w 67"/>
              <a:gd name="T63"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 h="203">
                <a:moveTo>
                  <a:pt x="47" y="17"/>
                </a:moveTo>
                <a:cubicBezTo>
                  <a:pt x="47" y="21"/>
                  <a:pt x="46" y="26"/>
                  <a:pt x="43" y="29"/>
                </a:cubicBezTo>
                <a:cubicBezTo>
                  <a:pt x="41" y="33"/>
                  <a:pt x="37" y="35"/>
                  <a:pt x="34" y="35"/>
                </a:cubicBezTo>
                <a:cubicBezTo>
                  <a:pt x="30" y="35"/>
                  <a:pt x="27" y="33"/>
                  <a:pt x="24" y="29"/>
                </a:cubicBezTo>
                <a:cubicBezTo>
                  <a:pt x="21" y="26"/>
                  <a:pt x="20" y="21"/>
                  <a:pt x="20" y="17"/>
                </a:cubicBezTo>
                <a:cubicBezTo>
                  <a:pt x="20" y="12"/>
                  <a:pt x="21" y="8"/>
                  <a:pt x="24" y="5"/>
                </a:cubicBezTo>
                <a:cubicBezTo>
                  <a:pt x="26" y="2"/>
                  <a:pt x="30" y="0"/>
                  <a:pt x="34" y="0"/>
                </a:cubicBezTo>
                <a:cubicBezTo>
                  <a:pt x="37" y="0"/>
                  <a:pt x="41" y="2"/>
                  <a:pt x="43" y="5"/>
                </a:cubicBezTo>
                <a:cubicBezTo>
                  <a:pt x="46" y="8"/>
                  <a:pt x="47" y="12"/>
                  <a:pt x="47" y="17"/>
                </a:cubicBezTo>
                <a:close/>
                <a:moveTo>
                  <a:pt x="67" y="116"/>
                </a:moveTo>
                <a:cubicBezTo>
                  <a:pt x="67" y="121"/>
                  <a:pt x="65" y="124"/>
                  <a:pt x="61" y="124"/>
                </a:cubicBezTo>
                <a:cubicBezTo>
                  <a:pt x="57" y="124"/>
                  <a:pt x="54" y="121"/>
                  <a:pt x="54" y="116"/>
                </a:cubicBezTo>
                <a:cubicBezTo>
                  <a:pt x="54" y="60"/>
                  <a:pt x="54" y="60"/>
                  <a:pt x="54" y="60"/>
                </a:cubicBezTo>
                <a:cubicBezTo>
                  <a:pt x="51" y="60"/>
                  <a:pt x="51" y="60"/>
                  <a:pt x="51" y="60"/>
                </a:cubicBezTo>
                <a:cubicBezTo>
                  <a:pt x="51" y="194"/>
                  <a:pt x="51" y="194"/>
                  <a:pt x="51" y="194"/>
                </a:cubicBezTo>
                <a:cubicBezTo>
                  <a:pt x="51" y="200"/>
                  <a:pt x="49" y="203"/>
                  <a:pt x="43" y="203"/>
                </a:cubicBezTo>
                <a:cubicBezTo>
                  <a:pt x="38" y="203"/>
                  <a:pt x="36" y="200"/>
                  <a:pt x="36" y="194"/>
                </a:cubicBezTo>
                <a:cubicBezTo>
                  <a:pt x="36" y="115"/>
                  <a:pt x="36" y="115"/>
                  <a:pt x="36" y="115"/>
                </a:cubicBezTo>
                <a:cubicBezTo>
                  <a:pt x="32" y="115"/>
                  <a:pt x="32" y="115"/>
                  <a:pt x="32" y="115"/>
                </a:cubicBezTo>
                <a:cubicBezTo>
                  <a:pt x="32" y="194"/>
                  <a:pt x="32" y="194"/>
                  <a:pt x="32" y="194"/>
                </a:cubicBezTo>
                <a:cubicBezTo>
                  <a:pt x="32" y="200"/>
                  <a:pt x="29" y="203"/>
                  <a:pt x="24" y="203"/>
                </a:cubicBezTo>
                <a:cubicBezTo>
                  <a:pt x="19" y="203"/>
                  <a:pt x="16" y="200"/>
                  <a:pt x="16" y="194"/>
                </a:cubicBezTo>
                <a:cubicBezTo>
                  <a:pt x="16" y="60"/>
                  <a:pt x="16" y="60"/>
                  <a:pt x="16" y="60"/>
                </a:cubicBezTo>
                <a:cubicBezTo>
                  <a:pt x="13" y="60"/>
                  <a:pt x="13" y="60"/>
                  <a:pt x="13" y="60"/>
                </a:cubicBezTo>
                <a:cubicBezTo>
                  <a:pt x="13" y="116"/>
                  <a:pt x="13" y="116"/>
                  <a:pt x="13" y="116"/>
                </a:cubicBezTo>
                <a:cubicBezTo>
                  <a:pt x="13" y="121"/>
                  <a:pt x="11" y="124"/>
                  <a:pt x="7" y="124"/>
                </a:cubicBezTo>
                <a:cubicBezTo>
                  <a:pt x="2" y="124"/>
                  <a:pt x="0" y="121"/>
                  <a:pt x="0" y="116"/>
                </a:cubicBezTo>
                <a:cubicBezTo>
                  <a:pt x="0" y="52"/>
                  <a:pt x="0" y="52"/>
                  <a:pt x="0" y="52"/>
                </a:cubicBezTo>
                <a:cubicBezTo>
                  <a:pt x="0" y="42"/>
                  <a:pt x="6" y="36"/>
                  <a:pt x="18" y="36"/>
                </a:cubicBezTo>
                <a:cubicBezTo>
                  <a:pt x="50" y="36"/>
                  <a:pt x="50" y="36"/>
                  <a:pt x="50" y="36"/>
                </a:cubicBezTo>
                <a:cubicBezTo>
                  <a:pt x="61" y="36"/>
                  <a:pt x="67" y="42"/>
                  <a:pt x="67" y="52"/>
                </a:cubicBezTo>
                <a:lnTo>
                  <a:pt x="67" y="116"/>
                </a:lnTo>
                <a:close/>
              </a:path>
            </a:pathLst>
          </a:custGeom>
          <a:solidFill>
            <a:srgbClr val="FFFFFF">
              <a:lumMod val="75000"/>
            </a:srgbClr>
          </a:solidFill>
          <a:ln>
            <a:noFill/>
          </a:ln>
        </p:spPr>
        <p:txBody>
          <a:bodyPr vert="horz" wrap="square" lIns="103693" tIns="51847" rIns="103693" bIns="51847"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endParaRPr>
          </a:p>
        </p:txBody>
      </p:sp>
      <p:sp>
        <p:nvSpPr>
          <p:cNvPr id="20" name="Freeform 17"/>
          <p:cNvSpPr>
            <a:spLocks noEditPoints="1"/>
          </p:cNvSpPr>
          <p:nvPr/>
        </p:nvSpPr>
        <p:spPr bwMode="auto">
          <a:xfrm>
            <a:off x="4659161" y="1587389"/>
            <a:ext cx="214919" cy="497559"/>
          </a:xfrm>
          <a:custGeom>
            <a:avLst/>
            <a:gdLst>
              <a:gd name="T0" fmla="*/ 47 w 67"/>
              <a:gd name="T1" fmla="*/ 17 h 203"/>
              <a:gd name="T2" fmla="*/ 43 w 67"/>
              <a:gd name="T3" fmla="*/ 29 h 203"/>
              <a:gd name="T4" fmla="*/ 34 w 67"/>
              <a:gd name="T5" fmla="*/ 35 h 203"/>
              <a:gd name="T6" fmla="*/ 24 w 67"/>
              <a:gd name="T7" fmla="*/ 29 h 203"/>
              <a:gd name="T8" fmla="*/ 20 w 67"/>
              <a:gd name="T9" fmla="*/ 17 h 203"/>
              <a:gd name="T10" fmla="*/ 24 w 67"/>
              <a:gd name="T11" fmla="*/ 5 h 203"/>
              <a:gd name="T12" fmla="*/ 34 w 67"/>
              <a:gd name="T13" fmla="*/ 0 h 203"/>
              <a:gd name="T14" fmla="*/ 43 w 67"/>
              <a:gd name="T15" fmla="*/ 5 h 203"/>
              <a:gd name="T16" fmla="*/ 47 w 67"/>
              <a:gd name="T17" fmla="*/ 17 h 203"/>
              <a:gd name="T18" fmla="*/ 67 w 67"/>
              <a:gd name="T19" fmla="*/ 116 h 203"/>
              <a:gd name="T20" fmla="*/ 61 w 67"/>
              <a:gd name="T21" fmla="*/ 124 h 203"/>
              <a:gd name="T22" fmla="*/ 54 w 67"/>
              <a:gd name="T23" fmla="*/ 116 h 203"/>
              <a:gd name="T24" fmla="*/ 54 w 67"/>
              <a:gd name="T25" fmla="*/ 60 h 203"/>
              <a:gd name="T26" fmla="*/ 51 w 67"/>
              <a:gd name="T27" fmla="*/ 60 h 203"/>
              <a:gd name="T28" fmla="*/ 51 w 67"/>
              <a:gd name="T29" fmla="*/ 194 h 203"/>
              <a:gd name="T30" fmla="*/ 43 w 67"/>
              <a:gd name="T31" fmla="*/ 203 h 203"/>
              <a:gd name="T32" fmla="*/ 36 w 67"/>
              <a:gd name="T33" fmla="*/ 194 h 203"/>
              <a:gd name="T34" fmla="*/ 36 w 67"/>
              <a:gd name="T35" fmla="*/ 115 h 203"/>
              <a:gd name="T36" fmla="*/ 32 w 67"/>
              <a:gd name="T37" fmla="*/ 115 h 203"/>
              <a:gd name="T38" fmla="*/ 32 w 67"/>
              <a:gd name="T39" fmla="*/ 194 h 203"/>
              <a:gd name="T40" fmla="*/ 24 w 67"/>
              <a:gd name="T41" fmla="*/ 203 h 203"/>
              <a:gd name="T42" fmla="*/ 16 w 67"/>
              <a:gd name="T43" fmla="*/ 194 h 203"/>
              <a:gd name="T44" fmla="*/ 16 w 67"/>
              <a:gd name="T45" fmla="*/ 60 h 203"/>
              <a:gd name="T46" fmla="*/ 13 w 67"/>
              <a:gd name="T47" fmla="*/ 60 h 203"/>
              <a:gd name="T48" fmla="*/ 13 w 67"/>
              <a:gd name="T49" fmla="*/ 116 h 203"/>
              <a:gd name="T50" fmla="*/ 7 w 67"/>
              <a:gd name="T51" fmla="*/ 124 h 203"/>
              <a:gd name="T52" fmla="*/ 0 w 67"/>
              <a:gd name="T53" fmla="*/ 116 h 203"/>
              <a:gd name="T54" fmla="*/ 0 w 67"/>
              <a:gd name="T55" fmla="*/ 52 h 203"/>
              <a:gd name="T56" fmla="*/ 18 w 67"/>
              <a:gd name="T57" fmla="*/ 36 h 203"/>
              <a:gd name="T58" fmla="*/ 50 w 67"/>
              <a:gd name="T59" fmla="*/ 36 h 203"/>
              <a:gd name="T60" fmla="*/ 67 w 67"/>
              <a:gd name="T61" fmla="*/ 52 h 203"/>
              <a:gd name="T62" fmla="*/ 67 w 67"/>
              <a:gd name="T63"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 h="203">
                <a:moveTo>
                  <a:pt x="47" y="17"/>
                </a:moveTo>
                <a:cubicBezTo>
                  <a:pt x="47" y="21"/>
                  <a:pt x="46" y="26"/>
                  <a:pt x="43" y="29"/>
                </a:cubicBezTo>
                <a:cubicBezTo>
                  <a:pt x="41" y="33"/>
                  <a:pt x="37" y="35"/>
                  <a:pt x="34" y="35"/>
                </a:cubicBezTo>
                <a:cubicBezTo>
                  <a:pt x="30" y="35"/>
                  <a:pt x="27" y="33"/>
                  <a:pt x="24" y="29"/>
                </a:cubicBezTo>
                <a:cubicBezTo>
                  <a:pt x="21" y="26"/>
                  <a:pt x="20" y="21"/>
                  <a:pt x="20" y="17"/>
                </a:cubicBezTo>
                <a:cubicBezTo>
                  <a:pt x="20" y="12"/>
                  <a:pt x="21" y="8"/>
                  <a:pt x="24" y="5"/>
                </a:cubicBezTo>
                <a:cubicBezTo>
                  <a:pt x="26" y="2"/>
                  <a:pt x="30" y="0"/>
                  <a:pt x="34" y="0"/>
                </a:cubicBezTo>
                <a:cubicBezTo>
                  <a:pt x="37" y="0"/>
                  <a:pt x="41" y="2"/>
                  <a:pt x="43" y="5"/>
                </a:cubicBezTo>
                <a:cubicBezTo>
                  <a:pt x="46" y="8"/>
                  <a:pt x="47" y="12"/>
                  <a:pt x="47" y="17"/>
                </a:cubicBezTo>
                <a:close/>
                <a:moveTo>
                  <a:pt x="67" y="116"/>
                </a:moveTo>
                <a:cubicBezTo>
                  <a:pt x="67" y="121"/>
                  <a:pt x="65" y="124"/>
                  <a:pt x="61" y="124"/>
                </a:cubicBezTo>
                <a:cubicBezTo>
                  <a:pt x="57" y="124"/>
                  <a:pt x="54" y="121"/>
                  <a:pt x="54" y="116"/>
                </a:cubicBezTo>
                <a:cubicBezTo>
                  <a:pt x="54" y="60"/>
                  <a:pt x="54" y="60"/>
                  <a:pt x="54" y="60"/>
                </a:cubicBezTo>
                <a:cubicBezTo>
                  <a:pt x="51" y="60"/>
                  <a:pt x="51" y="60"/>
                  <a:pt x="51" y="60"/>
                </a:cubicBezTo>
                <a:cubicBezTo>
                  <a:pt x="51" y="194"/>
                  <a:pt x="51" y="194"/>
                  <a:pt x="51" y="194"/>
                </a:cubicBezTo>
                <a:cubicBezTo>
                  <a:pt x="51" y="200"/>
                  <a:pt x="49" y="203"/>
                  <a:pt x="43" y="203"/>
                </a:cubicBezTo>
                <a:cubicBezTo>
                  <a:pt x="38" y="203"/>
                  <a:pt x="36" y="200"/>
                  <a:pt x="36" y="194"/>
                </a:cubicBezTo>
                <a:cubicBezTo>
                  <a:pt x="36" y="115"/>
                  <a:pt x="36" y="115"/>
                  <a:pt x="36" y="115"/>
                </a:cubicBezTo>
                <a:cubicBezTo>
                  <a:pt x="32" y="115"/>
                  <a:pt x="32" y="115"/>
                  <a:pt x="32" y="115"/>
                </a:cubicBezTo>
                <a:cubicBezTo>
                  <a:pt x="32" y="194"/>
                  <a:pt x="32" y="194"/>
                  <a:pt x="32" y="194"/>
                </a:cubicBezTo>
                <a:cubicBezTo>
                  <a:pt x="32" y="200"/>
                  <a:pt x="29" y="203"/>
                  <a:pt x="24" y="203"/>
                </a:cubicBezTo>
                <a:cubicBezTo>
                  <a:pt x="19" y="203"/>
                  <a:pt x="16" y="200"/>
                  <a:pt x="16" y="194"/>
                </a:cubicBezTo>
                <a:cubicBezTo>
                  <a:pt x="16" y="60"/>
                  <a:pt x="16" y="60"/>
                  <a:pt x="16" y="60"/>
                </a:cubicBezTo>
                <a:cubicBezTo>
                  <a:pt x="13" y="60"/>
                  <a:pt x="13" y="60"/>
                  <a:pt x="13" y="60"/>
                </a:cubicBezTo>
                <a:cubicBezTo>
                  <a:pt x="13" y="116"/>
                  <a:pt x="13" y="116"/>
                  <a:pt x="13" y="116"/>
                </a:cubicBezTo>
                <a:cubicBezTo>
                  <a:pt x="13" y="121"/>
                  <a:pt x="11" y="124"/>
                  <a:pt x="7" y="124"/>
                </a:cubicBezTo>
                <a:cubicBezTo>
                  <a:pt x="2" y="124"/>
                  <a:pt x="0" y="121"/>
                  <a:pt x="0" y="116"/>
                </a:cubicBezTo>
                <a:cubicBezTo>
                  <a:pt x="0" y="52"/>
                  <a:pt x="0" y="52"/>
                  <a:pt x="0" y="52"/>
                </a:cubicBezTo>
                <a:cubicBezTo>
                  <a:pt x="0" y="42"/>
                  <a:pt x="6" y="36"/>
                  <a:pt x="18" y="36"/>
                </a:cubicBezTo>
                <a:cubicBezTo>
                  <a:pt x="50" y="36"/>
                  <a:pt x="50" y="36"/>
                  <a:pt x="50" y="36"/>
                </a:cubicBezTo>
                <a:cubicBezTo>
                  <a:pt x="61" y="36"/>
                  <a:pt x="67" y="42"/>
                  <a:pt x="67" y="52"/>
                </a:cubicBezTo>
                <a:lnTo>
                  <a:pt x="67" y="116"/>
                </a:lnTo>
                <a:close/>
              </a:path>
            </a:pathLst>
          </a:custGeom>
          <a:solidFill>
            <a:srgbClr val="FFFFFF">
              <a:lumMod val="75000"/>
            </a:srgbClr>
          </a:solidFill>
          <a:ln>
            <a:noFill/>
          </a:ln>
        </p:spPr>
        <p:txBody>
          <a:bodyPr vert="horz" wrap="square" lIns="103693" tIns="51847" rIns="103693" bIns="51847"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endParaRPr>
          </a:p>
        </p:txBody>
      </p:sp>
      <p:sp>
        <p:nvSpPr>
          <p:cNvPr id="21" name="Freeform 18"/>
          <p:cNvSpPr>
            <a:spLocks noEditPoints="1"/>
          </p:cNvSpPr>
          <p:nvPr/>
        </p:nvSpPr>
        <p:spPr bwMode="auto">
          <a:xfrm>
            <a:off x="2497017" y="1587389"/>
            <a:ext cx="214919" cy="497559"/>
          </a:xfrm>
          <a:custGeom>
            <a:avLst/>
            <a:gdLst>
              <a:gd name="T0" fmla="*/ 47 w 67"/>
              <a:gd name="T1" fmla="*/ 17 h 203"/>
              <a:gd name="T2" fmla="*/ 43 w 67"/>
              <a:gd name="T3" fmla="*/ 29 h 203"/>
              <a:gd name="T4" fmla="*/ 33 w 67"/>
              <a:gd name="T5" fmla="*/ 35 h 203"/>
              <a:gd name="T6" fmla="*/ 24 w 67"/>
              <a:gd name="T7" fmla="*/ 29 h 203"/>
              <a:gd name="T8" fmla="*/ 20 w 67"/>
              <a:gd name="T9" fmla="*/ 17 h 203"/>
              <a:gd name="T10" fmla="*/ 24 w 67"/>
              <a:gd name="T11" fmla="*/ 5 h 203"/>
              <a:gd name="T12" fmla="*/ 33 w 67"/>
              <a:gd name="T13" fmla="*/ 0 h 203"/>
              <a:gd name="T14" fmla="*/ 43 w 67"/>
              <a:gd name="T15" fmla="*/ 5 h 203"/>
              <a:gd name="T16" fmla="*/ 47 w 67"/>
              <a:gd name="T17" fmla="*/ 17 h 203"/>
              <a:gd name="T18" fmla="*/ 67 w 67"/>
              <a:gd name="T19" fmla="*/ 116 h 203"/>
              <a:gd name="T20" fmla="*/ 60 w 67"/>
              <a:gd name="T21" fmla="*/ 124 h 203"/>
              <a:gd name="T22" fmla="*/ 54 w 67"/>
              <a:gd name="T23" fmla="*/ 116 h 203"/>
              <a:gd name="T24" fmla="*/ 54 w 67"/>
              <a:gd name="T25" fmla="*/ 60 h 203"/>
              <a:gd name="T26" fmla="*/ 51 w 67"/>
              <a:gd name="T27" fmla="*/ 60 h 203"/>
              <a:gd name="T28" fmla="*/ 51 w 67"/>
              <a:gd name="T29" fmla="*/ 194 h 203"/>
              <a:gd name="T30" fmla="*/ 43 w 67"/>
              <a:gd name="T31" fmla="*/ 203 h 203"/>
              <a:gd name="T32" fmla="*/ 36 w 67"/>
              <a:gd name="T33" fmla="*/ 194 h 203"/>
              <a:gd name="T34" fmla="*/ 36 w 67"/>
              <a:gd name="T35" fmla="*/ 115 h 203"/>
              <a:gd name="T36" fmla="*/ 31 w 67"/>
              <a:gd name="T37" fmla="*/ 115 h 203"/>
              <a:gd name="T38" fmla="*/ 31 w 67"/>
              <a:gd name="T39" fmla="*/ 194 h 203"/>
              <a:gd name="T40" fmla="*/ 24 w 67"/>
              <a:gd name="T41" fmla="*/ 203 h 203"/>
              <a:gd name="T42" fmla="*/ 16 w 67"/>
              <a:gd name="T43" fmla="*/ 194 h 203"/>
              <a:gd name="T44" fmla="*/ 16 w 67"/>
              <a:gd name="T45" fmla="*/ 60 h 203"/>
              <a:gd name="T46" fmla="*/ 13 w 67"/>
              <a:gd name="T47" fmla="*/ 60 h 203"/>
              <a:gd name="T48" fmla="*/ 13 w 67"/>
              <a:gd name="T49" fmla="*/ 116 h 203"/>
              <a:gd name="T50" fmla="*/ 6 w 67"/>
              <a:gd name="T51" fmla="*/ 124 h 203"/>
              <a:gd name="T52" fmla="*/ 0 w 67"/>
              <a:gd name="T53" fmla="*/ 116 h 203"/>
              <a:gd name="T54" fmla="*/ 0 w 67"/>
              <a:gd name="T55" fmla="*/ 52 h 203"/>
              <a:gd name="T56" fmla="*/ 17 w 67"/>
              <a:gd name="T57" fmla="*/ 36 h 203"/>
              <a:gd name="T58" fmla="*/ 50 w 67"/>
              <a:gd name="T59" fmla="*/ 36 h 203"/>
              <a:gd name="T60" fmla="*/ 67 w 67"/>
              <a:gd name="T61" fmla="*/ 52 h 203"/>
              <a:gd name="T62" fmla="*/ 67 w 67"/>
              <a:gd name="T63"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 h="203">
                <a:moveTo>
                  <a:pt x="47" y="17"/>
                </a:moveTo>
                <a:cubicBezTo>
                  <a:pt x="47" y="21"/>
                  <a:pt x="46" y="26"/>
                  <a:pt x="43" y="29"/>
                </a:cubicBezTo>
                <a:cubicBezTo>
                  <a:pt x="40" y="33"/>
                  <a:pt x="37" y="35"/>
                  <a:pt x="33" y="35"/>
                </a:cubicBezTo>
                <a:cubicBezTo>
                  <a:pt x="30" y="35"/>
                  <a:pt x="26" y="33"/>
                  <a:pt x="24" y="29"/>
                </a:cubicBezTo>
                <a:cubicBezTo>
                  <a:pt x="21" y="26"/>
                  <a:pt x="20" y="21"/>
                  <a:pt x="20" y="17"/>
                </a:cubicBezTo>
                <a:cubicBezTo>
                  <a:pt x="20" y="12"/>
                  <a:pt x="21" y="8"/>
                  <a:pt x="24" y="5"/>
                </a:cubicBezTo>
                <a:cubicBezTo>
                  <a:pt x="26" y="2"/>
                  <a:pt x="29" y="0"/>
                  <a:pt x="33" y="0"/>
                </a:cubicBezTo>
                <a:cubicBezTo>
                  <a:pt x="37" y="0"/>
                  <a:pt x="40" y="2"/>
                  <a:pt x="43" y="5"/>
                </a:cubicBezTo>
                <a:cubicBezTo>
                  <a:pt x="46" y="8"/>
                  <a:pt x="47" y="12"/>
                  <a:pt x="47" y="17"/>
                </a:cubicBezTo>
                <a:close/>
                <a:moveTo>
                  <a:pt x="67" y="116"/>
                </a:moveTo>
                <a:cubicBezTo>
                  <a:pt x="67" y="121"/>
                  <a:pt x="65" y="124"/>
                  <a:pt x="60" y="124"/>
                </a:cubicBezTo>
                <a:cubicBezTo>
                  <a:pt x="56" y="124"/>
                  <a:pt x="54" y="121"/>
                  <a:pt x="54" y="116"/>
                </a:cubicBezTo>
                <a:cubicBezTo>
                  <a:pt x="54" y="60"/>
                  <a:pt x="54" y="60"/>
                  <a:pt x="54" y="60"/>
                </a:cubicBezTo>
                <a:cubicBezTo>
                  <a:pt x="51" y="60"/>
                  <a:pt x="51" y="60"/>
                  <a:pt x="51" y="60"/>
                </a:cubicBezTo>
                <a:cubicBezTo>
                  <a:pt x="51" y="194"/>
                  <a:pt x="51" y="194"/>
                  <a:pt x="51" y="194"/>
                </a:cubicBezTo>
                <a:cubicBezTo>
                  <a:pt x="51" y="200"/>
                  <a:pt x="48" y="203"/>
                  <a:pt x="43" y="203"/>
                </a:cubicBezTo>
                <a:cubicBezTo>
                  <a:pt x="38" y="203"/>
                  <a:pt x="36" y="200"/>
                  <a:pt x="36" y="194"/>
                </a:cubicBezTo>
                <a:cubicBezTo>
                  <a:pt x="36" y="115"/>
                  <a:pt x="36" y="115"/>
                  <a:pt x="36" y="115"/>
                </a:cubicBezTo>
                <a:cubicBezTo>
                  <a:pt x="31" y="115"/>
                  <a:pt x="31" y="115"/>
                  <a:pt x="31" y="115"/>
                </a:cubicBezTo>
                <a:cubicBezTo>
                  <a:pt x="31" y="194"/>
                  <a:pt x="31" y="194"/>
                  <a:pt x="31" y="194"/>
                </a:cubicBezTo>
                <a:cubicBezTo>
                  <a:pt x="31" y="200"/>
                  <a:pt x="29" y="203"/>
                  <a:pt x="24" y="203"/>
                </a:cubicBezTo>
                <a:cubicBezTo>
                  <a:pt x="18" y="203"/>
                  <a:pt x="16" y="200"/>
                  <a:pt x="16" y="194"/>
                </a:cubicBezTo>
                <a:cubicBezTo>
                  <a:pt x="16" y="60"/>
                  <a:pt x="16" y="60"/>
                  <a:pt x="16" y="60"/>
                </a:cubicBezTo>
                <a:cubicBezTo>
                  <a:pt x="13" y="60"/>
                  <a:pt x="13" y="60"/>
                  <a:pt x="13" y="60"/>
                </a:cubicBezTo>
                <a:cubicBezTo>
                  <a:pt x="13" y="116"/>
                  <a:pt x="13" y="116"/>
                  <a:pt x="13" y="116"/>
                </a:cubicBezTo>
                <a:cubicBezTo>
                  <a:pt x="13" y="121"/>
                  <a:pt x="11" y="124"/>
                  <a:pt x="6" y="124"/>
                </a:cubicBezTo>
                <a:cubicBezTo>
                  <a:pt x="2" y="124"/>
                  <a:pt x="0" y="121"/>
                  <a:pt x="0" y="116"/>
                </a:cubicBezTo>
                <a:cubicBezTo>
                  <a:pt x="0" y="52"/>
                  <a:pt x="0" y="52"/>
                  <a:pt x="0" y="52"/>
                </a:cubicBezTo>
                <a:cubicBezTo>
                  <a:pt x="0" y="42"/>
                  <a:pt x="6" y="36"/>
                  <a:pt x="17" y="36"/>
                </a:cubicBezTo>
                <a:cubicBezTo>
                  <a:pt x="50" y="36"/>
                  <a:pt x="50" y="36"/>
                  <a:pt x="50" y="36"/>
                </a:cubicBezTo>
                <a:cubicBezTo>
                  <a:pt x="61" y="36"/>
                  <a:pt x="67" y="42"/>
                  <a:pt x="67" y="52"/>
                </a:cubicBezTo>
                <a:lnTo>
                  <a:pt x="67" y="116"/>
                </a:lnTo>
                <a:close/>
              </a:path>
            </a:pathLst>
          </a:custGeom>
          <a:solidFill>
            <a:srgbClr val="FFFFFF">
              <a:lumMod val="75000"/>
            </a:srgbClr>
          </a:solidFill>
          <a:ln>
            <a:noFill/>
          </a:ln>
        </p:spPr>
        <p:txBody>
          <a:bodyPr vert="horz" wrap="square" lIns="103693" tIns="51847" rIns="103693" bIns="51847"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endParaRPr>
          </a:p>
        </p:txBody>
      </p:sp>
      <p:sp>
        <p:nvSpPr>
          <p:cNvPr id="22" name="Freeform 19"/>
          <p:cNvSpPr>
            <a:spLocks noEditPoints="1"/>
          </p:cNvSpPr>
          <p:nvPr/>
        </p:nvSpPr>
        <p:spPr bwMode="auto">
          <a:xfrm>
            <a:off x="1786304" y="1587389"/>
            <a:ext cx="214919" cy="497559"/>
          </a:xfrm>
          <a:custGeom>
            <a:avLst/>
            <a:gdLst>
              <a:gd name="T0" fmla="*/ 47 w 67"/>
              <a:gd name="T1" fmla="*/ 17 h 203"/>
              <a:gd name="T2" fmla="*/ 43 w 67"/>
              <a:gd name="T3" fmla="*/ 29 h 203"/>
              <a:gd name="T4" fmla="*/ 34 w 67"/>
              <a:gd name="T5" fmla="*/ 35 h 203"/>
              <a:gd name="T6" fmla="*/ 24 w 67"/>
              <a:gd name="T7" fmla="*/ 29 h 203"/>
              <a:gd name="T8" fmla="*/ 20 w 67"/>
              <a:gd name="T9" fmla="*/ 17 h 203"/>
              <a:gd name="T10" fmla="*/ 24 w 67"/>
              <a:gd name="T11" fmla="*/ 5 h 203"/>
              <a:gd name="T12" fmla="*/ 34 w 67"/>
              <a:gd name="T13" fmla="*/ 0 h 203"/>
              <a:gd name="T14" fmla="*/ 43 w 67"/>
              <a:gd name="T15" fmla="*/ 5 h 203"/>
              <a:gd name="T16" fmla="*/ 47 w 67"/>
              <a:gd name="T17" fmla="*/ 17 h 203"/>
              <a:gd name="T18" fmla="*/ 67 w 67"/>
              <a:gd name="T19" fmla="*/ 116 h 203"/>
              <a:gd name="T20" fmla="*/ 61 w 67"/>
              <a:gd name="T21" fmla="*/ 124 h 203"/>
              <a:gd name="T22" fmla="*/ 55 w 67"/>
              <a:gd name="T23" fmla="*/ 116 h 203"/>
              <a:gd name="T24" fmla="*/ 55 w 67"/>
              <a:gd name="T25" fmla="*/ 60 h 203"/>
              <a:gd name="T26" fmla="*/ 51 w 67"/>
              <a:gd name="T27" fmla="*/ 60 h 203"/>
              <a:gd name="T28" fmla="*/ 51 w 67"/>
              <a:gd name="T29" fmla="*/ 194 h 203"/>
              <a:gd name="T30" fmla="*/ 44 w 67"/>
              <a:gd name="T31" fmla="*/ 203 h 203"/>
              <a:gd name="T32" fmla="*/ 36 w 67"/>
              <a:gd name="T33" fmla="*/ 194 h 203"/>
              <a:gd name="T34" fmla="*/ 36 w 67"/>
              <a:gd name="T35" fmla="*/ 115 h 203"/>
              <a:gd name="T36" fmla="*/ 32 w 67"/>
              <a:gd name="T37" fmla="*/ 115 h 203"/>
              <a:gd name="T38" fmla="*/ 32 w 67"/>
              <a:gd name="T39" fmla="*/ 194 h 203"/>
              <a:gd name="T40" fmla="*/ 24 w 67"/>
              <a:gd name="T41" fmla="*/ 203 h 203"/>
              <a:gd name="T42" fmla="*/ 16 w 67"/>
              <a:gd name="T43" fmla="*/ 194 h 203"/>
              <a:gd name="T44" fmla="*/ 16 w 67"/>
              <a:gd name="T45" fmla="*/ 60 h 203"/>
              <a:gd name="T46" fmla="*/ 13 w 67"/>
              <a:gd name="T47" fmla="*/ 60 h 203"/>
              <a:gd name="T48" fmla="*/ 13 w 67"/>
              <a:gd name="T49" fmla="*/ 116 h 203"/>
              <a:gd name="T50" fmla="*/ 7 w 67"/>
              <a:gd name="T51" fmla="*/ 124 h 203"/>
              <a:gd name="T52" fmla="*/ 0 w 67"/>
              <a:gd name="T53" fmla="*/ 116 h 203"/>
              <a:gd name="T54" fmla="*/ 0 w 67"/>
              <a:gd name="T55" fmla="*/ 52 h 203"/>
              <a:gd name="T56" fmla="*/ 18 w 67"/>
              <a:gd name="T57" fmla="*/ 36 h 203"/>
              <a:gd name="T58" fmla="*/ 50 w 67"/>
              <a:gd name="T59" fmla="*/ 36 h 203"/>
              <a:gd name="T60" fmla="*/ 67 w 67"/>
              <a:gd name="T61" fmla="*/ 52 h 203"/>
              <a:gd name="T62" fmla="*/ 67 w 67"/>
              <a:gd name="T63"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 h="203">
                <a:moveTo>
                  <a:pt x="47" y="17"/>
                </a:moveTo>
                <a:cubicBezTo>
                  <a:pt x="47" y="21"/>
                  <a:pt x="46" y="26"/>
                  <a:pt x="43" y="29"/>
                </a:cubicBezTo>
                <a:cubicBezTo>
                  <a:pt x="41" y="33"/>
                  <a:pt x="37" y="35"/>
                  <a:pt x="34" y="35"/>
                </a:cubicBezTo>
                <a:cubicBezTo>
                  <a:pt x="30" y="35"/>
                  <a:pt x="27" y="33"/>
                  <a:pt x="24" y="29"/>
                </a:cubicBezTo>
                <a:cubicBezTo>
                  <a:pt x="21" y="26"/>
                  <a:pt x="20" y="21"/>
                  <a:pt x="20" y="17"/>
                </a:cubicBezTo>
                <a:cubicBezTo>
                  <a:pt x="20" y="12"/>
                  <a:pt x="21" y="8"/>
                  <a:pt x="24" y="5"/>
                </a:cubicBezTo>
                <a:cubicBezTo>
                  <a:pt x="26" y="2"/>
                  <a:pt x="30" y="0"/>
                  <a:pt x="34" y="0"/>
                </a:cubicBezTo>
                <a:cubicBezTo>
                  <a:pt x="37" y="0"/>
                  <a:pt x="41" y="2"/>
                  <a:pt x="43" y="5"/>
                </a:cubicBezTo>
                <a:cubicBezTo>
                  <a:pt x="46" y="8"/>
                  <a:pt x="47" y="12"/>
                  <a:pt x="47" y="17"/>
                </a:cubicBezTo>
                <a:close/>
                <a:moveTo>
                  <a:pt x="67" y="116"/>
                </a:moveTo>
                <a:cubicBezTo>
                  <a:pt x="67" y="121"/>
                  <a:pt x="65" y="124"/>
                  <a:pt x="61" y="124"/>
                </a:cubicBezTo>
                <a:cubicBezTo>
                  <a:pt x="57" y="124"/>
                  <a:pt x="55" y="121"/>
                  <a:pt x="55" y="116"/>
                </a:cubicBezTo>
                <a:cubicBezTo>
                  <a:pt x="55" y="60"/>
                  <a:pt x="55" y="60"/>
                  <a:pt x="55" y="60"/>
                </a:cubicBezTo>
                <a:cubicBezTo>
                  <a:pt x="51" y="60"/>
                  <a:pt x="51" y="60"/>
                  <a:pt x="51" y="60"/>
                </a:cubicBezTo>
                <a:cubicBezTo>
                  <a:pt x="51" y="194"/>
                  <a:pt x="51" y="194"/>
                  <a:pt x="51" y="194"/>
                </a:cubicBezTo>
                <a:cubicBezTo>
                  <a:pt x="51" y="200"/>
                  <a:pt x="49" y="203"/>
                  <a:pt x="44" y="203"/>
                </a:cubicBezTo>
                <a:cubicBezTo>
                  <a:pt x="38" y="203"/>
                  <a:pt x="36" y="200"/>
                  <a:pt x="36" y="194"/>
                </a:cubicBezTo>
                <a:cubicBezTo>
                  <a:pt x="36" y="115"/>
                  <a:pt x="36" y="115"/>
                  <a:pt x="36" y="115"/>
                </a:cubicBezTo>
                <a:cubicBezTo>
                  <a:pt x="32" y="115"/>
                  <a:pt x="32" y="115"/>
                  <a:pt x="32" y="115"/>
                </a:cubicBezTo>
                <a:cubicBezTo>
                  <a:pt x="32" y="194"/>
                  <a:pt x="32" y="194"/>
                  <a:pt x="32" y="194"/>
                </a:cubicBezTo>
                <a:cubicBezTo>
                  <a:pt x="32" y="200"/>
                  <a:pt x="29" y="203"/>
                  <a:pt x="24" y="203"/>
                </a:cubicBezTo>
                <a:cubicBezTo>
                  <a:pt x="19" y="203"/>
                  <a:pt x="16" y="200"/>
                  <a:pt x="16" y="194"/>
                </a:cubicBezTo>
                <a:cubicBezTo>
                  <a:pt x="16" y="60"/>
                  <a:pt x="16" y="60"/>
                  <a:pt x="16" y="60"/>
                </a:cubicBezTo>
                <a:cubicBezTo>
                  <a:pt x="13" y="60"/>
                  <a:pt x="13" y="60"/>
                  <a:pt x="13" y="60"/>
                </a:cubicBezTo>
                <a:cubicBezTo>
                  <a:pt x="13" y="116"/>
                  <a:pt x="13" y="116"/>
                  <a:pt x="13" y="116"/>
                </a:cubicBezTo>
                <a:cubicBezTo>
                  <a:pt x="13" y="121"/>
                  <a:pt x="11" y="124"/>
                  <a:pt x="7" y="124"/>
                </a:cubicBezTo>
                <a:cubicBezTo>
                  <a:pt x="2" y="124"/>
                  <a:pt x="0" y="121"/>
                  <a:pt x="0" y="116"/>
                </a:cubicBezTo>
                <a:cubicBezTo>
                  <a:pt x="0" y="52"/>
                  <a:pt x="0" y="52"/>
                  <a:pt x="0" y="52"/>
                </a:cubicBezTo>
                <a:cubicBezTo>
                  <a:pt x="0" y="42"/>
                  <a:pt x="6" y="36"/>
                  <a:pt x="18" y="36"/>
                </a:cubicBezTo>
                <a:cubicBezTo>
                  <a:pt x="50" y="36"/>
                  <a:pt x="50" y="36"/>
                  <a:pt x="50" y="36"/>
                </a:cubicBezTo>
                <a:cubicBezTo>
                  <a:pt x="61" y="36"/>
                  <a:pt x="67" y="42"/>
                  <a:pt x="67" y="52"/>
                </a:cubicBezTo>
                <a:lnTo>
                  <a:pt x="67" y="116"/>
                </a:lnTo>
                <a:close/>
              </a:path>
            </a:pathLst>
          </a:custGeom>
          <a:solidFill>
            <a:srgbClr val="FFFFFF">
              <a:lumMod val="75000"/>
            </a:srgbClr>
          </a:solidFill>
          <a:ln>
            <a:noFill/>
          </a:ln>
        </p:spPr>
        <p:txBody>
          <a:bodyPr vert="horz" wrap="square" lIns="103693" tIns="51847" rIns="103693" bIns="51847"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endParaRPr>
          </a:p>
        </p:txBody>
      </p:sp>
      <p:sp>
        <p:nvSpPr>
          <p:cNvPr id="23" name="Freeform 20"/>
          <p:cNvSpPr>
            <a:spLocks noEditPoints="1"/>
          </p:cNvSpPr>
          <p:nvPr/>
        </p:nvSpPr>
        <p:spPr bwMode="auto">
          <a:xfrm>
            <a:off x="1508768" y="1313434"/>
            <a:ext cx="198543" cy="464597"/>
          </a:xfrm>
          <a:custGeom>
            <a:avLst/>
            <a:gdLst>
              <a:gd name="T0" fmla="*/ 44 w 62"/>
              <a:gd name="T1" fmla="*/ 15 h 189"/>
              <a:gd name="T2" fmla="*/ 40 w 62"/>
              <a:gd name="T3" fmla="*/ 27 h 189"/>
              <a:gd name="T4" fmla="*/ 31 w 62"/>
              <a:gd name="T5" fmla="*/ 32 h 189"/>
              <a:gd name="T6" fmla="*/ 22 w 62"/>
              <a:gd name="T7" fmla="*/ 27 h 189"/>
              <a:gd name="T8" fmla="*/ 18 w 62"/>
              <a:gd name="T9" fmla="*/ 15 h 189"/>
              <a:gd name="T10" fmla="*/ 22 w 62"/>
              <a:gd name="T11" fmla="*/ 4 h 189"/>
              <a:gd name="T12" fmla="*/ 31 w 62"/>
              <a:gd name="T13" fmla="*/ 0 h 189"/>
              <a:gd name="T14" fmla="*/ 40 w 62"/>
              <a:gd name="T15" fmla="*/ 4 h 189"/>
              <a:gd name="T16" fmla="*/ 44 w 62"/>
              <a:gd name="T17" fmla="*/ 15 h 189"/>
              <a:gd name="T18" fmla="*/ 62 w 62"/>
              <a:gd name="T19" fmla="*/ 108 h 189"/>
              <a:gd name="T20" fmla="*/ 56 w 62"/>
              <a:gd name="T21" fmla="*/ 116 h 189"/>
              <a:gd name="T22" fmla="*/ 51 w 62"/>
              <a:gd name="T23" fmla="*/ 108 h 189"/>
              <a:gd name="T24" fmla="*/ 51 w 62"/>
              <a:gd name="T25" fmla="*/ 56 h 189"/>
              <a:gd name="T26" fmla="*/ 48 w 62"/>
              <a:gd name="T27" fmla="*/ 56 h 189"/>
              <a:gd name="T28" fmla="*/ 48 w 62"/>
              <a:gd name="T29" fmla="*/ 181 h 189"/>
              <a:gd name="T30" fmla="*/ 40 w 62"/>
              <a:gd name="T31" fmla="*/ 189 h 189"/>
              <a:gd name="T32" fmla="*/ 33 w 62"/>
              <a:gd name="T33" fmla="*/ 181 h 189"/>
              <a:gd name="T34" fmla="*/ 33 w 62"/>
              <a:gd name="T35" fmla="*/ 107 h 189"/>
              <a:gd name="T36" fmla="*/ 29 w 62"/>
              <a:gd name="T37" fmla="*/ 107 h 189"/>
              <a:gd name="T38" fmla="*/ 29 w 62"/>
              <a:gd name="T39" fmla="*/ 181 h 189"/>
              <a:gd name="T40" fmla="*/ 22 w 62"/>
              <a:gd name="T41" fmla="*/ 189 h 189"/>
              <a:gd name="T42" fmla="*/ 15 w 62"/>
              <a:gd name="T43" fmla="*/ 181 h 189"/>
              <a:gd name="T44" fmla="*/ 15 w 62"/>
              <a:gd name="T45" fmla="*/ 56 h 189"/>
              <a:gd name="T46" fmla="*/ 12 w 62"/>
              <a:gd name="T47" fmla="*/ 56 h 189"/>
              <a:gd name="T48" fmla="*/ 12 w 62"/>
              <a:gd name="T49" fmla="*/ 108 h 189"/>
              <a:gd name="T50" fmla="*/ 6 w 62"/>
              <a:gd name="T51" fmla="*/ 116 h 189"/>
              <a:gd name="T52" fmla="*/ 0 w 62"/>
              <a:gd name="T53" fmla="*/ 108 h 189"/>
              <a:gd name="T54" fmla="*/ 0 w 62"/>
              <a:gd name="T55" fmla="*/ 48 h 189"/>
              <a:gd name="T56" fmla="*/ 16 w 62"/>
              <a:gd name="T57" fmla="*/ 33 h 189"/>
              <a:gd name="T58" fmla="*/ 46 w 62"/>
              <a:gd name="T59" fmla="*/ 33 h 189"/>
              <a:gd name="T60" fmla="*/ 62 w 62"/>
              <a:gd name="T61" fmla="*/ 48 h 189"/>
              <a:gd name="T62" fmla="*/ 62 w 62"/>
              <a:gd name="T63" fmla="*/ 10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2" h="189">
                <a:moveTo>
                  <a:pt x="44" y="15"/>
                </a:moveTo>
                <a:cubicBezTo>
                  <a:pt x="44" y="19"/>
                  <a:pt x="43" y="23"/>
                  <a:pt x="40" y="27"/>
                </a:cubicBezTo>
                <a:cubicBezTo>
                  <a:pt x="37" y="30"/>
                  <a:pt x="35" y="32"/>
                  <a:pt x="31" y="32"/>
                </a:cubicBezTo>
                <a:cubicBezTo>
                  <a:pt x="27" y="32"/>
                  <a:pt x="24" y="30"/>
                  <a:pt x="22" y="27"/>
                </a:cubicBezTo>
                <a:cubicBezTo>
                  <a:pt x="19" y="23"/>
                  <a:pt x="18" y="19"/>
                  <a:pt x="18" y="15"/>
                </a:cubicBezTo>
                <a:cubicBezTo>
                  <a:pt x="18" y="11"/>
                  <a:pt x="19" y="7"/>
                  <a:pt x="22" y="4"/>
                </a:cubicBezTo>
                <a:cubicBezTo>
                  <a:pt x="24" y="1"/>
                  <a:pt x="27" y="0"/>
                  <a:pt x="31" y="0"/>
                </a:cubicBezTo>
                <a:cubicBezTo>
                  <a:pt x="35" y="0"/>
                  <a:pt x="37" y="1"/>
                  <a:pt x="40" y="4"/>
                </a:cubicBezTo>
                <a:cubicBezTo>
                  <a:pt x="43" y="7"/>
                  <a:pt x="44" y="11"/>
                  <a:pt x="44" y="15"/>
                </a:cubicBezTo>
                <a:close/>
                <a:moveTo>
                  <a:pt x="62" y="108"/>
                </a:moveTo>
                <a:cubicBezTo>
                  <a:pt x="62" y="113"/>
                  <a:pt x="60" y="116"/>
                  <a:pt x="56" y="116"/>
                </a:cubicBezTo>
                <a:cubicBezTo>
                  <a:pt x="52" y="116"/>
                  <a:pt x="51" y="113"/>
                  <a:pt x="51" y="108"/>
                </a:cubicBezTo>
                <a:cubicBezTo>
                  <a:pt x="51" y="56"/>
                  <a:pt x="51" y="56"/>
                  <a:pt x="51" y="56"/>
                </a:cubicBezTo>
                <a:cubicBezTo>
                  <a:pt x="48" y="56"/>
                  <a:pt x="48" y="56"/>
                  <a:pt x="48" y="56"/>
                </a:cubicBezTo>
                <a:cubicBezTo>
                  <a:pt x="48" y="181"/>
                  <a:pt x="48" y="181"/>
                  <a:pt x="48" y="181"/>
                </a:cubicBezTo>
                <a:cubicBezTo>
                  <a:pt x="48" y="186"/>
                  <a:pt x="45" y="189"/>
                  <a:pt x="40" y="189"/>
                </a:cubicBezTo>
                <a:cubicBezTo>
                  <a:pt x="35" y="189"/>
                  <a:pt x="33" y="186"/>
                  <a:pt x="33" y="181"/>
                </a:cubicBezTo>
                <a:cubicBezTo>
                  <a:pt x="33" y="107"/>
                  <a:pt x="33" y="107"/>
                  <a:pt x="33" y="107"/>
                </a:cubicBezTo>
                <a:cubicBezTo>
                  <a:pt x="29" y="107"/>
                  <a:pt x="29" y="107"/>
                  <a:pt x="29" y="107"/>
                </a:cubicBezTo>
                <a:cubicBezTo>
                  <a:pt x="29" y="181"/>
                  <a:pt x="29" y="181"/>
                  <a:pt x="29" y="181"/>
                </a:cubicBezTo>
                <a:cubicBezTo>
                  <a:pt x="29" y="186"/>
                  <a:pt x="27" y="189"/>
                  <a:pt x="22" y="189"/>
                </a:cubicBezTo>
                <a:cubicBezTo>
                  <a:pt x="17" y="189"/>
                  <a:pt x="15" y="186"/>
                  <a:pt x="15" y="181"/>
                </a:cubicBezTo>
                <a:cubicBezTo>
                  <a:pt x="15" y="56"/>
                  <a:pt x="15" y="56"/>
                  <a:pt x="15" y="56"/>
                </a:cubicBezTo>
                <a:cubicBezTo>
                  <a:pt x="12" y="56"/>
                  <a:pt x="12" y="56"/>
                  <a:pt x="12" y="56"/>
                </a:cubicBezTo>
                <a:cubicBezTo>
                  <a:pt x="12" y="108"/>
                  <a:pt x="12" y="108"/>
                  <a:pt x="12" y="108"/>
                </a:cubicBezTo>
                <a:cubicBezTo>
                  <a:pt x="12" y="113"/>
                  <a:pt x="10" y="116"/>
                  <a:pt x="6" y="116"/>
                </a:cubicBezTo>
                <a:cubicBezTo>
                  <a:pt x="2" y="116"/>
                  <a:pt x="0" y="113"/>
                  <a:pt x="0" y="108"/>
                </a:cubicBezTo>
                <a:cubicBezTo>
                  <a:pt x="0" y="48"/>
                  <a:pt x="0" y="48"/>
                  <a:pt x="0" y="48"/>
                </a:cubicBezTo>
                <a:cubicBezTo>
                  <a:pt x="0" y="38"/>
                  <a:pt x="5" y="33"/>
                  <a:pt x="16" y="33"/>
                </a:cubicBezTo>
                <a:cubicBezTo>
                  <a:pt x="46" y="33"/>
                  <a:pt x="46" y="33"/>
                  <a:pt x="46" y="33"/>
                </a:cubicBezTo>
                <a:cubicBezTo>
                  <a:pt x="57" y="33"/>
                  <a:pt x="62" y="38"/>
                  <a:pt x="62" y="48"/>
                </a:cubicBezTo>
                <a:lnTo>
                  <a:pt x="62" y="108"/>
                </a:lnTo>
                <a:close/>
              </a:path>
            </a:pathLst>
          </a:custGeom>
          <a:solidFill>
            <a:srgbClr val="FFFFFF">
              <a:lumMod val="75000"/>
            </a:srgbClr>
          </a:solidFill>
          <a:ln>
            <a:noFill/>
          </a:ln>
        </p:spPr>
        <p:txBody>
          <a:bodyPr vert="horz" wrap="square" lIns="103693" tIns="51847" rIns="103693" bIns="51847"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endParaRPr>
          </a:p>
        </p:txBody>
      </p:sp>
      <p:sp>
        <p:nvSpPr>
          <p:cNvPr id="24" name="Freeform 21"/>
          <p:cNvSpPr>
            <a:spLocks noEditPoints="1"/>
          </p:cNvSpPr>
          <p:nvPr/>
        </p:nvSpPr>
        <p:spPr bwMode="auto">
          <a:xfrm>
            <a:off x="2200734" y="1313434"/>
            <a:ext cx="202633" cy="464597"/>
          </a:xfrm>
          <a:custGeom>
            <a:avLst/>
            <a:gdLst>
              <a:gd name="T0" fmla="*/ 45 w 63"/>
              <a:gd name="T1" fmla="*/ 15 h 189"/>
              <a:gd name="T2" fmla="*/ 41 w 63"/>
              <a:gd name="T3" fmla="*/ 27 h 189"/>
              <a:gd name="T4" fmla="*/ 32 w 63"/>
              <a:gd name="T5" fmla="*/ 32 h 189"/>
              <a:gd name="T6" fmla="*/ 23 w 63"/>
              <a:gd name="T7" fmla="*/ 27 h 189"/>
              <a:gd name="T8" fmla="*/ 19 w 63"/>
              <a:gd name="T9" fmla="*/ 15 h 189"/>
              <a:gd name="T10" fmla="*/ 22 w 63"/>
              <a:gd name="T11" fmla="*/ 4 h 189"/>
              <a:gd name="T12" fmla="*/ 32 w 63"/>
              <a:gd name="T13" fmla="*/ 0 h 189"/>
              <a:gd name="T14" fmla="*/ 41 w 63"/>
              <a:gd name="T15" fmla="*/ 4 h 189"/>
              <a:gd name="T16" fmla="*/ 45 w 63"/>
              <a:gd name="T17" fmla="*/ 15 h 189"/>
              <a:gd name="T18" fmla="*/ 63 w 63"/>
              <a:gd name="T19" fmla="*/ 108 h 189"/>
              <a:gd name="T20" fmla="*/ 57 w 63"/>
              <a:gd name="T21" fmla="*/ 116 h 189"/>
              <a:gd name="T22" fmla="*/ 51 w 63"/>
              <a:gd name="T23" fmla="*/ 108 h 189"/>
              <a:gd name="T24" fmla="*/ 51 w 63"/>
              <a:gd name="T25" fmla="*/ 56 h 189"/>
              <a:gd name="T26" fmla="*/ 48 w 63"/>
              <a:gd name="T27" fmla="*/ 56 h 189"/>
              <a:gd name="T28" fmla="*/ 48 w 63"/>
              <a:gd name="T29" fmla="*/ 181 h 189"/>
              <a:gd name="T30" fmla="*/ 41 w 63"/>
              <a:gd name="T31" fmla="*/ 189 h 189"/>
              <a:gd name="T32" fmla="*/ 34 w 63"/>
              <a:gd name="T33" fmla="*/ 181 h 189"/>
              <a:gd name="T34" fmla="*/ 34 w 63"/>
              <a:gd name="T35" fmla="*/ 107 h 189"/>
              <a:gd name="T36" fmla="*/ 30 w 63"/>
              <a:gd name="T37" fmla="*/ 107 h 189"/>
              <a:gd name="T38" fmla="*/ 30 w 63"/>
              <a:gd name="T39" fmla="*/ 181 h 189"/>
              <a:gd name="T40" fmla="*/ 23 w 63"/>
              <a:gd name="T41" fmla="*/ 189 h 189"/>
              <a:gd name="T42" fmla="*/ 15 w 63"/>
              <a:gd name="T43" fmla="*/ 181 h 189"/>
              <a:gd name="T44" fmla="*/ 15 w 63"/>
              <a:gd name="T45" fmla="*/ 56 h 189"/>
              <a:gd name="T46" fmla="*/ 12 w 63"/>
              <a:gd name="T47" fmla="*/ 56 h 189"/>
              <a:gd name="T48" fmla="*/ 12 w 63"/>
              <a:gd name="T49" fmla="*/ 108 h 189"/>
              <a:gd name="T50" fmla="*/ 6 w 63"/>
              <a:gd name="T51" fmla="*/ 116 h 189"/>
              <a:gd name="T52" fmla="*/ 0 w 63"/>
              <a:gd name="T53" fmla="*/ 108 h 189"/>
              <a:gd name="T54" fmla="*/ 0 w 63"/>
              <a:gd name="T55" fmla="*/ 48 h 189"/>
              <a:gd name="T56" fmla="*/ 17 w 63"/>
              <a:gd name="T57" fmla="*/ 33 h 189"/>
              <a:gd name="T58" fmla="*/ 47 w 63"/>
              <a:gd name="T59" fmla="*/ 33 h 189"/>
              <a:gd name="T60" fmla="*/ 63 w 63"/>
              <a:gd name="T61" fmla="*/ 48 h 189"/>
              <a:gd name="T62" fmla="*/ 63 w 63"/>
              <a:gd name="T63" fmla="*/ 10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3" h="189">
                <a:moveTo>
                  <a:pt x="45" y="15"/>
                </a:moveTo>
                <a:cubicBezTo>
                  <a:pt x="45" y="19"/>
                  <a:pt x="43" y="23"/>
                  <a:pt x="41" y="27"/>
                </a:cubicBezTo>
                <a:cubicBezTo>
                  <a:pt x="38" y="30"/>
                  <a:pt x="35" y="32"/>
                  <a:pt x="32" y="32"/>
                </a:cubicBezTo>
                <a:cubicBezTo>
                  <a:pt x="28" y="32"/>
                  <a:pt x="25" y="30"/>
                  <a:pt x="23" y="27"/>
                </a:cubicBezTo>
                <a:cubicBezTo>
                  <a:pt x="20" y="23"/>
                  <a:pt x="19" y="19"/>
                  <a:pt x="19" y="15"/>
                </a:cubicBezTo>
                <a:cubicBezTo>
                  <a:pt x="19" y="11"/>
                  <a:pt x="20" y="7"/>
                  <a:pt x="22" y="4"/>
                </a:cubicBezTo>
                <a:cubicBezTo>
                  <a:pt x="25" y="1"/>
                  <a:pt x="28" y="0"/>
                  <a:pt x="32" y="0"/>
                </a:cubicBezTo>
                <a:cubicBezTo>
                  <a:pt x="35" y="0"/>
                  <a:pt x="38" y="1"/>
                  <a:pt x="41" y="4"/>
                </a:cubicBezTo>
                <a:cubicBezTo>
                  <a:pt x="43" y="7"/>
                  <a:pt x="45" y="11"/>
                  <a:pt x="45" y="15"/>
                </a:cubicBezTo>
                <a:close/>
                <a:moveTo>
                  <a:pt x="63" y="108"/>
                </a:moveTo>
                <a:cubicBezTo>
                  <a:pt x="63" y="113"/>
                  <a:pt x="61" y="116"/>
                  <a:pt x="57" y="116"/>
                </a:cubicBezTo>
                <a:cubicBezTo>
                  <a:pt x="53" y="116"/>
                  <a:pt x="51" y="113"/>
                  <a:pt x="51" y="108"/>
                </a:cubicBezTo>
                <a:cubicBezTo>
                  <a:pt x="51" y="56"/>
                  <a:pt x="51" y="56"/>
                  <a:pt x="51" y="56"/>
                </a:cubicBezTo>
                <a:cubicBezTo>
                  <a:pt x="48" y="56"/>
                  <a:pt x="48" y="56"/>
                  <a:pt x="48" y="56"/>
                </a:cubicBezTo>
                <a:cubicBezTo>
                  <a:pt x="48" y="181"/>
                  <a:pt x="48" y="181"/>
                  <a:pt x="48" y="181"/>
                </a:cubicBezTo>
                <a:cubicBezTo>
                  <a:pt x="48" y="186"/>
                  <a:pt x="46" y="189"/>
                  <a:pt x="41" y="189"/>
                </a:cubicBezTo>
                <a:cubicBezTo>
                  <a:pt x="36" y="189"/>
                  <a:pt x="34" y="186"/>
                  <a:pt x="34" y="181"/>
                </a:cubicBezTo>
                <a:cubicBezTo>
                  <a:pt x="34" y="107"/>
                  <a:pt x="34" y="107"/>
                  <a:pt x="34" y="107"/>
                </a:cubicBezTo>
                <a:cubicBezTo>
                  <a:pt x="30" y="107"/>
                  <a:pt x="30" y="107"/>
                  <a:pt x="30" y="107"/>
                </a:cubicBezTo>
                <a:cubicBezTo>
                  <a:pt x="30" y="181"/>
                  <a:pt x="30" y="181"/>
                  <a:pt x="30" y="181"/>
                </a:cubicBezTo>
                <a:cubicBezTo>
                  <a:pt x="30" y="186"/>
                  <a:pt x="27" y="189"/>
                  <a:pt x="23" y="189"/>
                </a:cubicBezTo>
                <a:cubicBezTo>
                  <a:pt x="18" y="189"/>
                  <a:pt x="15" y="186"/>
                  <a:pt x="15" y="181"/>
                </a:cubicBezTo>
                <a:cubicBezTo>
                  <a:pt x="15" y="56"/>
                  <a:pt x="15" y="56"/>
                  <a:pt x="15" y="56"/>
                </a:cubicBezTo>
                <a:cubicBezTo>
                  <a:pt x="12" y="56"/>
                  <a:pt x="12" y="56"/>
                  <a:pt x="12" y="56"/>
                </a:cubicBezTo>
                <a:cubicBezTo>
                  <a:pt x="12" y="108"/>
                  <a:pt x="12" y="108"/>
                  <a:pt x="12" y="108"/>
                </a:cubicBezTo>
                <a:cubicBezTo>
                  <a:pt x="12" y="113"/>
                  <a:pt x="10" y="116"/>
                  <a:pt x="6" y="116"/>
                </a:cubicBezTo>
                <a:cubicBezTo>
                  <a:pt x="2" y="116"/>
                  <a:pt x="0" y="113"/>
                  <a:pt x="0" y="108"/>
                </a:cubicBezTo>
                <a:cubicBezTo>
                  <a:pt x="0" y="48"/>
                  <a:pt x="0" y="48"/>
                  <a:pt x="0" y="48"/>
                </a:cubicBezTo>
                <a:cubicBezTo>
                  <a:pt x="0" y="38"/>
                  <a:pt x="6" y="33"/>
                  <a:pt x="17" y="33"/>
                </a:cubicBezTo>
                <a:cubicBezTo>
                  <a:pt x="47" y="33"/>
                  <a:pt x="47" y="33"/>
                  <a:pt x="47" y="33"/>
                </a:cubicBezTo>
                <a:cubicBezTo>
                  <a:pt x="58" y="33"/>
                  <a:pt x="63" y="38"/>
                  <a:pt x="63" y="48"/>
                </a:cubicBezTo>
                <a:lnTo>
                  <a:pt x="63" y="108"/>
                </a:lnTo>
                <a:close/>
              </a:path>
            </a:pathLst>
          </a:custGeom>
          <a:solidFill>
            <a:srgbClr val="FFFFFF">
              <a:lumMod val="75000"/>
            </a:srgbClr>
          </a:solidFill>
          <a:ln>
            <a:noFill/>
          </a:ln>
        </p:spPr>
        <p:txBody>
          <a:bodyPr vert="horz" wrap="square" lIns="103693" tIns="51847" rIns="103693" bIns="51847"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endParaRPr>
          </a:p>
        </p:txBody>
      </p:sp>
      <p:sp>
        <p:nvSpPr>
          <p:cNvPr id="25" name="Freeform 22"/>
          <p:cNvSpPr>
            <a:spLocks noEditPoints="1"/>
          </p:cNvSpPr>
          <p:nvPr/>
        </p:nvSpPr>
        <p:spPr bwMode="auto">
          <a:xfrm>
            <a:off x="2903947" y="1313434"/>
            <a:ext cx="202633" cy="464597"/>
          </a:xfrm>
          <a:custGeom>
            <a:avLst/>
            <a:gdLst>
              <a:gd name="T0" fmla="*/ 44 w 63"/>
              <a:gd name="T1" fmla="*/ 15 h 189"/>
              <a:gd name="T2" fmla="*/ 41 w 63"/>
              <a:gd name="T3" fmla="*/ 27 h 189"/>
              <a:gd name="T4" fmla="*/ 32 w 63"/>
              <a:gd name="T5" fmla="*/ 32 h 189"/>
              <a:gd name="T6" fmla="*/ 22 w 63"/>
              <a:gd name="T7" fmla="*/ 27 h 189"/>
              <a:gd name="T8" fmla="*/ 19 w 63"/>
              <a:gd name="T9" fmla="*/ 15 h 189"/>
              <a:gd name="T10" fmla="*/ 22 w 63"/>
              <a:gd name="T11" fmla="*/ 4 h 189"/>
              <a:gd name="T12" fmla="*/ 32 w 63"/>
              <a:gd name="T13" fmla="*/ 0 h 189"/>
              <a:gd name="T14" fmla="*/ 41 w 63"/>
              <a:gd name="T15" fmla="*/ 4 h 189"/>
              <a:gd name="T16" fmla="*/ 44 w 63"/>
              <a:gd name="T17" fmla="*/ 15 h 189"/>
              <a:gd name="T18" fmla="*/ 63 w 63"/>
              <a:gd name="T19" fmla="*/ 108 h 189"/>
              <a:gd name="T20" fmla="*/ 57 w 63"/>
              <a:gd name="T21" fmla="*/ 116 h 189"/>
              <a:gd name="T22" fmla="*/ 51 w 63"/>
              <a:gd name="T23" fmla="*/ 108 h 189"/>
              <a:gd name="T24" fmla="*/ 51 w 63"/>
              <a:gd name="T25" fmla="*/ 56 h 189"/>
              <a:gd name="T26" fmla="*/ 48 w 63"/>
              <a:gd name="T27" fmla="*/ 56 h 189"/>
              <a:gd name="T28" fmla="*/ 48 w 63"/>
              <a:gd name="T29" fmla="*/ 181 h 189"/>
              <a:gd name="T30" fmla="*/ 41 w 63"/>
              <a:gd name="T31" fmla="*/ 189 h 189"/>
              <a:gd name="T32" fmla="*/ 34 w 63"/>
              <a:gd name="T33" fmla="*/ 181 h 189"/>
              <a:gd name="T34" fmla="*/ 34 w 63"/>
              <a:gd name="T35" fmla="*/ 107 h 189"/>
              <a:gd name="T36" fmla="*/ 30 w 63"/>
              <a:gd name="T37" fmla="*/ 107 h 189"/>
              <a:gd name="T38" fmla="*/ 30 w 63"/>
              <a:gd name="T39" fmla="*/ 181 h 189"/>
              <a:gd name="T40" fmla="*/ 22 w 63"/>
              <a:gd name="T41" fmla="*/ 189 h 189"/>
              <a:gd name="T42" fmla="*/ 15 w 63"/>
              <a:gd name="T43" fmla="*/ 181 h 189"/>
              <a:gd name="T44" fmla="*/ 15 w 63"/>
              <a:gd name="T45" fmla="*/ 56 h 189"/>
              <a:gd name="T46" fmla="*/ 12 w 63"/>
              <a:gd name="T47" fmla="*/ 56 h 189"/>
              <a:gd name="T48" fmla="*/ 12 w 63"/>
              <a:gd name="T49" fmla="*/ 108 h 189"/>
              <a:gd name="T50" fmla="*/ 6 w 63"/>
              <a:gd name="T51" fmla="*/ 116 h 189"/>
              <a:gd name="T52" fmla="*/ 0 w 63"/>
              <a:gd name="T53" fmla="*/ 108 h 189"/>
              <a:gd name="T54" fmla="*/ 0 w 63"/>
              <a:gd name="T55" fmla="*/ 48 h 189"/>
              <a:gd name="T56" fmla="*/ 17 w 63"/>
              <a:gd name="T57" fmla="*/ 33 h 189"/>
              <a:gd name="T58" fmla="*/ 47 w 63"/>
              <a:gd name="T59" fmla="*/ 33 h 189"/>
              <a:gd name="T60" fmla="*/ 63 w 63"/>
              <a:gd name="T61" fmla="*/ 48 h 189"/>
              <a:gd name="T62" fmla="*/ 63 w 63"/>
              <a:gd name="T63" fmla="*/ 10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3" h="189">
                <a:moveTo>
                  <a:pt x="44" y="15"/>
                </a:moveTo>
                <a:cubicBezTo>
                  <a:pt x="44" y="19"/>
                  <a:pt x="43" y="23"/>
                  <a:pt x="41" y="27"/>
                </a:cubicBezTo>
                <a:cubicBezTo>
                  <a:pt x="38" y="30"/>
                  <a:pt x="35" y="32"/>
                  <a:pt x="32" y="32"/>
                </a:cubicBezTo>
                <a:cubicBezTo>
                  <a:pt x="28" y="32"/>
                  <a:pt x="25" y="30"/>
                  <a:pt x="22" y="27"/>
                </a:cubicBezTo>
                <a:cubicBezTo>
                  <a:pt x="20" y="23"/>
                  <a:pt x="19" y="19"/>
                  <a:pt x="19" y="15"/>
                </a:cubicBezTo>
                <a:cubicBezTo>
                  <a:pt x="19" y="11"/>
                  <a:pt x="20" y="7"/>
                  <a:pt x="22" y="4"/>
                </a:cubicBezTo>
                <a:cubicBezTo>
                  <a:pt x="25" y="1"/>
                  <a:pt x="28" y="0"/>
                  <a:pt x="32" y="0"/>
                </a:cubicBezTo>
                <a:cubicBezTo>
                  <a:pt x="35" y="0"/>
                  <a:pt x="38" y="1"/>
                  <a:pt x="41" y="4"/>
                </a:cubicBezTo>
                <a:cubicBezTo>
                  <a:pt x="43" y="7"/>
                  <a:pt x="44" y="11"/>
                  <a:pt x="44" y="15"/>
                </a:cubicBezTo>
                <a:close/>
                <a:moveTo>
                  <a:pt x="63" y="108"/>
                </a:moveTo>
                <a:cubicBezTo>
                  <a:pt x="63" y="113"/>
                  <a:pt x="61" y="116"/>
                  <a:pt x="57" y="116"/>
                </a:cubicBezTo>
                <a:cubicBezTo>
                  <a:pt x="53" y="116"/>
                  <a:pt x="51" y="113"/>
                  <a:pt x="51" y="108"/>
                </a:cubicBezTo>
                <a:cubicBezTo>
                  <a:pt x="51" y="56"/>
                  <a:pt x="51" y="56"/>
                  <a:pt x="51" y="56"/>
                </a:cubicBezTo>
                <a:cubicBezTo>
                  <a:pt x="48" y="56"/>
                  <a:pt x="48" y="56"/>
                  <a:pt x="48" y="56"/>
                </a:cubicBezTo>
                <a:cubicBezTo>
                  <a:pt x="48" y="181"/>
                  <a:pt x="48" y="181"/>
                  <a:pt x="48" y="181"/>
                </a:cubicBezTo>
                <a:cubicBezTo>
                  <a:pt x="48" y="186"/>
                  <a:pt x="46" y="189"/>
                  <a:pt x="41" y="189"/>
                </a:cubicBezTo>
                <a:cubicBezTo>
                  <a:pt x="36" y="189"/>
                  <a:pt x="34" y="186"/>
                  <a:pt x="34" y="181"/>
                </a:cubicBezTo>
                <a:cubicBezTo>
                  <a:pt x="34" y="107"/>
                  <a:pt x="34" y="107"/>
                  <a:pt x="34" y="107"/>
                </a:cubicBezTo>
                <a:cubicBezTo>
                  <a:pt x="30" y="107"/>
                  <a:pt x="30" y="107"/>
                  <a:pt x="30" y="107"/>
                </a:cubicBezTo>
                <a:cubicBezTo>
                  <a:pt x="30" y="181"/>
                  <a:pt x="30" y="181"/>
                  <a:pt x="30" y="181"/>
                </a:cubicBezTo>
                <a:cubicBezTo>
                  <a:pt x="30" y="186"/>
                  <a:pt x="27" y="189"/>
                  <a:pt x="22" y="189"/>
                </a:cubicBezTo>
                <a:cubicBezTo>
                  <a:pt x="18" y="189"/>
                  <a:pt x="15" y="186"/>
                  <a:pt x="15" y="181"/>
                </a:cubicBezTo>
                <a:cubicBezTo>
                  <a:pt x="15" y="56"/>
                  <a:pt x="15" y="56"/>
                  <a:pt x="15" y="56"/>
                </a:cubicBezTo>
                <a:cubicBezTo>
                  <a:pt x="12" y="56"/>
                  <a:pt x="12" y="56"/>
                  <a:pt x="12" y="56"/>
                </a:cubicBezTo>
                <a:cubicBezTo>
                  <a:pt x="12" y="108"/>
                  <a:pt x="12" y="108"/>
                  <a:pt x="12" y="108"/>
                </a:cubicBezTo>
                <a:cubicBezTo>
                  <a:pt x="12" y="113"/>
                  <a:pt x="10" y="116"/>
                  <a:pt x="6" y="116"/>
                </a:cubicBezTo>
                <a:cubicBezTo>
                  <a:pt x="2" y="116"/>
                  <a:pt x="0" y="113"/>
                  <a:pt x="0" y="108"/>
                </a:cubicBezTo>
                <a:cubicBezTo>
                  <a:pt x="0" y="48"/>
                  <a:pt x="0" y="48"/>
                  <a:pt x="0" y="48"/>
                </a:cubicBezTo>
                <a:cubicBezTo>
                  <a:pt x="0" y="38"/>
                  <a:pt x="6" y="33"/>
                  <a:pt x="17" y="33"/>
                </a:cubicBezTo>
                <a:cubicBezTo>
                  <a:pt x="47" y="33"/>
                  <a:pt x="47" y="33"/>
                  <a:pt x="47" y="33"/>
                </a:cubicBezTo>
                <a:cubicBezTo>
                  <a:pt x="58" y="33"/>
                  <a:pt x="63" y="38"/>
                  <a:pt x="63" y="48"/>
                </a:cubicBezTo>
                <a:lnTo>
                  <a:pt x="63" y="108"/>
                </a:lnTo>
                <a:close/>
              </a:path>
            </a:pathLst>
          </a:custGeom>
          <a:solidFill>
            <a:srgbClr val="FFFFFF">
              <a:lumMod val="75000"/>
            </a:srgbClr>
          </a:solidFill>
          <a:ln>
            <a:noFill/>
          </a:ln>
        </p:spPr>
        <p:txBody>
          <a:bodyPr vert="horz" wrap="square" lIns="103693" tIns="51847" rIns="103693" bIns="51847"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endParaRPr>
          </a:p>
        </p:txBody>
      </p:sp>
      <p:sp>
        <p:nvSpPr>
          <p:cNvPr id="26" name="Freeform 23"/>
          <p:cNvSpPr>
            <a:spLocks noEditPoints="1"/>
          </p:cNvSpPr>
          <p:nvPr/>
        </p:nvSpPr>
        <p:spPr bwMode="auto">
          <a:xfrm>
            <a:off x="3577152" y="1313434"/>
            <a:ext cx="200588" cy="464597"/>
          </a:xfrm>
          <a:custGeom>
            <a:avLst/>
            <a:gdLst>
              <a:gd name="T0" fmla="*/ 44 w 63"/>
              <a:gd name="T1" fmla="*/ 15 h 189"/>
              <a:gd name="T2" fmla="*/ 41 w 63"/>
              <a:gd name="T3" fmla="*/ 27 h 189"/>
              <a:gd name="T4" fmla="*/ 31 w 63"/>
              <a:gd name="T5" fmla="*/ 32 h 189"/>
              <a:gd name="T6" fmla="*/ 22 w 63"/>
              <a:gd name="T7" fmla="*/ 27 h 189"/>
              <a:gd name="T8" fmla="*/ 19 w 63"/>
              <a:gd name="T9" fmla="*/ 15 h 189"/>
              <a:gd name="T10" fmla="*/ 22 w 63"/>
              <a:gd name="T11" fmla="*/ 4 h 189"/>
              <a:gd name="T12" fmla="*/ 31 w 63"/>
              <a:gd name="T13" fmla="*/ 0 h 189"/>
              <a:gd name="T14" fmla="*/ 41 w 63"/>
              <a:gd name="T15" fmla="*/ 4 h 189"/>
              <a:gd name="T16" fmla="*/ 44 w 63"/>
              <a:gd name="T17" fmla="*/ 15 h 189"/>
              <a:gd name="T18" fmla="*/ 63 w 63"/>
              <a:gd name="T19" fmla="*/ 108 h 189"/>
              <a:gd name="T20" fmla="*/ 57 w 63"/>
              <a:gd name="T21" fmla="*/ 116 h 189"/>
              <a:gd name="T22" fmla="*/ 51 w 63"/>
              <a:gd name="T23" fmla="*/ 108 h 189"/>
              <a:gd name="T24" fmla="*/ 51 w 63"/>
              <a:gd name="T25" fmla="*/ 56 h 189"/>
              <a:gd name="T26" fmla="*/ 48 w 63"/>
              <a:gd name="T27" fmla="*/ 56 h 189"/>
              <a:gd name="T28" fmla="*/ 48 w 63"/>
              <a:gd name="T29" fmla="*/ 181 h 189"/>
              <a:gd name="T30" fmla="*/ 41 w 63"/>
              <a:gd name="T31" fmla="*/ 189 h 189"/>
              <a:gd name="T32" fmla="*/ 33 w 63"/>
              <a:gd name="T33" fmla="*/ 181 h 189"/>
              <a:gd name="T34" fmla="*/ 33 w 63"/>
              <a:gd name="T35" fmla="*/ 107 h 189"/>
              <a:gd name="T36" fmla="*/ 30 w 63"/>
              <a:gd name="T37" fmla="*/ 107 h 189"/>
              <a:gd name="T38" fmla="*/ 30 w 63"/>
              <a:gd name="T39" fmla="*/ 181 h 189"/>
              <a:gd name="T40" fmla="*/ 22 w 63"/>
              <a:gd name="T41" fmla="*/ 189 h 189"/>
              <a:gd name="T42" fmla="*/ 15 w 63"/>
              <a:gd name="T43" fmla="*/ 181 h 189"/>
              <a:gd name="T44" fmla="*/ 15 w 63"/>
              <a:gd name="T45" fmla="*/ 56 h 189"/>
              <a:gd name="T46" fmla="*/ 12 w 63"/>
              <a:gd name="T47" fmla="*/ 56 h 189"/>
              <a:gd name="T48" fmla="*/ 12 w 63"/>
              <a:gd name="T49" fmla="*/ 108 h 189"/>
              <a:gd name="T50" fmla="*/ 6 w 63"/>
              <a:gd name="T51" fmla="*/ 116 h 189"/>
              <a:gd name="T52" fmla="*/ 0 w 63"/>
              <a:gd name="T53" fmla="*/ 108 h 189"/>
              <a:gd name="T54" fmla="*/ 0 w 63"/>
              <a:gd name="T55" fmla="*/ 48 h 189"/>
              <a:gd name="T56" fmla="*/ 17 w 63"/>
              <a:gd name="T57" fmla="*/ 33 h 189"/>
              <a:gd name="T58" fmla="*/ 47 w 63"/>
              <a:gd name="T59" fmla="*/ 33 h 189"/>
              <a:gd name="T60" fmla="*/ 63 w 63"/>
              <a:gd name="T61" fmla="*/ 48 h 189"/>
              <a:gd name="T62" fmla="*/ 63 w 63"/>
              <a:gd name="T63" fmla="*/ 10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3" h="189">
                <a:moveTo>
                  <a:pt x="44" y="15"/>
                </a:moveTo>
                <a:cubicBezTo>
                  <a:pt x="44" y="19"/>
                  <a:pt x="43" y="23"/>
                  <a:pt x="41" y="27"/>
                </a:cubicBezTo>
                <a:cubicBezTo>
                  <a:pt x="38" y="30"/>
                  <a:pt x="35" y="32"/>
                  <a:pt x="31" y="32"/>
                </a:cubicBezTo>
                <a:cubicBezTo>
                  <a:pt x="28" y="32"/>
                  <a:pt x="25" y="30"/>
                  <a:pt x="22" y="27"/>
                </a:cubicBezTo>
                <a:cubicBezTo>
                  <a:pt x="20" y="23"/>
                  <a:pt x="19" y="19"/>
                  <a:pt x="19" y="15"/>
                </a:cubicBezTo>
                <a:cubicBezTo>
                  <a:pt x="19" y="11"/>
                  <a:pt x="20" y="7"/>
                  <a:pt x="22" y="4"/>
                </a:cubicBezTo>
                <a:cubicBezTo>
                  <a:pt x="25" y="1"/>
                  <a:pt x="28" y="0"/>
                  <a:pt x="31" y="0"/>
                </a:cubicBezTo>
                <a:cubicBezTo>
                  <a:pt x="35" y="0"/>
                  <a:pt x="38" y="1"/>
                  <a:pt x="41" y="4"/>
                </a:cubicBezTo>
                <a:cubicBezTo>
                  <a:pt x="43" y="7"/>
                  <a:pt x="44" y="11"/>
                  <a:pt x="44" y="15"/>
                </a:cubicBezTo>
                <a:close/>
                <a:moveTo>
                  <a:pt x="63" y="108"/>
                </a:moveTo>
                <a:cubicBezTo>
                  <a:pt x="63" y="113"/>
                  <a:pt x="61" y="116"/>
                  <a:pt x="57" y="116"/>
                </a:cubicBezTo>
                <a:cubicBezTo>
                  <a:pt x="53" y="116"/>
                  <a:pt x="51" y="113"/>
                  <a:pt x="51" y="108"/>
                </a:cubicBezTo>
                <a:cubicBezTo>
                  <a:pt x="51" y="56"/>
                  <a:pt x="51" y="56"/>
                  <a:pt x="51" y="56"/>
                </a:cubicBezTo>
                <a:cubicBezTo>
                  <a:pt x="48" y="56"/>
                  <a:pt x="48" y="56"/>
                  <a:pt x="48" y="56"/>
                </a:cubicBezTo>
                <a:cubicBezTo>
                  <a:pt x="48" y="181"/>
                  <a:pt x="48" y="181"/>
                  <a:pt x="48" y="181"/>
                </a:cubicBezTo>
                <a:cubicBezTo>
                  <a:pt x="48" y="186"/>
                  <a:pt x="46" y="189"/>
                  <a:pt x="41" y="189"/>
                </a:cubicBezTo>
                <a:cubicBezTo>
                  <a:pt x="36" y="189"/>
                  <a:pt x="33" y="186"/>
                  <a:pt x="33" y="181"/>
                </a:cubicBezTo>
                <a:cubicBezTo>
                  <a:pt x="33" y="107"/>
                  <a:pt x="33" y="107"/>
                  <a:pt x="33" y="107"/>
                </a:cubicBezTo>
                <a:cubicBezTo>
                  <a:pt x="30" y="107"/>
                  <a:pt x="30" y="107"/>
                  <a:pt x="30" y="107"/>
                </a:cubicBezTo>
                <a:cubicBezTo>
                  <a:pt x="30" y="181"/>
                  <a:pt x="30" y="181"/>
                  <a:pt x="30" y="181"/>
                </a:cubicBezTo>
                <a:cubicBezTo>
                  <a:pt x="30" y="186"/>
                  <a:pt x="27" y="189"/>
                  <a:pt x="22" y="189"/>
                </a:cubicBezTo>
                <a:cubicBezTo>
                  <a:pt x="17" y="189"/>
                  <a:pt x="15" y="186"/>
                  <a:pt x="15" y="181"/>
                </a:cubicBezTo>
                <a:cubicBezTo>
                  <a:pt x="15" y="56"/>
                  <a:pt x="15" y="56"/>
                  <a:pt x="15" y="56"/>
                </a:cubicBezTo>
                <a:cubicBezTo>
                  <a:pt x="12" y="56"/>
                  <a:pt x="12" y="56"/>
                  <a:pt x="12" y="56"/>
                </a:cubicBezTo>
                <a:cubicBezTo>
                  <a:pt x="12" y="108"/>
                  <a:pt x="12" y="108"/>
                  <a:pt x="12" y="108"/>
                </a:cubicBezTo>
                <a:cubicBezTo>
                  <a:pt x="12" y="113"/>
                  <a:pt x="10" y="116"/>
                  <a:pt x="6" y="116"/>
                </a:cubicBezTo>
                <a:cubicBezTo>
                  <a:pt x="2" y="116"/>
                  <a:pt x="0" y="113"/>
                  <a:pt x="0" y="108"/>
                </a:cubicBezTo>
                <a:cubicBezTo>
                  <a:pt x="0" y="48"/>
                  <a:pt x="0" y="48"/>
                  <a:pt x="0" y="48"/>
                </a:cubicBezTo>
                <a:cubicBezTo>
                  <a:pt x="0" y="38"/>
                  <a:pt x="6" y="33"/>
                  <a:pt x="17" y="33"/>
                </a:cubicBezTo>
                <a:cubicBezTo>
                  <a:pt x="47" y="33"/>
                  <a:pt x="47" y="33"/>
                  <a:pt x="47" y="33"/>
                </a:cubicBezTo>
                <a:cubicBezTo>
                  <a:pt x="57" y="33"/>
                  <a:pt x="63" y="38"/>
                  <a:pt x="63" y="48"/>
                </a:cubicBezTo>
                <a:lnTo>
                  <a:pt x="63" y="108"/>
                </a:lnTo>
                <a:close/>
              </a:path>
            </a:pathLst>
          </a:custGeom>
          <a:solidFill>
            <a:srgbClr val="FFFFFF">
              <a:lumMod val="75000"/>
            </a:srgbClr>
          </a:solidFill>
          <a:ln>
            <a:noFill/>
          </a:ln>
        </p:spPr>
        <p:txBody>
          <a:bodyPr vert="horz" wrap="square" lIns="103693" tIns="51847" rIns="103693" bIns="51847"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endParaRPr>
          </a:p>
        </p:txBody>
      </p:sp>
      <p:sp>
        <p:nvSpPr>
          <p:cNvPr id="27" name="Freeform 24"/>
          <p:cNvSpPr>
            <a:spLocks noEditPoints="1"/>
          </p:cNvSpPr>
          <p:nvPr/>
        </p:nvSpPr>
        <p:spPr bwMode="auto">
          <a:xfrm>
            <a:off x="4270992" y="1313434"/>
            <a:ext cx="202633" cy="464597"/>
          </a:xfrm>
          <a:custGeom>
            <a:avLst/>
            <a:gdLst>
              <a:gd name="T0" fmla="*/ 44 w 63"/>
              <a:gd name="T1" fmla="*/ 15 h 189"/>
              <a:gd name="T2" fmla="*/ 40 w 63"/>
              <a:gd name="T3" fmla="*/ 27 h 189"/>
              <a:gd name="T4" fmla="*/ 31 w 63"/>
              <a:gd name="T5" fmla="*/ 32 h 189"/>
              <a:gd name="T6" fmla="*/ 22 w 63"/>
              <a:gd name="T7" fmla="*/ 27 h 189"/>
              <a:gd name="T8" fmla="*/ 18 w 63"/>
              <a:gd name="T9" fmla="*/ 15 h 189"/>
              <a:gd name="T10" fmla="*/ 22 w 63"/>
              <a:gd name="T11" fmla="*/ 4 h 189"/>
              <a:gd name="T12" fmla="*/ 31 w 63"/>
              <a:gd name="T13" fmla="*/ 0 h 189"/>
              <a:gd name="T14" fmla="*/ 40 w 63"/>
              <a:gd name="T15" fmla="*/ 4 h 189"/>
              <a:gd name="T16" fmla="*/ 44 w 63"/>
              <a:gd name="T17" fmla="*/ 15 h 189"/>
              <a:gd name="T18" fmla="*/ 63 w 63"/>
              <a:gd name="T19" fmla="*/ 108 h 189"/>
              <a:gd name="T20" fmla="*/ 57 w 63"/>
              <a:gd name="T21" fmla="*/ 116 h 189"/>
              <a:gd name="T22" fmla="*/ 51 w 63"/>
              <a:gd name="T23" fmla="*/ 108 h 189"/>
              <a:gd name="T24" fmla="*/ 51 w 63"/>
              <a:gd name="T25" fmla="*/ 56 h 189"/>
              <a:gd name="T26" fmla="*/ 48 w 63"/>
              <a:gd name="T27" fmla="*/ 56 h 189"/>
              <a:gd name="T28" fmla="*/ 48 w 63"/>
              <a:gd name="T29" fmla="*/ 181 h 189"/>
              <a:gd name="T30" fmla="*/ 41 w 63"/>
              <a:gd name="T31" fmla="*/ 189 h 189"/>
              <a:gd name="T32" fmla="*/ 33 w 63"/>
              <a:gd name="T33" fmla="*/ 181 h 189"/>
              <a:gd name="T34" fmla="*/ 33 w 63"/>
              <a:gd name="T35" fmla="*/ 107 h 189"/>
              <a:gd name="T36" fmla="*/ 30 w 63"/>
              <a:gd name="T37" fmla="*/ 107 h 189"/>
              <a:gd name="T38" fmla="*/ 30 w 63"/>
              <a:gd name="T39" fmla="*/ 181 h 189"/>
              <a:gd name="T40" fmla="*/ 22 w 63"/>
              <a:gd name="T41" fmla="*/ 189 h 189"/>
              <a:gd name="T42" fmla="*/ 15 w 63"/>
              <a:gd name="T43" fmla="*/ 181 h 189"/>
              <a:gd name="T44" fmla="*/ 15 w 63"/>
              <a:gd name="T45" fmla="*/ 56 h 189"/>
              <a:gd name="T46" fmla="*/ 12 w 63"/>
              <a:gd name="T47" fmla="*/ 56 h 189"/>
              <a:gd name="T48" fmla="*/ 12 w 63"/>
              <a:gd name="T49" fmla="*/ 108 h 189"/>
              <a:gd name="T50" fmla="*/ 6 w 63"/>
              <a:gd name="T51" fmla="*/ 116 h 189"/>
              <a:gd name="T52" fmla="*/ 0 w 63"/>
              <a:gd name="T53" fmla="*/ 108 h 189"/>
              <a:gd name="T54" fmla="*/ 0 w 63"/>
              <a:gd name="T55" fmla="*/ 48 h 189"/>
              <a:gd name="T56" fmla="*/ 16 w 63"/>
              <a:gd name="T57" fmla="*/ 33 h 189"/>
              <a:gd name="T58" fmla="*/ 47 w 63"/>
              <a:gd name="T59" fmla="*/ 33 h 189"/>
              <a:gd name="T60" fmla="*/ 63 w 63"/>
              <a:gd name="T61" fmla="*/ 48 h 189"/>
              <a:gd name="T62" fmla="*/ 63 w 63"/>
              <a:gd name="T63" fmla="*/ 10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3" h="189">
                <a:moveTo>
                  <a:pt x="44" y="15"/>
                </a:moveTo>
                <a:cubicBezTo>
                  <a:pt x="44" y="19"/>
                  <a:pt x="43" y="23"/>
                  <a:pt x="40" y="27"/>
                </a:cubicBezTo>
                <a:cubicBezTo>
                  <a:pt x="38" y="30"/>
                  <a:pt x="35" y="32"/>
                  <a:pt x="31" y="32"/>
                </a:cubicBezTo>
                <a:cubicBezTo>
                  <a:pt x="28" y="32"/>
                  <a:pt x="25" y="30"/>
                  <a:pt x="22" y="27"/>
                </a:cubicBezTo>
                <a:cubicBezTo>
                  <a:pt x="20" y="23"/>
                  <a:pt x="18" y="19"/>
                  <a:pt x="18" y="15"/>
                </a:cubicBezTo>
                <a:cubicBezTo>
                  <a:pt x="18" y="11"/>
                  <a:pt x="20" y="7"/>
                  <a:pt x="22" y="4"/>
                </a:cubicBezTo>
                <a:cubicBezTo>
                  <a:pt x="25" y="1"/>
                  <a:pt x="28" y="0"/>
                  <a:pt x="31" y="0"/>
                </a:cubicBezTo>
                <a:cubicBezTo>
                  <a:pt x="35" y="0"/>
                  <a:pt x="38" y="1"/>
                  <a:pt x="40" y="4"/>
                </a:cubicBezTo>
                <a:cubicBezTo>
                  <a:pt x="43" y="7"/>
                  <a:pt x="44" y="11"/>
                  <a:pt x="44" y="15"/>
                </a:cubicBezTo>
                <a:close/>
                <a:moveTo>
                  <a:pt x="63" y="108"/>
                </a:moveTo>
                <a:cubicBezTo>
                  <a:pt x="63" y="113"/>
                  <a:pt x="61" y="116"/>
                  <a:pt x="57" y="116"/>
                </a:cubicBezTo>
                <a:cubicBezTo>
                  <a:pt x="53" y="116"/>
                  <a:pt x="51" y="113"/>
                  <a:pt x="51" y="108"/>
                </a:cubicBezTo>
                <a:cubicBezTo>
                  <a:pt x="51" y="56"/>
                  <a:pt x="51" y="56"/>
                  <a:pt x="51" y="56"/>
                </a:cubicBezTo>
                <a:cubicBezTo>
                  <a:pt x="48" y="56"/>
                  <a:pt x="48" y="56"/>
                  <a:pt x="48" y="56"/>
                </a:cubicBezTo>
                <a:cubicBezTo>
                  <a:pt x="48" y="181"/>
                  <a:pt x="48" y="181"/>
                  <a:pt x="48" y="181"/>
                </a:cubicBezTo>
                <a:cubicBezTo>
                  <a:pt x="48" y="186"/>
                  <a:pt x="46" y="189"/>
                  <a:pt x="41" y="189"/>
                </a:cubicBezTo>
                <a:cubicBezTo>
                  <a:pt x="36" y="189"/>
                  <a:pt x="33" y="186"/>
                  <a:pt x="33" y="181"/>
                </a:cubicBezTo>
                <a:cubicBezTo>
                  <a:pt x="33" y="107"/>
                  <a:pt x="33" y="107"/>
                  <a:pt x="33" y="107"/>
                </a:cubicBezTo>
                <a:cubicBezTo>
                  <a:pt x="30" y="107"/>
                  <a:pt x="30" y="107"/>
                  <a:pt x="30" y="107"/>
                </a:cubicBezTo>
                <a:cubicBezTo>
                  <a:pt x="30" y="181"/>
                  <a:pt x="30" y="181"/>
                  <a:pt x="30" y="181"/>
                </a:cubicBezTo>
                <a:cubicBezTo>
                  <a:pt x="30" y="186"/>
                  <a:pt x="27" y="189"/>
                  <a:pt x="22" y="189"/>
                </a:cubicBezTo>
                <a:cubicBezTo>
                  <a:pt x="17" y="189"/>
                  <a:pt x="15" y="186"/>
                  <a:pt x="15" y="181"/>
                </a:cubicBezTo>
                <a:cubicBezTo>
                  <a:pt x="15" y="56"/>
                  <a:pt x="15" y="56"/>
                  <a:pt x="15" y="56"/>
                </a:cubicBezTo>
                <a:cubicBezTo>
                  <a:pt x="12" y="56"/>
                  <a:pt x="12" y="56"/>
                  <a:pt x="12" y="56"/>
                </a:cubicBezTo>
                <a:cubicBezTo>
                  <a:pt x="12" y="108"/>
                  <a:pt x="12" y="108"/>
                  <a:pt x="12" y="108"/>
                </a:cubicBezTo>
                <a:cubicBezTo>
                  <a:pt x="12" y="113"/>
                  <a:pt x="10" y="116"/>
                  <a:pt x="6" y="116"/>
                </a:cubicBezTo>
                <a:cubicBezTo>
                  <a:pt x="2" y="116"/>
                  <a:pt x="0" y="113"/>
                  <a:pt x="0" y="108"/>
                </a:cubicBezTo>
                <a:cubicBezTo>
                  <a:pt x="0" y="48"/>
                  <a:pt x="0" y="48"/>
                  <a:pt x="0" y="48"/>
                </a:cubicBezTo>
                <a:cubicBezTo>
                  <a:pt x="0" y="38"/>
                  <a:pt x="6" y="33"/>
                  <a:pt x="16" y="33"/>
                </a:cubicBezTo>
                <a:cubicBezTo>
                  <a:pt x="47" y="33"/>
                  <a:pt x="47" y="33"/>
                  <a:pt x="47" y="33"/>
                </a:cubicBezTo>
                <a:cubicBezTo>
                  <a:pt x="57" y="33"/>
                  <a:pt x="63" y="38"/>
                  <a:pt x="63" y="48"/>
                </a:cubicBezTo>
                <a:lnTo>
                  <a:pt x="63" y="108"/>
                </a:lnTo>
                <a:close/>
              </a:path>
            </a:pathLst>
          </a:custGeom>
          <a:solidFill>
            <a:srgbClr val="FFFFFF">
              <a:lumMod val="75000"/>
            </a:srgbClr>
          </a:solidFill>
          <a:ln>
            <a:noFill/>
          </a:ln>
        </p:spPr>
        <p:txBody>
          <a:bodyPr vert="horz" wrap="square" lIns="103693" tIns="51847" rIns="103693" bIns="51847"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endParaRPr>
          </a:p>
        </p:txBody>
      </p:sp>
      <p:sp>
        <p:nvSpPr>
          <p:cNvPr id="28" name="Freeform 25"/>
          <p:cNvSpPr>
            <a:spLocks noEditPoints="1"/>
          </p:cNvSpPr>
          <p:nvPr/>
        </p:nvSpPr>
        <p:spPr bwMode="auto">
          <a:xfrm>
            <a:off x="4961079" y="1313434"/>
            <a:ext cx="202633" cy="464597"/>
          </a:xfrm>
          <a:custGeom>
            <a:avLst/>
            <a:gdLst>
              <a:gd name="T0" fmla="*/ 45 w 63"/>
              <a:gd name="T1" fmla="*/ 15 h 189"/>
              <a:gd name="T2" fmla="*/ 41 w 63"/>
              <a:gd name="T3" fmla="*/ 27 h 189"/>
              <a:gd name="T4" fmla="*/ 32 w 63"/>
              <a:gd name="T5" fmla="*/ 32 h 189"/>
              <a:gd name="T6" fmla="*/ 22 w 63"/>
              <a:gd name="T7" fmla="*/ 27 h 189"/>
              <a:gd name="T8" fmla="*/ 19 w 63"/>
              <a:gd name="T9" fmla="*/ 15 h 189"/>
              <a:gd name="T10" fmla="*/ 22 w 63"/>
              <a:gd name="T11" fmla="*/ 4 h 189"/>
              <a:gd name="T12" fmla="*/ 32 w 63"/>
              <a:gd name="T13" fmla="*/ 0 h 189"/>
              <a:gd name="T14" fmla="*/ 41 w 63"/>
              <a:gd name="T15" fmla="*/ 4 h 189"/>
              <a:gd name="T16" fmla="*/ 45 w 63"/>
              <a:gd name="T17" fmla="*/ 15 h 189"/>
              <a:gd name="T18" fmla="*/ 63 w 63"/>
              <a:gd name="T19" fmla="*/ 108 h 189"/>
              <a:gd name="T20" fmla="*/ 57 w 63"/>
              <a:gd name="T21" fmla="*/ 116 h 189"/>
              <a:gd name="T22" fmla="*/ 51 w 63"/>
              <a:gd name="T23" fmla="*/ 108 h 189"/>
              <a:gd name="T24" fmla="*/ 51 w 63"/>
              <a:gd name="T25" fmla="*/ 56 h 189"/>
              <a:gd name="T26" fmla="*/ 48 w 63"/>
              <a:gd name="T27" fmla="*/ 56 h 189"/>
              <a:gd name="T28" fmla="*/ 48 w 63"/>
              <a:gd name="T29" fmla="*/ 181 h 189"/>
              <a:gd name="T30" fmla="*/ 41 w 63"/>
              <a:gd name="T31" fmla="*/ 189 h 189"/>
              <a:gd name="T32" fmla="*/ 34 w 63"/>
              <a:gd name="T33" fmla="*/ 181 h 189"/>
              <a:gd name="T34" fmla="*/ 34 w 63"/>
              <a:gd name="T35" fmla="*/ 107 h 189"/>
              <a:gd name="T36" fmla="*/ 30 w 63"/>
              <a:gd name="T37" fmla="*/ 107 h 189"/>
              <a:gd name="T38" fmla="*/ 30 w 63"/>
              <a:gd name="T39" fmla="*/ 181 h 189"/>
              <a:gd name="T40" fmla="*/ 22 w 63"/>
              <a:gd name="T41" fmla="*/ 189 h 189"/>
              <a:gd name="T42" fmla="*/ 15 w 63"/>
              <a:gd name="T43" fmla="*/ 181 h 189"/>
              <a:gd name="T44" fmla="*/ 15 w 63"/>
              <a:gd name="T45" fmla="*/ 56 h 189"/>
              <a:gd name="T46" fmla="*/ 12 w 63"/>
              <a:gd name="T47" fmla="*/ 56 h 189"/>
              <a:gd name="T48" fmla="*/ 12 w 63"/>
              <a:gd name="T49" fmla="*/ 108 h 189"/>
              <a:gd name="T50" fmla="*/ 6 w 63"/>
              <a:gd name="T51" fmla="*/ 116 h 189"/>
              <a:gd name="T52" fmla="*/ 0 w 63"/>
              <a:gd name="T53" fmla="*/ 108 h 189"/>
              <a:gd name="T54" fmla="*/ 0 w 63"/>
              <a:gd name="T55" fmla="*/ 48 h 189"/>
              <a:gd name="T56" fmla="*/ 17 w 63"/>
              <a:gd name="T57" fmla="*/ 33 h 189"/>
              <a:gd name="T58" fmla="*/ 47 w 63"/>
              <a:gd name="T59" fmla="*/ 33 h 189"/>
              <a:gd name="T60" fmla="*/ 63 w 63"/>
              <a:gd name="T61" fmla="*/ 48 h 189"/>
              <a:gd name="T62" fmla="*/ 63 w 63"/>
              <a:gd name="T63" fmla="*/ 10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3" h="189">
                <a:moveTo>
                  <a:pt x="45" y="15"/>
                </a:moveTo>
                <a:cubicBezTo>
                  <a:pt x="45" y="19"/>
                  <a:pt x="43" y="23"/>
                  <a:pt x="41" y="27"/>
                </a:cubicBezTo>
                <a:cubicBezTo>
                  <a:pt x="38" y="30"/>
                  <a:pt x="35" y="32"/>
                  <a:pt x="32" y="32"/>
                </a:cubicBezTo>
                <a:cubicBezTo>
                  <a:pt x="28" y="32"/>
                  <a:pt x="25" y="30"/>
                  <a:pt x="22" y="27"/>
                </a:cubicBezTo>
                <a:cubicBezTo>
                  <a:pt x="20" y="23"/>
                  <a:pt x="19" y="19"/>
                  <a:pt x="19" y="15"/>
                </a:cubicBezTo>
                <a:cubicBezTo>
                  <a:pt x="19" y="11"/>
                  <a:pt x="20" y="7"/>
                  <a:pt x="22" y="4"/>
                </a:cubicBezTo>
                <a:cubicBezTo>
                  <a:pt x="25" y="1"/>
                  <a:pt x="28" y="0"/>
                  <a:pt x="32" y="0"/>
                </a:cubicBezTo>
                <a:cubicBezTo>
                  <a:pt x="35" y="0"/>
                  <a:pt x="38" y="1"/>
                  <a:pt x="41" y="4"/>
                </a:cubicBezTo>
                <a:cubicBezTo>
                  <a:pt x="43" y="7"/>
                  <a:pt x="45" y="11"/>
                  <a:pt x="45" y="15"/>
                </a:cubicBezTo>
                <a:close/>
                <a:moveTo>
                  <a:pt x="63" y="108"/>
                </a:moveTo>
                <a:cubicBezTo>
                  <a:pt x="63" y="113"/>
                  <a:pt x="61" y="116"/>
                  <a:pt x="57" y="116"/>
                </a:cubicBezTo>
                <a:cubicBezTo>
                  <a:pt x="53" y="116"/>
                  <a:pt x="51" y="113"/>
                  <a:pt x="51" y="108"/>
                </a:cubicBezTo>
                <a:cubicBezTo>
                  <a:pt x="51" y="56"/>
                  <a:pt x="51" y="56"/>
                  <a:pt x="51" y="56"/>
                </a:cubicBezTo>
                <a:cubicBezTo>
                  <a:pt x="48" y="56"/>
                  <a:pt x="48" y="56"/>
                  <a:pt x="48" y="56"/>
                </a:cubicBezTo>
                <a:cubicBezTo>
                  <a:pt x="48" y="181"/>
                  <a:pt x="48" y="181"/>
                  <a:pt x="48" y="181"/>
                </a:cubicBezTo>
                <a:cubicBezTo>
                  <a:pt x="48" y="186"/>
                  <a:pt x="46" y="189"/>
                  <a:pt x="41" y="189"/>
                </a:cubicBezTo>
                <a:cubicBezTo>
                  <a:pt x="36" y="189"/>
                  <a:pt x="34" y="186"/>
                  <a:pt x="34" y="181"/>
                </a:cubicBezTo>
                <a:cubicBezTo>
                  <a:pt x="34" y="107"/>
                  <a:pt x="34" y="107"/>
                  <a:pt x="34" y="107"/>
                </a:cubicBezTo>
                <a:cubicBezTo>
                  <a:pt x="30" y="107"/>
                  <a:pt x="30" y="107"/>
                  <a:pt x="30" y="107"/>
                </a:cubicBezTo>
                <a:cubicBezTo>
                  <a:pt x="30" y="181"/>
                  <a:pt x="30" y="181"/>
                  <a:pt x="30" y="181"/>
                </a:cubicBezTo>
                <a:cubicBezTo>
                  <a:pt x="30" y="186"/>
                  <a:pt x="27" y="189"/>
                  <a:pt x="22" y="189"/>
                </a:cubicBezTo>
                <a:cubicBezTo>
                  <a:pt x="18" y="189"/>
                  <a:pt x="15" y="186"/>
                  <a:pt x="15" y="181"/>
                </a:cubicBezTo>
                <a:cubicBezTo>
                  <a:pt x="15" y="56"/>
                  <a:pt x="15" y="56"/>
                  <a:pt x="15" y="56"/>
                </a:cubicBezTo>
                <a:cubicBezTo>
                  <a:pt x="12" y="56"/>
                  <a:pt x="12" y="56"/>
                  <a:pt x="12" y="56"/>
                </a:cubicBezTo>
                <a:cubicBezTo>
                  <a:pt x="12" y="108"/>
                  <a:pt x="12" y="108"/>
                  <a:pt x="12" y="108"/>
                </a:cubicBezTo>
                <a:cubicBezTo>
                  <a:pt x="12" y="113"/>
                  <a:pt x="10" y="116"/>
                  <a:pt x="6" y="116"/>
                </a:cubicBezTo>
                <a:cubicBezTo>
                  <a:pt x="2" y="116"/>
                  <a:pt x="0" y="113"/>
                  <a:pt x="0" y="108"/>
                </a:cubicBezTo>
                <a:cubicBezTo>
                  <a:pt x="0" y="48"/>
                  <a:pt x="0" y="48"/>
                  <a:pt x="0" y="48"/>
                </a:cubicBezTo>
                <a:cubicBezTo>
                  <a:pt x="0" y="38"/>
                  <a:pt x="6" y="33"/>
                  <a:pt x="17" y="33"/>
                </a:cubicBezTo>
                <a:cubicBezTo>
                  <a:pt x="47" y="33"/>
                  <a:pt x="47" y="33"/>
                  <a:pt x="47" y="33"/>
                </a:cubicBezTo>
                <a:cubicBezTo>
                  <a:pt x="58" y="33"/>
                  <a:pt x="63" y="38"/>
                  <a:pt x="63" y="48"/>
                </a:cubicBezTo>
                <a:lnTo>
                  <a:pt x="63" y="108"/>
                </a:lnTo>
                <a:close/>
              </a:path>
            </a:pathLst>
          </a:custGeom>
          <a:solidFill>
            <a:srgbClr val="FFFFFF">
              <a:lumMod val="75000"/>
            </a:srgbClr>
          </a:solidFill>
          <a:ln>
            <a:noFill/>
          </a:ln>
        </p:spPr>
        <p:txBody>
          <a:bodyPr vert="horz" wrap="square" lIns="103693" tIns="51847" rIns="103693" bIns="51847"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endParaRPr>
          </a:p>
        </p:txBody>
      </p:sp>
      <p:sp>
        <p:nvSpPr>
          <p:cNvPr id="29" name="Text Box 10"/>
          <p:cNvSpPr txBox="1">
            <a:spLocks noChangeArrowheads="1"/>
          </p:cNvSpPr>
          <p:nvPr/>
        </p:nvSpPr>
        <p:spPr bwMode="auto">
          <a:xfrm>
            <a:off x="1428563" y="4522856"/>
            <a:ext cx="4025329" cy="1706203"/>
          </a:xfrm>
          <a:prstGeom prst="rect">
            <a:avLst/>
          </a:prstGeom>
          <a:noFill/>
          <a:ln w="9525">
            <a:noFill/>
            <a:miter lim="800000"/>
          </a:ln>
        </p:spPr>
        <p:txBody>
          <a:bodyPr wrap="square" lIns="51847" tIns="25923" rIns="51847" bIns="25923">
            <a:spAutoFit/>
          </a:bodyPr>
          <a:lstStyle/>
          <a:p>
            <a:pPr defTabSz="1233805" fontAlgn="base">
              <a:lnSpc>
                <a:spcPct val="130000"/>
              </a:lnSpc>
              <a:spcBef>
                <a:spcPct val="0"/>
              </a:spcBef>
              <a:spcAft>
                <a:spcPct val="0"/>
              </a:spcAft>
              <a:buFont typeface="Arial" panose="020B0604020202020204" pitchFamily="34" charset="0"/>
              <a:buNone/>
            </a:pPr>
            <a:r>
              <a:rPr lang="zh-CN" altLang="en-US" sz="1865" b="1" dirty="0">
                <a:solidFill>
                  <a:srgbClr val="000000"/>
                </a:solidFill>
                <a:latin typeface="微软雅黑" panose="020B0503020204020204" pitchFamily="34" charset="-122"/>
                <a:ea typeface="微软雅黑" panose="020B0503020204020204" pitchFamily="34" charset="-122"/>
                <a:cs typeface="Open Sans" pitchFamily="34" charset="0"/>
              </a:rPr>
              <a:t>人才培养计划</a:t>
            </a:r>
            <a:endParaRPr lang="en-US" sz="1600" dirty="0">
              <a:solidFill>
                <a:srgbClr val="000000"/>
              </a:solidFill>
              <a:latin typeface="微软雅黑" panose="020B0503020204020204" pitchFamily="34" charset="-122"/>
              <a:ea typeface="微软雅黑" panose="020B0503020204020204" pitchFamily="34" charset="-122"/>
              <a:cs typeface="Open Sans" pitchFamily="34" charset="0"/>
            </a:endParaRPr>
          </a:p>
          <a:p>
            <a:pPr defTabSz="1233805" fontAlgn="base">
              <a:lnSpc>
                <a:spcPct val="130000"/>
              </a:lnSpc>
              <a:spcBef>
                <a:spcPct val="0"/>
              </a:spcBef>
              <a:spcAft>
                <a:spcPct val="0"/>
              </a:spcAft>
              <a:buFont typeface="Arial" panose="020B0604020202020204" pitchFamily="34" charset="0"/>
              <a:buNone/>
            </a:pPr>
            <a:r>
              <a:rPr lang="zh-CN" altLang="en-US" sz="1600" dirty="0">
                <a:solidFill>
                  <a:srgbClr val="000000"/>
                </a:solidFill>
                <a:latin typeface="微软雅黑" panose="020B0503020204020204" pitchFamily="34" charset="-122"/>
                <a:ea typeface="微软雅黑" panose="020B0503020204020204" pitchFamily="34" charset="-122"/>
                <a:cs typeface="Open Sans" pitchFamily="34" charset="0"/>
              </a:rPr>
              <a:t>您的内容打在这里，或者通过复制您的文本后，在此框中选择粘贴，并选择只保留文字。在此录入上述图表的综合描述说明，在此录入上述图表。</a:t>
            </a:r>
            <a:endParaRPr lang="en-US" sz="1600" dirty="0">
              <a:solidFill>
                <a:srgbClr val="000000"/>
              </a:solidFill>
              <a:latin typeface="微软雅黑" panose="020B0503020204020204" pitchFamily="34" charset="-122"/>
              <a:ea typeface="微软雅黑" panose="020B0503020204020204" pitchFamily="34" charset="-122"/>
              <a:cs typeface="Open Sans" pitchFamily="34" charset="0"/>
            </a:endParaRPr>
          </a:p>
        </p:txBody>
      </p:sp>
      <p:sp>
        <p:nvSpPr>
          <p:cNvPr id="30" name="Right Brace 31"/>
          <p:cNvSpPr/>
          <p:nvPr/>
        </p:nvSpPr>
        <p:spPr>
          <a:xfrm>
            <a:off x="6210801" y="1333753"/>
            <a:ext cx="180024" cy="4777379"/>
          </a:xfrm>
          <a:prstGeom prst="rightBrace">
            <a:avLst/>
          </a:prstGeom>
          <a:noFill/>
          <a:ln w="19050" cap="flat" cmpd="sng" algn="ctr">
            <a:solidFill>
              <a:srgbClr val="B5CBE7">
                <a:lumMod val="10000"/>
              </a:srgbClr>
            </a:solidFill>
            <a:prstDash val="solid"/>
          </a:ln>
          <a:effectLst/>
        </p:spPr>
        <p:txBody>
          <a:bodyPr lIns="103693" tIns="51847" rIns="103693" bIns="51847" rtlCol="0"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0" cap="none" spc="0" normalizeH="0" baseline="0" noProof="0" smtClean="0">
              <a:ln>
                <a:noFill/>
              </a:ln>
              <a:solidFill>
                <a:srgbClr val="000000"/>
              </a:solidFill>
              <a:effectLst/>
              <a:uLnTx/>
              <a:uFillTx/>
              <a:latin typeface="Calibri" panose="020F0502020204030204"/>
              <a:ea typeface="宋体" panose="02010600030101010101" pitchFamily="2" charset="-122"/>
            </a:endParaRPr>
          </a:p>
        </p:txBody>
      </p:sp>
      <p:sp>
        <p:nvSpPr>
          <p:cNvPr id="31" name="TextBox 34"/>
          <p:cNvSpPr txBox="1"/>
          <p:nvPr/>
        </p:nvSpPr>
        <p:spPr>
          <a:xfrm>
            <a:off x="7037406" y="1795410"/>
            <a:ext cx="3485187" cy="3416320"/>
          </a:xfrm>
          <a:prstGeom prst="rect">
            <a:avLst/>
          </a:prstGeom>
          <a:noFill/>
        </p:spPr>
        <p:txBody>
          <a:bodyPr wrap="square" rtlCol="0">
            <a:spAutoFit/>
          </a:bodyPr>
          <a:lstStyle/>
          <a:p>
            <a:pPr defTabSz="914400" fontAlgn="base">
              <a:lnSpc>
                <a:spcPct val="150000"/>
              </a:lnSpc>
              <a:spcBef>
                <a:spcPct val="0"/>
              </a:spcBef>
              <a:spcAft>
                <a:spcPct val="0"/>
              </a:spcAft>
              <a:buFont typeface="Arial" panose="020B0604020202020204" pitchFamily="34" charset="0"/>
              <a:buNone/>
            </a:pPr>
            <a:r>
              <a:rPr lang="zh-CN" altLang="en-US" sz="16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rPr>
              <a:t>      点击输入简要文字内容，文字内容需概括精炼，不用多余的文字修饰，言简意赅的说明该项内容。点击输入简要文字内容，文字内容需概括精炼，不用多余的文字修饰，言简意赅的说明该项内容。</a:t>
            </a:r>
            <a:endParaRPr lang="en-US" altLang="zh-CN" sz="16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a:p>
            <a:pPr defTabSz="914400" fontAlgn="base">
              <a:lnSpc>
                <a:spcPct val="150000"/>
              </a:lnSpc>
              <a:spcBef>
                <a:spcPct val="0"/>
              </a:spcBef>
              <a:spcAft>
                <a:spcPct val="0"/>
              </a:spcAft>
              <a:buFont typeface="Arial" panose="020B0604020202020204" pitchFamily="34" charset="0"/>
              <a:buNone/>
            </a:pPr>
            <a:r>
              <a:rPr lang="zh-CN" altLang="en-US" sz="16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rPr>
              <a:t>       点击输入简要文字内容，文字内容需概括精炼，不用多余的文字修饰，言简意赅的说明该项内容。</a:t>
            </a:r>
            <a:endParaRPr lang="en-US" altLang="zh-CN" sz="16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fltVal val="0"/>
                                          </p:val>
                                        </p:tav>
                                        <p:tav tm="100000">
                                          <p:val>
                                            <p:strVal val="#ppt_w"/>
                                          </p:val>
                                        </p:tav>
                                      </p:tavLst>
                                    </p:anim>
                                    <p:anim calcmode="lin" valueType="num">
                                      <p:cBhvr>
                                        <p:cTn id="8" dur="1000" fill="hold"/>
                                        <p:tgtEl>
                                          <p:spTgt spid="50"/>
                                        </p:tgtEl>
                                        <p:attrNameLst>
                                          <p:attrName>ppt_h</p:attrName>
                                        </p:attrNameLst>
                                      </p:cBhvr>
                                      <p:tavLst>
                                        <p:tav tm="0">
                                          <p:val>
                                            <p:fltVal val="0"/>
                                          </p:val>
                                        </p:tav>
                                        <p:tav tm="100000">
                                          <p:val>
                                            <p:strVal val="#ppt_h"/>
                                          </p:val>
                                        </p:tav>
                                      </p:tavLst>
                                    </p:anim>
                                    <p:anim calcmode="lin" valueType="num">
                                      <p:cBhvr>
                                        <p:cTn id="9" dur="1000" fill="hold"/>
                                        <p:tgtEl>
                                          <p:spTgt spid="5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ppt_x</p:attrName>
                                        </p:attrNameLst>
                                      </p:cBhvr>
                                      <p:tavLst>
                                        <p:tav tm="0">
                                          <p:val>
                                            <p:strVal val="#ppt_x-#ppt_w*1.125000"/>
                                          </p:val>
                                        </p:tav>
                                        <p:tav tm="100000">
                                          <p:val>
                                            <p:strVal val="#ppt_x"/>
                                          </p:val>
                                        </p:tav>
                                      </p:tavLst>
                                    </p:anim>
                                    <p:animEffect transition="in" filter="wipe(right)">
                                      <p:cBhvr>
                                        <p:cTn id="15" dur="500"/>
                                        <p:tgtEl>
                                          <p:spTgt spid="2"/>
                                        </p:tgtEl>
                                      </p:cBhvr>
                                    </p:animEffect>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10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20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30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40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1000"/>
                                        <p:tgtEl>
                                          <p:spTgt spid="13"/>
                                        </p:tgtEl>
                                      </p:cBhvr>
                                    </p:animEffect>
                                    <p:anim calcmode="lin" valueType="num">
                                      <p:cBhvr>
                                        <p:cTn id="40" dur="1000" fill="hold"/>
                                        <p:tgtEl>
                                          <p:spTgt spid="13"/>
                                        </p:tgtEl>
                                        <p:attrNameLst>
                                          <p:attrName>ppt_x</p:attrName>
                                        </p:attrNameLst>
                                      </p:cBhvr>
                                      <p:tavLst>
                                        <p:tav tm="0">
                                          <p:val>
                                            <p:strVal val="#ppt_x"/>
                                          </p:val>
                                        </p:tav>
                                        <p:tav tm="100000">
                                          <p:val>
                                            <p:strVal val="#ppt_x"/>
                                          </p:val>
                                        </p:tav>
                                      </p:tavLst>
                                    </p:anim>
                                    <p:anim calcmode="lin" valueType="num">
                                      <p:cBhvr>
                                        <p:cTn id="41" dur="1000" fill="hold"/>
                                        <p:tgtEl>
                                          <p:spTgt spid="13"/>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50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1000"/>
                                        <p:tgtEl>
                                          <p:spTgt spid="12"/>
                                        </p:tgtEl>
                                      </p:cBhvr>
                                    </p:animEffect>
                                    <p:anim calcmode="lin" valueType="num">
                                      <p:cBhvr>
                                        <p:cTn id="45" dur="1000" fill="hold"/>
                                        <p:tgtEl>
                                          <p:spTgt spid="12"/>
                                        </p:tgtEl>
                                        <p:attrNameLst>
                                          <p:attrName>ppt_x</p:attrName>
                                        </p:attrNameLst>
                                      </p:cBhvr>
                                      <p:tavLst>
                                        <p:tav tm="0">
                                          <p:val>
                                            <p:strVal val="#ppt_x"/>
                                          </p:val>
                                        </p:tav>
                                        <p:tav tm="100000">
                                          <p:val>
                                            <p:strVal val="#ppt_x"/>
                                          </p:val>
                                        </p:tav>
                                      </p:tavLst>
                                    </p:anim>
                                    <p:anim calcmode="lin" valueType="num">
                                      <p:cBhvr>
                                        <p:cTn id="46" dur="1000" fill="hold"/>
                                        <p:tgtEl>
                                          <p:spTgt spid="12"/>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60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1000"/>
                                        <p:tgtEl>
                                          <p:spTgt spid="16"/>
                                        </p:tgtEl>
                                      </p:cBhvr>
                                    </p:animEffect>
                                    <p:anim calcmode="lin" valueType="num">
                                      <p:cBhvr>
                                        <p:cTn id="50" dur="1000" fill="hold"/>
                                        <p:tgtEl>
                                          <p:spTgt spid="16"/>
                                        </p:tgtEl>
                                        <p:attrNameLst>
                                          <p:attrName>ppt_x</p:attrName>
                                        </p:attrNameLst>
                                      </p:cBhvr>
                                      <p:tavLst>
                                        <p:tav tm="0">
                                          <p:val>
                                            <p:strVal val="#ppt_x"/>
                                          </p:val>
                                        </p:tav>
                                        <p:tav tm="100000">
                                          <p:val>
                                            <p:strVal val="#ppt_x"/>
                                          </p:val>
                                        </p:tav>
                                      </p:tavLst>
                                    </p:anim>
                                    <p:anim calcmode="lin" valueType="num">
                                      <p:cBhvr>
                                        <p:cTn id="51" dur="1000" fill="hold"/>
                                        <p:tgtEl>
                                          <p:spTgt spid="16"/>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70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1000"/>
                                        <p:tgtEl>
                                          <p:spTgt spid="14"/>
                                        </p:tgtEl>
                                      </p:cBhvr>
                                    </p:animEffect>
                                    <p:anim calcmode="lin" valueType="num">
                                      <p:cBhvr>
                                        <p:cTn id="55" dur="1000" fill="hold"/>
                                        <p:tgtEl>
                                          <p:spTgt spid="14"/>
                                        </p:tgtEl>
                                        <p:attrNameLst>
                                          <p:attrName>ppt_x</p:attrName>
                                        </p:attrNameLst>
                                      </p:cBhvr>
                                      <p:tavLst>
                                        <p:tav tm="0">
                                          <p:val>
                                            <p:strVal val="#ppt_x"/>
                                          </p:val>
                                        </p:tav>
                                        <p:tav tm="100000">
                                          <p:val>
                                            <p:strVal val="#ppt_x"/>
                                          </p:val>
                                        </p:tav>
                                      </p:tavLst>
                                    </p:anim>
                                    <p:anim calcmode="lin" valueType="num">
                                      <p:cBhvr>
                                        <p:cTn id="56" dur="1000" fill="hold"/>
                                        <p:tgtEl>
                                          <p:spTgt spid="14"/>
                                        </p:tgtEl>
                                        <p:attrNameLst>
                                          <p:attrName>ppt_y</p:attrName>
                                        </p:attrNameLst>
                                      </p:cBhvr>
                                      <p:tavLst>
                                        <p:tav tm="0">
                                          <p:val>
                                            <p:strVal val="#ppt_y-.1"/>
                                          </p:val>
                                        </p:tav>
                                        <p:tav tm="100000">
                                          <p:val>
                                            <p:strVal val="#ppt_y"/>
                                          </p:val>
                                        </p:tav>
                                      </p:tavLst>
                                    </p:anim>
                                  </p:childTnLst>
                                </p:cTn>
                              </p:par>
                              <p:par>
                                <p:cTn id="57" presetID="47" presetClass="entr" presetSubtype="0" fill="hold" grpId="0" nodeType="withEffect">
                                  <p:stCondLst>
                                    <p:cond delay="80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1000"/>
                                        <p:tgtEl>
                                          <p:spTgt spid="15"/>
                                        </p:tgtEl>
                                      </p:cBhvr>
                                    </p:animEffect>
                                    <p:anim calcmode="lin" valueType="num">
                                      <p:cBhvr>
                                        <p:cTn id="60" dur="1000" fill="hold"/>
                                        <p:tgtEl>
                                          <p:spTgt spid="15"/>
                                        </p:tgtEl>
                                        <p:attrNameLst>
                                          <p:attrName>ppt_x</p:attrName>
                                        </p:attrNameLst>
                                      </p:cBhvr>
                                      <p:tavLst>
                                        <p:tav tm="0">
                                          <p:val>
                                            <p:strVal val="#ppt_x"/>
                                          </p:val>
                                        </p:tav>
                                        <p:tav tm="100000">
                                          <p:val>
                                            <p:strVal val="#ppt_x"/>
                                          </p:val>
                                        </p:tav>
                                      </p:tavLst>
                                    </p:anim>
                                    <p:anim calcmode="lin" valueType="num">
                                      <p:cBhvr>
                                        <p:cTn id="61" dur="1000" fill="hold"/>
                                        <p:tgtEl>
                                          <p:spTgt spid="15"/>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90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1000"/>
                                        <p:tgtEl>
                                          <p:spTgt spid="17"/>
                                        </p:tgtEl>
                                      </p:cBhvr>
                                    </p:animEffect>
                                    <p:anim calcmode="lin" valueType="num">
                                      <p:cBhvr>
                                        <p:cTn id="65" dur="1000" fill="hold"/>
                                        <p:tgtEl>
                                          <p:spTgt spid="17"/>
                                        </p:tgtEl>
                                        <p:attrNameLst>
                                          <p:attrName>ppt_x</p:attrName>
                                        </p:attrNameLst>
                                      </p:cBhvr>
                                      <p:tavLst>
                                        <p:tav tm="0">
                                          <p:val>
                                            <p:strVal val="#ppt_x"/>
                                          </p:val>
                                        </p:tav>
                                        <p:tav tm="100000">
                                          <p:val>
                                            <p:strVal val="#ppt_x"/>
                                          </p:val>
                                        </p:tav>
                                      </p:tavLst>
                                    </p:anim>
                                    <p:anim calcmode="lin" valueType="num">
                                      <p:cBhvr>
                                        <p:cTn id="66" dur="1000" fill="hold"/>
                                        <p:tgtEl>
                                          <p:spTgt spid="17"/>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1000"/>
                                  </p:stCondLst>
                                  <p:childTnLst>
                                    <p:set>
                                      <p:cBhvr>
                                        <p:cTn id="68" dur="1" fill="hold">
                                          <p:stCondLst>
                                            <p:cond delay="0"/>
                                          </p:stCondLst>
                                        </p:cTn>
                                        <p:tgtEl>
                                          <p:spTgt spid="22"/>
                                        </p:tgtEl>
                                        <p:attrNameLst>
                                          <p:attrName>style.visibility</p:attrName>
                                        </p:attrNameLst>
                                      </p:cBhvr>
                                      <p:to>
                                        <p:strVal val="visible"/>
                                      </p:to>
                                    </p:set>
                                    <p:animEffect transition="in" filter="fade">
                                      <p:cBhvr>
                                        <p:cTn id="69" dur="1000"/>
                                        <p:tgtEl>
                                          <p:spTgt spid="22"/>
                                        </p:tgtEl>
                                      </p:cBhvr>
                                    </p:animEffect>
                                    <p:anim calcmode="lin" valueType="num">
                                      <p:cBhvr>
                                        <p:cTn id="70" dur="1000" fill="hold"/>
                                        <p:tgtEl>
                                          <p:spTgt spid="22"/>
                                        </p:tgtEl>
                                        <p:attrNameLst>
                                          <p:attrName>ppt_x</p:attrName>
                                        </p:attrNameLst>
                                      </p:cBhvr>
                                      <p:tavLst>
                                        <p:tav tm="0">
                                          <p:val>
                                            <p:strVal val="#ppt_x"/>
                                          </p:val>
                                        </p:tav>
                                        <p:tav tm="100000">
                                          <p:val>
                                            <p:strVal val="#ppt_x"/>
                                          </p:val>
                                        </p:tav>
                                      </p:tavLst>
                                    </p:anim>
                                    <p:anim calcmode="lin" valueType="num">
                                      <p:cBhvr>
                                        <p:cTn id="71" dur="1000" fill="hold"/>
                                        <p:tgtEl>
                                          <p:spTgt spid="22"/>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1100"/>
                                  </p:stCondLst>
                                  <p:childTnLst>
                                    <p:set>
                                      <p:cBhvr>
                                        <p:cTn id="73" dur="1" fill="hold">
                                          <p:stCondLst>
                                            <p:cond delay="0"/>
                                          </p:stCondLst>
                                        </p:cTn>
                                        <p:tgtEl>
                                          <p:spTgt spid="21"/>
                                        </p:tgtEl>
                                        <p:attrNameLst>
                                          <p:attrName>style.visibility</p:attrName>
                                        </p:attrNameLst>
                                      </p:cBhvr>
                                      <p:to>
                                        <p:strVal val="visible"/>
                                      </p:to>
                                    </p:set>
                                    <p:animEffect transition="in" filter="fade">
                                      <p:cBhvr>
                                        <p:cTn id="74" dur="1000"/>
                                        <p:tgtEl>
                                          <p:spTgt spid="21"/>
                                        </p:tgtEl>
                                      </p:cBhvr>
                                    </p:animEffect>
                                    <p:anim calcmode="lin" valueType="num">
                                      <p:cBhvr>
                                        <p:cTn id="75" dur="1000" fill="hold"/>
                                        <p:tgtEl>
                                          <p:spTgt spid="21"/>
                                        </p:tgtEl>
                                        <p:attrNameLst>
                                          <p:attrName>ppt_x</p:attrName>
                                        </p:attrNameLst>
                                      </p:cBhvr>
                                      <p:tavLst>
                                        <p:tav tm="0">
                                          <p:val>
                                            <p:strVal val="#ppt_x"/>
                                          </p:val>
                                        </p:tav>
                                        <p:tav tm="100000">
                                          <p:val>
                                            <p:strVal val="#ppt_x"/>
                                          </p:val>
                                        </p:tav>
                                      </p:tavLst>
                                    </p:anim>
                                    <p:anim calcmode="lin" valueType="num">
                                      <p:cBhvr>
                                        <p:cTn id="76" dur="1000" fill="hold"/>
                                        <p:tgtEl>
                                          <p:spTgt spid="21"/>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120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1000"/>
                                        <p:tgtEl>
                                          <p:spTgt spid="18"/>
                                        </p:tgtEl>
                                      </p:cBhvr>
                                    </p:animEffect>
                                    <p:anim calcmode="lin" valueType="num">
                                      <p:cBhvr>
                                        <p:cTn id="80" dur="1000" fill="hold"/>
                                        <p:tgtEl>
                                          <p:spTgt spid="18"/>
                                        </p:tgtEl>
                                        <p:attrNameLst>
                                          <p:attrName>ppt_x</p:attrName>
                                        </p:attrNameLst>
                                      </p:cBhvr>
                                      <p:tavLst>
                                        <p:tav tm="0">
                                          <p:val>
                                            <p:strVal val="#ppt_x"/>
                                          </p:val>
                                        </p:tav>
                                        <p:tav tm="100000">
                                          <p:val>
                                            <p:strVal val="#ppt_x"/>
                                          </p:val>
                                        </p:tav>
                                      </p:tavLst>
                                    </p:anim>
                                    <p:anim calcmode="lin" valueType="num">
                                      <p:cBhvr>
                                        <p:cTn id="81" dur="1000" fill="hold"/>
                                        <p:tgtEl>
                                          <p:spTgt spid="18"/>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1300"/>
                                  </p:stCondLst>
                                  <p:childTnLst>
                                    <p:set>
                                      <p:cBhvr>
                                        <p:cTn id="83" dur="1" fill="hold">
                                          <p:stCondLst>
                                            <p:cond delay="0"/>
                                          </p:stCondLst>
                                        </p:cTn>
                                        <p:tgtEl>
                                          <p:spTgt spid="19"/>
                                        </p:tgtEl>
                                        <p:attrNameLst>
                                          <p:attrName>style.visibility</p:attrName>
                                        </p:attrNameLst>
                                      </p:cBhvr>
                                      <p:to>
                                        <p:strVal val="visible"/>
                                      </p:to>
                                    </p:set>
                                    <p:animEffect transition="in" filter="fade">
                                      <p:cBhvr>
                                        <p:cTn id="84" dur="1000"/>
                                        <p:tgtEl>
                                          <p:spTgt spid="19"/>
                                        </p:tgtEl>
                                      </p:cBhvr>
                                    </p:animEffect>
                                    <p:anim calcmode="lin" valueType="num">
                                      <p:cBhvr>
                                        <p:cTn id="85" dur="1000" fill="hold"/>
                                        <p:tgtEl>
                                          <p:spTgt spid="19"/>
                                        </p:tgtEl>
                                        <p:attrNameLst>
                                          <p:attrName>ppt_x</p:attrName>
                                        </p:attrNameLst>
                                      </p:cBhvr>
                                      <p:tavLst>
                                        <p:tav tm="0">
                                          <p:val>
                                            <p:strVal val="#ppt_x"/>
                                          </p:val>
                                        </p:tav>
                                        <p:tav tm="100000">
                                          <p:val>
                                            <p:strVal val="#ppt_x"/>
                                          </p:val>
                                        </p:tav>
                                      </p:tavLst>
                                    </p:anim>
                                    <p:anim calcmode="lin" valueType="num">
                                      <p:cBhvr>
                                        <p:cTn id="86" dur="1000" fill="hold"/>
                                        <p:tgtEl>
                                          <p:spTgt spid="19"/>
                                        </p:tgtEl>
                                        <p:attrNameLst>
                                          <p:attrName>ppt_y</p:attrName>
                                        </p:attrNameLst>
                                      </p:cBhvr>
                                      <p:tavLst>
                                        <p:tav tm="0">
                                          <p:val>
                                            <p:strVal val="#ppt_y-.1"/>
                                          </p:val>
                                        </p:tav>
                                        <p:tav tm="100000">
                                          <p:val>
                                            <p:strVal val="#ppt_y"/>
                                          </p:val>
                                        </p:tav>
                                      </p:tavLst>
                                    </p:anim>
                                  </p:childTnLst>
                                </p:cTn>
                              </p:par>
                              <p:par>
                                <p:cTn id="87" presetID="47" presetClass="entr" presetSubtype="0" fill="hold" grpId="0" nodeType="withEffect">
                                  <p:stCondLst>
                                    <p:cond delay="1400"/>
                                  </p:stCondLst>
                                  <p:childTnLst>
                                    <p:set>
                                      <p:cBhvr>
                                        <p:cTn id="88" dur="1" fill="hold">
                                          <p:stCondLst>
                                            <p:cond delay="0"/>
                                          </p:stCondLst>
                                        </p:cTn>
                                        <p:tgtEl>
                                          <p:spTgt spid="20"/>
                                        </p:tgtEl>
                                        <p:attrNameLst>
                                          <p:attrName>style.visibility</p:attrName>
                                        </p:attrNameLst>
                                      </p:cBhvr>
                                      <p:to>
                                        <p:strVal val="visible"/>
                                      </p:to>
                                    </p:set>
                                    <p:animEffect transition="in" filter="fade">
                                      <p:cBhvr>
                                        <p:cTn id="89" dur="1000"/>
                                        <p:tgtEl>
                                          <p:spTgt spid="20"/>
                                        </p:tgtEl>
                                      </p:cBhvr>
                                    </p:animEffect>
                                    <p:anim calcmode="lin" valueType="num">
                                      <p:cBhvr>
                                        <p:cTn id="90" dur="1000" fill="hold"/>
                                        <p:tgtEl>
                                          <p:spTgt spid="20"/>
                                        </p:tgtEl>
                                        <p:attrNameLst>
                                          <p:attrName>ppt_x</p:attrName>
                                        </p:attrNameLst>
                                      </p:cBhvr>
                                      <p:tavLst>
                                        <p:tav tm="0">
                                          <p:val>
                                            <p:strVal val="#ppt_x"/>
                                          </p:val>
                                        </p:tav>
                                        <p:tav tm="100000">
                                          <p:val>
                                            <p:strVal val="#ppt_x"/>
                                          </p:val>
                                        </p:tav>
                                      </p:tavLst>
                                    </p:anim>
                                    <p:anim calcmode="lin" valueType="num">
                                      <p:cBhvr>
                                        <p:cTn id="91" dur="1000" fill="hold"/>
                                        <p:tgtEl>
                                          <p:spTgt spid="20"/>
                                        </p:tgtEl>
                                        <p:attrNameLst>
                                          <p:attrName>ppt_y</p:attrName>
                                        </p:attrNameLst>
                                      </p:cBhvr>
                                      <p:tavLst>
                                        <p:tav tm="0">
                                          <p:val>
                                            <p:strVal val="#ppt_y-.1"/>
                                          </p:val>
                                        </p:tav>
                                        <p:tav tm="100000">
                                          <p:val>
                                            <p:strVal val="#ppt_y"/>
                                          </p:val>
                                        </p:tav>
                                      </p:tavLst>
                                    </p:anim>
                                  </p:childTnLst>
                                </p:cTn>
                              </p:par>
                              <p:par>
                                <p:cTn id="92" presetID="47" presetClass="entr" presetSubtype="0" fill="hold" grpId="0" nodeType="withEffect">
                                  <p:stCondLst>
                                    <p:cond delay="1500"/>
                                  </p:stCondLst>
                                  <p:childTnLst>
                                    <p:set>
                                      <p:cBhvr>
                                        <p:cTn id="93" dur="1" fill="hold">
                                          <p:stCondLst>
                                            <p:cond delay="0"/>
                                          </p:stCondLst>
                                        </p:cTn>
                                        <p:tgtEl>
                                          <p:spTgt spid="23"/>
                                        </p:tgtEl>
                                        <p:attrNameLst>
                                          <p:attrName>style.visibility</p:attrName>
                                        </p:attrNameLst>
                                      </p:cBhvr>
                                      <p:to>
                                        <p:strVal val="visible"/>
                                      </p:to>
                                    </p:set>
                                    <p:animEffect transition="in" filter="fade">
                                      <p:cBhvr>
                                        <p:cTn id="94" dur="1000"/>
                                        <p:tgtEl>
                                          <p:spTgt spid="23"/>
                                        </p:tgtEl>
                                      </p:cBhvr>
                                    </p:animEffect>
                                    <p:anim calcmode="lin" valueType="num">
                                      <p:cBhvr>
                                        <p:cTn id="95" dur="1000" fill="hold"/>
                                        <p:tgtEl>
                                          <p:spTgt spid="23"/>
                                        </p:tgtEl>
                                        <p:attrNameLst>
                                          <p:attrName>ppt_x</p:attrName>
                                        </p:attrNameLst>
                                      </p:cBhvr>
                                      <p:tavLst>
                                        <p:tav tm="0">
                                          <p:val>
                                            <p:strVal val="#ppt_x"/>
                                          </p:val>
                                        </p:tav>
                                        <p:tav tm="100000">
                                          <p:val>
                                            <p:strVal val="#ppt_x"/>
                                          </p:val>
                                        </p:tav>
                                      </p:tavLst>
                                    </p:anim>
                                    <p:anim calcmode="lin" valueType="num">
                                      <p:cBhvr>
                                        <p:cTn id="96" dur="1000" fill="hold"/>
                                        <p:tgtEl>
                                          <p:spTgt spid="23"/>
                                        </p:tgtEl>
                                        <p:attrNameLst>
                                          <p:attrName>ppt_y</p:attrName>
                                        </p:attrNameLst>
                                      </p:cBhvr>
                                      <p:tavLst>
                                        <p:tav tm="0">
                                          <p:val>
                                            <p:strVal val="#ppt_y-.1"/>
                                          </p:val>
                                        </p:tav>
                                        <p:tav tm="100000">
                                          <p:val>
                                            <p:strVal val="#ppt_y"/>
                                          </p:val>
                                        </p:tav>
                                      </p:tavLst>
                                    </p:anim>
                                  </p:childTnLst>
                                </p:cTn>
                              </p:par>
                              <p:par>
                                <p:cTn id="97" presetID="47" presetClass="entr" presetSubtype="0" fill="hold" grpId="0" nodeType="withEffect">
                                  <p:stCondLst>
                                    <p:cond delay="1600"/>
                                  </p:stCondLst>
                                  <p:childTnLst>
                                    <p:set>
                                      <p:cBhvr>
                                        <p:cTn id="98" dur="1" fill="hold">
                                          <p:stCondLst>
                                            <p:cond delay="0"/>
                                          </p:stCondLst>
                                        </p:cTn>
                                        <p:tgtEl>
                                          <p:spTgt spid="24"/>
                                        </p:tgtEl>
                                        <p:attrNameLst>
                                          <p:attrName>style.visibility</p:attrName>
                                        </p:attrNameLst>
                                      </p:cBhvr>
                                      <p:to>
                                        <p:strVal val="visible"/>
                                      </p:to>
                                    </p:set>
                                    <p:animEffect transition="in" filter="fade">
                                      <p:cBhvr>
                                        <p:cTn id="99" dur="1000"/>
                                        <p:tgtEl>
                                          <p:spTgt spid="24"/>
                                        </p:tgtEl>
                                      </p:cBhvr>
                                    </p:animEffect>
                                    <p:anim calcmode="lin" valueType="num">
                                      <p:cBhvr>
                                        <p:cTn id="100" dur="1000" fill="hold"/>
                                        <p:tgtEl>
                                          <p:spTgt spid="24"/>
                                        </p:tgtEl>
                                        <p:attrNameLst>
                                          <p:attrName>ppt_x</p:attrName>
                                        </p:attrNameLst>
                                      </p:cBhvr>
                                      <p:tavLst>
                                        <p:tav tm="0">
                                          <p:val>
                                            <p:strVal val="#ppt_x"/>
                                          </p:val>
                                        </p:tav>
                                        <p:tav tm="100000">
                                          <p:val>
                                            <p:strVal val="#ppt_x"/>
                                          </p:val>
                                        </p:tav>
                                      </p:tavLst>
                                    </p:anim>
                                    <p:anim calcmode="lin" valueType="num">
                                      <p:cBhvr>
                                        <p:cTn id="101" dur="1000" fill="hold"/>
                                        <p:tgtEl>
                                          <p:spTgt spid="24"/>
                                        </p:tgtEl>
                                        <p:attrNameLst>
                                          <p:attrName>ppt_y</p:attrName>
                                        </p:attrNameLst>
                                      </p:cBhvr>
                                      <p:tavLst>
                                        <p:tav tm="0">
                                          <p:val>
                                            <p:strVal val="#ppt_y-.1"/>
                                          </p:val>
                                        </p:tav>
                                        <p:tav tm="100000">
                                          <p:val>
                                            <p:strVal val="#ppt_y"/>
                                          </p:val>
                                        </p:tav>
                                      </p:tavLst>
                                    </p:anim>
                                  </p:childTnLst>
                                </p:cTn>
                              </p:par>
                              <p:par>
                                <p:cTn id="102" presetID="47" presetClass="entr" presetSubtype="0" fill="hold" grpId="0" nodeType="withEffect">
                                  <p:stCondLst>
                                    <p:cond delay="1700"/>
                                  </p:stCondLst>
                                  <p:childTnLst>
                                    <p:set>
                                      <p:cBhvr>
                                        <p:cTn id="103" dur="1" fill="hold">
                                          <p:stCondLst>
                                            <p:cond delay="0"/>
                                          </p:stCondLst>
                                        </p:cTn>
                                        <p:tgtEl>
                                          <p:spTgt spid="25"/>
                                        </p:tgtEl>
                                        <p:attrNameLst>
                                          <p:attrName>style.visibility</p:attrName>
                                        </p:attrNameLst>
                                      </p:cBhvr>
                                      <p:to>
                                        <p:strVal val="visible"/>
                                      </p:to>
                                    </p:set>
                                    <p:animEffect transition="in" filter="fade">
                                      <p:cBhvr>
                                        <p:cTn id="104" dur="1000"/>
                                        <p:tgtEl>
                                          <p:spTgt spid="25"/>
                                        </p:tgtEl>
                                      </p:cBhvr>
                                    </p:animEffect>
                                    <p:anim calcmode="lin" valueType="num">
                                      <p:cBhvr>
                                        <p:cTn id="105" dur="1000" fill="hold"/>
                                        <p:tgtEl>
                                          <p:spTgt spid="25"/>
                                        </p:tgtEl>
                                        <p:attrNameLst>
                                          <p:attrName>ppt_x</p:attrName>
                                        </p:attrNameLst>
                                      </p:cBhvr>
                                      <p:tavLst>
                                        <p:tav tm="0">
                                          <p:val>
                                            <p:strVal val="#ppt_x"/>
                                          </p:val>
                                        </p:tav>
                                        <p:tav tm="100000">
                                          <p:val>
                                            <p:strVal val="#ppt_x"/>
                                          </p:val>
                                        </p:tav>
                                      </p:tavLst>
                                    </p:anim>
                                    <p:anim calcmode="lin" valueType="num">
                                      <p:cBhvr>
                                        <p:cTn id="106" dur="1000" fill="hold"/>
                                        <p:tgtEl>
                                          <p:spTgt spid="25"/>
                                        </p:tgtEl>
                                        <p:attrNameLst>
                                          <p:attrName>ppt_y</p:attrName>
                                        </p:attrNameLst>
                                      </p:cBhvr>
                                      <p:tavLst>
                                        <p:tav tm="0">
                                          <p:val>
                                            <p:strVal val="#ppt_y-.1"/>
                                          </p:val>
                                        </p:tav>
                                        <p:tav tm="100000">
                                          <p:val>
                                            <p:strVal val="#ppt_y"/>
                                          </p:val>
                                        </p:tav>
                                      </p:tavLst>
                                    </p:anim>
                                  </p:childTnLst>
                                </p:cTn>
                              </p:par>
                              <p:par>
                                <p:cTn id="107" presetID="47" presetClass="entr" presetSubtype="0" fill="hold" grpId="0" nodeType="withEffect">
                                  <p:stCondLst>
                                    <p:cond delay="1800"/>
                                  </p:stCondLst>
                                  <p:childTnLst>
                                    <p:set>
                                      <p:cBhvr>
                                        <p:cTn id="108" dur="1" fill="hold">
                                          <p:stCondLst>
                                            <p:cond delay="0"/>
                                          </p:stCondLst>
                                        </p:cTn>
                                        <p:tgtEl>
                                          <p:spTgt spid="26"/>
                                        </p:tgtEl>
                                        <p:attrNameLst>
                                          <p:attrName>style.visibility</p:attrName>
                                        </p:attrNameLst>
                                      </p:cBhvr>
                                      <p:to>
                                        <p:strVal val="visible"/>
                                      </p:to>
                                    </p:set>
                                    <p:animEffect transition="in" filter="fade">
                                      <p:cBhvr>
                                        <p:cTn id="109" dur="1000"/>
                                        <p:tgtEl>
                                          <p:spTgt spid="26"/>
                                        </p:tgtEl>
                                      </p:cBhvr>
                                    </p:animEffect>
                                    <p:anim calcmode="lin" valueType="num">
                                      <p:cBhvr>
                                        <p:cTn id="110" dur="1000" fill="hold"/>
                                        <p:tgtEl>
                                          <p:spTgt spid="26"/>
                                        </p:tgtEl>
                                        <p:attrNameLst>
                                          <p:attrName>ppt_x</p:attrName>
                                        </p:attrNameLst>
                                      </p:cBhvr>
                                      <p:tavLst>
                                        <p:tav tm="0">
                                          <p:val>
                                            <p:strVal val="#ppt_x"/>
                                          </p:val>
                                        </p:tav>
                                        <p:tav tm="100000">
                                          <p:val>
                                            <p:strVal val="#ppt_x"/>
                                          </p:val>
                                        </p:tav>
                                      </p:tavLst>
                                    </p:anim>
                                    <p:anim calcmode="lin" valueType="num">
                                      <p:cBhvr>
                                        <p:cTn id="111" dur="1000" fill="hold"/>
                                        <p:tgtEl>
                                          <p:spTgt spid="26"/>
                                        </p:tgtEl>
                                        <p:attrNameLst>
                                          <p:attrName>ppt_y</p:attrName>
                                        </p:attrNameLst>
                                      </p:cBhvr>
                                      <p:tavLst>
                                        <p:tav tm="0">
                                          <p:val>
                                            <p:strVal val="#ppt_y-.1"/>
                                          </p:val>
                                        </p:tav>
                                        <p:tav tm="100000">
                                          <p:val>
                                            <p:strVal val="#ppt_y"/>
                                          </p:val>
                                        </p:tav>
                                      </p:tavLst>
                                    </p:anim>
                                  </p:childTnLst>
                                </p:cTn>
                              </p:par>
                              <p:par>
                                <p:cTn id="112" presetID="47" presetClass="entr" presetSubtype="0" fill="hold" grpId="0" nodeType="withEffect">
                                  <p:stCondLst>
                                    <p:cond delay="1900"/>
                                  </p:stCondLst>
                                  <p:childTnLst>
                                    <p:set>
                                      <p:cBhvr>
                                        <p:cTn id="113" dur="1" fill="hold">
                                          <p:stCondLst>
                                            <p:cond delay="0"/>
                                          </p:stCondLst>
                                        </p:cTn>
                                        <p:tgtEl>
                                          <p:spTgt spid="27"/>
                                        </p:tgtEl>
                                        <p:attrNameLst>
                                          <p:attrName>style.visibility</p:attrName>
                                        </p:attrNameLst>
                                      </p:cBhvr>
                                      <p:to>
                                        <p:strVal val="visible"/>
                                      </p:to>
                                    </p:set>
                                    <p:animEffect transition="in" filter="fade">
                                      <p:cBhvr>
                                        <p:cTn id="114" dur="1000"/>
                                        <p:tgtEl>
                                          <p:spTgt spid="27"/>
                                        </p:tgtEl>
                                      </p:cBhvr>
                                    </p:animEffect>
                                    <p:anim calcmode="lin" valueType="num">
                                      <p:cBhvr>
                                        <p:cTn id="115" dur="1000" fill="hold"/>
                                        <p:tgtEl>
                                          <p:spTgt spid="27"/>
                                        </p:tgtEl>
                                        <p:attrNameLst>
                                          <p:attrName>ppt_x</p:attrName>
                                        </p:attrNameLst>
                                      </p:cBhvr>
                                      <p:tavLst>
                                        <p:tav tm="0">
                                          <p:val>
                                            <p:strVal val="#ppt_x"/>
                                          </p:val>
                                        </p:tav>
                                        <p:tav tm="100000">
                                          <p:val>
                                            <p:strVal val="#ppt_x"/>
                                          </p:val>
                                        </p:tav>
                                      </p:tavLst>
                                    </p:anim>
                                    <p:anim calcmode="lin" valueType="num">
                                      <p:cBhvr>
                                        <p:cTn id="116" dur="1000" fill="hold"/>
                                        <p:tgtEl>
                                          <p:spTgt spid="27"/>
                                        </p:tgtEl>
                                        <p:attrNameLst>
                                          <p:attrName>ppt_y</p:attrName>
                                        </p:attrNameLst>
                                      </p:cBhvr>
                                      <p:tavLst>
                                        <p:tav tm="0">
                                          <p:val>
                                            <p:strVal val="#ppt_y-.1"/>
                                          </p:val>
                                        </p:tav>
                                        <p:tav tm="100000">
                                          <p:val>
                                            <p:strVal val="#ppt_y"/>
                                          </p:val>
                                        </p:tav>
                                      </p:tavLst>
                                    </p:anim>
                                  </p:childTnLst>
                                </p:cTn>
                              </p:par>
                              <p:par>
                                <p:cTn id="117" presetID="47" presetClass="entr" presetSubtype="0" fill="hold" grpId="0" nodeType="withEffect">
                                  <p:stCondLst>
                                    <p:cond delay="2000"/>
                                  </p:stCondLst>
                                  <p:childTnLst>
                                    <p:set>
                                      <p:cBhvr>
                                        <p:cTn id="118" dur="1" fill="hold">
                                          <p:stCondLst>
                                            <p:cond delay="0"/>
                                          </p:stCondLst>
                                        </p:cTn>
                                        <p:tgtEl>
                                          <p:spTgt spid="28"/>
                                        </p:tgtEl>
                                        <p:attrNameLst>
                                          <p:attrName>style.visibility</p:attrName>
                                        </p:attrNameLst>
                                      </p:cBhvr>
                                      <p:to>
                                        <p:strVal val="visible"/>
                                      </p:to>
                                    </p:set>
                                    <p:animEffect transition="in" filter="fade">
                                      <p:cBhvr>
                                        <p:cTn id="119" dur="1000"/>
                                        <p:tgtEl>
                                          <p:spTgt spid="28"/>
                                        </p:tgtEl>
                                      </p:cBhvr>
                                    </p:animEffect>
                                    <p:anim calcmode="lin" valueType="num">
                                      <p:cBhvr>
                                        <p:cTn id="120" dur="1000" fill="hold"/>
                                        <p:tgtEl>
                                          <p:spTgt spid="28"/>
                                        </p:tgtEl>
                                        <p:attrNameLst>
                                          <p:attrName>ppt_x</p:attrName>
                                        </p:attrNameLst>
                                      </p:cBhvr>
                                      <p:tavLst>
                                        <p:tav tm="0">
                                          <p:val>
                                            <p:strVal val="#ppt_x"/>
                                          </p:val>
                                        </p:tav>
                                        <p:tav tm="100000">
                                          <p:val>
                                            <p:strVal val="#ppt_x"/>
                                          </p:val>
                                        </p:tav>
                                      </p:tavLst>
                                    </p:anim>
                                    <p:anim calcmode="lin" valueType="num">
                                      <p:cBhvr>
                                        <p:cTn id="121" dur="1000" fill="hold"/>
                                        <p:tgtEl>
                                          <p:spTgt spid="28"/>
                                        </p:tgtEl>
                                        <p:attrNameLst>
                                          <p:attrName>ppt_y</p:attrName>
                                        </p:attrNameLst>
                                      </p:cBhvr>
                                      <p:tavLst>
                                        <p:tav tm="0">
                                          <p:val>
                                            <p:strVal val="#ppt_y-.1"/>
                                          </p:val>
                                        </p:tav>
                                        <p:tav tm="100000">
                                          <p:val>
                                            <p:strVal val="#ppt_y"/>
                                          </p:val>
                                        </p:tav>
                                      </p:tavLst>
                                    </p:anim>
                                  </p:childTnLst>
                                </p:cTn>
                              </p:par>
                            </p:childTnLst>
                          </p:cTn>
                        </p:par>
                        <p:par>
                          <p:cTn id="122" fill="hold">
                            <p:stCondLst>
                              <p:cond delay="2500"/>
                            </p:stCondLst>
                            <p:childTnLst>
                              <p:par>
                                <p:cTn id="123" presetID="22" presetClass="entr" presetSubtype="8" fill="hold" grpId="0" nodeType="afterEffect">
                                  <p:stCondLst>
                                    <p:cond delay="0"/>
                                  </p:stCondLst>
                                  <p:childTnLst>
                                    <p:set>
                                      <p:cBhvr>
                                        <p:cTn id="124" dur="1" fill="hold">
                                          <p:stCondLst>
                                            <p:cond delay="0"/>
                                          </p:stCondLst>
                                        </p:cTn>
                                        <p:tgtEl>
                                          <p:spTgt spid="29"/>
                                        </p:tgtEl>
                                        <p:attrNameLst>
                                          <p:attrName>style.visibility</p:attrName>
                                        </p:attrNameLst>
                                      </p:cBhvr>
                                      <p:to>
                                        <p:strVal val="visible"/>
                                      </p:to>
                                    </p:set>
                                    <p:animEffect transition="in" filter="wipe(left)">
                                      <p:cBhvr>
                                        <p:cTn id="125" dur="500"/>
                                        <p:tgtEl>
                                          <p:spTgt spid="29"/>
                                        </p:tgtEl>
                                      </p:cBhvr>
                                    </p:animEffect>
                                  </p:childTnLst>
                                </p:cTn>
                              </p:par>
                            </p:childTnLst>
                          </p:cTn>
                        </p:par>
                        <p:par>
                          <p:cTn id="126" fill="hold">
                            <p:stCondLst>
                              <p:cond delay="3000"/>
                            </p:stCondLst>
                            <p:childTnLst>
                              <p:par>
                                <p:cTn id="127" presetID="22" presetClass="entr" presetSubtype="1" fill="hold" grpId="0" nodeType="afterEffect">
                                  <p:stCondLst>
                                    <p:cond delay="0"/>
                                  </p:stCondLst>
                                  <p:childTnLst>
                                    <p:set>
                                      <p:cBhvr>
                                        <p:cTn id="128" dur="1" fill="hold">
                                          <p:stCondLst>
                                            <p:cond delay="0"/>
                                          </p:stCondLst>
                                        </p:cTn>
                                        <p:tgtEl>
                                          <p:spTgt spid="30"/>
                                        </p:tgtEl>
                                        <p:attrNameLst>
                                          <p:attrName>style.visibility</p:attrName>
                                        </p:attrNameLst>
                                      </p:cBhvr>
                                      <p:to>
                                        <p:strVal val="visible"/>
                                      </p:to>
                                    </p:set>
                                    <p:animEffect transition="in" filter="wipe(up)">
                                      <p:cBhvr>
                                        <p:cTn id="129" dur="500"/>
                                        <p:tgtEl>
                                          <p:spTgt spid="30"/>
                                        </p:tgtEl>
                                      </p:cBhvr>
                                    </p:animEffect>
                                  </p:childTnLst>
                                </p:cTn>
                              </p:par>
                            </p:childTnLst>
                          </p:cTn>
                        </p:par>
                        <p:par>
                          <p:cTn id="130" fill="hold">
                            <p:stCondLst>
                              <p:cond delay="3500"/>
                            </p:stCondLst>
                            <p:childTnLst>
                              <p:par>
                                <p:cTn id="131" presetID="22" presetClass="entr" presetSubtype="8" fill="hold" grpId="0" nodeType="afterEffect">
                                  <p:stCondLst>
                                    <p:cond delay="0"/>
                                  </p:stCondLst>
                                  <p:iterate type="lt">
                                    <p:tmPct val="30000"/>
                                  </p:iterate>
                                  <p:childTnLst>
                                    <p:set>
                                      <p:cBhvr>
                                        <p:cTn id="132" dur="1" fill="hold">
                                          <p:stCondLst>
                                            <p:cond delay="0"/>
                                          </p:stCondLst>
                                        </p:cTn>
                                        <p:tgtEl>
                                          <p:spTgt spid="31"/>
                                        </p:tgtEl>
                                        <p:attrNameLst>
                                          <p:attrName>style.visibility</p:attrName>
                                        </p:attrNameLst>
                                      </p:cBhvr>
                                      <p:to>
                                        <p:strVal val="visible"/>
                                      </p:to>
                                    </p:set>
                                    <p:animEffect transition="in" filter="wipe(left)">
                                      <p:cBhvr>
                                        <p:cTn id="133" dur="50"/>
                                        <p:tgtEl>
                                          <p:spTgt spid="31"/>
                                        </p:tgtEl>
                                      </p:cBhvr>
                                    </p:animEffect>
                                  </p:childTnLst>
                                </p:cTn>
                              </p:par>
                              <p:par>
                                <p:cTn id="134" presetID="36" presetClass="emph" presetSubtype="0" fill="hold" grpId="1" nodeType="withEffect">
                                  <p:stCondLst>
                                    <p:cond delay="0"/>
                                  </p:stCondLst>
                                  <p:iterate type="lt">
                                    <p:tmPct val="30000"/>
                                  </p:iterate>
                                  <p:childTnLst>
                                    <p:animScale>
                                      <p:cBhvr>
                                        <p:cTn id="135" dur="25" autoRev="1" fill="hold">
                                          <p:stCondLst>
                                            <p:cond delay="0"/>
                                          </p:stCondLst>
                                        </p:cTn>
                                        <p:tgtEl>
                                          <p:spTgt spid="31"/>
                                        </p:tgtEl>
                                      </p:cBhvr>
                                      <p:to x="80000" y="100000"/>
                                    </p:animScale>
                                    <p:anim by="(#ppt_w*0.10)" calcmode="lin" valueType="num">
                                      <p:cBhvr>
                                        <p:cTn id="136" dur="25" autoRev="1" fill="hold">
                                          <p:stCondLst>
                                            <p:cond delay="0"/>
                                          </p:stCondLst>
                                        </p:cTn>
                                        <p:tgtEl>
                                          <p:spTgt spid="31"/>
                                        </p:tgtEl>
                                        <p:attrNameLst>
                                          <p:attrName>ppt_x</p:attrName>
                                        </p:attrNameLst>
                                      </p:cBhvr>
                                    </p:anim>
                                    <p:anim by="(-#ppt_w*0.10)" calcmode="lin" valueType="num">
                                      <p:cBhvr>
                                        <p:cTn id="137" dur="25" autoRev="1" fill="hold">
                                          <p:stCondLst>
                                            <p:cond delay="0"/>
                                          </p:stCondLst>
                                        </p:cTn>
                                        <p:tgtEl>
                                          <p:spTgt spid="31"/>
                                        </p:tgtEl>
                                        <p:attrNameLst>
                                          <p:attrName>ppt_y</p:attrName>
                                        </p:attrNameLst>
                                      </p:cBhvr>
                                    </p:anim>
                                    <p:animRot by="-480000">
                                      <p:cBhvr>
                                        <p:cTn id="138" dur="25" autoRev="1" fill="hold">
                                          <p:stCondLst>
                                            <p:cond delay="0"/>
                                          </p:stCondLst>
                                        </p:cTn>
                                        <p:tgtEl>
                                          <p:spTgt spid="3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p:bldP spid="30" grpId="0" animBg="1"/>
      <p:bldP spid="31" grpId="0"/>
      <p:bldP spid="31" grpId="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2421035" y="2172420"/>
            <a:ext cx="2087465" cy="2111095"/>
            <a:chOff x="2770755" y="4128825"/>
            <a:chExt cx="1837870" cy="1858675"/>
          </a:xfrm>
        </p:grpSpPr>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770755" y="4128825"/>
              <a:ext cx="1837870" cy="1858675"/>
            </a:xfrm>
            <a:prstGeom prst="rect">
              <a:avLst/>
            </a:prstGeom>
          </p:spPr>
        </p:pic>
        <p:sp>
          <p:nvSpPr>
            <p:cNvPr id="11" name="Rectangle 23"/>
            <p:cNvSpPr>
              <a:spLocks noChangeArrowheads="1"/>
            </p:cNvSpPr>
            <p:nvPr/>
          </p:nvSpPr>
          <p:spPr bwMode="auto">
            <a:xfrm>
              <a:off x="2898200" y="4367173"/>
              <a:ext cx="1582979" cy="1381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zh-CN" sz="9600" kern="10" smtClean="0">
                  <a:ln w="19050">
                    <a:noFill/>
                    <a:miter lim="800000"/>
                  </a:ln>
                  <a:solidFill>
                    <a:prstClr val="white"/>
                  </a:solidFill>
                  <a:latin typeface="华文行楷" panose="02010800040101010101" pitchFamily="2" charset="-122"/>
                  <a:ea typeface="华文行楷" panose="02010800040101010101" pitchFamily="2" charset="-122"/>
                </a:rPr>
                <a:t>04</a:t>
              </a:r>
              <a:endParaRPr lang="zh-CN" altLang="en-US" sz="9600" kern="10" dirty="0">
                <a:ln w="19050">
                  <a:noFill/>
                  <a:miter lim="800000"/>
                </a:ln>
                <a:solidFill>
                  <a:prstClr val="white"/>
                </a:solidFill>
                <a:latin typeface="华文行楷" panose="02010800040101010101" pitchFamily="2" charset="-122"/>
                <a:ea typeface="华文行楷" panose="02010800040101010101" pitchFamily="2" charset="-122"/>
              </a:endParaRPr>
            </a:p>
          </p:txBody>
        </p:sp>
      </p:grpSp>
      <p:sp>
        <p:nvSpPr>
          <p:cNvPr id="12" name="文本框 3"/>
          <p:cNvSpPr txBox="1">
            <a:spLocks noChangeArrowheads="1"/>
          </p:cNvSpPr>
          <p:nvPr/>
        </p:nvSpPr>
        <p:spPr bwMode="auto">
          <a:xfrm>
            <a:off x="4884834" y="2328837"/>
            <a:ext cx="6824566" cy="1107996"/>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anose="020B0503020204020204" pitchFamily="34" charset="-122"/>
                <a:ea typeface="微软雅黑" panose="020B0503020204020204" pitchFamily="34" charset="-122"/>
              </a:defRPr>
            </a:lvl1pPr>
          </a:lstStyle>
          <a:p>
            <a:r>
              <a:rPr lang="zh-CN" altLang="en-US" sz="6600" smtClean="0">
                <a:solidFill>
                  <a:prstClr val="black"/>
                </a:solidFill>
              </a:rPr>
              <a:t>如何加入我们</a:t>
            </a:r>
            <a:endParaRPr lang="zh-CN" altLang="zh-CN" sz="6600" dirty="0">
              <a:solidFill>
                <a:prstClr val="black"/>
              </a:solidFill>
            </a:endParaRPr>
          </a:p>
        </p:txBody>
      </p:sp>
      <p:sp>
        <p:nvSpPr>
          <p:cNvPr id="2" name="矩形 1"/>
          <p:cNvSpPr/>
          <p:nvPr/>
        </p:nvSpPr>
        <p:spPr>
          <a:xfrm>
            <a:off x="4996975" y="3575629"/>
            <a:ext cx="5910592" cy="707886"/>
          </a:xfrm>
          <a:prstGeom prst="rect">
            <a:avLst/>
          </a:prstGeom>
        </p:spPr>
        <p:txBody>
          <a:bodyPr wrap="none">
            <a:spAutoFit/>
          </a:bodyPr>
          <a:lstStyle/>
          <a:p>
            <a:r>
              <a:rPr lang="en-US" altLang="zh-CN" sz="4000" smtClean="0">
                <a:solidFill>
                  <a:prstClr val="black"/>
                </a:solidFill>
                <a:latin typeface="微软雅黑" panose="020B0503020204020204" pitchFamily="34" charset="-122"/>
                <a:ea typeface="微软雅黑" panose="020B0503020204020204" pitchFamily="34" charset="-122"/>
              </a:rPr>
              <a:t>——</a:t>
            </a:r>
            <a:r>
              <a:rPr lang="zh-CN" altLang="en-US" sz="4000" smtClean="0">
                <a:solidFill>
                  <a:prstClr val="black"/>
                </a:solidFill>
                <a:latin typeface="微软雅黑" panose="020B0503020204020204" pitchFamily="34" charset="-122"/>
                <a:ea typeface="微软雅黑" panose="020B0503020204020204" pitchFamily="34" charset="-122"/>
              </a:rPr>
              <a:t>应聘方式与就业指导</a:t>
            </a:r>
            <a:endParaRPr lang="zh-CN" altLang="zh-CN" sz="4000" dirty="0">
              <a:solidFill>
                <a:prstClr val="black"/>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 presetClass="entr" presetSubtype="2"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1+#ppt_w/2"/>
                                          </p:val>
                                        </p:tav>
                                        <p:tav tm="100000">
                                          <p:val>
                                            <p:strVal val="#ppt_x"/>
                                          </p:val>
                                        </p:tav>
                                      </p:tavLst>
                                    </p:anim>
                                    <p:anim calcmode="lin" valueType="num">
                                      <p:cBhvr additive="base">
                                        <p:cTn id="15" dur="500" fill="hold"/>
                                        <p:tgtEl>
                                          <p:spTgt spid="12"/>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12" presetClass="entr" presetSubtype="8"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p:tgtEl>
                                          <p:spTgt spid="2"/>
                                        </p:tgtEl>
                                        <p:attrNameLst>
                                          <p:attrName>ppt_x</p:attrName>
                                        </p:attrNameLst>
                                      </p:cBhvr>
                                      <p:tavLst>
                                        <p:tav tm="0">
                                          <p:val>
                                            <p:strVal val="#ppt_x-#ppt_w*1.125000"/>
                                          </p:val>
                                        </p:tav>
                                        <p:tav tm="100000">
                                          <p:val>
                                            <p:strVal val="#ppt_x"/>
                                          </p:val>
                                        </p:tav>
                                      </p:tavLst>
                                    </p:anim>
                                    <p:animEffect transition="in" filter="wipe(right)">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3167" y="174496"/>
            <a:ext cx="3536732" cy="810982"/>
            <a:chOff x="823167" y="174496"/>
            <a:chExt cx="3536732" cy="810982"/>
          </a:xfrm>
        </p:grpSpPr>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23167" y="174496"/>
              <a:ext cx="3486972" cy="810982"/>
            </a:xfrm>
            <a:prstGeom prst="rect">
              <a:avLst/>
            </a:prstGeom>
          </p:spPr>
        </p:pic>
        <p:sp>
          <p:nvSpPr>
            <p:cNvPr id="54" name="Rectangle 23"/>
            <p:cNvSpPr>
              <a:spLocks noChangeArrowheads="1"/>
            </p:cNvSpPr>
            <p:nvPr/>
          </p:nvSpPr>
          <p:spPr bwMode="auto">
            <a:xfrm>
              <a:off x="823167" y="238506"/>
              <a:ext cx="353673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zh-CN" altLang="en-US" sz="4000" kern="10" smtClean="0">
                  <a:ln w="19050">
                    <a:noFill/>
                    <a:miter lim="800000"/>
                  </a:ln>
                  <a:solidFill>
                    <a:schemeClr val="bg1"/>
                  </a:solidFill>
                  <a:latin typeface="华文行楷" panose="02010800040101010101" pitchFamily="2" charset="-122"/>
                  <a:ea typeface="华文行楷" panose="02010800040101010101" pitchFamily="2" charset="-122"/>
                </a:rPr>
                <a:t>应聘流程</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grpSp>
        <p:nvGrpSpPr>
          <p:cNvPr id="50" name="组合 49"/>
          <p:cNvGrpSpPr/>
          <p:nvPr/>
        </p:nvGrpSpPr>
        <p:grpSpPr>
          <a:xfrm>
            <a:off x="351974" y="174496"/>
            <a:ext cx="842865" cy="852406"/>
            <a:chOff x="2770755" y="4128825"/>
            <a:chExt cx="1837870" cy="1858675"/>
          </a:xfrm>
        </p:grpSpPr>
        <p:pic>
          <p:nvPicPr>
            <p:cNvPr id="51" name="图片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0755" y="4128825"/>
              <a:ext cx="1837870" cy="1858675"/>
            </a:xfrm>
            <a:prstGeom prst="rect">
              <a:avLst/>
            </a:prstGeom>
          </p:spPr>
        </p:pic>
        <p:sp>
          <p:nvSpPr>
            <p:cNvPr id="52" name="Rectangle 23"/>
            <p:cNvSpPr>
              <a:spLocks noChangeArrowheads="1"/>
            </p:cNvSpPr>
            <p:nvPr/>
          </p:nvSpPr>
          <p:spPr bwMode="auto">
            <a:xfrm>
              <a:off x="2906801" y="4286386"/>
              <a:ext cx="1582980" cy="154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zh-CN" sz="4000" kern="10" smtClean="0">
                  <a:ln w="19050">
                    <a:noFill/>
                    <a:miter lim="800000"/>
                  </a:ln>
                  <a:solidFill>
                    <a:schemeClr val="bg1"/>
                  </a:solidFill>
                  <a:latin typeface="华文行楷" panose="02010800040101010101" pitchFamily="2" charset="-122"/>
                  <a:ea typeface="华文行楷" panose="02010800040101010101" pitchFamily="2" charset="-122"/>
                </a:rPr>
                <a:t>04</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grpSp>
        <p:nvGrpSpPr>
          <p:cNvPr id="8" name="组合 12"/>
          <p:cNvGrpSpPr/>
          <p:nvPr/>
        </p:nvGrpSpPr>
        <p:grpSpPr bwMode="auto">
          <a:xfrm>
            <a:off x="7348645" y="2819863"/>
            <a:ext cx="2041172" cy="1967443"/>
            <a:chOff x="0" y="0"/>
            <a:chExt cx="1671177" cy="1609411"/>
          </a:xfrm>
          <a:solidFill>
            <a:srgbClr val="C00000"/>
          </a:solidFill>
          <a:effectLst/>
        </p:grpSpPr>
        <p:sp>
          <p:nvSpPr>
            <p:cNvPr id="9"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000">
                <a:latin typeface="微软雅黑" panose="020B0503020204020204" pitchFamily="34" charset="-122"/>
                <a:ea typeface="微软雅黑" panose="020B0503020204020204" pitchFamily="34" charset="-122"/>
                <a:cs typeface="+mn-ea"/>
                <a:sym typeface="+mn-lt"/>
              </a:endParaRPr>
            </a:p>
          </p:txBody>
        </p:sp>
        <p:sp>
          <p:nvSpPr>
            <p:cNvPr id="10" name="TextBox 14"/>
            <p:cNvSpPr txBox="1">
              <a:spLocks noChangeArrowheads="1"/>
            </p:cNvSpPr>
            <p:nvPr/>
          </p:nvSpPr>
          <p:spPr bwMode="auto">
            <a:xfrm>
              <a:off x="542272" y="614362"/>
              <a:ext cx="781160" cy="32729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smtClean="0">
                  <a:solidFill>
                    <a:srgbClr val="FFFFFF"/>
                  </a:solidFill>
                  <a:latin typeface="微软雅黑" panose="020B0503020204020204" pitchFamily="34" charset="-122"/>
                  <a:ea typeface="微软雅黑" panose="020B0503020204020204" pitchFamily="34" charset="-122"/>
                  <a:cs typeface="+mn-ea"/>
                  <a:sym typeface="+mn-lt"/>
                </a:rPr>
                <a:t>试用期</a:t>
              </a:r>
              <a:endParaRPr lang="zh-CN" altLang="en-US" sz="2000" dirty="0">
                <a:solidFill>
                  <a:srgbClr val="FFFFFF"/>
                </a:solidFill>
                <a:latin typeface="微软雅黑" panose="020B0503020204020204" pitchFamily="34" charset="-122"/>
                <a:ea typeface="微软雅黑" panose="020B0503020204020204" pitchFamily="34" charset="-122"/>
                <a:cs typeface="+mn-ea"/>
                <a:sym typeface="+mn-lt"/>
              </a:endParaRPr>
            </a:p>
          </p:txBody>
        </p:sp>
      </p:grpSp>
      <p:grpSp>
        <p:nvGrpSpPr>
          <p:cNvPr id="11" name="组合 15"/>
          <p:cNvGrpSpPr/>
          <p:nvPr/>
        </p:nvGrpSpPr>
        <p:grpSpPr bwMode="auto">
          <a:xfrm>
            <a:off x="5694036" y="2819863"/>
            <a:ext cx="2041924" cy="1967443"/>
            <a:chOff x="0" y="0"/>
            <a:chExt cx="1671177" cy="1609411"/>
          </a:xfrm>
          <a:solidFill>
            <a:schemeClr val="tx1">
              <a:lumMod val="75000"/>
              <a:lumOff val="25000"/>
            </a:schemeClr>
          </a:solidFill>
        </p:grpSpPr>
        <p:sp>
          <p:nvSpPr>
            <p:cNvPr id="12"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000">
                <a:latin typeface="微软雅黑" panose="020B0503020204020204" pitchFamily="34" charset="-122"/>
                <a:ea typeface="微软雅黑" panose="020B0503020204020204" pitchFamily="34" charset="-122"/>
                <a:cs typeface="+mn-ea"/>
                <a:sym typeface="+mn-lt"/>
              </a:endParaRPr>
            </a:p>
          </p:txBody>
        </p:sp>
        <p:sp>
          <p:nvSpPr>
            <p:cNvPr id="13" name="TextBox 17"/>
            <p:cNvSpPr txBox="1">
              <a:spLocks noChangeArrowheads="1"/>
            </p:cNvSpPr>
            <p:nvPr/>
          </p:nvSpPr>
          <p:spPr bwMode="auto">
            <a:xfrm>
              <a:off x="480922" y="628637"/>
              <a:ext cx="990785" cy="32729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smtClean="0">
                  <a:solidFill>
                    <a:srgbClr val="FFFFFF"/>
                  </a:solidFill>
                  <a:latin typeface="微软雅黑" panose="020B0503020204020204" pitchFamily="34" charset="-122"/>
                  <a:ea typeface="微软雅黑" panose="020B0503020204020204" pitchFamily="34" charset="-122"/>
                  <a:cs typeface="+mn-ea"/>
                  <a:sym typeface="+mn-lt"/>
                </a:rPr>
                <a:t>录取通知</a:t>
              </a:r>
              <a:endParaRPr lang="zh-CN" altLang="en-US" sz="2000" dirty="0">
                <a:solidFill>
                  <a:srgbClr val="FFFFFF"/>
                </a:solidFill>
                <a:latin typeface="微软雅黑" panose="020B0503020204020204" pitchFamily="34" charset="-122"/>
                <a:ea typeface="微软雅黑" panose="020B0503020204020204" pitchFamily="34" charset="-122"/>
                <a:cs typeface="+mn-ea"/>
                <a:sym typeface="+mn-lt"/>
              </a:endParaRPr>
            </a:p>
          </p:txBody>
        </p:sp>
      </p:grpSp>
      <p:grpSp>
        <p:nvGrpSpPr>
          <p:cNvPr id="14" name="组合 20"/>
          <p:cNvGrpSpPr/>
          <p:nvPr/>
        </p:nvGrpSpPr>
        <p:grpSpPr bwMode="auto">
          <a:xfrm>
            <a:off x="4039429" y="2819863"/>
            <a:ext cx="2041923" cy="1967443"/>
            <a:chOff x="0" y="0"/>
            <a:chExt cx="1671177" cy="1609411"/>
          </a:xfrm>
          <a:solidFill>
            <a:srgbClr val="C00000"/>
          </a:solidFill>
          <a:effectLst/>
        </p:grpSpPr>
        <p:sp>
          <p:nvSpPr>
            <p:cNvPr id="15"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000">
                <a:latin typeface="微软雅黑" panose="020B0503020204020204" pitchFamily="34" charset="-122"/>
                <a:ea typeface="微软雅黑" panose="020B0503020204020204" pitchFamily="34" charset="-122"/>
                <a:cs typeface="+mn-ea"/>
                <a:sym typeface="+mn-lt"/>
              </a:endParaRPr>
            </a:p>
          </p:txBody>
        </p:sp>
        <p:sp>
          <p:nvSpPr>
            <p:cNvPr id="16" name="TextBox 22"/>
            <p:cNvSpPr txBox="1">
              <a:spLocks noChangeArrowheads="1"/>
            </p:cNvSpPr>
            <p:nvPr/>
          </p:nvSpPr>
          <p:spPr bwMode="auto">
            <a:xfrm>
              <a:off x="671577" y="614362"/>
              <a:ext cx="570961" cy="32729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smtClean="0">
                  <a:solidFill>
                    <a:srgbClr val="FFFFFF"/>
                  </a:solidFill>
                  <a:latin typeface="微软雅黑" panose="020B0503020204020204" pitchFamily="34" charset="-122"/>
                  <a:ea typeface="微软雅黑" panose="020B0503020204020204" pitchFamily="34" charset="-122"/>
                  <a:cs typeface="+mn-ea"/>
                  <a:sym typeface="+mn-lt"/>
                </a:rPr>
                <a:t>面试</a:t>
              </a:r>
              <a:endParaRPr lang="zh-CN" altLang="en-US" sz="2000" dirty="0">
                <a:solidFill>
                  <a:srgbClr val="FFFFFF"/>
                </a:solidFill>
                <a:latin typeface="微软雅黑" panose="020B0503020204020204" pitchFamily="34" charset="-122"/>
                <a:ea typeface="微软雅黑" panose="020B0503020204020204" pitchFamily="34" charset="-122"/>
                <a:cs typeface="+mn-ea"/>
                <a:sym typeface="+mn-lt"/>
              </a:endParaRPr>
            </a:p>
          </p:txBody>
        </p:sp>
      </p:grpSp>
      <p:grpSp>
        <p:nvGrpSpPr>
          <p:cNvPr id="17" name="组合 25"/>
          <p:cNvGrpSpPr/>
          <p:nvPr/>
        </p:nvGrpSpPr>
        <p:grpSpPr bwMode="auto">
          <a:xfrm>
            <a:off x="2384821" y="2819863"/>
            <a:ext cx="2041924" cy="1967443"/>
            <a:chOff x="0" y="0"/>
            <a:chExt cx="1671177" cy="1609411"/>
          </a:xfrm>
          <a:solidFill>
            <a:schemeClr val="tx1">
              <a:lumMod val="75000"/>
              <a:lumOff val="25000"/>
            </a:schemeClr>
          </a:solidFill>
        </p:grpSpPr>
        <p:sp>
          <p:nvSpPr>
            <p:cNvPr id="18"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000">
                <a:latin typeface="微软雅黑" panose="020B0503020204020204" pitchFamily="34" charset="-122"/>
                <a:ea typeface="微软雅黑" panose="020B0503020204020204" pitchFamily="34" charset="-122"/>
                <a:cs typeface="+mn-ea"/>
                <a:sym typeface="+mn-lt"/>
              </a:endParaRPr>
            </a:p>
          </p:txBody>
        </p:sp>
        <p:sp>
          <p:nvSpPr>
            <p:cNvPr id="19" name="TextBox 27"/>
            <p:cNvSpPr txBox="1">
              <a:spLocks noChangeArrowheads="1"/>
            </p:cNvSpPr>
            <p:nvPr/>
          </p:nvSpPr>
          <p:spPr bwMode="auto">
            <a:xfrm>
              <a:off x="671577" y="628637"/>
              <a:ext cx="570961" cy="32729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smtClean="0">
                  <a:solidFill>
                    <a:srgbClr val="FFFFFF"/>
                  </a:solidFill>
                  <a:latin typeface="微软雅黑" panose="020B0503020204020204" pitchFamily="34" charset="-122"/>
                  <a:ea typeface="微软雅黑" panose="020B0503020204020204" pitchFamily="34" charset="-122"/>
                  <a:cs typeface="+mn-ea"/>
                  <a:sym typeface="+mn-lt"/>
                </a:rPr>
                <a:t>笔试</a:t>
              </a:r>
              <a:endParaRPr lang="zh-CN" altLang="en-US" sz="2000" dirty="0">
                <a:solidFill>
                  <a:srgbClr val="FFFFFF"/>
                </a:solidFill>
                <a:latin typeface="微软雅黑" panose="020B0503020204020204" pitchFamily="34" charset="-122"/>
                <a:ea typeface="微软雅黑" panose="020B0503020204020204" pitchFamily="34" charset="-122"/>
                <a:cs typeface="+mn-ea"/>
                <a:sym typeface="+mn-lt"/>
              </a:endParaRPr>
            </a:p>
          </p:txBody>
        </p:sp>
      </p:grpSp>
      <p:grpSp>
        <p:nvGrpSpPr>
          <p:cNvPr id="20" name="组合 31"/>
          <p:cNvGrpSpPr/>
          <p:nvPr/>
        </p:nvGrpSpPr>
        <p:grpSpPr bwMode="auto">
          <a:xfrm>
            <a:off x="728385" y="2819863"/>
            <a:ext cx="2043752" cy="1967443"/>
            <a:chOff x="0" y="0"/>
            <a:chExt cx="1671177" cy="1609411"/>
          </a:xfrm>
          <a:solidFill>
            <a:srgbClr val="C00000"/>
          </a:solidFill>
          <a:effectLst/>
        </p:grpSpPr>
        <p:sp>
          <p:nvSpPr>
            <p:cNvPr id="21"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latin typeface="微软雅黑" panose="020B0503020204020204" pitchFamily="34" charset="-122"/>
                <a:ea typeface="微软雅黑" panose="020B0503020204020204" pitchFamily="34" charset="-122"/>
                <a:cs typeface="+mn-ea"/>
                <a:sym typeface="+mn-lt"/>
              </a:endParaRPr>
            </a:p>
          </p:txBody>
        </p:sp>
        <p:sp>
          <p:nvSpPr>
            <p:cNvPr id="22" name="TextBox 33"/>
            <p:cNvSpPr txBox="1">
              <a:spLocks noChangeArrowheads="1"/>
            </p:cNvSpPr>
            <p:nvPr/>
          </p:nvSpPr>
          <p:spPr bwMode="auto">
            <a:xfrm>
              <a:off x="513254" y="621499"/>
              <a:ext cx="989898" cy="32729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smtClean="0">
                  <a:solidFill>
                    <a:srgbClr val="FFFFFF"/>
                  </a:solidFill>
                  <a:latin typeface="微软雅黑" panose="020B0503020204020204" pitchFamily="34" charset="-122"/>
                  <a:ea typeface="微软雅黑" panose="020B0503020204020204" pitchFamily="34" charset="-122"/>
                  <a:cs typeface="+mn-ea"/>
                  <a:sym typeface="+mn-lt"/>
                </a:rPr>
                <a:t>投递简历</a:t>
              </a:r>
              <a:endParaRPr lang="zh-CN" altLang="en-US" sz="2000" dirty="0">
                <a:solidFill>
                  <a:srgbClr val="FFFFFF"/>
                </a:solidFill>
                <a:latin typeface="微软雅黑" panose="020B0503020204020204" pitchFamily="34" charset="-122"/>
                <a:ea typeface="微软雅黑" panose="020B0503020204020204" pitchFamily="34" charset="-122"/>
                <a:cs typeface="+mn-ea"/>
                <a:sym typeface="+mn-lt"/>
              </a:endParaRPr>
            </a:p>
          </p:txBody>
        </p:sp>
      </p:grpSp>
      <p:cxnSp>
        <p:nvCxnSpPr>
          <p:cNvPr id="23" name="直接连接符 36"/>
          <p:cNvCxnSpPr>
            <a:cxnSpLocks noChangeShapeType="1"/>
          </p:cNvCxnSpPr>
          <p:nvPr/>
        </p:nvCxnSpPr>
        <p:spPr bwMode="auto">
          <a:xfrm flipV="1">
            <a:off x="1099949" y="1940918"/>
            <a:ext cx="0" cy="1069093"/>
          </a:xfrm>
          <a:prstGeom prst="line">
            <a:avLst/>
          </a:prstGeom>
          <a:noFill/>
          <a:ln w="6350">
            <a:solidFill>
              <a:schemeClr val="tx1">
                <a:alpha val="98038"/>
              </a:schemeClr>
            </a:solidFill>
            <a:prstDash val="sysDot"/>
            <a:round/>
            <a:headEnd type="oval" w="med" len="med"/>
            <a:tailEnd type="oval" w="med" len="med"/>
          </a:ln>
          <a:extLst>
            <a:ext uri="{909E8E84-426E-40DD-AFC4-6F175D3DCCD1}">
              <a14:hiddenFill xmlns:a14="http://schemas.microsoft.com/office/drawing/2010/main">
                <a:noFill/>
              </a14:hiddenFill>
            </a:ext>
          </a:extLst>
        </p:spPr>
      </p:cxnSp>
      <p:sp>
        <p:nvSpPr>
          <p:cNvPr id="24" name="矩形 1"/>
          <p:cNvSpPr>
            <a:spLocks noChangeArrowheads="1"/>
          </p:cNvSpPr>
          <p:nvPr/>
        </p:nvSpPr>
        <p:spPr bwMode="auto">
          <a:xfrm>
            <a:off x="1099949" y="1779177"/>
            <a:ext cx="2314752" cy="1015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p>
            <a:pPr defTabSz="1102995">
              <a:lnSpc>
                <a:spcPct val="150000"/>
              </a:lnSpc>
              <a:defRPr/>
            </a:pPr>
            <a:r>
              <a:rPr lang="zh-CN" altLang="en-US" sz="1335" dirty="0">
                <a:latin typeface="微软雅黑" panose="020B0503020204020204" pitchFamily="34" charset="-122"/>
                <a:ea typeface="微软雅黑" panose="020B0503020204020204" pitchFamily="34" charset="-122"/>
                <a:cs typeface="+mn-ea"/>
                <a:sym typeface="+mn-lt"/>
              </a:rPr>
              <a:t>添加适当的文字，一页的文字最好不要超过</a:t>
            </a:r>
            <a:r>
              <a:rPr lang="en-US" altLang="zh-CN" sz="1335" dirty="0">
                <a:latin typeface="微软雅黑" panose="020B0503020204020204" pitchFamily="34" charset="-122"/>
                <a:ea typeface="微软雅黑" panose="020B0503020204020204" pitchFamily="34" charset="-122"/>
                <a:cs typeface="+mn-ea"/>
                <a:sym typeface="+mn-lt"/>
              </a:rPr>
              <a:t>200,</a:t>
            </a:r>
            <a:r>
              <a:rPr lang="zh-CN" altLang="en-US" sz="1335" dirty="0">
                <a:latin typeface="微软雅黑" panose="020B0503020204020204" pitchFamily="34" charset="-122"/>
                <a:ea typeface="微软雅黑" panose="020B0503020204020204" pitchFamily="34" charset="-122"/>
                <a:cs typeface="+mn-ea"/>
                <a:sym typeface="+mn-lt"/>
              </a:rPr>
              <a:t>添加适当的文字，添加适当的文字</a:t>
            </a:r>
            <a:endParaRPr lang="zh-CN" altLang="en-US" sz="1335" dirty="0">
              <a:latin typeface="微软雅黑" panose="020B0503020204020204" pitchFamily="34" charset="-122"/>
              <a:ea typeface="微软雅黑" panose="020B0503020204020204" pitchFamily="34" charset="-122"/>
              <a:cs typeface="+mn-ea"/>
              <a:sym typeface="+mn-lt"/>
            </a:endParaRPr>
          </a:p>
        </p:txBody>
      </p:sp>
      <p:cxnSp>
        <p:nvCxnSpPr>
          <p:cNvPr id="25" name="直接连接符 38"/>
          <p:cNvCxnSpPr>
            <a:cxnSpLocks noChangeShapeType="1"/>
          </p:cNvCxnSpPr>
          <p:nvPr/>
        </p:nvCxnSpPr>
        <p:spPr bwMode="auto">
          <a:xfrm flipV="1">
            <a:off x="2684125" y="4713575"/>
            <a:ext cx="0" cy="1069092"/>
          </a:xfrm>
          <a:prstGeom prst="line">
            <a:avLst/>
          </a:prstGeom>
          <a:noFill/>
          <a:ln w="6350">
            <a:solidFill>
              <a:schemeClr val="tx1">
                <a:lumMod val="65000"/>
                <a:lumOff val="35000"/>
                <a:alpha val="98038"/>
              </a:schemeClr>
            </a:solidFill>
            <a:prstDash val="sysDot"/>
            <a:round/>
            <a:headEnd type="oval" w="med" len="med"/>
            <a:tailEnd type="oval" w="med" len="med"/>
          </a:ln>
          <a:extLst>
            <a:ext uri="{909E8E84-426E-40DD-AFC4-6F175D3DCCD1}">
              <a14:hiddenFill xmlns:a14="http://schemas.microsoft.com/office/drawing/2010/main">
                <a:noFill/>
              </a14:hiddenFill>
            </a:ext>
          </a:extLst>
        </p:spPr>
      </p:cxnSp>
      <p:sp>
        <p:nvSpPr>
          <p:cNvPr id="26" name="矩形 1"/>
          <p:cNvSpPr>
            <a:spLocks noChangeArrowheads="1"/>
          </p:cNvSpPr>
          <p:nvPr/>
        </p:nvSpPr>
        <p:spPr bwMode="auto">
          <a:xfrm>
            <a:off x="2745637" y="4908281"/>
            <a:ext cx="2314752" cy="1015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p>
            <a:pPr defTabSz="1102995">
              <a:lnSpc>
                <a:spcPct val="150000"/>
              </a:lnSpc>
              <a:defRPr/>
            </a:pPr>
            <a:r>
              <a:rPr lang="zh-CN" altLang="en-US" sz="1335" dirty="0">
                <a:latin typeface="微软雅黑" panose="020B0503020204020204" pitchFamily="34" charset="-122"/>
                <a:ea typeface="微软雅黑" panose="020B0503020204020204" pitchFamily="34" charset="-122"/>
                <a:cs typeface="+mn-ea"/>
                <a:sym typeface="+mn-lt"/>
              </a:rPr>
              <a:t>添加适当的文字，一页的文字最好不要超过</a:t>
            </a:r>
            <a:r>
              <a:rPr lang="en-US" altLang="zh-CN" sz="1335" dirty="0">
                <a:latin typeface="微软雅黑" panose="020B0503020204020204" pitchFamily="34" charset="-122"/>
                <a:ea typeface="微软雅黑" panose="020B0503020204020204" pitchFamily="34" charset="-122"/>
                <a:cs typeface="+mn-ea"/>
                <a:sym typeface="+mn-lt"/>
              </a:rPr>
              <a:t>200,</a:t>
            </a:r>
            <a:r>
              <a:rPr lang="zh-CN" altLang="en-US" sz="1335" dirty="0">
                <a:latin typeface="微软雅黑" panose="020B0503020204020204" pitchFamily="34" charset="-122"/>
                <a:ea typeface="微软雅黑" panose="020B0503020204020204" pitchFamily="34" charset="-122"/>
                <a:cs typeface="+mn-ea"/>
                <a:sym typeface="+mn-lt"/>
              </a:rPr>
              <a:t>添加适当的文字，添加适当的文字</a:t>
            </a:r>
            <a:endParaRPr lang="zh-CN" altLang="en-US" sz="1335" dirty="0">
              <a:latin typeface="微软雅黑" panose="020B0503020204020204" pitchFamily="34" charset="-122"/>
              <a:ea typeface="微软雅黑" panose="020B0503020204020204" pitchFamily="34" charset="-122"/>
              <a:cs typeface="+mn-ea"/>
              <a:sym typeface="+mn-lt"/>
            </a:endParaRPr>
          </a:p>
        </p:txBody>
      </p:sp>
      <p:cxnSp>
        <p:nvCxnSpPr>
          <p:cNvPr id="27" name="直接连接符 40"/>
          <p:cNvCxnSpPr>
            <a:cxnSpLocks noChangeShapeType="1"/>
          </p:cNvCxnSpPr>
          <p:nvPr/>
        </p:nvCxnSpPr>
        <p:spPr bwMode="auto">
          <a:xfrm flipV="1">
            <a:off x="4356311" y="1940918"/>
            <a:ext cx="0" cy="1069093"/>
          </a:xfrm>
          <a:prstGeom prst="line">
            <a:avLst/>
          </a:prstGeom>
          <a:noFill/>
          <a:ln w="6350">
            <a:solidFill>
              <a:schemeClr val="tx1">
                <a:alpha val="98038"/>
              </a:schemeClr>
            </a:solidFill>
            <a:prstDash val="sysDot"/>
            <a:round/>
            <a:headEnd type="oval" w="med" len="med"/>
            <a:tailEnd type="oval" w="med" len="med"/>
          </a:ln>
          <a:extLst>
            <a:ext uri="{909E8E84-426E-40DD-AFC4-6F175D3DCCD1}">
              <a14:hiddenFill xmlns:a14="http://schemas.microsoft.com/office/drawing/2010/main">
                <a:noFill/>
              </a14:hiddenFill>
            </a:ext>
          </a:extLst>
        </p:spPr>
      </p:cxnSp>
      <p:sp>
        <p:nvSpPr>
          <p:cNvPr id="28" name="矩形 1"/>
          <p:cNvSpPr>
            <a:spLocks noChangeArrowheads="1"/>
          </p:cNvSpPr>
          <p:nvPr/>
        </p:nvSpPr>
        <p:spPr bwMode="auto">
          <a:xfrm>
            <a:off x="4356313" y="1779177"/>
            <a:ext cx="2314751" cy="1015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p>
            <a:pPr defTabSz="1102995">
              <a:lnSpc>
                <a:spcPct val="150000"/>
              </a:lnSpc>
              <a:defRPr/>
            </a:pPr>
            <a:r>
              <a:rPr lang="zh-CN" altLang="en-US" sz="1335" dirty="0">
                <a:latin typeface="微软雅黑" panose="020B0503020204020204" pitchFamily="34" charset="-122"/>
                <a:ea typeface="微软雅黑" panose="020B0503020204020204" pitchFamily="34" charset="-122"/>
                <a:cs typeface="+mn-ea"/>
                <a:sym typeface="+mn-lt"/>
              </a:rPr>
              <a:t>添加适当的文字，一页的文字最好不要超过</a:t>
            </a:r>
            <a:r>
              <a:rPr lang="en-US" altLang="zh-CN" sz="1335" dirty="0">
                <a:latin typeface="微软雅黑" panose="020B0503020204020204" pitchFamily="34" charset="-122"/>
                <a:ea typeface="微软雅黑" panose="020B0503020204020204" pitchFamily="34" charset="-122"/>
                <a:cs typeface="+mn-ea"/>
                <a:sym typeface="+mn-lt"/>
              </a:rPr>
              <a:t>200,</a:t>
            </a:r>
            <a:r>
              <a:rPr lang="zh-CN" altLang="en-US" sz="1335" dirty="0">
                <a:latin typeface="微软雅黑" panose="020B0503020204020204" pitchFamily="34" charset="-122"/>
                <a:ea typeface="微软雅黑" panose="020B0503020204020204" pitchFamily="34" charset="-122"/>
                <a:cs typeface="+mn-ea"/>
                <a:sym typeface="+mn-lt"/>
              </a:rPr>
              <a:t>添加适当的文字，添加适当的文字</a:t>
            </a:r>
            <a:endParaRPr lang="zh-CN" altLang="en-US" sz="1335" dirty="0">
              <a:latin typeface="微软雅黑" panose="020B0503020204020204" pitchFamily="34" charset="-122"/>
              <a:ea typeface="微软雅黑" panose="020B0503020204020204" pitchFamily="34" charset="-122"/>
              <a:cs typeface="+mn-ea"/>
              <a:sym typeface="+mn-lt"/>
            </a:endParaRPr>
          </a:p>
        </p:txBody>
      </p:sp>
      <p:cxnSp>
        <p:nvCxnSpPr>
          <p:cNvPr id="29" name="直接连接符 43"/>
          <p:cNvCxnSpPr>
            <a:cxnSpLocks noChangeShapeType="1"/>
          </p:cNvCxnSpPr>
          <p:nvPr/>
        </p:nvCxnSpPr>
        <p:spPr bwMode="auto">
          <a:xfrm flipV="1">
            <a:off x="5940486" y="4713575"/>
            <a:ext cx="0" cy="1069092"/>
          </a:xfrm>
          <a:prstGeom prst="line">
            <a:avLst/>
          </a:prstGeom>
          <a:noFill/>
          <a:ln w="6350">
            <a:solidFill>
              <a:schemeClr val="tx1">
                <a:lumMod val="65000"/>
                <a:lumOff val="35000"/>
                <a:alpha val="98038"/>
              </a:schemeClr>
            </a:solidFill>
            <a:prstDash val="sysDot"/>
            <a:round/>
            <a:headEnd type="oval" w="med" len="med"/>
            <a:tailEnd type="oval" w="med" len="med"/>
          </a:ln>
          <a:extLst>
            <a:ext uri="{909E8E84-426E-40DD-AFC4-6F175D3DCCD1}">
              <a14:hiddenFill xmlns:a14="http://schemas.microsoft.com/office/drawing/2010/main">
                <a:noFill/>
              </a14:hiddenFill>
            </a:ext>
          </a:extLst>
        </p:spPr>
      </p:cxnSp>
      <p:sp>
        <p:nvSpPr>
          <p:cNvPr id="30" name="矩形 1"/>
          <p:cNvSpPr>
            <a:spLocks noChangeArrowheads="1"/>
          </p:cNvSpPr>
          <p:nvPr/>
        </p:nvSpPr>
        <p:spPr bwMode="auto">
          <a:xfrm>
            <a:off x="6001999" y="4908281"/>
            <a:ext cx="2314752" cy="1015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p>
            <a:pPr defTabSz="1102995">
              <a:lnSpc>
                <a:spcPct val="150000"/>
              </a:lnSpc>
              <a:defRPr/>
            </a:pPr>
            <a:r>
              <a:rPr lang="zh-CN" altLang="en-US" sz="1335" dirty="0">
                <a:latin typeface="微软雅黑" panose="020B0503020204020204" pitchFamily="34" charset="-122"/>
                <a:ea typeface="微软雅黑" panose="020B0503020204020204" pitchFamily="34" charset="-122"/>
                <a:cs typeface="+mn-ea"/>
                <a:sym typeface="+mn-lt"/>
              </a:rPr>
              <a:t>添加适当的文字，一页的文字最好不要超过</a:t>
            </a:r>
            <a:r>
              <a:rPr lang="en-US" altLang="zh-CN" sz="1335" dirty="0">
                <a:latin typeface="微软雅黑" panose="020B0503020204020204" pitchFamily="34" charset="-122"/>
                <a:ea typeface="微软雅黑" panose="020B0503020204020204" pitchFamily="34" charset="-122"/>
                <a:cs typeface="+mn-ea"/>
                <a:sym typeface="+mn-lt"/>
              </a:rPr>
              <a:t>200,</a:t>
            </a:r>
            <a:r>
              <a:rPr lang="zh-CN" altLang="en-US" sz="1335" dirty="0">
                <a:latin typeface="微软雅黑" panose="020B0503020204020204" pitchFamily="34" charset="-122"/>
                <a:ea typeface="微软雅黑" panose="020B0503020204020204" pitchFamily="34" charset="-122"/>
                <a:cs typeface="+mn-ea"/>
                <a:sym typeface="+mn-lt"/>
              </a:rPr>
              <a:t>添加适当的文字，添加适当的文字</a:t>
            </a:r>
            <a:endParaRPr lang="zh-CN" altLang="en-US" sz="1335" dirty="0">
              <a:latin typeface="微软雅黑" panose="020B0503020204020204" pitchFamily="34" charset="-122"/>
              <a:ea typeface="微软雅黑" panose="020B0503020204020204" pitchFamily="34" charset="-122"/>
              <a:cs typeface="+mn-ea"/>
              <a:sym typeface="+mn-lt"/>
            </a:endParaRPr>
          </a:p>
        </p:txBody>
      </p:sp>
      <p:cxnSp>
        <p:nvCxnSpPr>
          <p:cNvPr id="31" name="直接连接符 30"/>
          <p:cNvCxnSpPr>
            <a:cxnSpLocks noChangeShapeType="1"/>
          </p:cNvCxnSpPr>
          <p:nvPr/>
        </p:nvCxnSpPr>
        <p:spPr bwMode="auto">
          <a:xfrm flipV="1">
            <a:off x="7612671" y="1940918"/>
            <a:ext cx="0" cy="1069093"/>
          </a:xfrm>
          <a:prstGeom prst="line">
            <a:avLst/>
          </a:prstGeom>
          <a:noFill/>
          <a:ln w="6350">
            <a:solidFill>
              <a:schemeClr val="tx1">
                <a:alpha val="98038"/>
              </a:schemeClr>
            </a:solidFill>
            <a:prstDash val="sysDot"/>
            <a:round/>
            <a:headEnd type="oval" w="med" len="med"/>
            <a:tailEnd type="oval" w="med" len="med"/>
          </a:ln>
          <a:extLst>
            <a:ext uri="{909E8E84-426E-40DD-AFC4-6F175D3DCCD1}">
              <a14:hiddenFill xmlns:a14="http://schemas.microsoft.com/office/drawing/2010/main">
                <a:noFill/>
              </a14:hiddenFill>
            </a:ext>
          </a:extLst>
        </p:spPr>
      </p:cxnSp>
      <p:sp>
        <p:nvSpPr>
          <p:cNvPr id="32" name="矩形 1"/>
          <p:cNvSpPr>
            <a:spLocks noChangeArrowheads="1"/>
          </p:cNvSpPr>
          <p:nvPr/>
        </p:nvSpPr>
        <p:spPr bwMode="auto">
          <a:xfrm>
            <a:off x="7612673" y="1779177"/>
            <a:ext cx="2314752" cy="1015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p>
            <a:pPr defTabSz="1102995">
              <a:lnSpc>
                <a:spcPct val="150000"/>
              </a:lnSpc>
              <a:defRPr/>
            </a:pPr>
            <a:r>
              <a:rPr lang="zh-CN" altLang="en-US" sz="1335" dirty="0">
                <a:latin typeface="微软雅黑" panose="020B0503020204020204" pitchFamily="34" charset="-122"/>
                <a:ea typeface="微软雅黑" panose="020B0503020204020204" pitchFamily="34" charset="-122"/>
                <a:cs typeface="+mn-ea"/>
                <a:sym typeface="+mn-lt"/>
              </a:rPr>
              <a:t>添加适当的文字，一页的文字最好不要超过</a:t>
            </a:r>
            <a:r>
              <a:rPr lang="en-US" altLang="zh-CN" sz="1335" dirty="0">
                <a:latin typeface="微软雅黑" panose="020B0503020204020204" pitchFamily="34" charset="-122"/>
                <a:ea typeface="微软雅黑" panose="020B0503020204020204" pitchFamily="34" charset="-122"/>
                <a:cs typeface="+mn-ea"/>
                <a:sym typeface="+mn-lt"/>
              </a:rPr>
              <a:t>200,</a:t>
            </a:r>
            <a:r>
              <a:rPr lang="zh-CN" altLang="en-US" sz="1335" dirty="0">
                <a:latin typeface="微软雅黑" panose="020B0503020204020204" pitchFamily="34" charset="-122"/>
                <a:ea typeface="微软雅黑" panose="020B0503020204020204" pitchFamily="34" charset="-122"/>
                <a:cs typeface="+mn-ea"/>
                <a:sym typeface="+mn-lt"/>
              </a:rPr>
              <a:t>添加适当的文字，添加适当的文字</a:t>
            </a:r>
            <a:endParaRPr lang="zh-CN" altLang="en-US" sz="1335" dirty="0">
              <a:latin typeface="微软雅黑" panose="020B0503020204020204" pitchFamily="34" charset="-122"/>
              <a:ea typeface="微软雅黑" panose="020B0503020204020204" pitchFamily="34" charset="-122"/>
              <a:cs typeface="+mn-ea"/>
              <a:sym typeface="+mn-lt"/>
            </a:endParaRPr>
          </a:p>
        </p:txBody>
      </p:sp>
      <p:grpSp>
        <p:nvGrpSpPr>
          <p:cNvPr id="33" name="组合 15"/>
          <p:cNvGrpSpPr/>
          <p:nvPr/>
        </p:nvGrpSpPr>
        <p:grpSpPr bwMode="auto">
          <a:xfrm>
            <a:off x="9003251" y="2819863"/>
            <a:ext cx="2041924" cy="1967443"/>
            <a:chOff x="0" y="0"/>
            <a:chExt cx="1671177" cy="1609411"/>
          </a:xfrm>
          <a:solidFill>
            <a:schemeClr val="tx1">
              <a:lumMod val="75000"/>
              <a:lumOff val="25000"/>
            </a:schemeClr>
          </a:solidFill>
        </p:grpSpPr>
        <p:sp>
          <p:nvSpPr>
            <p:cNvPr id="34"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000">
                <a:latin typeface="微软雅黑" panose="020B0503020204020204" pitchFamily="34" charset="-122"/>
                <a:ea typeface="微软雅黑" panose="020B0503020204020204" pitchFamily="34" charset="-122"/>
                <a:cs typeface="+mn-ea"/>
                <a:sym typeface="+mn-lt"/>
              </a:endParaRPr>
            </a:p>
          </p:txBody>
        </p:sp>
        <p:sp>
          <p:nvSpPr>
            <p:cNvPr id="35" name="TextBox 17"/>
            <p:cNvSpPr txBox="1">
              <a:spLocks noChangeArrowheads="1"/>
            </p:cNvSpPr>
            <p:nvPr/>
          </p:nvSpPr>
          <p:spPr bwMode="auto">
            <a:xfrm>
              <a:off x="510561" y="614362"/>
              <a:ext cx="990785" cy="32729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smtClean="0">
                  <a:solidFill>
                    <a:srgbClr val="FFFFFF"/>
                  </a:solidFill>
                  <a:latin typeface="微软雅黑" panose="020B0503020204020204" pitchFamily="34" charset="-122"/>
                  <a:ea typeface="微软雅黑" panose="020B0503020204020204" pitchFamily="34" charset="-122"/>
                  <a:cs typeface="+mn-ea"/>
                  <a:sym typeface="+mn-lt"/>
                </a:rPr>
                <a:t>正式员工</a:t>
              </a:r>
              <a:endParaRPr lang="zh-CN" altLang="en-US" sz="2000" dirty="0">
                <a:solidFill>
                  <a:srgbClr val="FFFFFF"/>
                </a:solidFill>
                <a:latin typeface="微软雅黑" panose="020B0503020204020204" pitchFamily="34" charset="-122"/>
                <a:ea typeface="微软雅黑" panose="020B0503020204020204" pitchFamily="34" charset="-122"/>
                <a:cs typeface="+mn-ea"/>
                <a:sym typeface="+mn-lt"/>
              </a:endParaRPr>
            </a:p>
          </p:txBody>
        </p:sp>
      </p:grpSp>
      <p:cxnSp>
        <p:nvCxnSpPr>
          <p:cNvPr id="36" name="直接连接符 43"/>
          <p:cNvCxnSpPr>
            <a:cxnSpLocks noChangeShapeType="1"/>
          </p:cNvCxnSpPr>
          <p:nvPr/>
        </p:nvCxnSpPr>
        <p:spPr bwMode="auto">
          <a:xfrm flipV="1">
            <a:off x="9249701" y="4713575"/>
            <a:ext cx="0" cy="1069092"/>
          </a:xfrm>
          <a:prstGeom prst="line">
            <a:avLst/>
          </a:prstGeom>
          <a:noFill/>
          <a:ln w="6350">
            <a:solidFill>
              <a:schemeClr val="tx1">
                <a:lumMod val="65000"/>
                <a:lumOff val="35000"/>
                <a:alpha val="98038"/>
              </a:schemeClr>
            </a:solidFill>
            <a:prstDash val="sysDot"/>
            <a:round/>
            <a:headEnd type="oval" w="med" len="med"/>
            <a:tailEnd type="oval" w="med" len="med"/>
          </a:ln>
          <a:extLst>
            <a:ext uri="{909E8E84-426E-40DD-AFC4-6F175D3DCCD1}">
              <a14:hiddenFill xmlns:a14="http://schemas.microsoft.com/office/drawing/2010/main">
                <a:noFill/>
              </a14:hiddenFill>
            </a:ext>
          </a:extLst>
        </p:spPr>
      </p:cxnSp>
      <p:sp>
        <p:nvSpPr>
          <p:cNvPr id="37" name="矩形 1"/>
          <p:cNvSpPr>
            <a:spLocks noChangeArrowheads="1"/>
          </p:cNvSpPr>
          <p:nvPr/>
        </p:nvSpPr>
        <p:spPr bwMode="auto">
          <a:xfrm>
            <a:off x="9311214" y="4908281"/>
            <a:ext cx="2314752" cy="1015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p>
            <a:pPr defTabSz="1102995">
              <a:lnSpc>
                <a:spcPct val="150000"/>
              </a:lnSpc>
              <a:defRPr/>
            </a:pPr>
            <a:r>
              <a:rPr lang="zh-CN" altLang="en-US" sz="1335" dirty="0">
                <a:latin typeface="微软雅黑" panose="020B0503020204020204" pitchFamily="34" charset="-122"/>
                <a:ea typeface="微软雅黑" panose="020B0503020204020204" pitchFamily="34" charset="-122"/>
                <a:cs typeface="+mn-ea"/>
                <a:sym typeface="+mn-lt"/>
              </a:rPr>
              <a:t>添加适当的文字，一页的文字最好不要超过</a:t>
            </a:r>
            <a:r>
              <a:rPr lang="en-US" altLang="zh-CN" sz="1335" dirty="0">
                <a:latin typeface="微软雅黑" panose="020B0503020204020204" pitchFamily="34" charset="-122"/>
                <a:ea typeface="微软雅黑" panose="020B0503020204020204" pitchFamily="34" charset="-122"/>
                <a:cs typeface="+mn-ea"/>
                <a:sym typeface="+mn-lt"/>
              </a:rPr>
              <a:t>200,</a:t>
            </a:r>
            <a:r>
              <a:rPr lang="zh-CN" altLang="en-US" sz="1335" dirty="0">
                <a:latin typeface="微软雅黑" panose="020B0503020204020204" pitchFamily="34" charset="-122"/>
                <a:ea typeface="微软雅黑" panose="020B0503020204020204" pitchFamily="34" charset="-122"/>
                <a:cs typeface="+mn-ea"/>
                <a:sym typeface="+mn-lt"/>
              </a:rPr>
              <a:t>添加适当的文字，添加适当的文字</a:t>
            </a:r>
            <a:endParaRPr lang="zh-CN" altLang="en-US" sz="1335" dirty="0">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fltVal val="0"/>
                                          </p:val>
                                        </p:tav>
                                        <p:tav tm="100000">
                                          <p:val>
                                            <p:strVal val="#ppt_w"/>
                                          </p:val>
                                        </p:tav>
                                      </p:tavLst>
                                    </p:anim>
                                    <p:anim calcmode="lin" valueType="num">
                                      <p:cBhvr>
                                        <p:cTn id="8" dur="1000" fill="hold"/>
                                        <p:tgtEl>
                                          <p:spTgt spid="50"/>
                                        </p:tgtEl>
                                        <p:attrNameLst>
                                          <p:attrName>ppt_h</p:attrName>
                                        </p:attrNameLst>
                                      </p:cBhvr>
                                      <p:tavLst>
                                        <p:tav tm="0">
                                          <p:val>
                                            <p:fltVal val="0"/>
                                          </p:val>
                                        </p:tav>
                                        <p:tav tm="100000">
                                          <p:val>
                                            <p:strVal val="#ppt_h"/>
                                          </p:val>
                                        </p:tav>
                                      </p:tavLst>
                                    </p:anim>
                                    <p:anim calcmode="lin" valueType="num">
                                      <p:cBhvr>
                                        <p:cTn id="9" dur="1000" fill="hold"/>
                                        <p:tgtEl>
                                          <p:spTgt spid="5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ppt_x</p:attrName>
                                        </p:attrNameLst>
                                      </p:cBhvr>
                                      <p:tavLst>
                                        <p:tav tm="0">
                                          <p:val>
                                            <p:strVal val="#ppt_x-#ppt_w*1.125000"/>
                                          </p:val>
                                        </p:tav>
                                        <p:tav tm="100000">
                                          <p:val>
                                            <p:strVal val="#ppt_x"/>
                                          </p:val>
                                        </p:tav>
                                      </p:tavLst>
                                    </p:anim>
                                    <p:animEffect transition="in" filter="wipe(right)">
                                      <p:cBhvr>
                                        <p:cTn id="15" dur="500"/>
                                        <p:tgtEl>
                                          <p:spTgt spid="2"/>
                                        </p:tgtEl>
                                      </p:cBhvr>
                                    </p:animEffect>
                                  </p:childTnLst>
                                </p:cTn>
                              </p:par>
                            </p:childTnLst>
                          </p:cTn>
                        </p:par>
                        <p:par>
                          <p:cTn id="16" fill="hold">
                            <p:stCondLst>
                              <p:cond delay="1500"/>
                            </p:stCondLst>
                            <p:childTnLst>
                              <p:par>
                                <p:cTn id="17" presetID="2" presetClass="entr" presetSubtype="8"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0-#ppt_w/2"/>
                                          </p:val>
                                        </p:tav>
                                        <p:tav tm="100000">
                                          <p:val>
                                            <p:strVal val="#ppt_x"/>
                                          </p:val>
                                        </p:tav>
                                      </p:tavLst>
                                    </p:anim>
                                    <p:anim calcmode="lin" valueType="num">
                                      <p:cBhvr additive="base">
                                        <p:cTn id="20" dur="500" fill="hold"/>
                                        <p:tgtEl>
                                          <p:spTgt spid="20"/>
                                        </p:tgtEl>
                                        <p:attrNameLst>
                                          <p:attrName>ppt_y</p:attrName>
                                        </p:attrNameLst>
                                      </p:cBhvr>
                                      <p:tavLst>
                                        <p:tav tm="0">
                                          <p:val>
                                            <p:strVal val="#ppt_y"/>
                                          </p:val>
                                        </p:tav>
                                        <p:tav tm="100000">
                                          <p:val>
                                            <p:strVal val="#ppt_y"/>
                                          </p:val>
                                        </p:tav>
                                      </p:tavLst>
                                    </p:anim>
                                  </p:childTnLst>
                                </p:cTn>
                              </p:par>
                              <p:par>
                                <p:cTn id="21" presetID="12" presetClass="entr" presetSubtype="8" fill="hold" nodeType="withEffect">
                                  <p:stCondLst>
                                    <p:cond delay="2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p:tgtEl>
                                          <p:spTgt spid="17"/>
                                        </p:tgtEl>
                                        <p:attrNameLst>
                                          <p:attrName>ppt_x</p:attrName>
                                        </p:attrNameLst>
                                      </p:cBhvr>
                                      <p:tavLst>
                                        <p:tav tm="0">
                                          <p:val>
                                            <p:strVal val="#ppt_x-#ppt_w*1.125000"/>
                                          </p:val>
                                        </p:tav>
                                        <p:tav tm="100000">
                                          <p:val>
                                            <p:strVal val="#ppt_x"/>
                                          </p:val>
                                        </p:tav>
                                      </p:tavLst>
                                    </p:anim>
                                    <p:animEffect transition="in" filter="wipe(right)">
                                      <p:cBhvr>
                                        <p:cTn id="24" dur="500"/>
                                        <p:tgtEl>
                                          <p:spTgt spid="17"/>
                                        </p:tgtEl>
                                      </p:cBhvr>
                                    </p:animEffect>
                                  </p:childTnLst>
                                </p:cTn>
                              </p:par>
                              <p:par>
                                <p:cTn id="25" presetID="12" presetClass="entr" presetSubtype="8" fill="hold" nodeType="withEffect">
                                  <p:stCondLst>
                                    <p:cond delay="40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p:tgtEl>
                                          <p:spTgt spid="14"/>
                                        </p:tgtEl>
                                        <p:attrNameLst>
                                          <p:attrName>ppt_x</p:attrName>
                                        </p:attrNameLst>
                                      </p:cBhvr>
                                      <p:tavLst>
                                        <p:tav tm="0">
                                          <p:val>
                                            <p:strVal val="#ppt_x-#ppt_w*1.125000"/>
                                          </p:val>
                                        </p:tav>
                                        <p:tav tm="100000">
                                          <p:val>
                                            <p:strVal val="#ppt_x"/>
                                          </p:val>
                                        </p:tav>
                                      </p:tavLst>
                                    </p:anim>
                                    <p:animEffect transition="in" filter="wipe(right)">
                                      <p:cBhvr>
                                        <p:cTn id="28" dur="500"/>
                                        <p:tgtEl>
                                          <p:spTgt spid="14"/>
                                        </p:tgtEl>
                                      </p:cBhvr>
                                    </p:animEffect>
                                  </p:childTnLst>
                                </p:cTn>
                              </p:par>
                              <p:par>
                                <p:cTn id="29" presetID="12" presetClass="entr" presetSubtype="8" fill="hold" nodeType="withEffect">
                                  <p:stCondLst>
                                    <p:cond delay="60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p:tgtEl>
                                          <p:spTgt spid="11"/>
                                        </p:tgtEl>
                                        <p:attrNameLst>
                                          <p:attrName>ppt_x</p:attrName>
                                        </p:attrNameLst>
                                      </p:cBhvr>
                                      <p:tavLst>
                                        <p:tav tm="0">
                                          <p:val>
                                            <p:strVal val="#ppt_x-#ppt_w*1.125000"/>
                                          </p:val>
                                        </p:tav>
                                        <p:tav tm="100000">
                                          <p:val>
                                            <p:strVal val="#ppt_x"/>
                                          </p:val>
                                        </p:tav>
                                      </p:tavLst>
                                    </p:anim>
                                    <p:animEffect transition="in" filter="wipe(right)">
                                      <p:cBhvr>
                                        <p:cTn id="32" dur="500"/>
                                        <p:tgtEl>
                                          <p:spTgt spid="11"/>
                                        </p:tgtEl>
                                      </p:cBhvr>
                                    </p:animEffect>
                                  </p:childTnLst>
                                </p:cTn>
                              </p:par>
                              <p:par>
                                <p:cTn id="33" presetID="12" presetClass="entr" presetSubtype="8" fill="hold" nodeType="withEffect">
                                  <p:stCondLst>
                                    <p:cond delay="80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p:tgtEl>
                                          <p:spTgt spid="8"/>
                                        </p:tgtEl>
                                        <p:attrNameLst>
                                          <p:attrName>ppt_x</p:attrName>
                                        </p:attrNameLst>
                                      </p:cBhvr>
                                      <p:tavLst>
                                        <p:tav tm="0">
                                          <p:val>
                                            <p:strVal val="#ppt_x-#ppt_w*1.125000"/>
                                          </p:val>
                                        </p:tav>
                                        <p:tav tm="100000">
                                          <p:val>
                                            <p:strVal val="#ppt_x"/>
                                          </p:val>
                                        </p:tav>
                                      </p:tavLst>
                                    </p:anim>
                                    <p:animEffect transition="in" filter="wipe(right)">
                                      <p:cBhvr>
                                        <p:cTn id="36" dur="500"/>
                                        <p:tgtEl>
                                          <p:spTgt spid="8"/>
                                        </p:tgtEl>
                                      </p:cBhvr>
                                    </p:animEffect>
                                  </p:childTnLst>
                                </p:cTn>
                              </p:par>
                            </p:childTnLst>
                          </p:cTn>
                        </p:par>
                        <p:par>
                          <p:cTn id="37" fill="hold">
                            <p:stCondLst>
                              <p:cond delay="2000"/>
                            </p:stCondLst>
                            <p:childTnLst>
                              <p:par>
                                <p:cTn id="38" presetID="22" presetClass="entr" presetSubtype="4" fill="hold"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down)">
                                      <p:cBhvr>
                                        <p:cTn id="40" dur="500"/>
                                        <p:tgtEl>
                                          <p:spTgt spid="23"/>
                                        </p:tgtEl>
                                      </p:cBhvr>
                                    </p:animEffect>
                                  </p:childTnLst>
                                </p:cTn>
                              </p:par>
                            </p:childTnLst>
                          </p:cTn>
                        </p:par>
                        <p:par>
                          <p:cTn id="41" fill="hold">
                            <p:stCondLst>
                              <p:cond delay="2500"/>
                            </p:stCondLst>
                            <p:childTnLst>
                              <p:par>
                                <p:cTn id="42" presetID="2" presetClass="entr" presetSubtype="8" fill="hold" grpId="0" nodeType="after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additive="base">
                                        <p:cTn id="44" dur="300" fill="hold"/>
                                        <p:tgtEl>
                                          <p:spTgt spid="24"/>
                                        </p:tgtEl>
                                        <p:attrNameLst>
                                          <p:attrName>ppt_x</p:attrName>
                                        </p:attrNameLst>
                                      </p:cBhvr>
                                      <p:tavLst>
                                        <p:tav tm="0">
                                          <p:val>
                                            <p:strVal val="0-#ppt_w/2"/>
                                          </p:val>
                                        </p:tav>
                                        <p:tav tm="100000">
                                          <p:val>
                                            <p:strVal val="#ppt_x"/>
                                          </p:val>
                                        </p:tav>
                                      </p:tavLst>
                                    </p:anim>
                                    <p:anim calcmode="lin" valueType="num">
                                      <p:cBhvr additive="base">
                                        <p:cTn id="45" dur="300" fill="hold"/>
                                        <p:tgtEl>
                                          <p:spTgt spid="24"/>
                                        </p:tgtEl>
                                        <p:attrNameLst>
                                          <p:attrName>ppt_y</p:attrName>
                                        </p:attrNameLst>
                                      </p:cBhvr>
                                      <p:tavLst>
                                        <p:tav tm="0">
                                          <p:val>
                                            <p:strVal val="#ppt_y"/>
                                          </p:val>
                                        </p:tav>
                                        <p:tav tm="100000">
                                          <p:val>
                                            <p:strVal val="#ppt_y"/>
                                          </p:val>
                                        </p:tav>
                                      </p:tavLst>
                                    </p:anim>
                                  </p:childTnLst>
                                </p:cTn>
                              </p:par>
                            </p:childTnLst>
                          </p:cTn>
                        </p:par>
                        <p:par>
                          <p:cTn id="46" fill="hold">
                            <p:stCondLst>
                              <p:cond delay="3000"/>
                            </p:stCondLst>
                            <p:childTnLst>
                              <p:par>
                                <p:cTn id="47" presetID="22" presetClass="entr" presetSubtype="4" fill="hold" nodeType="after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ipe(down)">
                                      <p:cBhvr>
                                        <p:cTn id="49" dur="500"/>
                                        <p:tgtEl>
                                          <p:spTgt spid="25"/>
                                        </p:tgtEl>
                                      </p:cBhvr>
                                    </p:animEffect>
                                  </p:childTnLst>
                                </p:cTn>
                              </p:par>
                            </p:childTnLst>
                          </p:cTn>
                        </p:par>
                        <p:par>
                          <p:cTn id="50" fill="hold">
                            <p:stCondLst>
                              <p:cond delay="3500"/>
                            </p:stCondLst>
                            <p:childTnLst>
                              <p:par>
                                <p:cTn id="51" presetID="2" presetClass="entr" presetSubtype="8"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cBhvr additive="base">
                                        <p:cTn id="53" dur="300" fill="hold"/>
                                        <p:tgtEl>
                                          <p:spTgt spid="26"/>
                                        </p:tgtEl>
                                        <p:attrNameLst>
                                          <p:attrName>ppt_x</p:attrName>
                                        </p:attrNameLst>
                                      </p:cBhvr>
                                      <p:tavLst>
                                        <p:tav tm="0">
                                          <p:val>
                                            <p:strVal val="0-#ppt_w/2"/>
                                          </p:val>
                                        </p:tav>
                                        <p:tav tm="100000">
                                          <p:val>
                                            <p:strVal val="#ppt_x"/>
                                          </p:val>
                                        </p:tav>
                                      </p:tavLst>
                                    </p:anim>
                                    <p:anim calcmode="lin" valueType="num">
                                      <p:cBhvr additive="base">
                                        <p:cTn id="54" dur="300" fill="hold"/>
                                        <p:tgtEl>
                                          <p:spTgt spid="26"/>
                                        </p:tgtEl>
                                        <p:attrNameLst>
                                          <p:attrName>ppt_y</p:attrName>
                                        </p:attrNameLst>
                                      </p:cBhvr>
                                      <p:tavLst>
                                        <p:tav tm="0">
                                          <p:val>
                                            <p:strVal val="#ppt_y"/>
                                          </p:val>
                                        </p:tav>
                                        <p:tav tm="100000">
                                          <p:val>
                                            <p:strVal val="#ppt_y"/>
                                          </p:val>
                                        </p:tav>
                                      </p:tavLst>
                                    </p:anim>
                                  </p:childTnLst>
                                </p:cTn>
                              </p:par>
                            </p:childTnLst>
                          </p:cTn>
                        </p:par>
                        <p:par>
                          <p:cTn id="55" fill="hold">
                            <p:stCondLst>
                              <p:cond delay="4000"/>
                            </p:stCondLst>
                            <p:childTnLst>
                              <p:par>
                                <p:cTn id="56" presetID="22" presetClass="entr" presetSubtype="4" fill="hold" nodeType="after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wipe(down)">
                                      <p:cBhvr>
                                        <p:cTn id="58" dur="500"/>
                                        <p:tgtEl>
                                          <p:spTgt spid="27"/>
                                        </p:tgtEl>
                                      </p:cBhvr>
                                    </p:animEffect>
                                  </p:childTnLst>
                                </p:cTn>
                              </p:par>
                            </p:childTnLst>
                          </p:cTn>
                        </p:par>
                        <p:par>
                          <p:cTn id="59" fill="hold">
                            <p:stCondLst>
                              <p:cond delay="4500"/>
                            </p:stCondLst>
                            <p:childTnLst>
                              <p:par>
                                <p:cTn id="60" presetID="2" presetClass="entr" presetSubtype="8" fill="hold" grpId="0" nodeType="afterEffect">
                                  <p:stCondLst>
                                    <p:cond delay="0"/>
                                  </p:stCondLst>
                                  <p:childTnLst>
                                    <p:set>
                                      <p:cBhvr>
                                        <p:cTn id="61" dur="1" fill="hold">
                                          <p:stCondLst>
                                            <p:cond delay="0"/>
                                          </p:stCondLst>
                                        </p:cTn>
                                        <p:tgtEl>
                                          <p:spTgt spid="28"/>
                                        </p:tgtEl>
                                        <p:attrNameLst>
                                          <p:attrName>style.visibility</p:attrName>
                                        </p:attrNameLst>
                                      </p:cBhvr>
                                      <p:to>
                                        <p:strVal val="visible"/>
                                      </p:to>
                                    </p:set>
                                    <p:anim calcmode="lin" valueType="num">
                                      <p:cBhvr additive="base">
                                        <p:cTn id="62" dur="300" fill="hold"/>
                                        <p:tgtEl>
                                          <p:spTgt spid="28"/>
                                        </p:tgtEl>
                                        <p:attrNameLst>
                                          <p:attrName>ppt_x</p:attrName>
                                        </p:attrNameLst>
                                      </p:cBhvr>
                                      <p:tavLst>
                                        <p:tav tm="0">
                                          <p:val>
                                            <p:strVal val="0-#ppt_w/2"/>
                                          </p:val>
                                        </p:tav>
                                        <p:tav tm="100000">
                                          <p:val>
                                            <p:strVal val="#ppt_x"/>
                                          </p:val>
                                        </p:tav>
                                      </p:tavLst>
                                    </p:anim>
                                    <p:anim calcmode="lin" valueType="num">
                                      <p:cBhvr additive="base">
                                        <p:cTn id="63" dur="300" fill="hold"/>
                                        <p:tgtEl>
                                          <p:spTgt spid="28"/>
                                        </p:tgtEl>
                                        <p:attrNameLst>
                                          <p:attrName>ppt_y</p:attrName>
                                        </p:attrNameLst>
                                      </p:cBhvr>
                                      <p:tavLst>
                                        <p:tav tm="0">
                                          <p:val>
                                            <p:strVal val="#ppt_y"/>
                                          </p:val>
                                        </p:tav>
                                        <p:tav tm="100000">
                                          <p:val>
                                            <p:strVal val="#ppt_y"/>
                                          </p:val>
                                        </p:tav>
                                      </p:tavLst>
                                    </p:anim>
                                  </p:childTnLst>
                                </p:cTn>
                              </p:par>
                            </p:childTnLst>
                          </p:cTn>
                        </p:par>
                        <p:par>
                          <p:cTn id="64" fill="hold">
                            <p:stCondLst>
                              <p:cond delay="5000"/>
                            </p:stCondLst>
                            <p:childTnLst>
                              <p:par>
                                <p:cTn id="65" presetID="22" presetClass="entr" presetSubtype="4" fill="hold" nodeType="after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wipe(down)">
                                      <p:cBhvr>
                                        <p:cTn id="67" dur="500"/>
                                        <p:tgtEl>
                                          <p:spTgt spid="29"/>
                                        </p:tgtEl>
                                      </p:cBhvr>
                                    </p:animEffect>
                                  </p:childTnLst>
                                </p:cTn>
                              </p:par>
                            </p:childTnLst>
                          </p:cTn>
                        </p:par>
                        <p:par>
                          <p:cTn id="68" fill="hold">
                            <p:stCondLst>
                              <p:cond delay="5500"/>
                            </p:stCondLst>
                            <p:childTnLst>
                              <p:par>
                                <p:cTn id="69" presetID="2" presetClass="entr" presetSubtype="8" fill="hold" grpId="0" nodeType="afterEffect">
                                  <p:stCondLst>
                                    <p:cond delay="0"/>
                                  </p:stCondLst>
                                  <p:childTnLst>
                                    <p:set>
                                      <p:cBhvr>
                                        <p:cTn id="70" dur="1" fill="hold">
                                          <p:stCondLst>
                                            <p:cond delay="0"/>
                                          </p:stCondLst>
                                        </p:cTn>
                                        <p:tgtEl>
                                          <p:spTgt spid="30"/>
                                        </p:tgtEl>
                                        <p:attrNameLst>
                                          <p:attrName>style.visibility</p:attrName>
                                        </p:attrNameLst>
                                      </p:cBhvr>
                                      <p:to>
                                        <p:strVal val="visible"/>
                                      </p:to>
                                    </p:set>
                                    <p:anim calcmode="lin" valueType="num">
                                      <p:cBhvr additive="base">
                                        <p:cTn id="71" dur="300" fill="hold"/>
                                        <p:tgtEl>
                                          <p:spTgt spid="30"/>
                                        </p:tgtEl>
                                        <p:attrNameLst>
                                          <p:attrName>ppt_x</p:attrName>
                                        </p:attrNameLst>
                                      </p:cBhvr>
                                      <p:tavLst>
                                        <p:tav tm="0">
                                          <p:val>
                                            <p:strVal val="0-#ppt_w/2"/>
                                          </p:val>
                                        </p:tav>
                                        <p:tav tm="100000">
                                          <p:val>
                                            <p:strVal val="#ppt_x"/>
                                          </p:val>
                                        </p:tav>
                                      </p:tavLst>
                                    </p:anim>
                                    <p:anim calcmode="lin" valueType="num">
                                      <p:cBhvr additive="base">
                                        <p:cTn id="72" dur="300" fill="hold"/>
                                        <p:tgtEl>
                                          <p:spTgt spid="30"/>
                                        </p:tgtEl>
                                        <p:attrNameLst>
                                          <p:attrName>ppt_y</p:attrName>
                                        </p:attrNameLst>
                                      </p:cBhvr>
                                      <p:tavLst>
                                        <p:tav tm="0">
                                          <p:val>
                                            <p:strVal val="#ppt_y"/>
                                          </p:val>
                                        </p:tav>
                                        <p:tav tm="100000">
                                          <p:val>
                                            <p:strVal val="#ppt_y"/>
                                          </p:val>
                                        </p:tav>
                                      </p:tavLst>
                                    </p:anim>
                                  </p:childTnLst>
                                </p:cTn>
                              </p:par>
                            </p:childTnLst>
                          </p:cTn>
                        </p:par>
                        <p:par>
                          <p:cTn id="73" fill="hold">
                            <p:stCondLst>
                              <p:cond delay="6000"/>
                            </p:stCondLst>
                            <p:childTnLst>
                              <p:par>
                                <p:cTn id="74" presetID="22" presetClass="entr" presetSubtype="4" fill="hold" nodeType="after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wipe(down)">
                                      <p:cBhvr>
                                        <p:cTn id="76" dur="500"/>
                                        <p:tgtEl>
                                          <p:spTgt spid="31"/>
                                        </p:tgtEl>
                                      </p:cBhvr>
                                    </p:animEffect>
                                  </p:childTnLst>
                                </p:cTn>
                              </p:par>
                            </p:childTnLst>
                          </p:cTn>
                        </p:par>
                        <p:par>
                          <p:cTn id="77" fill="hold">
                            <p:stCondLst>
                              <p:cond delay="6500"/>
                            </p:stCondLst>
                            <p:childTnLst>
                              <p:par>
                                <p:cTn id="78" presetID="2" presetClass="entr" presetSubtype="8" fill="hold" grpId="0" nodeType="afterEffect">
                                  <p:stCondLst>
                                    <p:cond delay="0"/>
                                  </p:stCondLst>
                                  <p:childTnLst>
                                    <p:set>
                                      <p:cBhvr>
                                        <p:cTn id="79" dur="1" fill="hold">
                                          <p:stCondLst>
                                            <p:cond delay="0"/>
                                          </p:stCondLst>
                                        </p:cTn>
                                        <p:tgtEl>
                                          <p:spTgt spid="32"/>
                                        </p:tgtEl>
                                        <p:attrNameLst>
                                          <p:attrName>style.visibility</p:attrName>
                                        </p:attrNameLst>
                                      </p:cBhvr>
                                      <p:to>
                                        <p:strVal val="visible"/>
                                      </p:to>
                                    </p:set>
                                    <p:anim calcmode="lin" valueType="num">
                                      <p:cBhvr additive="base">
                                        <p:cTn id="80" dur="300" fill="hold"/>
                                        <p:tgtEl>
                                          <p:spTgt spid="32"/>
                                        </p:tgtEl>
                                        <p:attrNameLst>
                                          <p:attrName>ppt_x</p:attrName>
                                        </p:attrNameLst>
                                      </p:cBhvr>
                                      <p:tavLst>
                                        <p:tav tm="0">
                                          <p:val>
                                            <p:strVal val="0-#ppt_w/2"/>
                                          </p:val>
                                        </p:tav>
                                        <p:tav tm="100000">
                                          <p:val>
                                            <p:strVal val="#ppt_x"/>
                                          </p:val>
                                        </p:tav>
                                      </p:tavLst>
                                    </p:anim>
                                    <p:anim calcmode="lin" valueType="num">
                                      <p:cBhvr additive="base">
                                        <p:cTn id="81" dur="300" fill="hold"/>
                                        <p:tgtEl>
                                          <p:spTgt spid="32"/>
                                        </p:tgtEl>
                                        <p:attrNameLst>
                                          <p:attrName>ppt_y</p:attrName>
                                        </p:attrNameLst>
                                      </p:cBhvr>
                                      <p:tavLst>
                                        <p:tav tm="0">
                                          <p:val>
                                            <p:strVal val="#ppt_y"/>
                                          </p:val>
                                        </p:tav>
                                        <p:tav tm="100000">
                                          <p:val>
                                            <p:strVal val="#ppt_y"/>
                                          </p:val>
                                        </p:tav>
                                      </p:tavLst>
                                    </p:anim>
                                  </p:childTnLst>
                                </p:cTn>
                              </p:par>
                              <p:par>
                                <p:cTn id="82" presetID="12" presetClass="entr" presetSubtype="8" fill="hold" nodeType="withEffect">
                                  <p:stCondLst>
                                    <p:cond delay="600"/>
                                  </p:stCondLst>
                                  <p:childTnLst>
                                    <p:set>
                                      <p:cBhvr>
                                        <p:cTn id="83" dur="1" fill="hold">
                                          <p:stCondLst>
                                            <p:cond delay="0"/>
                                          </p:stCondLst>
                                        </p:cTn>
                                        <p:tgtEl>
                                          <p:spTgt spid="33"/>
                                        </p:tgtEl>
                                        <p:attrNameLst>
                                          <p:attrName>style.visibility</p:attrName>
                                        </p:attrNameLst>
                                      </p:cBhvr>
                                      <p:to>
                                        <p:strVal val="visible"/>
                                      </p:to>
                                    </p:set>
                                    <p:anim calcmode="lin" valueType="num">
                                      <p:cBhvr additive="base">
                                        <p:cTn id="84" dur="500"/>
                                        <p:tgtEl>
                                          <p:spTgt spid="33"/>
                                        </p:tgtEl>
                                        <p:attrNameLst>
                                          <p:attrName>ppt_x</p:attrName>
                                        </p:attrNameLst>
                                      </p:cBhvr>
                                      <p:tavLst>
                                        <p:tav tm="0">
                                          <p:val>
                                            <p:strVal val="#ppt_x-#ppt_w*1.125000"/>
                                          </p:val>
                                        </p:tav>
                                        <p:tav tm="100000">
                                          <p:val>
                                            <p:strVal val="#ppt_x"/>
                                          </p:val>
                                        </p:tav>
                                      </p:tavLst>
                                    </p:anim>
                                    <p:animEffect transition="in" filter="wipe(right)">
                                      <p:cBhvr>
                                        <p:cTn id="85" dur="500"/>
                                        <p:tgtEl>
                                          <p:spTgt spid="33"/>
                                        </p:tgtEl>
                                      </p:cBhvr>
                                    </p:animEffect>
                                  </p:childTnLst>
                                </p:cTn>
                              </p:par>
                            </p:childTnLst>
                          </p:cTn>
                        </p:par>
                        <p:par>
                          <p:cTn id="86" fill="hold">
                            <p:stCondLst>
                              <p:cond delay="7000"/>
                            </p:stCondLst>
                            <p:childTnLst>
                              <p:par>
                                <p:cTn id="87" presetID="22" presetClass="entr" presetSubtype="4" fill="hold" nodeType="afterEffect">
                                  <p:stCondLst>
                                    <p:cond delay="0"/>
                                  </p:stCondLst>
                                  <p:childTnLst>
                                    <p:set>
                                      <p:cBhvr>
                                        <p:cTn id="88" dur="1" fill="hold">
                                          <p:stCondLst>
                                            <p:cond delay="0"/>
                                          </p:stCondLst>
                                        </p:cTn>
                                        <p:tgtEl>
                                          <p:spTgt spid="36"/>
                                        </p:tgtEl>
                                        <p:attrNameLst>
                                          <p:attrName>style.visibility</p:attrName>
                                        </p:attrNameLst>
                                      </p:cBhvr>
                                      <p:to>
                                        <p:strVal val="visible"/>
                                      </p:to>
                                    </p:set>
                                    <p:animEffect transition="in" filter="wipe(down)">
                                      <p:cBhvr>
                                        <p:cTn id="89" dur="500"/>
                                        <p:tgtEl>
                                          <p:spTgt spid="36"/>
                                        </p:tgtEl>
                                      </p:cBhvr>
                                    </p:animEffect>
                                  </p:childTnLst>
                                </p:cTn>
                              </p:par>
                            </p:childTnLst>
                          </p:cTn>
                        </p:par>
                        <p:par>
                          <p:cTn id="90" fill="hold">
                            <p:stCondLst>
                              <p:cond delay="7500"/>
                            </p:stCondLst>
                            <p:childTnLst>
                              <p:par>
                                <p:cTn id="91" presetID="2" presetClass="entr" presetSubtype="8" fill="hold" grpId="0" nodeType="afterEffect">
                                  <p:stCondLst>
                                    <p:cond delay="0"/>
                                  </p:stCondLst>
                                  <p:childTnLst>
                                    <p:set>
                                      <p:cBhvr>
                                        <p:cTn id="92" dur="1" fill="hold">
                                          <p:stCondLst>
                                            <p:cond delay="0"/>
                                          </p:stCondLst>
                                        </p:cTn>
                                        <p:tgtEl>
                                          <p:spTgt spid="37"/>
                                        </p:tgtEl>
                                        <p:attrNameLst>
                                          <p:attrName>style.visibility</p:attrName>
                                        </p:attrNameLst>
                                      </p:cBhvr>
                                      <p:to>
                                        <p:strVal val="visible"/>
                                      </p:to>
                                    </p:set>
                                    <p:anim calcmode="lin" valueType="num">
                                      <p:cBhvr additive="base">
                                        <p:cTn id="93" dur="300" fill="hold"/>
                                        <p:tgtEl>
                                          <p:spTgt spid="37"/>
                                        </p:tgtEl>
                                        <p:attrNameLst>
                                          <p:attrName>ppt_x</p:attrName>
                                        </p:attrNameLst>
                                      </p:cBhvr>
                                      <p:tavLst>
                                        <p:tav tm="0">
                                          <p:val>
                                            <p:strVal val="0-#ppt_w/2"/>
                                          </p:val>
                                        </p:tav>
                                        <p:tav tm="100000">
                                          <p:val>
                                            <p:strVal val="#ppt_x"/>
                                          </p:val>
                                        </p:tav>
                                      </p:tavLst>
                                    </p:anim>
                                    <p:anim calcmode="lin" valueType="num">
                                      <p:cBhvr additive="base">
                                        <p:cTn id="94" dur="3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utoUpdateAnimBg="0"/>
      <p:bldP spid="26" grpId="0" autoUpdateAnimBg="0"/>
      <p:bldP spid="28" grpId="0" autoUpdateAnimBg="0"/>
      <p:bldP spid="30" grpId="0" autoUpdateAnimBg="0"/>
      <p:bldP spid="32" grpId="0" autoUpdateAnimBg="0"/>
      <p:bldP spid="37"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3167" y="174496"/>
            <a:ext cx="3536732" cy="810982"/>
            <a:chOff x="823167" y="174496"/>
            <a:chExt cx="3536732" cy="810982"/>
          </a:xfrm>
        </p:grpSpPr>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23167" y="174496"/>
              <a:ext cx="3486972" cy="810982"/>
            </a:xfrm>
            <a:prstGeom prst="rect">
              <a:avLst/>
            </a:prstGeom>
          </p:spPr>
        </p:pic>
        <p:sp>
          <p:nvSpPr>
            <p:cNvPr id="54" name="Rectangle 23"/>
            <p:cNvSpPr>
              <a:spLocks noChangeArrowheads="1"/>
            </p:cNvSpPr>
            <p:nvPr/>
          </p:nvSpPr>
          <p:spPr bwMode="auto">
            <a:xfrm>
              <a:off x="823167" y="238506"/>
              <a:ext cx="353673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zh-CN" altLang="en-US" sz="4000" kern="10" smtClean="0">
                  <a:ln w="19050">
                    <a:noFill/>
                    <a:miter lim="800000"/>
                  </a:ln>
                  <a:solidFill>
                    <a:schemeClr val="bg1"/>
                  </a:solidFill>
                  <a:latin typeface="华文行楷" panose="02010800040101010101" pitchFamily="2" charset="-122"/>
                  <a:ea typeface="华文行楷" panose="02010800040101010101" pitchFamily="2" charset="-122"/>
                </a:rPr>
                <a:t>就业指导</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grpSp>
        <p:nvGrpSpPr>
          <p:cNvPr id="50" name="组合 49"/>
          <p:cNvGrpSpPr/>
          <p:nvPr/>
        </p:nvGrpSpPr>
        <p:grpSpPr>
          <a:xfrm>
            <a:off x="351974" y="174496"/>
            <a:ext cx="842865" cy="852406"/>
            <a:chOff x="2770755" y="4128825"/>
            <a:chExt cx="1837870" cy="1858675"/>
          </a:xfrm>
        </p:grpSpPr>
        <p:pic>
          <p:nvPicPr>
            <p:cNvPr id="51" name="图片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0755" y="4128825"/>
              <a:ext cx="1837870" cy="1858675"/>
            </a:xfrm>
            <a:prstGeom prst="rect">
              <a:avLst/>
            </a:prstGeom>
          </p:spPr>
        </p:pic>
        <p:sp>
          <p:nvSpPr>
            <p:cNvPr id="52" name="Rectangle 23"/>
            <p:cNvSpPr>
              <a:spLocks noChangeArrowheads="1"/>
            </p:cNvSpPr>
            <p:nvPr/>
          </p:nvSpPr>
          <p:spPr bwMode="auto">
            <a:xfrm>
              <a:off x="2906801" y="4286386"/>
              <a:ext cx="1582980" cy="154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zh-CN" sz="4000" kern="10" smtClean="0">
                  <a:ln w="19050">
                    <a:noFill/>
                    <a:miter lim="800000"/>
                  </a:ln>
                  <a:solidFill>
                    <a:schemeClr val="bg1"/>
                  </a:solidFill>
                  <a:latin typeface="华文行楷" panose="02010800040101010101" pitchFamily="2" charset="-122"/>
                  <a:ea typeface="华文行楷" panose="02010800040101010101" pitchFamily="2" charset="-122"/>
                </a:rPr>
                <a:t>04</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cxnSp>
        <p:nvCxnSpPr>
          <p:cNvPr id="38" name="肘形连接符 37"/>
          <p:cNvCxnSpPr/>
          <p:nvPr/>
        </p:nvCxnSpPr>
        <p:spPr>
          <a:xfrm flipH="1" flipV="1">
            <a:off x="6377048" y="1873533"/>
            <a:ext cx="3769284" cy="545753"/>
          </a:xfrm>
          <a:prstGeom prst="bentConnector3">
            <a:avLst>
              <a:gd name="adj1" fmla="val 218"/>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9" name="肘形连接符 38"/>
          <p:cNvCxnSpPr/>
          <p:nvPr/>
        </p:nvCxnSpPr>
        <p:spPr>
          <a:xfrm flipH="1">
            <a:off x="6377048" y="5301409"/>
            <a:ext cx="3769284" cy="545753"/>
          </a:xfrm>
          <a:prstGeom prst="bentConnector3">
            <a:avLst>
              <a:gd name="adj1" fmla="val 218"/>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0" name="肘形连接符 39"/>
          <p:cNvCxnSpPr/>
          <p:nvPr/>
        </p:nvCxnSpPr>
        <p:spPr>
          <a:xfrm flipV="1">
            <a:off x="2127343" y="1873533"/>
            <a:ext cx="3636171" cy="545753"/>
          </a:xfrm>
          <a:prstGeom prst="bentConnector3">
            <a:avLst>
              <a:gd name="adj1" fmla="val 218"/>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1" name="肘形连接符 40"/>
          <p:cNvCxnSpPr/>
          <p:nvPr/>
        </p:nvCxnSpPr>
        <p:spPr>
          <a:xfrm>
            <a:off x="2127343" y="5301409"/>
            <a:ext cx="3636171" cy="545753"/>
          </a:xfrm>
          <a:prstGeom prst="bentConnector3">
            <a:avLst>
              <a:gd name="adj1" fmla="val 218"/>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2" name="文本框 5"/>
          <p:cNvSpPr txBox="1"/>
          <p:nvPr/>
        </p:nvSpPr>
        <p:spPr>
          <a:xfrm>
            <a:off x="2886426" y="4942333"/>
            <a:ext cx="2877088" cy="705155"/>
          </a:xfrm>
          <a:prstGeom prst="rect">
            <a:avLst/>
          </a:prstGeom>
        </p:spPr>
        <p:txBody>
          <a:bodyPr vert="horz" lIns="91431" tIns="45715" rIns="91431" bIns="45715" rtlCol="0" anchor="t">
            <a:noAutofit/>
          </a:bodyPr>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defTabSz="913765">
              <a:lnSpc>
                <a:spcPct val="120000"/>
              </a:lnSpc>
              <a:spcBef>
                <a:spcPct val="0"/>
              </a:spcBef>
            </a:pPr>
            <a:r>
              <a:rPr altLang="en-US" sz="1465" dirty="0">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endParaRPr altLang="en-US" sz="1465" dirty="0">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文本框 6"/>
          <p:cNvSpPr txBox="1"/>
          <p:nvPr/>
        </p:nvSpPr>
        <p:spPr>
          <a:xfrm>
            <a:off x="2880095" y="5869433"/>
            <a:ext cx="1210570" cy="400099"/>
          </a:xfrm>
          <a:prstGeom prst="rect">
            <a:avLst/>
          </a:prstGeom>
          <a:noFill/>
        </p:spPr>
        <p:txBody>
          <a:bodyPr wrap="none" lIns="91431" tIns="45715" rIns="91431" bIns="45715" rtlCol="0">
            <a:spAutoFit/>
          </a:bodyPr>
          <a:lstStyle/>
          <a:p>
            <a:pPr defTabSz="913765"/>
            <a:r>
              <a:rPr lang="zh-CN" altLang="en-US" sz="2000" b="1" smtClean="0">
                <a:solidFill>
                  <a:prstClr val="black">
                    <a:lumMod val="65000"/>
                    <a:lumOff val="35000"/>
                  </a:prstClr>
                </a:solidFill>
                <a:latin typeface="微软雅黑" panose="020B0503020204020204" pitchFamily="34" charset="-122"/>
                <a:ea typeface="微软雅黑" panose="020B0503020204020204" pitchFamily="34" charset="-122"/>
              </a:rPr>
              <a:t>岗位定位</a:t>
            </a:r>
            <a:endParaRPr lang="zh-CN" altLang="en-US" sz="2000" b="1"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nvGrpSpPr>
          <p:cNvPr id="44" name="组合 43"/>
          <p:cNvGrpSpPr/>
          <p:nvPr/>
        </p:nvGrpSpPr>
        <p:grpSpPr>
          <a:xfrm>
            <a:off x="1430586" y="3937775"/>
            <a:ext cx="1345789" cy="1345789"/>
            <a:chOff x="1854558" y="3854906"/>
            <a:chExt cx="1403797" cy="1403797"/>
          </a:xfrm>
        </p:grpSpPr>
        <p:sp>
          <p:nvSpPr>
            <p:cNvPr id="45" name="椭圆 44"/>
            <p:cNvSpPr/>
            <p:nvPr/>
          </p:nvSpPr>
          <p:spPr>
            <a:xfrm>
              <a:off x="1854558" y="3854906"/>
              <a:ext cx="1403797" cy="140379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200">
                <a:solidFill>
                  <a:prstClr val="white"/>
                </a:solidFill>
                <a:latin typeface="微软雅黑" panose="020B0503020204020204" pitchFamily="34" charset="-122"/>
                <a:ea typeface="微软雅黑" panose="020B0503020204020204" pitchFamily="34" charset="-122"/>
              </a:endParaRPr>
            </a:p>
          </p:txBody>
        </p:sp>
        <p:grpSp>
          <p:nvGrpSpPr>
            <p:cNvPr id="46" name="组合 45"/>
            <p:cNvGrpSpPr/>
            <p:nvPr/>
          </p:nvGrpSpPr>
          <p:grpSpPr>
            <a:xfrm>
              <a:off x="2350626" y="4217787"/>
              <a:ext cx="392888" cy="661931"/>
              <a:chOff x="6989997" y="4660429"/>
              <a:chExt cx="292099" cy="492124"/>
            </a:xfrm>
            <a:solidFill>
              <a:schemeClr val="bg1">
                <a:lumMod val="95000"/>
              </a:schemeClr>
            </a:solidFill>
          </p:grpSpPr>
          <p:sp>
            <p:nvSpPr>
              <p:cNvPr id="47" name="Freeform 15"/>
              <p:cNvSpPr>
                <a:spLocks noEditPoints="1"/>
              </p:cNvSpPr>
              <p:nvPr/>
            </p:nvSpPr>
            <p:spPr bwMode="auto">
              <a:xfrm>
                <a:off x="6989997" y="4660429"/>
                <a:ext cx="292099" cy="492124"/>
              </a:xfrm>
              <a:custGeom>
                <a:avLst/>
                <a:gdLst>
                  <a:gd name="T0" fmla="*/ 0 w 166"/>
                  <a:gd name="T1" fmla="*/ 444500 h 280"/>
                  <a:gd name="T2" fmla="*/ 263525 w 166"/>
                  <a:gd name="T3" fmla="*/ 444500 h 280"/>
                  <a:gd name="T4" fmla="*/ 263525 w 166"/>
                  <a:gd name="T5" fmla="*/ 425450 h 280"/>
                  <a:gd name="T6" fmla="*/ 263525 w 166"/>
                  <a:gd name="T7" fmla="*/ 425450 h 280"/>
                  <a:gd name="T8" fmla="*/ 260350 w 166"/>
                  <a:gd name="T9" fmla="*/ 419100 h 280"/>
                  <a:gd name="T10" fmla="*/ 254000 w 166"/>
                  <a:gd name="T11" fmla="*/ 415925 h 280"/>
                  <a:gd name="T12" fmla="*/ 9525 w 166"/>
                  <a:gd name="T13" fmla="*/ 415925 h 280"/>
                  <a:gd name="T14" fmla="*/ 9525 w 166"/>
                  <a:gd name="T15" fmla="*/ 415925 h 280"/>
                  <a:gd name="T16" fmla="*/ 3175 w 166"/>
                  <a:gd name="T17" fmla="*/ 419100 h 280"/>
                  <a:gd name="T18" fmla="*/ 0 w 166"/>
                  <a:gd name="T19" fmla="*/ 425450 h 280"/>
                  <a:gd name="T20" fmla="*/ 0 w 166"/>
                  <a:gd name="T21" fmla="*/ 444500 h 280"/>
                  <a:gd name="T22" fmla="*/ 0 w 166"/>
                  <a:gd name="T23" fmla="*/ 444500 h 280"/>
                  <a:gd name="T24" fmla="*/ 0 w 166"/>
                  <a:gd name="T25" fmla="*/ 0 h 280"/>
                  <a:gd name="T26" fmla="*/ 263525 w 166"/>
                  <a:gd name="T27" fmla="*/ 0 h 280"/>
                  <a:gd name="T28" fmla="*/ 263525 w 166"/>
                  <a:gd name="T29" fmla="*/ 19050 h 280"/>
                  <a:gd name="T30" fmla="*/ 263525 w 166"/>
                  <a:gd name="T31" fmla="*/ 19050 h 280"/>
                  <a:gd name="T32" fmla="*/ 260350 w 166"/>
                  <a:gd name="T33" fmla="*/ 25400 h 280"/>
                  <a:gd name="T34" fmla="*/ 254000 w 166"/>
                  <a:gd name="T35" fmla="*/ 28575 h 280"/>
                  <a:gd name="T36" fmla="*/ 9525 w 166"/>
                  <a:gd name="T37" fmla="*/ 28575 h 280"/>
                  <a:gd name="T38" fmla="*/ 9525 w 166"/>
                  <a:gd name="T39" fmla="*/ 28575 h 280"/>
                  <a:gd name="T40" fmla="*/ 3175 w 166"/>
                  <a:gd name="T41" fmla="*/ 25400 h 280"/>
                  <a:gd name="T42" fmla="*/ 0 w 166"/>
                  <a:gd name="T43" fmla="*/ 19050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grpFill/>
              <a:ln w="9525">
                <a:noFill/>
                <a:round/>
              </a:ln>
            </p:spPr>
            <p:txBody>
              <a:bodyPr/>
              <a:lstStyle/>
              <a:p>
                <a:pPr defTabSz="913765">
                  <a:defRPr/>
                </a:pPr>
                <a:endParaRPr lang="en-US" sz="3025" kern="0" dirty="0">
                  <a:solidFill>
                    <a:sysClr val="windowText" lastClr="000000"/>
                  </a:solidFill>
                  <a:latin typeface="微软雅黑" panose="020B0503020204020204" pitchFamily="34" charset="-122"/>
                  <a:ea typeface="微软雅黑" panose="020B0503020204020204" pitchFamily="34" charset="-122"/>
                </a:endParaRPr>
              </a:p>
            </p:txBody>
          </p:sp>
          <p:sp>
            <p:nvSpPr>
              <p:cNvPr id="48" name="Freeform 16"/>
              <p:cNvSpPr>
                <a:spLocks noEditPoints="1"/>
              </p:cNvSpPr>
              <p:nvPr/>
            </p:nvSpPr>
            <p:spPr bwMode="auto">
              <a:xfrm>
                <a:off x="7013811" y="4706468"/>
                <a:ext cx="244476" cy="400050"/>
              </a:xfrm>
              <a:custGeom>
                <a:avLst/>
                <a:gdLst>
                  <a:gd name="T0" fmla="*/ 22225 w 138"/>
                  <a:gd name="T1" fmla="*/ 79375 h 228"/>
                  <a:gd name="T2" fmla="*/ 22225 w 138"/>
                  <a:gd name="T3" fmla="*/ 92075 h 228"/>
                  <a:gd name="T4" fmla="*/ 31750 w 138"/>
                  <a:gd name="T5" fmla="*/ 111125 h 228"/>
                  <a:gd name="T6" fmla="*/ 76200 w 138"/>
                  <a:gd name="T7" fmla="*/ 152400 h 228"/>
                  <a:gd name="T8" fmla="*/ 88900 w 138"/>
                  <a:gd name="T9" fmla="*/ 165100 h 228"/>
                  <a:gd name="T10" fmla="*/ 92075 w 138"/>
                  <a:gd name="T11" fmla="*/ 180975 h 228"/>
                  <a:gd name="T12" fmla="*/ 76200 w 138"/>
                  <a:gd name="T13" fmla="*/ 209550 h 228"/>
                  <a:gd name="T14" fmla="*/ 38100 w 138"/>
                  <a:gd name="T15" fmla="*/ 241300 h 228"/>
                  <a:gd name="T16" fmla="*/ 25400 w 138"/>
                  <a:gd name="T17" fmla="*/ 257175 h 228"/>
                  <a:gd name="T18" fmla="*/ 22225 w 138"/>
                  <a:gd name="T19" fmla="*/ 279400 h 228"/>
                  <a:gd name="T20" fmla="*/ 0 w 138"/>
                  <a:gd name="T21" fmla="*/ 361950 h 228"/>
                  <a:gd name="T22" fmla="*/ 0 w 138"/>
                  <a:gd name="T23" fmla="*/ 273050 h 228"/>
                  <a:gd name="T24" fmla="*/ 3175 w 138"/>
                  <a:gd name="T25" fmla="*/ 244475 h 228"/>
                  <a:gd name="T26" fmla="*/ 22225 w 138"/>
                  <a:gd name="T27" fmla="*/ 225425 h 228"/>
                  <a:gd name="T28" fmla="*/ 57150 w 138"/>
                  <a:gd name="T29" fmla="*/ 193675 h 228"/>
                  <a:gd name="T30" fmla="*/ 66675 w 138"/>
                  <a:gd name="T31" fmla="*/ 180975 h 228"/>
                  <a:gd name="T32" fmla="*/ 57150 w 138"/>
                  <a:gd name="T33" fmla="*/ 168275 h 228"/>
                  <a:gd name="T34" fmla="*/ 22225 w 138"/>
                  <a:gd name="T35" fmla="*/ 136525 h 228"/>
                  <a:gd name="T36" fmla="*/ 3175 w 138"/>
                  <a:gd name="T37" fmla="*/ 114300 h 228"/>
                  <a:gd name="T38" fmla="*/ 0 w 138"/>
                  <a:gd name="T39" fmla="*/ 88900 h 228"/>
                  <a:gd name="T40" fmla="*/ 22225 w 138"/>
                  <a:gd name="T41" fmla="*/ 0 h 228"/>
                  <a:gd name="T42" fmla="*/ 196850 w 138"/>
                  <a:gd name="T43" fmla="*/ 361950 h 228"/>
                  <a:gd name="T44" fmla="*/ 196850 w 138"/>
                  <a:gd name="T45" fmla="*/ 279400 h 228"/>
                  <a:gd name="T46" fmla="*/ 193675 w 138"/>
                  <a:gd name="T47" fmla="*/ 257175 h 228"/>
                  <a:gd name="T48" fmla="*/ 180975 w 138"/>
                  <a:gd name="T49" fmla="*/ 241300 h 228"/>
                  <a:gd name="T50" fmla="*/ 142875 w 138"/>
                  <a:gd name="T51" fmla="*/ 209550 h 228"/>
                  <a:gd name="T52" fmla="*/ 127000 w 138"/>
                  <a:gd name="T53" fmla="*/ 180975 h 228"/>
                  <a:gd name="T54" fmla="*/ 130175 w 138"/>
                  <a:gd name="T55" fmla="*/ 165100 h 228"/>
                  <a:gd name="T56" fmla="*/ 180975 w 138"/>
                  <a:gd name="T57" fmla="*/ 120650 h 228"/>
                  <a:gd name="T58" fmla="*/ 187325 w 138"/>
                  <a:gd name="T59" fmla="*/ 111125 h 228"/>
                  <a:gd name="T60" fmla="*/ 196850 w 138"/>
                  <a:gd name="T61" fmla="*/ 92075 h 228"/>
                  <a:gd name="T62" fmla="*/ 196850 w 138"/>
                  <a:gd name="T63" fmla="*/ 0 h 228"/>
                  <a:gd name="T64" fmla="*/ 219075 w 138"/>
                  <a:gd name="T65" fmla="*/ 88900 h 228"/>
                  <a:gd name="T66" fmla="*/ 219075 w 138"/>
                  <a:gd name="T67" fmla="*/ 104775 h 228"/>
                  <a:gd name="T68" fmla="*/ 209550 w 138"/>
                  <a:gd name="T69" fmla="*/ 127000 h 228"/>
                  <a:gd name="T70" fmla="*/ 161925 w 138"/>
                  <a:gd name="T71" fmla="*/ 168275 h 228"/>
                  <a:gd name="T72" fmla="*/ 155575 w 138"/>
                  <a:gd name="T73" fmla="*/ 174625 h 228"/>
                  <a:gd name="T74" fmla="*/ 155575 w 138"/>
                  <a:gd name="T75" fmla="*/ 187325 h 228"/>
                  <a:gd name="T76" fmla="*/ 196850 w 138"/>
                  <a:gd name="T77" fmla="*/ 225425 h 228"/>
                  <a:gd name="T78" fmla="*/ 209550 w 138"/>
                  <a:gd name="T79" fmla="*/ 234950 h 228"/>
                  <a:gd name="T80" fmla="*/ 219075 w 138"/>
                  <a:gd name="T81" fmla="*/ 257175 h 228"/>
                  <a:gd name="T82" fmla="*/ 219075 w 138"/>
                  <a:gd name="T83" fmla="*/ 361950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grpFill/>
              <a:ln w="9525">
                <a:noFill/>
                <a:round/>
              </a:ln>
            </p:spPr>
            <p:txBody>
              <a:bodyPr/>
              <a:lstStyle/>
              <a:p>
                <a:pPr defTabSz="913765">
                  <a:defRPr/>
                </a:pPr>
                <a:endParaRPr lang="en-US" sz="3025" kern="0" dirty="0">
                  <a:solidFill>
                    <a:sysClr val="windowText" lastClr="000000"/>
                  </a:solidFill>
                  <a:latin typeface="微软雅黑" panose="020B0503020204020204" pitchFamily="34" charset="-122"/>
                  <a:ea typeface="微软雅黑" panose="020B0503020204020204" pitchFamily="34" charset="-122"/>
                </a:endParaRPr>
              </a:p>
            </p:txBody>
          </p:sp>
          <p:sp>
            <p:nvSpPr>
              <p:cNvPr id="49" name="Freeform 17"/>
              <p:cNvSpPr/>
              <p:nvPr/>
            </p:nvSpPr>
            <p:spPr bwMode="auto">
              <a:xfrm>
                <a:off x="7053499" y="4827118"/>
                <a:ext cx="165100" cy="279400"/>
              </a:xfrm>
              <a:custGeom>
                <a:avLst/>
                <a:gdLst>
                  <a:gd name="T0" fmla="*/ 0 w 94"/>
                  <a:gd name="T1" fmla="*/ 254000 h 160"/>
                  <a:gd name="T2" fmla="*/ 76200 w 94"/>
                  <a:gd name="T3" fmla="*/ 254000 h 160"/>
                  <a:gd name="T4" fmla="*/ 149225 w 94"/>
                  <a:gd name="T5" fmla="*/ 254000 h 160"/>
                  <a:gd name="T6" fmla="*/ 149225 w 94"/>
                  <a:gd name="T7" fmla="*/ 212725 h 160"/>
                  <a:gd name="T8" fmla="*/ 92075 w 94"/>
                  <a:gd name="T9" fmla="*/ 155575 h 160"/>
                  <a:gd name="T10" fmla="*/ 92075 w 94"/>
                  <a:gd name="T11" fmla="*/ 155575 h 160"/>
                  <a:gd name="T12" fmla="*/ 85725 w 94"/>
                  <a:gd name="T13" fmla="*/ 149225 h 160"/>
                  <a:gd name="T14" fmla="*/ 82550 w 94"/>
                  <a:gd name="T15" fmla="*/ 142875 h 160"/>
                  <a:gd name="T16" fmla="*/ 82550 w 94"/>
                  <a:gd name="T17" fmla="*/ 123825 h 160"/>
                  <a:gd name="T18" fmla="*/ 82550 w 94"/>
                  <a:gd name="T19" fmla="*/ 69850 h 160"/>
                  <a:gd name="T20" fmla="*/ 82550 w 94"/>
                  <a:gd name="T21" fmla="*/ 69850 h 160"/>
                  <a:gd name="T22" fmla="*/ 82550 w 94"/>
                  <a:gd name="T23" fmla="*/ 60325 h 160"/>
                  <a:gd name="T24" fmla="*/ 85725 w 94"/>
                  <a:gd name="T25" fmla="*/ 50800 h 160"/>
                  <a:gd name="T26" fmla="*/ 98425 w 94"/>
                  <a:gd name="T27" fmla="*/ 34925 h 160"/>
                  <a:gd name="T28" fmla="*/ 120650 w 94"/>
                  <a:gd name="T29" fmla="*/ 15875 h 160"/>
                  <a:gd name="T30" fmla="*/ 120650 w 94"/>
                  <a:gd name="T31" fmla="*/ 15875 h 160"/>
                  <a:gd name="T32" fmla="*/ 130175 w 94"/>
                  <a:gd name="T33" fmla="*/ 9525 h 160"/>
                  <a:gd name="T34" fmla="*/ 139700 w 94"/>
                  <a:gd name="T35" fmla="*/ 0 h 160"/>
                  <a:gd name="T36" fmla="*/ 76200 w 94"/>
                  <a:gd name="T37" fmla="*/ 0 h 160"/>
                  <a:gd name="T38" fmla="*/ 9525 w 94"/>
                  <a:gd name="T39" fmla="*/ 0 h 160"/>
                  <a:gd name="T40" fmla="*/ 9525 w 94"/>
                  <a:gd name="T41" fmla="*/ 0 h 160"/>
                  <a:gd name="T42" fmla="*/ 19050 w 94"/>
                  <a:gd name="T43" fmla="*/ 9525 h 160"/>
                  <a:gd name="T44" fmla="*/ 28575 w 94"/>
                  <a:gd name="T45" fmla="*/ 15875 h 160"/>
                  <a:gd name="T46" fmla="*/ 50800 w 94"/>
                  <a:gd name="T47" fmla="*/ 34925 h 160"/>
                  <a:gd name="T48" fmla="*/ 50800 w 94"/>
                  <a:gd name="T49" fmla="*/ 34925 h 160"/>
                  <a:gd name="T50" fmla="*/ 60325 w 94"/>
                  <a:gd name="T51" fmla="*/ 50800 h 160"/>
                  <a:gd name="T52" fmla="*/ 66675 w 94"/>
                  <a:gd name="T53" fmla="*/ 60325 h 160"/>
                  <a:gd name="T54" fmla="*/ 66675 w 94"/>
                  <a:gd name="T55" fmla="*/ 69850 h 160"/>
                  <a:gd name="T56" fmla="*/ 66675 w 94"/>
                  <a:gd name="T57" fmla="*/ 123825 h 160"/>
                  <a:gd name="T58" fmla="*/ 66675 w 94"/>
                  <a:gd name="T59" fmla="*/ 123825 h 160"/>
                  <a:gd name="T60" fmla="*/ 66675 w 94"/>
                  <a:gd name="T61" fmla="*/ 142875 h 160"/>
                  <a:gd name="T62" fmla="*/ 63500 w 94"/>
                  <a:gd name="T63" fmla="*/ 149225 h 160"/>
                  <a:gd name="T64" fmla="*/ 60325 w 94"/>
                  <a:gd name="T65" fmla="*/ 155575 h 160"/>
                  <a:gd name="T66" fmla="*/ 0 w 94"/>
                  <a:gd name="T67" fmla="*/ 212725 h 160"/>
                  <a:gd name="T68" fmla="*/ 0 w 94"/>
                  <a:gd name="T69" fmla="*/ 2540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grpFill/>
              <a:ln w="9525">
                <a:noFill/>
                <a:round/>
              </a:ln>
            </p:spPr>
            <p:txBody>
              <a:bodyPr/>
              <a:lstStyle/>
              <a:p>
                <a:pPr defTabSz="913765">
                  <a:defRPr/>
                </a:pPr>
                <a:endParaRPr lang="en-US" sz="3025" kern="0" dirty="0">
                  <a:solidFill>
                    <a:sysClr val="windowText" lastClr="000000"/>
                  </a:solidFill>
                  <a:latin typeface="微软雅黑" panose="020B0503020204020204" pitchFamily="34" charset="-122"/>
                  <a:ea typeface="微软雅黑" panose="020B0503020204020204" pitchFamily="34" charset="-122"/>
                </a:endParaRPr>
              </a:p>
            </p:txBody>
          </p:sp>
        </p:grpSp>
      </p:grpSp>
      <p:sp>
        <p:nvSpPr>
          <p:cNvPr id="55" name="文本框 13"/>
          <p:cNvSpPr txBox="1"/>
          <p:nvPr/>
        </p:nvSpPr>
        <p:spPr>
          <a:xfrm>
            <a:off x="6450891" y="4926500"/>
            <a:ext cx="2865641" cy="705155"/>
          </a:xfrm>
          <a:prstGeom prst="rect">
            <a:avLst/>
          </a:prstGeom>
        </p:spPr>
        <p:txBody>
          <a:bodyPr vert="horz" lIns="91431" tIns="45715" rIns="91431" bIns="45715" rtlCol="0" anchor="t">
            <a:noAutofit/>
          </a:bodyPr>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defTabSz="913765">
              <a:lnSpc>
                <a:spcPct val="120000"/>
              </a:lnSpc>
              <a:spcBef>
                <a:spcPct val="0"/>
              </a:spcBef>
            </a:pPr>
            <a:r>
              <a:rPr altLang="en-US" sz="1465" dirty="0">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endParaRPr altLang="en-US" sz="1465" dirty="0">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文本框 14"/>
          <p:cNvSpPr txBox="1"/>
          <p:nvPr/>
        </p:nvSpPr>
        <p:spPr>
          <a:xfrm>
            <a:off x="8007521" y="5869433"/>
            <a:ext cx="1210570" cy="400099"/>
          </a:xfrm>
          <a:prstGeom prst="rect">
            <a:avLst/>
          </a:prstGeom>
          <a:noFill/>
        </p:spPr>
        <p:txBody>
          <a:bodyPr wrap="none" lIns="91431" tIns="45715" rIns="91431" bIns="45715" rtlCol="0">
            <a:spAutoFit/>
          </a:bodyPr>
          <a:lstStyle/>
          <a:p>
            <a:pPr defTabSz="913765"/>
            <a:r>
              <a:rPr lang="zh-CN" altLang="en-US" sz="2000" b="1" smtClean="0">
                <a:solidFill>
                  <a:prstClr val="black">
                    <a:lumMod val="65000"/>
                    <a:lumOff val="35000"/>
                  </a:prstClr>
                </a:solidFill>
                <a:latin typeface="微软雅黑" panose="020B0503020204020204" pitchFamily="34" charset="-122"/>
                <a:ea typeface="微软雅黑" panose="020B0503020204020204" pitchFamily="34" charset="-122"/>
              </a:rPr>
              <a:t>全力以赴</a:t>
            </a:r>
            <a:endParaRPr lang="zh-CN" altLang="en-US" sz="2000" b="1"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57" name="文本框 15"/>
          <p:cNvSpPr txBox="1"/>
          <p:nvPr/>
        </p:nvSpPr>
        <p:spPr>
          <a:xfrm>
            <a:off x="2886426" y="1939412"/>
            <a:ext cx="2877088" cy="1007808"/>
          </a:xfrm>
          <a:prstGeom prst="rect">
            <a:avLst/>
          </a:prstGeom>
        </p:spPr>
        <p:txBody>
          <a:bodyPr vert="horz" lIns="91431" tIns="45715" rIns="91431" bIns="45715" rtlCol="0" anchor="t">
            <a:noAutofit/>
          </a:bodyPr>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defTabSz="913765">
              <a:lnSpc>
                <a:spcPct val="120000"/>
              </a:lnSpc>
              <a:spcBef>
                <a:spcPct val="0"/>
              </a:spcBef>
            </a:pPr>
            <a:r>
              <a:rPr altLang="en-US" sz="1465" dirty="0">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endParaRPr altLang="en-US" sz="1465" dirty="0">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文本框 16"/>
          <p:cNvSpPr txBox="1"/>
          <p:nvPr/>
        </p:nvSpPr>
        <p:spPr>
          <a:xfrm>
            <a:off x="2892973" y="1464468"/>
            <a:ext cx="1210570" cy="400099"/>
          </a:xfrm>
          <a:prstGeom prst="rect">
            <a:avLst/>
          </a:prstGeom>
          <a:noFill/>
        </p:spPr>
        <p:txBody>
          <a:bodyPr wrap="none" lIns="91431" tIns="45715" rIns="91431" bIns="45715" rtlCol="0">
            <a:spAutoFit/>
          </a:bodyPr>
          <a:lstStyle/>
          <a:p>
            <a:pPr defTabSz="913765"/>
            <a:r>
              <a:rPr lang="zh-CN" altLang="en-US" sz="2000" b="1" smtClean="0">
                <a:solidFill>
                  <a:prstClr val="black">
                    <a:lumMod val="65000"/>
                    <a:lumOff val="35000"/>
                  </a:prstClr>
                </a:solidFill>
                <a:latin typeface="微软雅黑" panose="020B0503020204020204" pitchFamily="34" charset="-122"/>
                <a:ea typeface="微软雅黑" panose="020B0503020204020204" pitchFamily="34" charset="-122"/>
              </a:rPr>
              <a:t>自我评估</a:t>
            </a:r>
            <a:endParaRPr lang="zh-CN" altLang="en-US" sz="2000" b="1"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59" name="文本框 17"/>
          <p:cNvSpPr txBox="1"/>
          <p:nvPr/>
        </p:nvSpPr>
        <p:spPr>
          <a:xfrm>
            <a:off x="6450891" y="1939413"/>
            <a:ext cx="2865641" cy="1163739"/>
          </a:xfrm>
          <a:prstGeom prst="rect">
            <a:avLst/>
          </a:prstGeom>
        </p:spPr>
        <p:txBody>
          <a:bodyPr vert="horz" lIns="91431" tIns="45715" rIns="91431" bIns="45715" rtlCol="0" anchor="t">
            <a:noAutofit/>
          </a:bodyPr>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defTabSz="913765">
              <a:lnSpc>
                <a:spcPct val="120000"/>
              </a:lnSpc>
              <a:spcBef>
                <a:spcPts val="0"/>
              </a:spcBef>
            </a:pPr>
            <a:r>
              <a:rPr altLang="en-US" sz="1465" dirty="0">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endParaRPr altLang="en-US" sz="1465" dirty="0">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913765">
              <a:lnSpc>
                <a:spcPct val="120000"/>
              </a:lnSpc>
              <a:spcBef>
                <a:spcPts val="0"/>
              </a:spcBef>
            </a:pPr>
            <a:endParaRPr altLang="en-US" sz="1465"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60" name="文本框 18"/>
          <p:cNvSpPr txBox="1"/>
          <p:nvPr/>
        </p:nvSpPr>
        <p:spPr>
          <a:xfrm>
            <a:off x="8020399" y="1464468"/>
            <a:ext cx="1210570" cy="400099"/>
          </a:xfrm>
          <a:prstGeom prst="rect">
            <a:avLst/>
          </a:prstGeom>
          <a:noFill/>
        </p:spPr>
        <p:txBody>
          <a:bodyPr wrap="none" lIns="91431" tIns="45715" rIns="91431" bIns="45715" rtlCol="0">
            <a:spAutoFit/>
          </a:bodyPr>
          <a:lstStyle/>
          <a:p>
            <a:pPr defTabSz="913765"/>
            <a:r>
              <a:rPr lang="zh-CN" altLang="en-US" sz="2000" b="1" smtClean="0">
                <a:solidFill>
                  <a:prstClr val="black">
                    <a:lumMod val="65000"/>
                    <a:lumOff val="35000"/>
                  </a:prstClr>
                </a:solidFill>
                <a:latin typeface="微软雅黑" panose="020B0503020204020204" pitchFamily="34" charset="-122"/>
                <a:ea typeface="微软雅黑" panose="020B0503020204020204" pitchFamily="34" charset="-122"/>
              </a:rPr>
              <a:t>确立方向</a:t>
            </a:r>
            <a:endParaRPr lang="zh-CN" altLang="en-US" sz="2000" b="1"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nvGrpSpPr>
          <p:cNvPr id="61" name="组合 60"/>
          <p:cNvGrpSpPr/>
          <p:nvPr/>
        </p:nvGrpSpPr>
        <p:grpSpPr>
          <a:xfrm>
            <a:off x="9430957" y="3937775"/>
            <a:ext cx="1345789" cy="1345789"/>
            <a:chOff x="8886420" y="3854906"/>
            <a:chExt cx="1403797" cy="1403797"/>
          </a:xfrm>
        </p:grpSpPr>
        <p:sp>
          <p:nvSpPr>
            <p:cNvPr id="62" name="椭圆 61"/>
            <p:cNvSpPr/>
            <p:nvPr/>
          </p:nvSpPr>
          <p:spPr>
            <a:xfrm>
              <a:off x="8886420" y="3854906"/>
              <a:ext cx="1403797" cy="140379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200">
                <a:solidFill>
                  <a:prstClr val="white"/>
                </a:solidFill>
                <a:latin typeface="微软雅黑" panose="020B0503020204020204" pitchFamily="34" charset="-122"/>
                <a:ea typeface="微软雅黑" panose="020B0503020204020204" pitchFamily="34" charset="-122"/>
              </a:endParaRPr>
            </a:p>
          </p:txBody>
        </p:sp>
        <p:sp>
          <p:nvSpPr>
            <p:cNvPr id="63" name="Freeform 12"/>
            <p:cNvSpPr>
              <a:spLocks noEditPoints="1"/>
            </p:cNvSpPr>
            <p:nvPr/>
          </p:nvSpPr>
          <p:spPr bwMode="auto">
            <a:xfrm>
              <a:off x="9366060" y="4217787"/>
              <a:ext cx="471466" cy="666418"/>
            </a:xfrm>
            <a:custGeom>
              <a:avLst/>
              <a:gdLst>
                <a:gd name="T0" fmla="*/ 76164973 w 408"/>
                <a:gd name="T1" fmla="*/ 197332205 h 578"/>
                <a:gd name="T2" fmla="*/ 68823691 w 408"/>
                <a:gd name="T3" fmla="*/ 193661209 h 578"/>
                <a:gd name="T4" fmla="*/ 67905862 w 408"/>
                <a:gd name="T5" fmla="*/ 185400621 h 578"/>
                <a:gd name="T6" fmla="*/ 69741521 w 408"/>
                <a:gd name="T7" fmla="*/ 165208408 h 578"/>
                <a:gd name="T8" fmla="*/ 75247144 w 408"/>
                <a:gd name="T9" fmla="*/ 149605151 h 578"/>
                <a:gd name="T10" fmla="*/ 94517521 w 408"/>
                <a:gd name="T11" fmla="*/ 125741984 h 578"/>
                <a:gd name="T12" fmla="*/ 122964819 w 408"/>
                <a:gd name="T13" fmla="*/ 101878817 h 578"/>
                <a:gd name="T14" fmla="*/ 133976742 w 408"/>
                <a:gd name="T15" fmla="*/ 89029315 h 578"/>
                <a:gd name="T16" fmla="*/ 137647383 w 408"/>
                <a:gd name="T17" fmla="*/ 74343955 h 578"/>
                <a:gd name="T18" fmla="*/ 134893894 w 408"/>
                <a:gd name="T19" fmla="*/ 60576535 h 578"/>
                <a:gd name="T20" fmla="*/ 126635460 w 408"/>
                <a:gd name="T21" fmla="*/ 48644951 h 578"/>
                <a:gd name="T22" fmla="*/ 103694462 w 408"/>
                <a:gd name="T23" fmla="*/ 39466435 h 578"/>
                <a:gd name="T24" fmla="*/ 85341237 w 408"/>
                <a:gd name="T25" fmla="*/ 39466435 h 578"/>
                <a:gd name="T26" fmla="*/ 62400239 w 408"/>
                <a:gd name="T27" fmla="*/ 49562870 h 578"/>
                <a:gd name="T28" fmla="*/ 51388316 w 408"/>
                <a:gd name="T29" fmla="*/ 63329612 h 578"/>
                <a:gd name="T30" fmla="*/ 5505624 w 408"/>
                <a:gd name="T31" fmla="*/ 78014951 h 578"/>
                <a:gd name="T32" fmla="*/ 917830 w 408"/>
                <a:gd name="T33" fmla="*/ 75261873 h 578"/>
                <a:gd name="T34" fmla="*/ 0 w 408"/>
                <a:gd name="T35" fmla="*/ 69754363 h 578"/>
                <a:gd name="T36" fmla="*/ 10094096 w 408"/>
                <a:gd name="T37" fmla="*/ 44055349 h 578"/>
                <a:gd name="T38" fmla="*/ 25693820 w 408"/>
                <a:gd name="T39" fmla="*/ 22945937 h 578"/>
                <a:gd name="T40" fmla="*/ 39458554 w 408"/>
                <a:gd name="T41" fmla="*/ 12849507 h 578"/>
                <a:gd name="T42" fmla="*/ 63317391 w 408"/>
                <a:gd name="T43" fmla="*/ 3670997 h 578"/>
                <a:gd name="T44" fmla="*/ 92682540 w 408"/>
                <a:gd name="T45" fmla="*/ 0 h 578"/>
                <a:gd name="T46" fmla="*/ 112870726 w 408"/>
                <a:gd name="T47" fmla="*/ 1835837 h 578"/>
                <a:gd name="T48" fmla="*/ 139482364 w 408"/>
                <a:gd name="T49" fmla="*/ 9178509 h 578"/>
                <a:gd name="T50" fmla="*/ 161506210 w 408"/>
                <a:gd name="T51" fmla="*/ 22945937 h 578"/>
                <a:gd name="T52" fmla="*/ 172517455 w 408"/>
                <a:gd name="T53" fmla="*/ 34877520 h 578"/>
                <a:gd name="T54" fmla="*/ 183529420 w 408"/>
                <a:gd name="T55" fmla="*/ 54151784 h 578"/>
                <a:gd name="T56" fmla="*/ 187200061 w 408"/>
                <a:gd name="T57" fmla="*/ 75261873 h 578"/>
                <a:gd name="T58" fmla="*/ 184447250 w 408"/>
                <a:gd name="T59" fmla="*/ 91782392 h 578"/>
                <a:gd name="T60" fmla="*/ 178023798 w 408"/>
                <a:gd name="T61" fmla="*/ 107385649 h 578"/>
                <a:gd name="T62" fmla="*/ 151412117 w 408"/>
                <a:gd name="T63" fmla="*/ 135838408 h 578"/>
                <a:gd name="T64" fmla="*/ 124799801 w 408"/>
                <a:gd name="T65" fmla="*/ 159701575 h 578"/>
                <a:gd name="T66" fmla="*/ 117459196 w 408"/>
                <a:gd name="T67" fmla="*/ 168880081 h 578"/>
                <a:gd name="T68" fmla="*/ 113788555 w 408"/>
                <a:gd name="T69" fmla="*/ 188154376 h 578"/>
                <a:gd name="T70" fmla="*/ 76164973 w 408"/>
                <a:gd name="T71" fmla="*/ 265251388 h 578"/>
                <a:gd name="T72" fmla="*/ 70658673 w 408"/>
                <a:gd name="T73" fmla="*/ 263415551 h 578"/>
                <a:gd name="T74" fmla="*/ 68823691 w 408"/>
                <a:gd name="T75" fmla="*/ 222113290 h 578"/>
                <a:gd name="T76" fmla="*/ 70658673 w 408"/>
                <a:gd name="T77" fmla="*/ 217524376 h 578"/>
                <a:gd name="T78" fmla="*/ 111035067 w 408"/>
                <a:gd name="T79" fmla="*/ 214771299 h 578"/>
                <a:gd name="T80" fmla="*/ 116541367 w 408"/>
                <a:gd name="T81" fmla="*/ 217524376 h 578"/>
                <a:gd name="T82" fmla="*/ 118376349 w 408"/>
                <a:gd name="T83" fmla="*/ 257908719 h 578"/>
                <a:gd name="T84" fmla="*/ 116541367 w 408"/>
                <a:gd name="T85" fmla="*/ 263415551 h 578"/>
                <a:gd name="T86" fmla="*/ 76164973 w 408"/>
                <a:gd name="T87" fmla="*/ 265251388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solidFill>
              <a:schemeClr val="bg1">
                <a:lumMod val="95000"/>
              </a:schemeClr>
            </a:solidFill>
            <a:ln w="9525">
              <a:noFill/>
              <a:round/>
            </a:ln>
          </p:spPr>
          <p:txBody>
            <a:bodyPr/>
            <a:lstStyle/>
            <a:p>
              <a:pPr defTabSz="913765">
                <a:defRPr/>
              </a:pPr>
              <a:endParaRPr lang="en-US" sz="3025"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64" name="组合 63"/>
          <p:cNvGrpSpPr/>
          <p:nvPr/>
        </p:nvGrpSpPr>
        <p:grpSpPr>
          <a:xfrm>
            <a:off x="1430586" y="2434562"/>
            <a:ext cx="1345789" cy="1345789"/>
            <a:chOff x="1854558" y="1736117"/>
            <a:chExt cx="1403797" cy="1403797"/>
          </a:xfrm>
        </p:grpSpPr>
        <p:sp>
          <p:nvSpPr>
            <p:cNvPr id="65" name="椭圆 64"/>
            <p:cNvSpPr/>
            <p:nvPr/>
          </p:nvSpPr>
          <p:spPr>
            <a:xfrm>
              <a:off x="1854558" y="1736117"/>
              <a:ext cx="1403797" cy="140379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200">
                <a:solidFill>
                  <a:prstClr val="white"/>
                </a:solidFill>
                <a:latin typeface="微软雅黑" panose="020B0503020204020204" pitchFamily="34" charset="-122"/>
                <a:ea typeface="微软雅黑" panose="020B0503020204020204" pitchFamily="34" charset="-122"/>
              </a:endParaRPr>
            </a:p>
          </p:txBody>
        </p:sp>
        <p:grpSp>
          <p:nvGrpSpPr>
            <p:cNvPr id="66" name="组合 65"/>
            <p:cNvGrpSpPr/>
            <p:nvPr/>
          </p:nvGrpSpPr>
          <p:grpSpPr>
            <a:xfrm>
              <a:off x="2137516" y="2060331"/>
              <a:ext cx="799244" cy="731504"/>
              <a:chOff x="2158354" y="2417495"/>
              <a:chExt cx="550987" cy="504288"/>
            </a:xfrm>
          </p:grpSpPr>
          <p:sp>
            <p:nvSpPr>
              <p:cNvPr id="67" name="Freeform 26"/>
              <p:cNvSpPr>
                <a:spLocks noEditPoints="1"/>
              </p:cNvSpPr>
              <p:nvPr/>
            </p:nvSpPr>
            <p:spPr bwMode="auto">
              <a:xfrm>
                <a:off x="2158354" y="2417495"/>
                <a:ext cx="357759" cy="359114"/>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lumMod val="95000"/>
                </a:schemeClr>
              </a:solidFill>
              <a:ln w="9525">
                <a:noFill/>
                <a:round/>
              </a:ln>
            </p:spPr>
            <p:txBody>
              <a:bodyPr/>
              <a:lstStyle/>
              <a:p>
                <a:pPr defTabSz="913765">
                  <a:defRPr/>
                </a:pPr>
                <a:endParaRPr lang="da-DK" sz="3025" kern="0" dirty="0">
                  <a:solidFill>
                    <a:sysClr val="windowText" lastClr="000000"/>
                  </a:solidFill>
                  <a:latin typeface="微软雅黑" panose="020B0503020204020204" pitchFamily="34" charset="-122"/>
                  <a:ea typeface="微软雅黑" panose="020B0503020204020204" pitchFamily="34" charset="-122"/>
                </a:endParaRPr>
              </a:p>
            </p:txBody>
          </p:sp>
          <p:sp>
            <p:nvSpPr>
              <p:cNvPr id="68" name="Freeform 27"/>
              <p:cNvSpPr>
                <a:spLocks noEditPoints="1"/>
              </p:cNvSpPr>
              <p:nvPr/>
            </p:nvSpPr>
            <p:spPr bwMode="auto">
              <a:xfrm>
                <a:off x="2454892" y="2665819"/>
                <a:ext cx="254449" cy="255964"/>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lumMod val="95000"/>
                </a:schemeClr>
              </a:solidFill>
              <a:ln w="9525">
                <a:noFill/>
                <a:round/>
              </a:ln>
            </p:spPr>
            <p:txBody>
              <a:bodyPr/>
              <a:lstStyle/>
              <a:p>
                <a:pPr defTabSz="913765">
                  <a:defRPr/>
                </a:pPr>
                <a:endParaRPr lang="da-DK" sz="3025" kern="0" dirty="0">
                  <a:solidFill>
                    <a:sysClr val="windowText" lastClr="000000"/>
                  </a:solidFill>
                  <a:latin typeface="微软雅黑" panose="020B0503020204020204" pitchFamily="34" charset="-122"/>
                  <a:ea typeface="微软雅黑" panose="020B0503020204020204" pitchFamily="34" charset="-122"/>
                </a:endParaRPr>
              </a:p>
            </p:txBody>
          </p:sp>
        </p:grpSp>
      </p:grpSp>
      <p:grpSp>
        <p:nvGrpSpPr>
          <p:cNvPr id="69" name="组合 68"/>
          <p:cNvGrpSpPr/>
          <p:nvPr/>
        </p:nvGrpSpPr>
        <p:grpSpPr>
          <a:xfrm>
            <a:off x="9430957" y="2434562"/>
            <a:ext cx="1345789" cy="1345789"/>
            <a:chOff x="8886420" y="1736117"/>
            <a:chExt cx="1403797" cy="1403797"/>
          </a:xfrm>
        </p:grpSpPr>
        <p:sp>
          <p:nvSpPr>
            <p:cNvPr id="70" name="椭圆 69"/>
            <p:cNvSpPr/>
            <p:nvPr/>
          </p:nvSpPr>
          <p:spPr>
            <a:xfrm>
              <a:off x="8886420" y="1736117"/>
              <a:ext cx="1403797" cy="140379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200">
                <a:solidFill>
                  <a:prstClr val="white"/>
                </a:solidFill>
                <a:latin typeface="微软雅黑" panose="020B0503020204020204" pitchFamily="34" charset="-122"/>
                <a:ea typeface="微软雅黑" panose="020B0503020204020204" pitchFamily="34" charset="-122"/>
              </a:endParaRPr>
            </a:p>
          </p:txBody>
        </p:sp>
        <p:sp>
          <p:nvSpPr>
            <p:cNvPr id="71" name="Freeform 41"/>
            <p:cNvSpPr>
              <a:spLocks noEditPoints="1"/>
            </p:cNvSpPr>
            <p:nvPr/>
          </p:nvSpPr>
          <p:spPr bwMode="auto">
            <a:xfrm>
              <a:off x="9250313" y="2121297"/>
              <a:ext cx="661930" cy="531751"/>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lumMod val="95000"/>
              </a:schemeClr>
            </a:solidFill>
            <a:ln w="9525">
              <a:noFill/>
              <a:round/>
            </a:ln>
          </p:spPr>
          <p:txBody>
            <a:bodyPr/>
            <a:lstStyle/>
            <a:p>
              <a:pPr defTabSz="913765">
                <a:defRPr/>
              </a:pPr>
              <a:endParaRPr lang="en-US" sz="3025"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72" name="矩形 47"/>
          <p:cNvSpPr>
            <a:spLocks noChangeArrowheads="1"/>
          </p:cNvSpPr>
          <p:nvPr/>
        </p:nvSpPr>
        <p:spPr bwMode="auto">
          <a:xfrm>
            <a:off x="3467777" y="3420966"/>
            <a:ext cx="5258039" cy="1152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5" tIns="34283" rIns="68565" bIns="3428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3765">
              <a:lnSpc>
                <a:spcPct val="120000"/>
              </a:lnSpc>
              <a:spcBef>
                <a:spcPct val="0"/>
              </a:spcBef>
              <a:buNone/>
            </a:pPr>
            <a:r>
              <a:rPr lang="zh-CN" altLang="en-US" sz="1465" dirty="0">
                <a:solidFill>
                  <a:prstClr val="black">
                    <a:lumMod val="65000"/>
                    <a:lumOff val="35000"/>
                  </a:prstClr>
                </a:solidFill>
                <a:sym typeface="微软雅黑" panose="020B0503020204020204" pitchFamily="34" charset="-122"/>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65" dirty="0">
              <a:solidFill>
                <a:prstClr val="black">
                  <a:lumMod val="65000"/>
                  <a:lumOff val="35000"/>
                </a:prstClr>
              </a:solidFill>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fltVal val="0"/>
                                          </p:val>
                                        </p:tav>
                                        <p:tav tm="100000">
                                          <p:val>
                                            <p:strVal val="#ppt_w"/>
                                          </p:val>
                                        </p:tav>
                                      </p:tavLst>
                                    </p:anim>
                                    <p:anim calcmode="lin" valueType="num">
                                      <p:cBhvr>
                                        <p:cTn id="8" dur="1000" fill="hold"/>
                                        <p:tgtEl>
                                          <p:spTgt spid="50"/>
                                        </p:tgtEl>
                                        <p:attrNameLst>
                                          <p:attrName>ppt_h</p:attrName>
                                        </p:attrNameLst>
                                      </p:cBhvr>
                                      <p:tavLst>
                                        <p:tav tm="0">
                                          <p:val>
                                            <p:fltVal val="0"/>
                                          </p:val>
                                        </p:tav>
                                        <p:tav tm="100000">
                                          <p:val>
                                            <p:strVal val="#ppt_h"/>
                                          </p:val>
                                        </p:tav>
                                      </p:tavLst>
                                    </p:anim>
                                    <p:anim calcmode="lin" valueType="num">
                                      <p:cBhvr>
                                        <p:cTn id="9" dur="1000" fill="hold"/>
                                        <p:tgtEl>
                                          <p:spTgt spid="5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ppt_x</p:attrName>
                                        </p:attrNameLst>
                                      </p:cBhvr>
                                      <p:tavLst>
                                        <p:tav tm="0">
                                          <p:val>
                                            <p:strVal val="#ppt_x-#ppt_w*1.125000"/>
                                          </p:val>
                                        </p:tav>
                                        <p:tav tm="100000">
                                          <p:val>
                                            <p:strVal val="#ppt_x"/>
                                          </p:val>
                                        </p:tav>
                                      </p:tavLst>
                                    </p:anim>
                                    <p:animEffect transition="in" filter="wipe(right)">
                                      <p:cBhvr>
                                        <p:cTn id="15" dur="500"/>
                                        <p:tgtEl>
                                          <p:spTgt spid="2"/>
                                        </p:tgtEl>
                                      </p:cBhvr>
                                    </p:animEffect>
                                  </p:childTnLst>
                                </p:cTn>
                              </p:par>
                            </p:childTnLst>
                          </p:cTn>
                        </p:par>
                        <p:par>
                          <p:cTn id="16" fill="hold">
                            <p:stCondLst>
                              <p:cond delay="1500"/>
                            </p:stCondLst>
                            <p:childTnLst>
                              <p:par>
                                <p:cTn id="17" presetID="31" presetClass="entr" presetSubtype="0" fill="hold" nodeType="afterEffect">
                                  <p:stCondLst>
                                    <p:cond delay="0"/>
                                  </p:stCondLst>
                                  <p:childTnLst>
                                    <p:set>
                                      <p:cBhvr>
                                        <p:cTn id="18" dur="1" fill="hold">
                                          <p:stCondLst>
                                            <p:cond delay="0"/>
                                          </p:stCondLst>
                                        </p:cTn>
                                        <p:tgtEl>
                                          <p:spTgt spid="64"/>
                                        </p:tgtEl>
                                        <p:attrNameLst>
                                          <p:attrName>style.visibility</p:attrName>
                                        </p:attrNameLst>
                                      </p:cBhvr>
                                      <p:to>
                                        <p:strVal val="visible"/>
                                      </p:to>
                                    </p:set>
                                    <p:anim calcmode="lin" valueType="num">
                                      <p:cBhvr>
                                        <p:cTn id="19" dur="750" fill="hold"/>
                                        <p:tgtEl>
                                          <p:spTgt spid="64"/>
                                        </p:tgtEl>
                                        <p:attrNameLst>
                                          <p:attrName>ppt_w</p:attrName>
                                        </p:attrNameLst>
                                      </p:cBhvr>
                                      <p:tavLst>
                                        <p:tav tm="0">
                                          <p:val>
                                            <p:fltVal val="0"/>
                                          </p:val>
                                        </p:tav>
                                        <p:tav tm="100000">
                                          <p:val>
                                            <p:strVal val="#ppt_w"/>
                                          </p:val>
                                        </p:tav>
                                      </p:tavLst>
                                    </p:anim>
                                    <p:anim calcmode="lin" valueType="num">
                                      <p:cBhvr>
                                        <p:cTn id="20" dur="750" fill="hold"/>
                                        <p:tgtEl>
                                          <p:spTgt spid="64"/>
                                        </p:tgtEl>
                                        <p:attrNameLst>
                                          <p:attrName>ppt_h</p:attrName>
                                        </p:attrNameLst>
                                      </p:cBhvr>
                                      <p:tavLst>
                                        <p:tav tm="0">
                                          <p:val>
                                            <p:fltVal val="0"/>
                                          </p:val>
                                        </p:tav>
                                        <p:tav tm="100000">
                                          <p:val>
                                            <p:strVal val="#ppt_h"/>
                                          </p:val>
                                        </p:tav>
                                      </p:tavLst>
                                    </p:anim>
                                    <p:anim calcmode="lin" valueType="num">
                                      <p:cBhvr>
                                        <p:cTn id="21" dur="750" fill="hold"/>
                                        <p:tgtEl>
                                          <p:spTgt spid="64"/>
                                        </p:tgtEl>
                                        <p:attrNameLst>
                                          <p:attrName>style.rotation</p:attrName>
                                        </p:attrNameLst>
                                      </p:cBhvr>
                                      <p:tavLst>
                                        <p:tav tm="0">
                                          <p:val>
                                            <p:fltVal val="90"/>
                                          </p:val>
                                        </p:tav>
                                        <p:tav tm="100000">
                                          <p:val>
                                            <p:fltVal val="0"/>
                                          </p:val>
                                        </p:tav>
                                      </p:tavLst>
                                    </p:anim>
                                    <p:animEffect transition="in" filter="fade">
                                      <p:cBhvr>
                                        <p:cTn id="22" dur="750"/>
                                        <p:tgtEl>
                                          <p:spTgt spid="64"/>
                                        </p:tgtEl>
                                      </p:cBhvr>
                                    </p:animEffect>
                                  </p:childTnLst>
                                </p:cTn>
                              </p:par>
                              <p:par>
                                <p:cTn id="23" presetID="31" presetClass="entr" presetSubtype="0" fill="hold" nodeType="with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p:cTn id="25" dur="750" fill="hold"/>
                                        <p:tgtEl>
                                          <p:spTgt spid="44"/>
                                        </p:tgtEl>
                                        <p:attrNameLst>
                                          <p:attrName>ppt_w</p:attrName>
                                        </p:attrNameLst>
                                      </p:cBhvr>
                                      <p:tavLst>
                                        <p:tav tm="0">
                                          <p:val>
                                            <p:fltVal val="0"/>
                                          </p:val>
                                        </p:tav>
                                        <p:tav tm="100000">
                                          <p:val>
                                            <p:strVal val="#ppt_w"/>
                                          </p:val>
                                        </p:tav>
                                      </p:tavLst>
                                    </p:anim>
                                    <p:anim calcmode="lin" valueType="num">
                                      <p:cBhvr>
                                        <p:cTn id="26" dur="750" fill="hold"/>
                                        <p:tgtEl>
                                          <p:spTgt spid="44"/>
                                        </p:tgtEl>
                                        <p:attrNameLst>
                                          <p:attrName>ppt_h</p:attrName>
                                        </p:attrNameLst>
                                      </p:cBhvr>
                                      <p:tavLst>
                                        <p:tav tm="0">
                                          <p:val>
                                            <p:fltVal val="0"/>
                                          </p:val>
                                        </p:tav>
                                        <p:tav tm="100000">
                                          <p:val>
                                            <p:strVal val="#ppt_h"/>
                                          </p:val>
                                        </p:tav>
                                      </p:tavLst>
                                    </p:anim>
                                    <p:anim calcmode="lin" valueType="num">
                                      <p:cBhvr>
                                        <p:cTn id="27" dur="750" fill="hold"/>
                                        <p:tgtEl>
                                          <p:spTgt spid="44"/>
                                        </p:tgtEl>
                                        <p:attrNameLst>
                                          <p:attrName>style.rotation</p:attrName>
                                        </p:attrNameLst>
                                      </p:cBhvr>
                                      <p:tavLst>
                                        <p:tav tm="0">
                                          <p:val>
                                            <p:fltVal val="90"/>
                                          </p:val>
                                        </p:tav>
                                        <p:tav tm="100000">
                                          <p:val>
                                            <p:fltVal val="0"/>
                                          </p:val>
                                        </p:tav>
                                      </p:tavLst>
                                    </p:anim>
                                    <p:animEffect transition="in" filter="fade">
                                      <p:cBhvr>
                                        <p:cTn id="28" dur="750"/>
                                        <p:tgtEl>
                                          <p:spTgt spid="44"/>
                                        </p:tgtEl>
                                      </p:cBhvr>
                                    </p:animEffect>
                                  </p:childTnLst>
                                </p:cTn>
                              </p:par>
                              <p:par>
                                <p:cTn id="29" presetID="31" presetClass="entr" presetSubtype="0" fill="hold" nodeType="withEffect">
                                  <p:stCondLst>
                                    <p:cond delay="0"/>
                                  </p:stCondLst>
                                  <p:childTnLst>
                                    <p:set>
                                      <p:cBhvr>
                                        <p:cTn id="30" dur="1" fill="hold">
                                          <p:stCondLst>
                                            <p:cond delay="0"/>
                                          </p:stCondLst>
                                        </p:cTn>
                                        <p:tgtEl>
                                          <p:spTgt spid="69"/>
                                        </p:tgtEl>
                                        <p:attrNameLst>
                                          <p:attrName>style.visibility</p:attrName>
                                        </p:attrNameLst>
                                      </p:cBhvr>
                                      <p:to>
                                        <p:strVal val="visible"/>
                                      </p:to>
                                    </p:set>
                                    <p:anim calcmode="lin" valueType="num">
                                      <p:cBhvr>
                                        <p:cTn id="31" dur="750" fill="hold"/>
                                        <p:tgtEl>
                                          <p:spTgt spid="69"/>
                                        </p:tgtEl>
                                        <p:attrNameLst>
                                          <p:attrName>ppt_w</p:attrName>
                                        </p:attrNameLst>
                                      </p:cBhvr>
                                      <p:tavLst>
                                        <p:tav tm="0">
                                          <p:val>
                                            <p:fltVal val="0"/>
                                          </p:val>
                                        </p:tav>
                                        <p:tav tm="100000">
                                          <p:val>
                                            <p:strVal val="#ppt_w"/>
                                          </p:val>
                                        </p:tav>
                                      </p:tavLst>
                                    </p:anim>
                                    <p:anim calcmode="lin" valueType="num">
                                      <p:cBhvr>
                                        <p:cTn id="32" dur="750" fill="hold"/>
                                        <p:tgtEl>
                                          <p:spTgt spid="69"/>
                                        </p:tgtEl>
                                        <p:attrNameLst>
                                          <p:attrName>ppt_h</p:attrName>
                                        </p:attrNameLst>
                                      </p:cBhvr>
                                      <p:tavLst>
                                        <p:tav tm="0">
                                          <p:val>
                                            <p:fltVal val="0"/>
                                          </p:val>
                                        </p:tav>
                                        <p:tav tm="100000">
                                          <p:val>
                                            <p:strVal val="#ppt_h"/>
                                          </p:val>
                                        </p:tav>
                                      </p:tavLst>
                                    </p:anim>
                                    <p:anim calcmode="lin" valueType="num">
                                      <p:cBhvr>
                                        <p:cTn id="33" dur="750" fill="hold"/>
                                        <p:tgtEl>
                                          <p:spTgt spid="69"/>
                                        </p:tgtEl>
                                        <p:attrNameLst>
                                          <p:attrName>style.rotation</p:attrName>
                                        </p:attrNameLst>
                                      </p:cBhvr>
                                      <p:tavLst>
                                        <p:tav tm="0">
                                          <p:val>
                                            <p:fltVal val="90"/>
                                          </p:val>
                                        </p:tav>
                                        <p:tav tm="100000">
                                          <p:val>
                                            <p:fltVal val="0"/>
                                          </p:val>
                                        </p:tav>
                                      </p:tavLst>
                                    </p:anim>
                                    <p:animEffect transition="in" filter="fade">
                                      <p:cBhvr>
                                        <p:cTn id="34" dur="750"/>
                                        <p:tgtEl>
                                          <p:spTgt spid="69"/>
                                        </p:tgtEl>
                                      </p:cBhvr>
                                    </p:animEffect>
                                  </p:childTnLst>
                                </p:cTn>
                              </p:par>
                              <p:par>
                                <p:cTn id="35" presetID="31" presetClass="entr" presetSubtype="0" fill="hold" nodeType="withEffect">
                                  <p:stCondLst>
                                    <p:cond delay="0"/>
                                  </p:stCondLst>
                                  <p:childTnLst>
                                    <p:set>
                                      <p:cBhvr>
                                        <p:cTn id="36" dur="1" fill="hold">
                                          <p:stCondLst>
                                            <p:cond delay="0"/>
                                          </p:stCondLst>
                                        </p:cTn>
                                        <p:tgtEl>
                                          <p:spTgt spid="61"/>
                                        </p:tgtEl>
                                        <p:attrNameLst>
                                          <p:attrName>style.visibility</p:attrName>
                                        </p:attrNameLst>
                                      </p:cBhvr>
                                      <p:to>
                                        <p:strVal val="visible"/>
                                      </p:to>
                                    </p:set>
                                    <p:anim calcmode="lin" valueType="num">
                                      <p:cBhvr>
                                        <p:cTn id="37" dur="750" fill="hold"/>
                                        <p:tgtEl>
                                          <p:spTgt spid="61"/>
                                        </p:tgtEl>
                                        <p:attrNameLst>
                                          <p:attrName>ppt_w</p:attrName>
                                        </p:attrNameLst>
                                      </p:cBhvr>
                                      <p:tavLst>
                                        <p:tav tm="0">
                                          <p:val>
                                            <p:fltVal val="0"/>
                                          </p:val>
                                        </p:tav>
                                        <p:tav tm="100000">
                                          <p:val>
                                            <p:strVal val="#ppt_w"/>
                                          </p:val>
                                        </p:tav>
                                      </p:tavLst>
                                    </p:anim>
                                    <p:anim calcmode="lin" valueType="num">
                                      <p:cBhvr>
                                        <p:cTn id="38" dur="750" fill="hold"/>
                                        <p:tgtEl>
                                          <p:spTgt spid="61"/>
                                        </p:tgtEl>
                                        <p:attrNameLst>
                                          <p:attrName>ppt_h</p:attrName>
                                        </p:attrNameLst>
                                      </p:cBhvr>
                                      <p:tavLst>
                                        <p:tav tm="0">
                                          <p:val>
                                            <p:fltVal val="0"/>
                                          </p:val>
                                        </p:tav>
                                        <p:tav tm="100000">
                                          <p:val>
                                            <p:strVal val="#ppt_h"/>
                                          </p:val>
                                        </p:tav>
                                      </p:tavLst>
                                    </p:anim>
                                    <p:anim calcmode="lin" valueType="num">
                                      <p:cBhvr>
                                        <p:cTn id="39" dur="750" fill="hold"/>
                                        <p:tgtEl>
                                          <p:spTgt spid="61"/>
                                        </p:tgtEl>
                                        <p:attrNameLst>
                                          <p:attrName>style.rotation</p:attrName>
                                        </p:attrNameLst>
                                      </p:cBhvr>
                                      <p:tavLst>
                                        <p:tav tm="0">
                                          <p:val>
                                            <p:fltVal val="90"/>
                                          </p:val>
                                        </p:tav>
                                        <p:tav tm="100000">
                                          <p:val>
                                            <p:fltVal val="0"/>
                                          </p:val>
                                        </p:tav>
                                      </p:tavLst>
                                    </p:anim>
                                    <p:animEffect transition="in" filter="fade">
                                      <p:cBhvr>
                                        <p:cTn id="40" dur="750"/>
                                        <p:tgtEl>
                                          <p:spTgt spid="61"/>
                                        </p:tgtEl>
                                      </p:cBhvr>
                                    </p:animEffect>
                                  </p:childTnLst>
                                </p:cTn>
                              </p:par>
                            </p:childTnLst>
                          </p:cTn>
                        </p:par>
                        <p:par>
                          <p:cTn id="41" fill="hold">
                            <p:stCondLst>
                              <p:cond delay="2500"/>
                            </p:stCondLst>
                            <p:childTnLst>
                              <p:par>
                                <p:cTn id="42" presetID="22" presetClass="entr" presetSubtype="4" fill="hold"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wipe(down)">
                                      <p:cBhvr>
                                        <p:cTn id="44" dur="500"/>
                                        <p:tgtEl>
                                          <p:spTgt spid="38"/>
                                        </p:tgtEl>
                                      </p:cBhvr>
                                    </p:animEffect>
                                  </p:childTnLst>
                                </p:cTn>
                              </p:par>
                              <p:par>
                                <p:cTn id="45" presetID="22" presetClass="entr" presetSubtype="1" fill="hold" nodeType="with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up)">
                                      <p:cBhvr>
                                        <p:cTn id="47" dur="500"/>
                                        <p:tgtEl>
                                          <p:spTgt spid="39"/>
                                        </p:tgtEl>
                                      </p:cBhvr>
                                    </p:animEffect>
                                  </p:childTnLst>
                                </p:cTn>
                              </p:par>
                              <p:par>
                                <p:cTn id="48" presetID="22" presetClass="entr" presetSubtype="4" fill="hold" nodeType="with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wipe(down)">
                                      <p:cBhvr>
                                        <p:cTn id="50" dur="500"/>
                                        <p:tgtEl>
                                          <p:spTgt spid="40"/>
                                        </p:tgtEl>
                                      </p:cBhvr>
                                    </p:animEffect>
                                  </p:childTnLst>
                                </p:cTn>
                              </p:par>
                              <p:par>
                                <p:cTn id="51" presetID="22" presetClass="entr" presetSubtype="1" fill="hold" nodeType="with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wipe(up)">
                                      <p:cBhvr>
                                        <p:cTn id="53" dur="500"/>
                                        <p:tgtEl>
                                          <p:spTgt spid="41"/>
                                        </p:tgtEl>
                                      </p:cBhvr>
                                    </p:animEffect>
                                  </p:childTnLst>
                                </p:cTn>
                              </p:par>
                            </p:childTnLst>
                          </p:cTn>
                        </p:par>
                        <p:par>
                          <p:cTn id="54" fill="hold">
                            <p:stCondLst>
                              <p:cond delay="3000"/>
                            </p:stCondLst>
                            <p:childTnLst>
                              <p:par>
                                <p:cTn id="55" presetID="10" presetClass="entr" presetSubtype="0" fill="hold" grpId="0" nodeType="afterEffect">
                                  <p:stCondLst>
                                    <p:cond delay="0"/>
                                  </p:stCondLst>
                                  <p:childTnLst>
                                    <p:set>
                                      <p:cBhvr>
                                        <p:cTn id="56" dur="1" fill="hold">
                                          <p:stCondLst>
                                            <p:cond delay="0"/>
                                          </p:stCondLst>
                                        </p:cTn>
                                        <p:tgtEl>
                                          <p:spTgt spid="58"/>
                                        </p:tgtEl>
                                        <p:attrNameLst>
                                          <p:attrName>style.visibility</p:attrName>
                                        </p:attrNameLst>
                                      </p:cBhvr>
                                      <p:to>
                                        <p:strVal val="visible"/>
                                      </p:to>
                                    </p:set>
                                    <p:animEffect transition="in" filter="fade">
                                      <p:cBhvr>
                                        <p:cTn id="57" dur="500"/>
                                        <p:tgtEl>
                                          <p:spTgt spid="5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57"/>
                                        </p:tgtEl>
                                        <p:attrNameLst>
                                          <p:attrName>style.visibility</p:attrName>
                                        </p:attrNameLst>
                                      </p:cBhvr>
                                      <p:to>
                                        <p:strVal val="visible"/>
                                      </p:to>
                                    </p:set>
                                    <p:animEffect transition="in" filter="fade">
                                      <p:cBhvr>
                                        <p:cTn id="60" dur="500"/>
                                        <p:tgtEl>
                                          <p:spTgt spid="57"/>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60"/>
                                        </p:tgtEl>
                                        <p:attrNameLst>
                                          <p:attrName>style.visibility</p:attrName>
                                        </p:attrNameLst>
                                      </p:cBhvr>
                                      <p:to>
                                        <p:strVal val="visible"/>
                                      </p:to>
                                    </p:set>
                                    <p:animEffect transition="in" filter="fade">
                                      <p:cBhvr>
                                        <p:cTn id="63" dur="500"/>
                                        <p:tgtEl>
                                          <p:spTgt spid="60"/>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59"/>
                                        </p:tgtEl>
                                        <p:attrNameLst>
                                          <p:attrName>style.visibility</p:attrName>
                                        </p:attrNameLst>
                                      </p:cBhvr>
                                      <p:to>
                                        <p:strVal val="visible"/>
                                      </p:to>
                                    </p:set>
                                    <p:animEffect transition="in" filter="fade">
                                      <p:cBhvr>
                                        <p:cTn id="66" dur="500"/>
                                        <p:tgtEl>
                                          <p:spTgt spid="59"/>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fade">
                                      <p:cBhvr>
                                        <p:cTn id="69" dur="500"/>
                                        <p:tgtEl>
                                          <p:spTgt spid="42"/>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43"/>
                                        </p:tgtEl>
                                        <p:attrNameLst>
                                          <p:attrName>style.visibility</p:attrName>
                                        </p:attrNameLst>
                                      </p:cBhvr>
                                      <p:to>
                                        <p:strVal val="visible"/>
                                      </p:to>
                                    </p:set>
                                    <p:animEffect transition="in" filter="fade">
                                      <p:cBhvr>
                                        <p:cTn id="72" dur="500"/>
                                        <p:tgtEl>
                                          <p:spTgt spid="43"/>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55"/>
                                        </p:tgtEl>
                                        <p:attrNameLst>
                                          <p:attrName>style.visibility</p:attrName>
                                        </p:attrNameLst>
                                      </p:cBhvr>
                                      <p:to>
                                        <p:strVal val="visible"/>
                                      </p:to>
                                    </p:set>
                                    <p:animEffect transition="in" filter="fade">
                                      <p:cBhvr>
                                        <p:cTn id="75" dur="500"/>
                                        <p:tgtEl>
                                          <p:spTgt spid="55"/>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56"/>
                                        </p:tgtEl>
                                        <p:attrNameLst>
                                          <p:attrName>style.visibility</p:attrName>
                                        </p:attrNameLst>
                                      </p:cBhvr>
                                      <p:to>
                                        <p:strVal val="visible"/>
                                      </p:to>
                                    </p:set>
                                    <p:animEffect transition="in" filter="fade">
                                      <p:cBhvr>
                                        <p:cTn id="78" dur="500"/>
                                        <p:tgtEl>
                                          <p:spTgt spid="56"/>
                                        </p:tgtEl>
                                      </p:cBhvr>
                                    </p:animEffect>
                                  </p:childTnLst>
                                </p:cTn>
                              </p:par>
                            </p:childTnLst>
                          </p:cTn>
                        </p:par>
                        <p:par>
                          <p:cTn id="79" fill="hold">
                            <p:stCondLst>
                              <p:cond delay="3500"/>
                            </p:stCondLst>
                            <p:childTnLst>
                              <p:par>
                                <p:cTn id="80" presetID="16" presetClass="entr" presetSubtype="37" fill="hold" grpId="0" nodeType="afterEffect">
                                  <p:stCondLst>
                                    <p:cond delay="0"/>
                                  </p:stCondLst>
                                  <p:childTnLst>
                                    <p:set>
                                      <p:cBhvr>
                                        <p:cTn id="81" dur="1" fill="hold">
                                          <p:stCondLst>
                                            <p:cond delay="0"/>
                                          </p:stCondLst>
                                        </p:cTn>
                                        <p:tgtEl>
                                          <p:spTgt spid="72"/>
                                        </p:tgtEl>
                                        <p:attrNameLst>
                                          <p:attrName>style.visibility</p:attrName>
                                        </p:attrNameLst>
                                      </p:cBhvr>
                                      <p:to>
                                        <p:strVal val="visible"/>
                                      </p:to>
                                    </p:set>
                                    <p:animEffect transition="in" filter="barn(outVertical)">
                                      <p:cBhvr>
                                        <p:cTn id="82"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55" grpId="0"/>
      <p:bldP spid="56" grpId="0"/>
      <p:bldP spid="57" grpId="0"/>
      <p:bldP spid="58" grpId="0"/>
      <p:bldP spid="59" grpId="0"/>
      <p:bldP spid="60" grpId="0"/>
      <p:bldP spid="7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3167" y="174496"/>
            <a:ext cx="3536732" cy="810982"/>
            <a:chOff x="823167" y="174496"/>
            <a:chExt cx="3536732" cy="810982"/>
          </a:xfrm>
        </p:grpSpPr>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23167" y="174496"/>
              <a:ext cx="3486972" cy="810982"/>
            </a:xfrm>
            <a:prstGeom prst="rect">
              <a:avLst/>
            </a:prstGeom>
          </p:spPr>
        </p:pic>
        <p:sp>
          <p:nvSpPr>
            <p:cNvPr id="54" name="Rectangle 23"/>
            <p:cNvSpPr>
              <a:spLocks noChangeArrowheads="1"/>
            </p:cNvSpPr>
            <p:nvPr/>
          </p:nvSpPr>
          <p:spPr bwMode="auto">
            <a:xfrm>
              <a:off x="823167" y="238506"/>
              <a:ext cx="353673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zh-CN" altLang="en-US" sz="4000" kern="10" smtClean="0">
                  <a:ln w="19050">
                    <a:noFill/>
                    <a:miter lim="800000"/>
                  </a:ln>
                  <a:solidFill>
                    <a:schemeClr val="bg1"/>
                  </a:solidFill>
                  <a:latin typeface="华文行楷" panose="02010800040101010101" pitchFamily="2" charset="-122"/>
                  <a:ea typeface="华文行楷" panose="02010800040101010101" pitchFamily="2" charset="-122"/>
                </a:rPr>
                <a:t>联系方式</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grpSp>
        <p:nvGrpSpPr>
          <p:cNvPr id="50" name="组合 49"/>
          <p:cNvGrpSpPr/>
          <p:nvPr/>
        </p:nvGrpSpPr>
        <p:grpSpPr>
          <a:xfrm>
            <a:off x="351974" y="174496"/>
            <a:ext cx="842865" cy="852406"/>
            <a:chOff x="2770755" y="4128825"/>
            <a:chExt cx="1837870" cy="1858675"/>
          </a:xfrm>
        </p:grpSpPr>
        <p:pic>
          <p:nvPicPr>
            <p:cNvPr id="51" name="图片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0755" y="4128825"/>
              <a:ext cx="1837870" cy="1858675"/>
            </a:xfrm>
            <a:prstGeom prst="rect">
              <a:avLst/>
            </a:prstGeom>
          </p:spPr>
        </p:pic>
        <p:sp>
          <p:nvSpPr>
            <p:cNvPr id="52" name="Rectangle 23"/>
            <p:cNvSpPr>
              <a:spLocks noChangeArrowheads="1"/>
            </p:cNvSpPr>
            <p:nvPr/>
          </p:nvSpPr>
          <p:spPr bwMode="auto">
            <a:xfrm>
              <a:off x="2906801" y="4286386"/>
              <a:ext cx="1582980" cy="154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zh-CN" sz="4000" kern="10" smtClean="0">
                  <a:ln w="19050">
                    <a:noFill/>
                    <a:miter lim="800000"/>
                  </a:ln>
                  <a:solidFill>
                    <a:schemeClr val="bg1"/>
                  </a:solidFill>
                  <a:latin typeface="华文行楷" panose="02010800040101010101" pitchFamily="2" charset="-122"/>
                  <a:ea typeface="华文行楷" panose="02010800040101010101" pitchFamily="2" charset="-122"/>
                </a:rPr>
                <a:t>04</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sp>
        <p:nvSpPr>
          <p:cNvPr id="8" name="Rectangle 29"/>
          <p:cNvSpPr/>
          <p:nvPr/>
        </p:nvSpPr>
        <p:spPr>
          <a:xfrm>
            <a:off x="4587576" y="5253201"/>
            <a:ext cx="7605220" cy="1023056"/>
          </a:xfrm>
          <a:prstGeom prst="rect">
            <a:avLst/>
          </a:prstGeom>
          <a:solidFill>
            <a:schemeClr val="tx1"/>
          </a:solidFill>
          <a:ln w="25400" cap="flat" cmpd="sng" algn="ctr">
            <a:noFill/>
            <a:prstDash val="solid"/>
          </a:ln>
          <a:effectLst/>
        </p:spPr>
        <p:txBody>
          <a:bodyPr lIns="91388" tIns="45693" rIns="91388" bIns="45693"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en-US" sz="1735" b="0" i="0" u="none" strike="noStrike" kern="0" cap="none" spc="0" normalizeH="0" baseline="0" noProof="0" smtClean="0">
              <a:ln>
                <a:noFill/>
              </a:ln>
              <a:solidFill>
                <a:prstClr val="white"/>
              </a:solidFill>
              <a:effectLst/>
              <a:uLnTx/>
              <a:uFillTx/>
              <a:latin typeface="Calibri" panose="020F0502020204030204"/>
            </a:endParaRPr>
          </a:p>
        </p:txBody>
      </p:sp>
      <p:sp>
        <p:nvSpPr>
          <p:cNvPr id="9" name="Text Box 24"/>
          <p:cNvSpPr txBox="1">
            <a:spLocks noChangeArrowheads="1"/>
          </p:cNvSpPr>
          <p:nvPr/>
        </p:nvSpPr>
        <p:spPr bwMode="auto">
          <a:xfrm>
            <a:off x="4519335" y="2311125"/>
            <a:ext cx="6121185" cy="2678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9" tIns="45688" rIns="91379" bIns="45688">
            <a:spAutoFit/>
          </a:bodyPr>
          <a:lstStyle>
            <a:defPPr>
              <a:defRPr lang="zh-CN"/>
            </a:defPPr>
            <a:lvl1pPr>
              <a:lnSpc>
                <a:spcPct val="120000"/>
              </a:lnSpc>
              <a:spcBef>
                <a:spcPct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marL="0" marR="0" lvl="0" indent="0" defTabSz="913765" eaLnBrk="1" fontAlgn="auto" latinLnBrk="0" hangingPunct="1">
              <a:lnSpc>
                <a:spcPct val="150000"/>
              </a:lnSpc>
              <a:spcBef>
                <a:spcPct val="0"/>
              </a:spcBef>
              <a:spcAft>
                <a:spcPts val="0"/>
              </a:spcAft>
              <a:buClrTx/>
              <a:buSzTx/>
              <a:buFont typeface="Arial" panose="020B0604020202020204" pitchFamily="34" charset="0"/>
              <a:buNone/>
              <a:defRPr/>
            </a:pPr>
            <a:r>
              <a:rPr kumimoji="0" lang="zh-CN" altLang="en-US"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地址：</a:t>
            </a:r>
            <a:r>
              <a:rPr kumimoji="0" lang="zh-CN" altLang="en-US"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kumimoji="0" lang="en-US" altLang="zh-CN"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endParaRPr>
          </a:p>
          <a:p>
            <a:pPr marL="0" marR="0" lvl="0" indent="0" defTabSz="913765" eaLnBrk="1" fontAlgn="auto" latinLnBrk="0" hangingPunct="1">
              <a:lnSpc>
                <a:spcPct val="150000"/>
              </a:lnSpc>
              <a:spcBef>
                <a:spcPct val="0"/>
              </a:spcBef>
              <a:spcAft>
                <a:spcPts val="0"/>
              </a:spcAft>
              <a:buClrTx/>
              <a:buSzTx/>
              <a:buFont typeface="Arial" panose="020B0604020202020204" pitchFamily="34" charset="0"/>
              <a:buNone/>
              <a:defRPr/>
            </a:pPr>
            <a:r>
              <a:rPr kumimoji="0" lang="en-US"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ADD:HOUSE# </a:t>
            </a:r>
            <a:r>
              <a:rPr kumimoji="0" lang="en-US" altLang="zh-CN"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01</a:t>
            </a:r>
            <a:r>
              <a:rPr kumimoji="0" lang="en-US"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 SUITE </a:t>
            </a:r>
            <a:r>
              <a:rPr kumimoji="0" lang="en-US" altLang="zh-CN"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A</a:t>
            </a:r>
            <a:r>
              <a:rPr kumimoji="0" lang="en-US"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 ROAD# 1</a:t>
            </a:r>
            <a:r>
              <a:rPr kumimoji="0" lang="en-US" altLang="zh-CN"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23</a:t>
            </a:r>
            <a:r>
              <a:rPr kumimoji="0" lang="en-US"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 SHANGHAI, CHINA, </a:t>
            </a:r>
            <a:r>
              <a:rPr kumimoji="0" lang="en-US" altLang="zh-CN"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200000</a:t>
            </a:r>
            <a:endParaRPr kumimoji="0" lang="en-US" altLang="zh-CN"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endParaRPr>
          </a:p>
          <a:p>
            <a:pPr marL="0" marR="0" lvl="0" indent="0" defTabSz="913765" eaLnBrk="1" fontAlgn="auto" latinLnBrk="0" hangingPunct="1">
              <a:lnSpc>
                <a:spcPct val="150000"/>
              </a:lnSpc>
              <a:spcBef>
                <a:spcPct val="0"/>
              </a:spcBef>
              <a:spcAft>
                <a:spcPts val="0"/>
              </a:spcAft>
              <a:buClrTx/>
              <a:buSzTx/>
              <a:buFont typeface="Arial" panose="020B0604020202020204" pitchFamily="34" charset="0"/>
              <a:buNone/>
              <a:defRPr/>
            </a:pPr>
            <a:r>
              <a:rPr kumimoji="0" lang="en-US"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PHONE: +123 456 7890 FAX: +123 456 7890</a:t>
            </a:r>
            <a:endParaRPr kumimoji="0" lang="en-US"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endParaRPr>
          </a:p>
          <a:p>
            <a:pPr marL="0" marR="0" lvl="0" indent="0" defTabSz="913765" eaLnBrk="1" fontAlgn="auto" latinLnBrk="0" hangingPunct="1">
              <a:lnSpc>
                <a:spcPct val="150000"/>
              </a:lnSpc>
              <a:spcBef>
                <a:spcPct val="0"/>
              </a:spcBef>
              <a:spcAft>
                <a:spcPts val="0"/>
              </a:spcAft>
              <a:buClrTx/>
              <a:buSzTx/>
              <a:buFont typeface="Arial" panose="020B0604020202020204" pitchFamily="34" charset="0"/>
              <a:buNone/>
              <a:defRPr/>
            </a:pPr>
            <a:r>
              <a:rPr kumimoji="0" lang="en-US"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EMAIL: EMAILID@DOMAIN.COM </a:t>
            </a:r>
            <a:endParaRPr kumimoji="0" lang="en-US"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endParaRPr>
          </a:p>
        </p:txBody>
      </p:sp>
      <p:sp>
        <p:nvSpPr>
          <p:cNvPr id="10" name="矩形 9"/>
          <p:cNvSpPr/>
          <p:nvPr/>
        </p:nvSpPr>
        <p:spPr>
          <a:xfrm>
            <a:off x="4737100" y="5452124"/>
            <a:ext cx="1843499" cy="557460"/>
          </a:xfrm>
          <a:prstGeom prst="rect">
            <a:avLst/>
          </a:prstGeom>
        </p:spPr>
        <p:txBody>
          <a:bodyPr wrap="square" lIns="91379" tIns="45688" rIns="91379" bIns="45688">
            <a:spAutoFit/>
          </a:bodyPr>
          <a:lstStyle/>
          <a:p>
            <a:pPr defTabSz="913765" fontAlgn="ctr"/>
            <a:r>
              <a:rPr lang="zh-CN" altLang="en-US" sz="3025" b="1" dirty="0">
                <a:solidFill>
                  <a:prstClr val="white">
                    <a:lumMod val="95000"/>
                  </a:prstClr>
                </a:solidFill>
                <a:latin typeface="微软雅黑" panose="020B0503020204020204" pitchFamily="34" charset="-122"/>
                <a:ea typeface="微软雅黑" panose="020B0503020204020204" pitchFamily="34" charset="-122"/>
              </a:rPr>
              <a:t>添加标题</a:t>
            </a:r>
            <a:endParaRPr lang="en-US" altLang="zh-CN" sz="3025" b="1" dirty="0">
              <a:solidFill>
                <a:prstClr val="white">
                  <a:lumMod val="95000"/>
                </a:prstClr>
              </a:solidFill>
              <a:latin typeface="微软雅黑" panose="020B0503020204020204" pitchFamily="34" charset="-122"/>
              <a:ea typeface="微软雅黑" panose="020B0503020204020204" pitchFamily="34" charset="-122"/>
            </a:endParaRPr>
          </a:p>
        </p:txBody>
      </p:sp>
      <p:sp>
        <p:nvSpPr>
          <p:cNvPr id="11" name="矩形 47"/>
          <p:cNvSpPr>
            <a:spLocks noChangeArrowheads="1"/>
          </p:cNvSpPr>
          <p:nvPr/>
        </p:nvSpPr>
        <p:spPr bwMode="auto">
          <a:xfrm>
            <a:off x="6864879" y="5337795"/>
            <a:ext cx="3959225" cy="83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9" tIns="45688" rIns="91379" bIns="4568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defTabSz="913765" eaLnBrk="1" fontAlgn="auto" latinLnBrk="0" hangingPunct="1">
              <a:lnSpc>
                <a:spcPct val="110000"/>
              </a:lnSpc>
              <a:spcBef>
                <a:spcPct val="0"/>
              </a:spcBef>
              <a:spcAft>
                <a:spcPts val="0"/>
              </a:spcAft>
              <a:buClrTx/>
              <a:buSzTx/>
              <a:buFont typeface="Arial" panose="020B0604020202020204" pitchFamily="34" charset="0"/>
              <a:buNone/>
              <a:defRPr/>
            </a:pPr>
            <a:r>
              <a:rPr kumimoji="0" lang="zh-CN" altLang="en-US" sz="1465" b="0" i="0" u="none" strike="noStrike" kern="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在此录入上述图表的描述说明，在此录入上述图表的描述说明，在此录入上述图表的描述说明，在此录入上述图表的描述说明。</a:t>
            </a:r>
            <a:endParaRPr kumimoji="0" lang="zh-CN" altLang="en-US" sz="1465" b="0" i="0" u="none" strike="noStrike" kern="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2" name="图片 11"/>
          <p:cNvPicPr>
            <a:picLocks noChangeAspect="1"/>
          </p:cNvPicPr>
          <p:nvPr/>
        </p:nvPicPr>
        <p:blipFill>
          <a:blip r:embed="rId3"/>
          <a:stretch>
            <a:fillRect/>
          </a:stretch>
        </p:blipFill>
        <p:spPr>
          <a:xfrm>
            <a:off x="1549893" y="2335481"/>
            <a:ext cx="2738655" cy="2706812"/>
          </a:xfrm>
          <a:prstGeom prst="rect">
            <a:avLst/>
          </a:prstGeom>
        </p:spPr>
      </p:pic>
      <p:sp>
        <p:nvSpPr>
          <p:cNvPr id="13" name="Line 13"/>
          <p:cNvSpPr>
            <a:spLocks noChangeShapeType="1"/>
          </p:cNvSpPr>
          <p:nvPr/>
        </p:nvSpPr>
        <p:spPr bwMode="auto">
          <a:xfrm>
            <a:off x="6454485" y="4115591"/>
            <a:ext cx="0" cy="693879"/>
          </a:xfrm>
          <a:prstGeom prst="line">
            <a:avLst/>
          </a:prstGeom>
          <a:noFill/>
          <a:ln w="9525" cap="flat" cmpd="sng" algn="ctr">
            <a:solidFill>
              <a:sysClr val="window" lastClr="FFFFFF">
                <a:lumMod val="95000"/>
              </a:sysClr>
            </a:solidFill>
            <a:prstDash val="solid"/>
          </a:ln>
          <a:effectLst/>
        </p:spPr>
        <p:txBody>
          <a:bodyPr wrap="none" lIns="91388" tIns="45693" rIns="91388" bIns="45693" anchor="ctr"/>
          <a:lstStyle/>
          <a:p>
            <a:pPr marL="0" marR="0" lvl="0" indent="0" defTabSz="913765" eaLnBrk="1" fontAlgn="auto" latinLnBrk="0" hangingPunct="1">
              <a:lnSpc>
                <a:spcPct val="100000"/>
              </a:lnSpc>
              <a:spcBef>
                <a:spcPts val="0"/>
              </a:spcBef>
              <a:spcAft>
                <a:spcPts val="0"/>
              </a:spcAft>
              <a:buClrTx/>
              <a:buSzTx/>
              <a:buFontTx/>
              <a:buNone/>
              <a:defRPr/>
            </a:pPr>
            <a:endParaRPr kumimoji="0" lang="en-US" sz="1735" b="0" i="0" u="none" strike="noStrike" kern="0" cap="none" spc="0" normalizeH="0" baseline="0" noProof="0" smtClean="0">
              <a:ln>
                <a:noFill/>
              </a:ln>
              <a:solidFill>
                <a:prstClr val="black"/>
              </a:solidFill>
              <a:effectLst/>
              <a:uLnTx/>
              <a:uFillTx/>
              <a:latin typeface="Calibri" panose="020F0502020204030204"/>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fltVal val="0"/>
                                          </p:val>
                                        </p:tav>
                                        <p:tav tm="100000">
                                          <p:val>
                                            <p:strVal val="#ppt_w"/>
                                          </p:val>
                                        </p:tav>
                                      </p:tavLst>
                                    </p:anim>
                                    <p:anim calcmode="lin" valueType="num">
                                      <p:cBhvr>
                                        <p:cTn id="8" dur="1000" fill="hold"/>
                                        <p:tgtEl>
                                          <p:spTgt spid="50"/>
                                        </p:tgtEl>
                                        <p:attrNameLst>
                                          <p:attrName>ppt_h</p:attrName>
                                        </p:attrNameLst>
                                      </p:cBhvr>
                                      <p:tavLst>
                                        <p:tav tm="0">
                                          <p:val>
                                            <p:fltVal val="0"/>
                                          </p:val>
                                        </p:tav>
                                        <p:tav tm="100000">
                                          <p:val>
                                            <p:strVal val="#ppt_h"/>
                                          </p:val>
                                        </p:tav>
                                      </p:tavLst>
                                    </p:anim>
                                    <p:anim calcmode="lin" valueType="num">
                                      <p:cBhvr>
                                        <p:cTn id="9" dur="1000" fill="hold"/>
                                        <p:tgtEl>
                                          <p:spTgt spid="5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ppt_x</p:attrName>
                                        </p:attrNameLst>
                                      </p:cBhvr>
                                      <p:tavLst>
                                        <p:tav tm="0">
                                          <p:val>
                                            <p:strVal val="#ppt_x-#ppt_w*1.125000"/>
                                          </p:val>
                                        </p:tav>
                                        <p:tav tm="100000">
                                          <p:val>
                                            <p:strVal val="#ppt_x"/>
                                          </p:val>
                                        </p:tav>
                                      </p:tavLst>
                                    </p:anim>
                                    <p:animEffect transition="in" filter="wipe(right)">
                                      <p:cBhvr>
                                        <p:cTn id="15" dur="500"/>
                                        <p:tgtEl>
                                          <p:spTgt spid="2"/>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2000"/>
                            </p:stCondLst>
                            <p:childTnLst>
                              <p:par>
                                <p:cTn id="23" presetID="14" presetClass="entr" presetSubtype="1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randombar(horizontal)">
                                      <p:cBhvr>
                                        <p:cTn id="25" dur="500"/>
                                        <p:tgtEl>
                                          <p:spTgt spid="9"/>
                                        </p:tgtEl>
                                      </p:cBhvr>
                                    </p:animEffect>
                                  </p:childTnLst>
                                </p:cTn>
                              </p:par>
                            </p:childTnLst>
                          </p:cTn>
                        </p:par>
                        <p:par>
                          <p:cTn id="26" fill="hold">
                            <p:stCondLst>
                              <p:cond delay="2500"/>
                            </p:stCondLst>
                            <p:childTnLst>
                              <p:par>
                                <p:cTn id="27" presetID="2" presetClass="entr" presetSubtype="2"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650" fill="hold"/>
                                        <p:tgtEl>
                                          <p:spTgt spid="8"/>
                                        </p:tgtEl>
                                        <p:attrNameLst>
                                          <p:attrName>ppt_x</p:attrName>
                                        </p:attrNameLst>
                                      </p:cBhvr>
                                      <p:tavLst>
                                        <p:tav tm="0">
                                          <p:val>
                                            <p:strVal val="1+#ppt_w/2"/>
                                          </p:val>
                                        </p:tav>
                                        <p:tav tm="100000">
                                          <p:val>
                                            <p:strVal val="#ppt_x"/>
                                          </p:val>
                                        </p:tav>
                                      </p:tavLst>
                                    </p:anim>
                                    <p:anim calcmode="lin" valueType="num">
                                      <p:cBhvr additive="base">
                                        <p:cTn id="30" dur="650" fill="hold"/>
                                        <p:tgtEl>
                                          <p:spTgt spid="8"/>
                                        </p:tgtEl>
                                        <p:attrNameLst>
                                          <p:attrName>ppt_y</p:attrName>
                                        </p:attrNameLst>
                                      </p:cBhvr>
                                      <p:tavLst>
                                        <p:tav tm="0">
                                          <p:val>
                                            <p:strVal val="#ppt_y"/>
                                          </p:val>
                                        </p:tav>
                                        <p:tav tm="100000">
                                          <p:val>
                                            <p:strVal val="#ppt_y"/>
                                          </p:val>
                                        </p:tav>
                                      </p:tavLst>
                                    </p:anim>
                                  </p:childTnLst>
                                </p:cTn>
                              </p:par>
                            </p:childTnLst>
                          </p:cTn>
                        </p:par>
                        <p:par>
                          <p:cTn id="31" fill="hold">
                            <p:stCondLst>
                              <p:cond delay="3500"/>
                            </p:stCondLst>
                            <p:childTnLst>
                              <p:par>
                                <p:cTn id="32" presetID="23" presetClass="entr" presetSubtype="16"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400" fill="hold"/>
                                        <p:tgtEl>
                                          <p:spTgt spid="10"/>
                                        </p:tgtEl>
                                        <p:attrNameLst>
                                          <p:attrName>ppt_w</p:attrName>
                                        </p:attrNameLst>
                                      </p:cBhvr>
                                      <p:tavLst>
                                        <p:tav tm="0">
                                          <p:val>
                                            <p:fltVal val="0"/>
                                          </p:val>
                                        </p:tav>
                                        <p:tav tm="100000">
                                          <p:val>
                                            <p:strVal val="#ppt_w"/>
                                          </p:val>
                                        </p:tav>
                                      </p:tavLst>
                                    </p:anim>
                                    <p:anim calcmode="lin" valueType="num">
                                      <p:cBhvr>
                                        <p:cTn id="35" dur="400" fill="hold"/>
                                        <p:tgtEl>
                                          <p:spTgt spid="10"/>
                                        </p:tgtEl>
                                        <p:attrNameLst>
                                          <p:attrName>ppt_h</p:attrName>
                                        </p:attrNameLst>
                                      </p:cBhvr>
                                      <p:tavLst>
                                        <p:tav tm="0">
                                          <p:val>
                                            <p:fltVal val="0"/>
                                          </p:val>
                                        </p:tav>
                                        <p:tav tm="100000">
                                          <p:val>
                                            <p:strVal val="#ppt_h"/>
                                          </p:val>
                                        </p:tav>
                                      </p:tavLst>
                                    </p:anim>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up)">
                                      <p:cBhvr>
                                        <p:cTn id="39" dur="500"/>
                                        <p:tgtEl>
                                          <p:spTgt spid="13"/>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P spid="1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3167" y="174496"/>
            <a:ext cx="3536732" cy="810982"/>
            <a:chOff x="823167" y="174496"/>
            <a:chExt cx="3536732" cy="810982"/>
          </a:xfrm>
        </p:grpSpPr>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23167" y="174496"/>
              <a:ext cx="3486972" cy="810982"/>
            </a:xfrm>
            <a:prstGeom prst="rect">
              <a:avLst/>
            </a:prstGeom>
          </p:spPr>
        </p:pic>
        <p:sp>
          <p:nvSpPr>
            <p:cNvPr id="54" name="Rectangle 23"/>
            <p:cNvSpPr>
              <a:spLocks noChangeArrowheads="1"/>
            </p:cNvSpPr>
            <p:nvPr/>
          </p:nvSpPr>
          <p:spPr bwMode="auto">
            <a:xfrm>
              <a:off x="823167" y="238506"/>
              <a:ext cx="353673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zh-CN" altLang="en-US" sz="4000" kern="10" smtClean="0">
                  <a:ln w="19050">
                    <a:noFill/>
                    <a:miter lim="800000"/>
                  </a:ln>
                  <a:solidFill>
                    <a:schemeClr val="bg1"/>
                  </a:solidFill>
                  <a:latin typeface="华文行楷" panose="02010800040101010101" pitchFamily="2" charset="-122"/>
                  <a:ea typeface="华文行楷" panose="02010800040101010101" pitchFamily="2" charset="-122"/>
                </a:rPr>
                <a:t>答疑时间</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grpSp>
        <p:nvGrpSpPr>
          <p:cNvPr id="50" name="组合 49"/>
          <p:cNvGrpSpPr/>
          <p:nvPr/>
        </p:nvGrpSpPr>
        <p:grpSpPr>
          <a:xfrm>
            <a:off x="351974" y="174496"/>
            <a:ext cx="842865" cy="852406"/>
            <a:chOff x="2770755" y="4128825"/>
            <a:chExt cx="1837870" cy="1858675"/>
          </a:xfrm>
        </p:grpSpPr>
        <p:pic>
          <p:nvPicPr>
            <p:cNvPr id="51" name="图片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0755" y="4128825"/>
              <a:ext cx="1837870" cy="1858675"/>
            </a:xfrm>
            <a:prstGeom prst="rect">
              <a:avLst/>
            </a:prstGeom>
          </p:spPr>
        </p:pic>
        <p:sp>
          <p:nvSpPr>
            <p:cNvPr id="52" name="Rectangle 23"/>
            <p:cNvSpPr>
              <a:spLocks noChangeArrowheads="1"/>
            </p:cNvSpPr>
            <p:nvPr/>
          </p:nvSpPr>
          <p:spPr bwMode="auto">
            <a:xfrm>
              <a:off x="2906801" y="4286386"/>
              <a:ext cx="1582980" cy="154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zh-CN" sz="4000" kern="10" smtClean="0">
                  <a:ln w="19050">
                    <a:noFill/>
                    <a:miter lim="800000"/>
                  </a:ln>
                  <a:solidFill>
                    <a:schemeClr val="bg1"/>
                  </a:solidFill>
                  <a:latin typeface="华文行楷" panose="02010800040101010101" pitchFamily="2" charset="-122"/>
                  <a:ea typeface="华文行楷" panose="02010800040101010101" pitchFamily="2" charset="-122"/>
                </a:rPr>
                <a:t>04</a:t>
              </a:r>
              <a:endParaRPr lang="zh-CN" altLang="en-US" sz="4000" kern="10" dirty="0">
                <a:ln w="19050">
                  <a:noFill/>
                  <a:miter lim="800000"/>
                </a:ln>
                <a:solidFill>
                  <a:schemeClr val="bg1"/>
                </a:solidFill>
                <a:latin typeface="华文行楷" panose="02010800040101010101" pitchFamily="2" charset="-122"/>
                <a:ea typeface="华文行楷" panose="02010800040101010101" pitchFamily="2" charset="-122"/>
              </a:endParaRPr>
            </a:p>
          </p:txBody>
        </p:sp>
      </p:gr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78790" y="1358895"/>
            <a:ext cx="3657607" cy="4876810"/>
          </a:xfrm>
          <a:prstGeom prst="rect">
            <a:avLst/>
          </a:prstGeom>
        </p:spPr>
      </p:pic>
      <p:grpSp>
        <p:nvGrpSpPr>
          <p:cNvPr id="6" name="组合 5"/>
          <p:cNvGrpSpPr/>
          <p:nvPr/>
        </p:nvGrpSpPr>
        <p:grpSpPr>
          <a:xfrm>
            <a:off x="5867400" y="1930400"/>
            <a:ext cx="4191000" cy="2514600"/>
            <a:chOff x="5867400" y="1930400"/>
            <a:chExt cx="4191000" cy="2514600"/>
          </a:xfrm>
        </p:grpSpPr>
        <p:sp>
          <p:nvSpPr>
            <p:cNvPr id="5" name="圆角矩形 4"/>
            <p:cNvSpPr/>
            <p:nvPr/>
          </p:nvSpPr>
          <p:spPr>
            <a:xfrm>
              <a:off x="5867400" y="1930400"/>
              <a:ext cx="4191000" cy="2514600"/>
            </a:xfrm>
            <a:prstGeom prst="roundRect">
              <a:avLst/>
            </a:prstGeom>
            <a:solidFill>
              <a:schemeClr val="tx1"/>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3"/>
            <p:cNvSpPr txBox="1">
              <a:spLocks noChangeArrowheads="1"/>
            </p:cNvSpPr>
            <p:nvPr/>
          </p:nvSpPr>
          <p:spPr bwMode="auto">
            <a:xfrm>
              <a:off x="6675534" y="2113171"/>
              <a:ext cx="2938366" cy="2123658"/>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anose="020B0503020204020204" pitchFamily="34" charset="-122"/>
                  <a:ea typeface="微软雅黑" panose="020B0503020204020204" pitchFamily="34" charset="-122"/>
                </a:defRPr>
              </a:lvl1pPr>
            </a:lstStyle>
            <a:p>
              <a:r>
                <a:rPr lang="zh-CN" altLang="en-US" sz="6600" smtClean="0">
                  <a:solidFill>
                    <a:schemeClr val="bg1"/>
                  </a:solidFill>
                </a:rPr>
                <a:t>有问题</a:t>
              </a:r>
              <a:endParaRPr lang="en-US" altLang="zh-CN" sz="6600" smtClean="0">
                <a:solidFill>
                  <a:schemeClr val="bg1"/>
                </a:solidFill>
              </a:endParaRPr>
            </a:p>
            <a:p>
              <a:r>
                <a:rPr lang="zh-CN" altLang="en-US" sz="6600" smtClean="0">
                  <a:solidFill>
                    <a:schemeClr val="bg1"/>
                  </a:solidFill>
                </a:rPr>
                <a:t>尽管问</a:t>
              </a:r>
              <a:endParaRPr lang="zh-CN" altLang="zh-CN" sz="6600" dirty="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fltVal val="0"/>
                                          </p:val>
                                        </p:tav>
                                        <p:tav tm="100000">
                                          <p:val>
                                            <p:strVal val="#ppt_w"/>
                                          </p:val>
                                        </p:tav>
                                      </p:tavLst>
                                    </p:anim>
                                    <p:anim calcmode="lin" valueType="num">
                                      <p:cBhvr>
                                        <p:cTn id="8" dur="1000" fill="hold"/>
                                        <p:tgtEl>
                                          <p:spTgt spid="50"/>
                                        </p:tgtEl>
                                        <p:attrNameLst>
                                          <p:attrName>ppt_h</p:attrName>
                                        </p:attrNameLst>
                                      </p:cBhvr>
                                      <p:tavLst>
                                        <p:tav tm="0">
                                          <p:val>
                                            <p:fltVal val="0"/>
                                          </p:val>
                                        </p:tav>
                                        <p:tav tm="100000">
                                          <p:val>
                                            <p:strVal val="#ppt_h"/>
                                          </p:val>
                                        </p:tav>
                                      </p:tavLst>
                                    </p:anim>
                                    <p:anim calcmode="lin" valueType="num">
                                      <p:cBhvr>
                                        <p:cTn id="9" dur="1000" fill="hold"/>
                                        <p:tgtEl>
                                          <p:spTgt spid="5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ppt_x</p:attrName>
                                        </p:attrNameLst>
                                      </p:cBhvr>
                                      <p:tavLst>
                                        <p:tav tm="0">
                                          <p:val>
                                            <p:strVal val="#ppt_x-#ppt_w*1.125000"/>
                                          </p:val>
                                        </p:tav>
                                        <p:tav tm="100000">
                                          <p:val>
                                            <p:strVal val="#ppt_x"/>
                                          </p:val>
                                        </p:tav>
                                      </p:tavLst>
                                    </p:anim>
                                    <p:animEffect transition="in" filter="wipe(right)">
                                      <p:cBhvr>
                                        <p:cTn id="15" dur="500"/>
                                        <p:tgtEl>
                                          <p:spTgt spid="2"/>
                                        </p:tgtEl>
                                      </p:cBhvr>
                                    </p:animEffect>
                                  </p:childTnLst>
                                </p:cTn>
                              </p:par>
                            </p:childTnLst>
                          </p:cTn>
                        </p:par>
                        <p:par>
                          <p:cTn id="16" fill="hold">
                            <p:stCondLst>
                              <p:cond delay="1500"/>
                            </p:stCondLst>
                            <p:childTnLst>
                              <p:par>
                                <p:cTn id="17" presetID="23" presetClass="entr" presetSubtype="32"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strVal val="4*#ppt_w"/>
                                          </p:val>
                                        </p:tav>
                                        <p:tav tm="100000">
                                          <p:val>
                                            <p:strVal val="#ppt_w"/>
                                          </p:val>
                                        </p:tav>
                                      </p:tavLst>
                                    </p:anim>
                                    <p:anim calcmode="lin" valueType="num">
                                      <p:cBhvr>
                                        <p:cTn id="20" dur="500" fill="hold"/>
                                        <p:tgtEl>
                                          <p:spTgt spid="4"/>
                                        </p:tgtEl>
                                        <p:attrNameLst>
                                          <p:attrName>ppt_h</p:attrName>
                                        </p:attrNameLst>
                                      </p:cBhvr>
                                      <p:tavLst>
                                        <p:tav tm="0">
                                          <p:val>
                                            <p:strVal val="4*#ppt_h"/>
                                          </p:val>
                                        </p:tav>
                                        <p:tav tm="100000">
                                          <p:val>
                                            <p:strVal val="#ppt_h"/>
                                          </p:val>
                                        </p:tav>
                                      </p:tavLst>
                                    </p:anim>
                                  </p:childTnLst>
                                </p:cTn>
                              </p:par>
                            </p:childTnLst>
                          </p:cTn>
                        </p:par>
                        <p:par>
                          <p:cTn id="21" fill="hold">
                            <p:stCondLst>
                              <p:cond delay="2000"/>
                            </p:stCondLst>
                            <p:childTnLst>
                              <p:par>
                                <p:cTn id="22" presetID="12" presetClass="entr" presetSubtype="4"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p:tgtEl>
                                          <p:spTgt spid="6"/>
                                        </p:tgtEl>
                                        <p:attrNameLst>
                                          <p:attrName>ppt_y</p:attrName>
                                        </p:attrNameLst>
                                      </p:cBhvr>
                                      <p:tavLst>
                                        <p:tav tm="0">
                                          <p:val>
                                            <p:strVal val="#ppt_y+#ppt_h*1.125000"/>
                                          </p:val>
                                        </p:tav>
                                        <p:tav tm="100000">
                                          <p:val>
                                            <p:strVal val="#ppt_y"/>
                                          </p:val>
                                        </p:tav>
                                      </p:tavLst>
                                    </p:anim>
                                    <p:animEffect transition="in" filter="wipe(up)">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l="-6000" r="-6000"/>
          </a:stretch>
        </a:blipFill>
        <a:effectLst/>
      </p:bgPr>
    </p:bg>
    <p:spTree>
      <p:nvGrpSpPr>
        <p:cNvPr id="1" name=""/>
        <p:cNvGrpSpPr/>
        <p:nvPr/>
      </p:nvGrpSpPr>
      <p:grpSpPr>
        <a:xfrm>
          <a:off x="0" y="0"/>
          <a:ext cx="0" cy="0"/>
          <a:chOff x="0" y="0"/>
          <a:chExt cx="0" cy="0"/>
        </a:xfrm>
      </p:grpSpPr>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81917" y="258289"/>
            <a:ext cx="4842445" cy="2994803"/>
          </a:xfrm>
          <a:prstGeom prst="rect">
            <a:avLst/>
          </a:prstGeom>
        </p:spPr>
      </p:pic>
      <p:sp>
        <p:nvSpPr>
          <p:cNvPr id="4" name="矩形 3"/>
          <p:cNvSpPr/>
          <p:nvPr/>
        </p:nvSpPr>
        <p:spPr>
          <a:xfrm>
            <a:off x="968886" y="1656834"/>
            <a:ext cx="5955476" cy="1477328"/>
          </a:xfrm>
          <a:prstGeom prst="rect">
            <a:avLst/>
          </a:prstGeom>
        </p:spPr>
        <p:txBody>
          <a:bodyPr wrap="none">
            <a:spAutoFit/>
          </a:bodyPr>
          <a:lstStyle/>
          <a:p>
            <a:r>
              <a:rPr lang="zh-CN" altLang="en-US" sz="9000" smtClean="0">
                <a:solidFill>
                  <a:prstClr val="black"/>
                </a:solidFill>
                <a:latin typeface="造字工房力黑（非商用）常规体" pitchFamily="50" charset="-122"/>
                <a:ea typeface="造字工房力黑（非商用）常规体" pitchFamily="50" charset="-122"/>
              </a:rPr>
              <a:t>演讲完毕！</a:t>
            </a:r>
            <a:endParaRPr lang="zh-CN" altLang="en-US" sz="9000">
              <a:solidFill>
                <a:prstClr val="black"/>
              </a:solidFill>
              <a:latin typeface="造字工房力黑（非商用）常规体" pitchFamily="50" charset="-122"/>
              <a:ea typeface="造字工房力黑（非商用）常规体" pitchFamily="50" charset="-122"/>
            </a:endParaRPr>
          </a:p>
        </p:txBody>
      </p:sp>
      <p:sp>
        <p:nvSpPr>
          <p:cNvPr id="5" name="矩形 4"/>
          <p:cNvSpPr/>
          <p:nvPr/>
        </p:nvSpPr>
        <p:spPr>
          <a:xfrm>
            <a:off x="1515454" y="5957293"/>
            <a:ext cx="4381328" cy="584775"/>
          </a:xfrm>
          <a:prstGeom prst="rect">
            <a:avLst/>
          </a:prstGeom>
        </p:spPr>
        <p:txBody>
          <a:bodyPr wrap="none">
            <a:spAutoFit/>
          </a:bodyPr>
          <a:lstStyle/>
          <a:p>
            <a:r>
              <a:rPr lang="zh-CN" altLang="en-US" sz="3200">
                <a:solidFill>
                  <a:prstClr val="black"/>
                </a:solidFill>
                <a:latin typeface="造字工房力黑（非商用）常规体" pitchFamily="50" charset="-122"/>
                <a:ea typeface="造字工房力黑（非商用）常规体" pitchFamily="50" charset="-122"/>
              </a:rPr>
              <a:t>有料你就来 ！高薪寻人</a:t>
            </a:r>
            <a:endParaRPr lang="zh-CN" altLang="en-US" sz="3200">
              <a:solidFill>
                <a:prstClr val="black"/>
              </a:solidFill>
              <a:latin typeface="造字工房力黑（非商用）常规体" pitchFamily="50" charset="-122"/>
              <a:ea typeface="造字工房力黑（非商用）常规体" pitchFamily="50" charset="-122"/>
            </a:endParaRPr>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30082" y="5488963"/>
            <a:ext cx="1027580" cy="1216637"/>
          </a:xfrm>
          <a:prstGeom prst="rect">
            <a:avLst/>
          </a:prstGeom>
        </p:spPr>
      </p:pic>
      <p:sp>
        <p:nvSpPr>
          <p:cNvPr id="7" name="文本框 6"/>
          <p:cNvSpPr txBox="1"/>
          <p:nvPr/>
        </p:nvSpPr>
        <p:spPr>
          <a:xfrm>
            <a:off x="1386866" y="2956161"/>
            <a:ext cx="5877534" cy="646331"/>
          </a:xfrm>
          <a:prstGeom prst="rect">
            <a:avLst/>
          </a:prstGeom>
          <a:noFill/>
        </p:spPr>
        <p:txBody>
          <a:bodyPr wrap="square" rtlCol="0">
            <a:spAutoFit/>
          </a:bodyPr>
          <a:lstStyle/>
          <a:p>
            <a:r>
              <a:rPr lang="zh-CN" altLang="en-US" sz="3600" smtClean="0">
                <a:solidFill>
                  <a:prstClr val="black"/>
                </a:solidFill>
                <a:latin typeface="微软雅黑" panose="020B0503020204020204" pitchFamily="34" charset="-122"/>
                <a:ea typeface="微软雅黑" panose="020B0503020204020204" pitchFamily="34" charset="-122"/>
              </a:rPr>
              <a:t>校园企业招聘宣讲</a:t>
            </a:r>
            <a:r>
              <a:rPr lang="en-US" altLang="zh-CN" sz="3600" smtClean="0">
                <a:solidFill>
                  <a:prstClr val="black"/>
                </a:solidFill>
                <a:latin typeface="微软雅黑" panose="020B0503020204020204" pitchFamily="34" charset="-122"/>
                <a:ea typeface="微软雅黑" panose="020B0503020204020204" pitchFamily="34" charset="-122"/>
              </a:rPr>
              <a:t>PPT</a:t>
            </a:r>
            <a:endParaRPr lang="zh-CN" altLang="en-US" sz="3600">
              <a:solidFill>
                <a:prstClr val="black"/>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1060648" y="3602492"/>
            <a:ext cx="5597014" cy="523220"/>
            <a:chOff x="1060648" y="3602492"/>
            <a:chExt cx="5597014" cy="523220"/>
          </a:xfrm>
        </p:grpSpPr>
        <p:sp>
          <p:nvSpPr>
            <p:cNvPr id="8" name="圆角矩形 7"/>
            <p:cNvSpPr/>
            <p:nvPr/>
          </p:nvSpPr>
          <p:spPr>
            <a:xfrm>
              <a:off x="1060648" y="3602492"/>
              <a:ext cx="5597014" cy="5080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文本框 8"/>
            <p:cNvSpPr txBox="1"/>
            <p:nvPr/>
          </p:nvSpPr>
          <p:spPr>
            <a:xfrm>
              <a:off x="1907566" y="3602492"/>
              <a:ext cx="3989216" cy="523220"/>
            </a:xfrm>
            <a:prstGeom prst="rect">
              <a:avLst/>
            </a:prstGeom>
            <a:noFill/>
          </p:spPr>
          <p:txBody>
            <a:bodyPr wrap="square" rtlCol="0">
              <a:spAutoFit/>
            </a:bodyPr>
            <a:lstStyle/>
            <a:p>
              <a:r>
                <a:rPr lang="zh-CN" altLang="en-US" sz="2800" smtClean="0">
                  <a:solidFill>
                    <a:prstClr val="white"/>
                  </a:solidFill>
                  <a:latin typeface="微软雅黑" panose="020B0503020204020204" pitchFamily="34" charset="-122"/>
                  <a:ea typeface="微软雅黑" panose="020B0503020204020204" pitchFamily="34" charset="-122"/>
                </a:rPr>
                <a:t>这里填写公司企业名称</a:t>
              </a:r>
              <a:endParaRPr lang="zh-CN" altLang="en-US" sz="2800">
                <a:solidFill>
                  <a:prstClr val="white"/>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0-#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 presetClass="entr" presetSubtype="4"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par>
                          <p:cTn id="19" fill="hold">
                            <p:stCondLst>
                              <p:cond delay="2000"/>
                            </p:stCondLst>
                            <p:childTnLst>
                              <p:par>
                                <p:cTn id="20" presetID="50" presetClass="entr" presetSubtype="0" decel="10000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1000" fill="hold"/>
                                        <p:tgtEl>
                                          <p:spTgt spid="5"/>
                                        </p:tgtEl>
                                        <p:attrNameLst>
                                          <p:attrName>ppt_w</p:attrName>
                                        </p:attrNameLst>
                                      </p:cBhvr>
                                      <p:tavLst>
                                        <p:tav tm="0">
                                          <p:val>
                                            <p:strVal val="#ppt_w+.3"/>
                                          </p:val>
                                        </p:tav>
                                        <p:tav tm="100000">
                                          <p:val>
                                            <p:strVal val="#ppt_w"/>
                                          </p:val>
                                        </p:tav>
                                      </p:tavLst>
                                    </p:anim>
                                    <p:anim calcmode="lin" valueType="num">
                                      <p:cBhvr>
                                        <p:cTn id="23" dur="1000" fill="hold"/>
                                        <p:tgtEl>
                                          <p:spTgt spid="5"/>
                                        </p:tgtEl>
                                        <p:attrNameLst>
                                          <p:attrName>ppt_h</p:attrName>
                                        </p:attrNameLst>
                                      </p:cBhvr>
                                      <p:tavLst>
                                        <p:tav tm="0">
                                          <p:val>
                                            <p:strVal val="#ppt_h"/>
                                          </p:val>
                                        </p:tav>
                                        <p:tav tm="100000">
                                          <p:val>
                                            <p:strVal val="#ppt_h"/>
                                          </p:val>
                                        </p:tav>
                                      </p:tavLst>
                                    </p:anim>
                                    <p:animEffect transition="in" filter="fade">
                                      <p:cBhvr>
                                        <p:cTn id="24" dur="1000"/>
                                        <p:tgtEl>
                                          <p:spTgt spid="5"/>
                                        </p:tgtEl>
                                      </p:cBhvr>
                                    </p:animEffect>
                                  </p:childTnLst>
                                </p:cTn>
                              </p:par>
                            </p:childTnLst>
                          </p:cTn>
                        </p:par>
                        <p:par>
                          <p:cTn id="25" fill="hold">
                            <p:stCondLst>
                              <p:cond delay="3000"/>
                            </p:stCondLst>
                            <p:childTnLst>
                              <p:par>
                                <p:cTn id="26" presetID="23" presetClass="entr" presetSubtype="32"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strVal val="4*#ppt_w"/>
                                          </p:val>
                                        </p:tav>
                                        <p:tav tm="100000">
                                          <p:val>
                                            <p:strVal val="#ppt_w"/>
                                          </p:val>
                                        </p:tav>
                                      </p:tavLst>
                                    </p:anim>
                                    <p:anim calcmode="lin" valueType="num">
                                      <p:cBhvr>
                                        <p:cTn id="29" dur="500" fill="hold"/>
                                        <p:tgtEl>
                                          <p:spTgt spid="6"/>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26"/>
                                            </p:cond>
                                          </p:stCondLst>
                                          <p:endCondLst>
                                            <p:cond evt="onStopAudio" delay="0">
                                              <p:tgtEl>
                                                <p:sldTgt/>
                                              </p:tgtEl>
                                            </p:cond>
                                          </p:endCondLst>
                                        </p:cTn>
                                        <p:tgtEl>
                                          <p:sndTgt r:embed="rId4" name="pu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tags/tag1.xml><?xml version="1.0" encoding="utf-8"?>
<p:tagLst xmlns:p="http://schemas.openxmlformats.org/presentationml/2006/main">
  <p:tag name="MH" val="20160312084837"/>
  <p:tag name="MH_LIBRARY" val="GRAPHIC"/>
  <p:tag name="MH_TYPE" val="Other"/>
  <p:tag name="MH_ORDER" val="7"/>
</p:tagLst>
</file>

<file path=ppt/tags/tag2.xml><?xml version="1.0" encoding="utf-8"?>
<p:tagLst xmlns:p="http://schemas.openxmlformats.org/presentationml/2006/main">
  <p:tag name="MH" val="20160312084837"/>
  <p:tag name="MH_LIBRARY" val="GRAPHIC"/>
  <p:tag name="MH_TYPE" val="Other"/>
  <p:tag name="MH_ORDER" val="1"/>
</p:tagLst>
</file>

<file path=ppt/tags/tag3.xml><?xml version="1.0" encoding="utf-8"?>
<p:tagLst xmlns:p="http://schemas.openxmlformats.org/presentationml/2006/main">
  <p:tag name="MH" val="20160312084837"/>
  <p:tag name="MH_LIBRARY" val="GRAPHIC"/>
  <p:tag name="MH_TYPE" val="Other"/>
  <p:tag name="MH_ORDER" val="2"/>
</p:tagLst>
</file>

<file path=ppt/tags/tag4.xml><?xml version="1.0" encoding="utf-8"?>
<p:tagLst xmlns:p="http://schemas.openxmlformats.org/presentationml/2006/main">
  <p:tag name="MH" val="20160312084837"/>
  <p:tag name="MH_LIBRARY" val="GRAPHIC"/>
  <p:tag name="MH_TYPE" val="Other"/>
  <p:tag name="MH_ORDER" val="3"/>
</p:tagLst>
</file>

<file path=ppt/tags/tag5.xml><?xml version="1.0" encoding="utf-8"?>
<p:tagLst xmlns:p="http://schemas.openxmlformats.org/presentationml/2006/main">
  <p:tag name="MH" val="20160312084837"/>
  <p:tag name="MH_LIBRARY" val="GRAPHIC"/>
  <p:tag name="MH_TYPE" val="Other"/>
  <p:tag name="MH_ORDER" val="9"/>
</p:tagLst>
</file>

<file path=ppt/tags/tag6.xml><?xml version="1.0" encoding="utf-8"?>
<p:tagLst xmlns:p="http://schemas.openxmlformats.org/presentationml/2006/main">
  <p:tag name="MH" val="20160312084837"/>
  <p:tag name="MH_LIBRARY" val="GRAPHIC"/>
  <p:tag name="MH_TYPE" val="Other"/>
  <p:tag name="MH_ORDER" val="10"/>
</p:tagLst>
</file>

<file path=ppt/tags/tag7.xml><?xml version="1.0" encoding="utf-8"?>
<p:tagLst xmlns:p="http://schemas.openxmlformats.org/presentationml/2006/main">
  <p:tag name="MH" val="20160312084837"/>
  <p:tag name="MH_LIBRARY" val="GRAPHIC"/>
  <p:tag name="MH_TYPE" val="Other"/>
  <p:tag name="MH_ORDER" val="11"/>
</p:tagLst>
</file>

<file path=ppt/tags/tag8.xml><?xml version="1.0" encoding="utf-8"?>
<p:tagLst xmlns:p="http://schemas.openxmlformats.org/presentationml/2006/main">
  <p:tag name="MH" val="20160312084837"/>
  <p:tag name="MH_LIBRARY" val="GRAPHIC"/>
  <p:tag name="MH_TYPE" val="Desc"/>
  <p:tag name="MH_ORDER" val="1"/>
</p:tagLst>
</file>

<file path=ppt/tags/tag9.xml><?xml version="1.0" encoding="utf-8"?>
<p:tagLst xmlns:p="http://schemas.openxmlformats.org/presentationml/2006/main">
  <p:tag name="MH" val="20160312084837"/>
  <p:tag name="MH_LIBRARY" val="GRAPHIC"/>
  <p:tag name="MH_TYPE" val="SubTitle"/>
  <p:tag name="MH_ORDER" val="1"/>
</p:tagLst>
</file>

<file path=ppt/tags/tag10.xml><?xml version="1.0" encoding="utf-8"?>
<p:tagLst xmlns:p="http://schemas.openxmlformats.org/presentationml/2006/main">
  <p:tag name="MH" val="20160312084837"/>
  <p:tag name="MH_LIBRARY" val="GRAPHIC"/>
  <p:tag name="MH_TYPE" val="SubTitle"/>
  <p:tag name="MH_ORDER" val="1"/>
</p:tagLst>
</file>

<file path=ppt/tags/tag11.xml><?xml version="1.0" encoding="utf-8"?>
<p:tagLst xmlns:p="http://schemas.openxmlformats.org/presentationml/2006/main">
  <p:tag name="MH" val="20160312084837"/>
  <p:tag name="MH_LIBRARY" val="GRAPHIC"/>
  <p:tag name="MH_TYPE" val="SubTitle"/>
  <p:tag name="MH_ORDER" val="1"/>
</p:tagLst>
</file>

<file path=ppt/tags/tag12.xml><?xml version="1.0" encoding="utf-8"?>
<p:tagLst xmlns:p="http://schemas.openxmlformats.org/presentationml/2006/main">
  <p:tag name="MH" val="20160312084837"/>
  <p:tag name="MH_LIBRARY" val="GRAPHIC"/>
  <p:tag name="MH_TYPE" val="Other"/>
  <p:tag name="MH_ORDER" val="5"/>
</p:tagLst>
</file>

<file path=ppt/tags/tag13.xml><?xml version="1.0" encoding="utf-8"?>
<p:tagLst xmlns:p="http://schemas.openxmlformats.org/presentationml/2006/main">
  <p:tag name="MH" val="20160312084837"/>
  <p:tag name="MH_LIBRARY" val="GRAPHIC"/>
  <p:tag name="MH_TYPE" val="Other"/>
  <p:tag name="MH_ORDER" val="6"/>
</p:tagLst>
</file>

<file path=ppt/tags/tag14.xml><?xml version="1.0" encoding="utf-8"?>
<p:tagLst xmlns:p="http://schemas.openxmlformats.org/presentationml/2006/main">
  <p:tag name="MH" val="20160217203636"/>
  <p:tag name="MH_LIBRARY" val="GRAPHIC"/>
  <p:tag name="MH_TYPE" val="Picture"/>
  <p:tag name="MH_ORDER" val="3"/>
</p:tagLst>
</file>

<file path=ppt/tags/tag15.xml><?xml version="1.0" encoding="utf-8"?>
<p:tagLst xmlns:p="http://schemas.openxmlformats.org/presentationml/2006/main">
  <p:tag name="MH" val="20160217203636"/>
  <p:tag name="MH_LIBRARY" val="GRAPHIC"/>
  <p:tag name="MH_TYPE" val="Other"/>
  <p:tag name="MH_ORDER" val="1"/>
</p:tagLst>
</file>

<file path=ppt/tags/tag16.xml><?xml version="1.0" encoding="utf-8"?>
<p:tagLst xmlns:p="http://schemas.openxmlformats.org/presentationml/2006/main">
  <p:tag name="MH" val="20160217203636"/>
  <p:tag name="MH_LIBRARY" val="GRAPHIC"/>
  <p:tag name="MH_TYPE" val="SubTitle"/>
  <p:tag name="MH_ORDER" val="1"/>
</p:tagLst>
</file>

<file path=ppt/tags/tag17.xml><?xml version="1.0" encoding="utf-8"?>
<p:tagLst xmlns:p="http://schemas.openxmlformats.org/presentationml/2006/main">
  <p:tag name="MH" val="20160217203636"/>
  <p:tag name="MH_LIBRARY" val="GRAPHIC"/>
  <p:tag name="MH_TYPE" val="Other"/>
  <p:tag name="MH_ORDER" val="2"/>
</p:tagLst>
</file>

<file path=ppt/tags/tag18.xml><?xml version="1.0" encoding="utf-8"?>
<p:tagLst xmlns:p="http://schemas.openxmlformats.org/presentationml/2006/main">
  <p:tag name="MH" val="20160217203636"/>
  <p:tag name="MH_LIBRARY" val="GRAPHIC"/>
  <p:tag name="MH_TYPE" val="Other"/>
  <p:tag name="MH_ORDER" val="3"/>
</p:tagLst>
</file>

<file path=ppt/tags/tag19.xml><?xml version="1.0" encoding="utf-8"?>
<p:tagLst xmlns:p="http://schemas.openxmlformats.org/presentationml/2006/main">
  <p:tag name="MH" val="20160217203636"/>
  <p:tag name="MH_LIBRARY" val="GRAPHIC"/>
  <p:tag name="MH_TYPE" val="Other"/>
  <p:tag name="MH_ORDER" val="4"/>
</p:tagLst>
</file>

<file path=ppt/tags/tag20.xml><?xml version="1.0" encoding="utf-8"?>
<p:tagLst xmlns:p="http://schemas.openxmlformats.org/presentationml/2006/main">
  <p:tag name="MH" val="20160202082519"/>
  <p:tag name="MH_LIBRARY" val="GRAPHIC"/>
  <p:tag name="MH_TYPE" val="Text"/>
  <p:tag name="MH_ORDER" val="1"/>
</p:tagLst>
</file>

<file path=ppt/tags/tag21.xml><?xml version="1.0" encoding="utf-8"?>
<p:tagLst xmlns:p="http://schemas.openxmlformats.org/presentationml/2006/main">
  <p:tag name="MH" val="20160202082519"/>
  <p:tag name="MH_LIBRARY" val="GRAPHIC"/>
  <p:tag name="MH_TYPE" val="Text"/>
  <p:tag name="MH_ORDER" val="1"/>
</p:tagLst>
</file>

<file path=ppt/tags/tag22.xml><?xml version="1.0" encoding="utf-8"?>
<p:tagLst xmlns:p="http://schemas.openxmlformats.org/presentationml/2006/main">
  <p:tag name="MH" val="20160202082519"/>
  <p:tag name="MH_LIBRARY" val="GRAPHIC"/>
  <p:tag name="MH_TYPE" val="Text"/>
  <p:tag name="MH_ORDER" val="1"/>
</p:tagLst>
</file>

<file path=ppt/tags/tag23.xml><?xml version="1.0" encoding="utf-8"?>
<p:tagLst xmlns:p="http://schemas.openxmlformats.org/presentationml/2006/main">
  <p:tag name="MH" val="20160202082519"/>
  <p:tag name="MH_LIBRARY" val="GRAPHIC"/>
  <p:tag name="MH_TYPE" val="Text"/>
  <p:tag name="MH_ORDER" val="1"/>
</p:tagLst>
</file>

<file path=ppt/tags/tag24.xml><?xml version="1.0" encoding="utf-8"?>
<p:tagLst xmlns:p="http://schemas.openxmlformats.org/presentationml/2006/main">
  <p:tag name="MH" val="20160217203636"/>
  <p:tag name="MH_LIBRARY" val="GRAPHIC"/>
  <p:tag name="MH_TYPE" val="SubTitle"/>
  <p:tag name="MH_ORDER" val="1"/>
</p:tagLst>
</file>

<file path=ppt/tags/tag25.xml><?xml version="1.0" encoding="utf-8"?>
<p:tagLst xmlns:p="http://schemas.openxmlformats.org/presentationml/2006/main">
  <p:tag name="MH" val="20160217203636"/>
  <p:tag name="MH_LIBRARY" val="GRAPHIC"/>
  <p:tag name="MH_TYPE" val="SubTitle"/>
  <p:tag name="MH_ORDER" val="1"/>
</p:tagLst>
</file>

<file path=ppt/tags/tag26.xml><?xml version="1.0" encoding="utf-8"?>
<p:tagLst xmlns:p="http://schemas.openxmlformats.org/presentationml/2006/main">
  <p:tag name="MH" val="20160217203636"/>
  <p:tag name="MH_LIBRARY" val="GRAPHIC"/>
  <p:tag name="MH_TYPE" val="SubTitle"/>
  <p:tag name="MH_ORDER" val="1"/>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4748</Words>
  <Application>WPS 演示</Application>
  <PresentationFormat>自定义</PresentationFormat>
  <Paragraphs>576</Paragraphs>
  <Slides>35</Slides>
  <Notes>27</Notes>
  <HiddenSlides>0</HiddenSlides>
  <MMClips>1</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35</vt:i4>
      </vt:variant>
    </vt:vector>
  </HeadingPairs>
  <TitlesOfParts>
    <vt:vector size="54" baseType="lpstr">
      <vt:lpstr>Arial</vt:lpstr>
      <vt:lpstr>宋体</vt:lpstr>
      <vt:lpstr>Wingdings</vt:lpstr>
      <vt:lpstr>造字工房力黑（非商用）常规体</vt:lpstr>
      <vt:lpstr>微软雅黑</vt:lpstr>
      <vt:lpstr>华文黑体</vt:lpstr>
      <vt:lpstr>华文行楷</vt:lpstr>
      <vt:lpstr>Arial</vt:lpstr>
      <vt:lpstr>Arial Narrow</vt:lpstr>
      <vt:lpstr>Calibri</vt:lpstr>
      <vt:lpstr>Calibri</vt:lpstr>
      <vt:lpstr>黑体</vt:lpstr>
      <vt:lpstr>Arial Unicode MS</vt:lpstr>
      <vt:lpstr>方正细圆简体</vt:lpstr>
      <vt:lpstr>BebasNeueBold</vt:lpstr>
      <vt:lpstr>Open Sans</vt:lpstr>
      <vt:lpstr>Microsoft YaHei UI</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PGOS</dc:creator>
  <cp:lastModifiedBy>李慧民</cp:lastModifiedBy>
  <cp:revision>79</cp:revision>
  <dcterms:created xsi:type="dcterms:W3CDTF">2017-03-24T01:19:00Z</dcterms:created>
  <dcterms:modified xsi:type="dcterms:W3CDTF">2018-03-02T07:37:26Z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