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58" r:id="rId5"/>
    <p:sldId id="259" r:id="rId6"/>
    <p:sldId id="260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C262"/>
    <a:srgbClr val="3AC8D2"/>
    <a:srgbClr val="FDCC00"/>
    <a:srgbClr val="F85C7F"/>
    <a:srgbClr val="DCDCDC"/>
    <a:srgbClr val="F0F0F0"/>
    <a:srgbClr val="E6E6E6"/>
    <a:srgbClr val="C8C8C8"/>
    <a:srgbClr val="FFFFF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654" y="54"/>
      </p:cViewPr>
      <p:guideLst>
        <p:guide orient="horz" pos="206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61.jpg3"/>
          <p:cNvPicPr>
            <a:picLocks noChangeAspect="1"/>
          </p:cNvPicPr>
          <p:nvPr userDrawn="1"/>
        </p:nvPicPr>
        <p:blipFill>
          <a:blip r:embed="rId18"/>
          <a:srcRect b="57705"/>
          <a:stretch>
            <a:fillRect/>
          </a:stretch>
        </p:blipFill>
        <p:spPr>
          <a:xfrm>
            <a:off x="0" y="0"/>
            <a:ext cx="12192635" cy="68757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7.xml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emf"/><Relationship Id="rId8" Type="http://schemas.openxmlformats.org/officeDocument/2006/relationships/image" Target="../media/image12.emf"/><Relationship Id="rId7" Type="http://schemas.openxmlformats.org/officeDocument/2006/relationships/image" Target="../media/image3.emf"/><Relationship Id="rId6" Type="http://schemas.openxmlformats.org/officeDocument/2006/relationships/image" Target="../media/image4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74.xml"/><Relationship Id="rId1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"/>
          <p:cNvPicPr>
            <a:picLocks noChangeAspect="1"/>
          </p:cNvPicPr>
          <p:nvPr/>
        </p:nvPicPr>
        <p:blipFill>
          <a:blip r:embed="rId1"/>
          <a:srcRect b="57705"/>
          <a:stretch>
            <a:fillRect/>
          </a:stretch>
        </p:blipFill>
        <p:spPr>
          <a:xfrm>
            <a:off x="0" y="0"/>
            <a:ext cx="12192635" cy="68757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44268" y="5640282"/>
            <a:ext cx="4704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EDUCATION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8211" y="4328909"/>
            <a:ext cx="8038118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卡通教育</a:t>
            </a:r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教学</a:t>
            </a:r>
            <a:r>
              <a:rPr lang="zh-CN" alt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6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00815" y="5978649"/>
            <a:ext cx="579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I don’t know if we each have a destiny, or if we’re all just floating around accidental—like on a breeze. 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61.jpg3"/>
          <p:cNvPicPr>
            <a:picLocks noChangeAspect="1"/>
          </p:cNvPicPr>
          <p:nvPr/>
        </p:nvPicPr>
        <p:blipFill>
          <a:blip r:embed="rId1"/>
          <a:srcRect b="57705"/>
          <a:stretch>
            <a:fillRect/>
          </a:stretch>
        </p:blipFill>
        <p:spPr>
          <a:xfrm>
            <a:off x="0" y="0"/>
            <a:ext cx="12192635" cy="68757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89380" y="3319780"/>
            <a:ext cx="3429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    录</a:t>
            </a:r>
            <a:endParaRPr lang="zh-CN" altLang="en-US" sz="600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98571" y="5318585"/>
            <a:ext cx="3230880" cy="398780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点击输入标题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98571" y="4241625"/>
            <a:ext cx="3230880" cy="398780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点击输入标题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98571" y="3164665"/>
            <a:ext cx="3230880" cy="398780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点击输入标题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98571" y="2087705"/>
            <a:ext cx="3230880" cy="398780"/>
          </a:xfrm>
          <a:prstGeom prst="rect">
            <a:avLst/>
          </a:prstGeom>
        </p:spPr>
        <p:txBody>
          <a:bodyPr wrap="none">
            <a:spAutoFit/>
          </a:bodyPr>
          <a:p>
            <a:pPr algn="l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点击输入标题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772275" y="2005330"/>
            <a:ext cx="533400" cy="533400"/>
          </a:xfrm>
          <a:prstGeom prst="ellipse">
            <a:avLst/>
          </a:prstGeom>
          <a:solidFill>
            <a:srgbClr val="F85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772275" y="3082290"/>
            <a:ext cx="533400" cy="533400"/>
          </a:xfrm>
          <a:prstGeom prst="ellipse">
            <a:avLst/>
          </a:prstGeom>
          <a:solidFill>
            <a:srgbClr val="FD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772275" y="5236210"/>
            <a:ext cx="533400" cy="533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772275" y="4159250"/>
            <a:ext cx="533400" cy="481330"/>
          </a:xfrm>
          <a:prstGeom prst="ellipse">
            <a:avLst/>
          </a:prstGeom>
          <a:solidFill>
            <a:srgbClr val="3A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60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3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>
            <a:off x="2806700" y="2457450"/>
            <a:ext cx="1701800" cy="1701800"/>
          </a:xfrm>
          <a:prstGeom prst="ellipse">
            <a:avLst/>
          </a:prstGeom>
          <a:solidFill>
            <a:srgbClr val="96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/>
              <a:t>01</a:t>
            </a:r>
            <a:endParaRPr lang="en-US" altLang="zh-CN" sz="7200"/>
          </a:p>
        </p:txBody>
      </p:sp>
      <p:sp>
        <p:nvSpPr>
          <p:cNvPr id="18" name="矩形 17"/>
          <p:cNvSpPr/>
          <p:nvPr/>
        </p:nvSpPr>
        <p:spPr>
          <a:xfrm>
            <a:off x="5041900" y="2954655"/>
            <a:ext cx="4977765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4000" b="1" dirty="0">
                <a:solidFill>
                  <a:schemeClr val="bg2">
                    <a:lumMod val="50000"/>
                  </a:schemeClr>
                </a:solidFill>
                <a:sym typeface="+mn-ea"/>
              </a:rPr>
              <a:t>点击输入您的标题</a:t>
            </a:r>
            <a:endParaRPr lang="zh-CN" altLang="en-US" sz="4000" b="1" dirty="0">
              <a:solidFill>
                <a:schemeClr val="bg2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4430" y="5036185"/>
            <a:ext cx="2147570" cy="18218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" y="4665980"/>
            <a:ext cx="1913890" cy="2430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5123815" y="4548505"/>
            <a:ext cx="3523615" cy="10763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42315" y="2890520"/>
            <a:ext cx="3523615" cy="10763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23815" y="2890520"/>
            <a:ext cx="3523615" cy="10763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2315" y="4548505"/>
            <a:ext cx="3523615" cy="10763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手绘学习用品小图标矢量图"/>
          <p:cNvPicPr>
            <a:picLocks noChangeAspect="1"/>
          </p:cNvPicPr>
          <p:nvPr/>
        </p:nvPicPr>
        <p:blipFill>
          <a:blip r:embed="rId1"/>
          <a:srcRect l="69314" t="52468" r="2107" b="26622"/>
          <a:stretch>
            <a:fillRect/>
          </a:stretch>
        </p:blipFill>
        <p:spPr>
          <a:xfrm>
            <a:off x="8902065" y="2756535"/>
            <a:ext cx="2912745" cy="28682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5"/>
          <p:cNvSpPr/>
          <p:nvPr/>
        </p:nvSpPr>
        <p:spPr bwMode="auto">
          <a:xfrm>
            <a:off x="5886590" y="2274362"/>
            <a:ext cx="1514475" cy="1439863"/>
          </a:xfrm>
          <a:custGeom>
            <a:avLst/>
            <a:gdLst/>
            <a:ahLst/>
            <a:cxnLst>
              <a:cxn ang="0">
                <a:pos x="451" y="262"/>
              </a:cxn>
              <a:cxn ang="0">
                <a:pos x="395" y="429"/>
              </a:cxn>
              <a:cxn ang="0">
                <a:pos x="243" y="385"/>
              </a:cxn>
              <a:cxn ang="0">
                <a:pos x="243" y="384"/>
              </a:cxn>
              <a:cxn ang="0">
                <a:pos x="194" y="318"/>
              </a:cxn>
              <a:cxn ang="0">
                <a:pos x="5" y="240"/>
              </a:cxn>
              <a:cxn ang="0">
                <a:pos x="0" y="240"/>
              </a:cxn>
              <a:cxn ang="0">
                <a:pos x="125" y="120"/>
              </a:cxn>
              <a:cxn ang="0">
                <a:pos x="13" y="0"/>
              </a:cxn>
              <a:cxn ang="0">
                <a:pos x="363" y="148"/>
              </a:cxn>
              <a:cxn ang="0">
                <a:pos x="451" y="262"/>
              </a:cxn>
            </a:cxnLst>
            <a:rect l="0" t="0" r="r" b="b"/>
            <a:pathLst>
              <a:path w="451" h="429">
                <a:moveTo>
                  <a:pt x="451" y="262"/>
                </a:moveTo>
                <a:cubicBezTo>
                  <a:pt x="395" y="429"/>
                  <a:pt x="395" y="429"/>
                  <a:pt x="395" y="429"/>
                </a:cubicBezTo>
                <a:cubicBezTo>
                  <a:pt x="243" y="385"/>
                  <a:pt x="243" y="385"/>
                  <a:pt x="243" y="385"/>
                </a:cubicBezTo>
                <a:cubicBezTo>
                  <a:pt x="243" y="385"/>
                  <a:pt x="243" y="384"/>
                  <a:pt x="243" y="384"/>
                </a:cubicBezTo>
                <a:cubicBezTo>
                  <a:pt x="230" y="360"/>
                  <a:pt x="214" y="338"/>
                  <a:pt x="194" y="318"/>
                </a:cubicBezTo>
                <a:cubicBezTo>
                  <a:pt x="142" y="266"/>
                  <a:pt x="79" y="240"/>
                  <a:pt x="5" y="240"/>
                </a:cubicBezTo>
                <a:cubicBezTo>
                  <a:pt x="4" y="240"/>
                  <a:pt x="2" y="240"/>
                  <a:pt x="0" y="240"/>
                </a:cubicBezTo>
                <a:cubicBezTo>
                  <a:pt x="125" y="120"/>
                  <a:pt x="125" y="120"/>
                  <a:pt x="125" y="120"/>
                </a:cubicBezTo>
                <a:cubicBezTo>
                  <a:pt x="13" y="0"/>
                  <a:pt x="13" y="0"/>
                  <a:pt x="13" y="0"/>
                </a:cubicBezTo>
                <a:cubicBezTo>
                  <a:pt x="149" y="2"/>
                  <a:pt x="266" y="51"/>
                  <a:pt x="363" y="148"/>
                </a:cubicBezTo>
                <a:cubicBezTo>
                  <a:pt x="399" y="183"/>
                  <a:pt x="428" y="222"/>
                  <a:pt x="451" y="262"/>
                </a:cubicBezTo>
                <a:close/>
              </a:path>
            </a:pathLst>
          </a:custGeom>
          <a:solidFill>
            <a:srgbClr val="FFE06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6686693" y="3196692"/>
            <a:ext cx="919163" cy="1776413"/>
          </a:xfrm>
          <a:custGeom>
            <a:avLst/>
            <a:gdLst/>
            <a:ahLst/>
            <a:cxnLst>
              <a:cxn ang="0">
                <a:pos x="220" y="0"/>
              </a:cxn>
              <a:cxn ang="0">
                <a:pos x="274" y="231"/>
              </a:cxn>
              <a:cxn ang="0">
                <a:pos x="202" y="494"/>
              </a:cxn>
              <a:cxn ang="0">
                <a:pos x="32" y="529"/>
              </a:cxn>
              <a:cxn ang="0">
                <a:pos x="0" y="362"/>
              </a:cxn>
              <a:cxn ang="0">
                <a:pos x="34" y="231"/>
              </a:cxn>
              <a:cxn ang="0">
                <a:pos x="12" y="123"/>
              </a:cxn>
              <a:cxn ang="0">
                <a:pos x="166" y="166"/>
              </a:cxn>
              <a:cxn ang="0">
                <a:pos x="220" y="0"/>
              </a:cxn>
            </a:cxnLst>
            <a:rect l="0" t="0" r="r" b="b"/>
            <a:pathLst>
              <a:path w="274" h="529">
                <a:moveTo>
                  <a:pt x="220" y="0"/>
                </a:moveTo>
                <a:cubicBezTo>
                  <a:pt x="256" y="70"/>
                  <a:pt x="274" y="147"/>
                  <a:pt x="274" y="231"/>
                </a:cubicBezTo>
                <a:cubicBezTo>
                  <a:pt x="274" y="329"/>
                  <a:pt x="250" y="416"/>
                  <a:pt x="202" y="494"/>
                </a:cubicBezTo>
                <a:cubicBezTo>
                  <a:pt x="32" y="529"/>
                  <a:pt x="32" y="529"/>
                  <a:pt x="32" y="529"/>
                </a:cubicBezTo>
                <a:cubicBezTo>
                  <a:pt x="0" y="362"/>
                  <a:pt x="0" y="362"/>
                  <a:pt x="0" y="362"/>
                </a:cubicBezTo>
                <a:cubicBezTo>
                  <a:pt x="22" y="323"/>
                  <a:pt x="34" y="279"/>
                  <a:pt x="34" y="231"/>
                </a:cubicBezTo>
                <a:cubicBezTo>
                  <a:pt x="34" y="192"/>
                  <a:pt x="26" y="156"/>
                  <a:pt x="12" y="123"/>
                </a:cubicBezTo>
                <a:cubicBezTo>
                  <a:pt x="166" y="166"/>
                  <a:pt x="166" y="166"/>
                  <a:pt x="166" y="166"/>
                </a:cubicBezTo>
                <a:lnTo>
                  <a:pt x="220" y="0"/>
                </a:lnTo>
                <a:close/>
              </a:path>
            </a:pathLst>
          </a:custGeom>
          <a:solidFill>
            <a:srgbClr val="3AC8D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5507174" y="4466692"/>
            <a:ext cx="1824038" cy="1208088"/>
          </a:xfrm>
          <a:custGeom>
            <a:avLst/>
            <a:gdLst/>
            <a:ahLst/>
            <a:cxnLst>
              <a:cxn ang="0">
                <a:pos x="476" y="211"/>
              </a:cxn>
              <a:cxn ang="0">
                <a:pos x="118" y="360"/>
              </a:cxn>
              <a:cxn ang="0">
                <a:pos x="104" y="360"/>
              </a:cxn>
              <a:cxn ang="0">
                <a:pos x="0" y="235"/>
              </a:cxn>
              <a:cxn ang="0">
                <a:pos x="138" y="119"/>
              </a:cxn>
              <a:cxn ang="0">
                <a:pos x="307" y="41"/>
              </a:cxn>
              <a:cxn ang="0">
                <a:pos x="341" y="0"/>
              </a:cxn>
              <a:cxn ang="0">
                <a:pos x="375" y="164"/>
              </a:cxn>
              <a:cxn ang="0">
                <a:pos x="543" y="131"/>
              </a:cxn>
              <a:cxn ang="0">
                <a:pos x="476" y="211"/>
              </a:cxn>
            </a:cxnLst>
            <a:rect l="0" t="0" r="r" b="b"/>
            <a:pathLst>
              <a:path w="543" h="360">
                <a:moveTo>
                  <a:pt x="476" y="211"/>
                </a:moveTo>
                <a:cubicBezTo>
                  <a:pt x="378" y="310"/>
                  <a:pt x="258" y="360"/>
                  <a:pt x="118" y="360"/>
                </a:cubicBezTo>
                <a:cubicBezTo>
                  <a:pt x="113" y="360"/>
                  <a:pt x="109" y="360"/>
                  <a:pt x="104" y="360"/>
                </a:cubicBezTo>
                <a:cubicBezTo>
                  <a:pt x="0" y="235"/>
                  <a:pt x="0" y="235"/>
                  <a:pt x="0" y="235"/>
                </a:cubicBezTo>
                <a:cubicBezTo>
                  <a:pt x="138" y="119"/>
                  <a:pt x="138" y="119"/>
                  <a:pt x="138" y="119"/>
                </a:cubicBezTo>
                <a:cubicBezTo>
                  <a:pt x="203" y="115"/>
                  <a:pt x="259" y="89"/>
                  <a:pt x="307" y="41"/>
                </a:cubicBezTo>
                <a:cubicBezTo>
                  <a:pt x="320" y="28"/>
                  <a:pt x="331" y="14"/>
                  <a:pt x="341" y="0"/>
                </a:cubicBezTo>
                <a:cubicBezTo>
                  <a:pt x="375" y="164"/>
                  <a:pt x="375" y="164"/>
                  <a:pt x="375" y="164"/>
                </a:cubicBezTo>
                <a:cubicBezTo>
                  <a:pt x="543" y="131"/>
                  <a:pt x="543" y="131"/>
                  <a:pt x="543" y="131"/>
                </a:cubicBezTo>
                <a:cubicBezTo>
                  <a:pt x="524" y="159"/>
                  <a:pt x="502" y="186"/>
                  <a:pt x="476" y="211"/>
                </a:cubicBezTo>
                <a:close/>
              </a:path>
            </a:pathLst>
          </a:custGeom>
          <a:solidFill>
            <a:srgbClr val="FFE06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4407037" y="2274355"/>
            <a:ext cx="1843088" cy="1271588"/>
          </a:xfrm>
          <a:custGeom>
            <a:avLst/>
            <a:gdLst/>
            <a:ahLst/>
            <a:cxnLst>
              <a:cxn ang="0">
                <a:pos x="88" y="148"/>
              </a:cxn>
              <a:cxn ang="0">
                <a:pos x="436" y="0"/>
              </a:cxn>
              <a:cxn ang="0">
                <a:pos x="549" y="119"/>
              </a:cxn>
              <a:cxn ang="0">
                <a:pos x="426" y="241"/>
              </a:cxn>
              <a:cxn ang="0">
                <a:pos x="258" y="318"/>
              </a:cxn>
              <a:cxn ang="0">
                <a:pos x="212" y="379"/>
              </a:cxn>
              <a:cxn ang="0">
                <a:pos x="178" y="221"/>
              </a:cxn>
              <a:cxn ang="0">
                <a:pos x="0" y="264"/>
              </a:cxn>
              <a:cxn ang="0">
                <a:pos x="88" y="148"/>
              </a:cxn>
            </a:cxnLst>
            <a:rect l="0" t="0" r="r" b="b"/>
            <a:pathLst>
              <a:path w="549" h="379">
                <a:moveTo>
                  <a:pt x="88" y="148"/>
                </a:moveTo>
                <a:cubicBezTo>
                  <a:pt x="185" y="52"/>
                  <a:pt x="301" y="2"/>
                  <a:pt x="436" y="0"/>
                </a:cubicBezTo>
                <a:cubicBezTo>
                  <a:pt x="549" y="119"/>
                  <a:pt x="549" y="119"/>
                  <a:pt x="549" y="119"/>
                </a:cubicBezTo>
                <a:cubicBezTo>
                  <a:pt x="426" y="241"/>
                  <a:pt x="426" y="241"/>
                  <a:pt x="426" y="241"/>
                </a:cubicBezTo>
                <a:cubicBezTo>
                  <a:pt x="361" y="245"/>
                  <a:pt x="305" y="271"/>
                  <a:pt x="258" y="318"/>
                </a:cubicBezTo>
                <a:cubicBezTo>
                  <a:pt x="239" y="337"/>
                  <a:pt x="224" y="357"/>
                  <a:pt x="212" y="379"/>
                </a:cubicBezTo>
                <a:cubicBezTo>
                  <a:pt x="178" y="221"/>
                  <a:pt x="178" y="221"/>
                  <a:pt x="178" y="221"/>
                </a:cubicBezTo>
                <a:cubicBezTo>
                  <a:pt x="0" y="264"/>
                  <a:pt x="0" y="264"/>
                  <a:pt x="0" y="264"/>
                </a:cubicBezTo>
                <a:cubicBezTo>
                  <a:pt x="23" y="223"/>
                  <a:pt x="52" y="184"/>
                  <a:pt x="88" y="148"/>
                </a:cubicBezTo>
                <a:close/>
              </a:path>
            </a:pathLst>
          </a:custGeom>
          <a:solidFill>
            <a:srgbClr val="96C26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4456261" y="4361917"/>
            <a:ext cx="1450975" cy="1309688"/>
          </a:xfrm>
          <a:custGeom>
            <a:avLst/>
            <a:gdLst/>
            <a:ahLst/>
            <a:cxnLst>
              <a:cxn ang="0">
                <a:pos x="431" y="150"/>
              </a:cxn>
              <a:cxn ang="0">
                <a:pos x="432" y="150"/>
              </a:cxn>
              <a:cxn ang="0">
                <a:pos x="298" y="266"/>
              </a:cxn>
              <a:cxn ang="0">
                <a:pos x="402" y="390"/>
              </a:cxn>
              <a:cxn ang="0">
                <a:pos x="73" y="242"/>
              </a:cxn>
              <a:cxn ang="0">
                <a:pos x="0" y="152"/>
              </a:cxn>
              <a:cxn ang="0">
                <a:pos x="47" y="0"/>
              </a:cxn>
              <a:cxn ang="0">
                <a:pos x="212" y="36"/>
              </a:cxn>
              <a:cxn ang="0">
                <a:pos x="243" y="72"/>
              </a:cxn>
              <a:cxn ang="0">
                <a:pos x="431" y="150"/>
              </a:cxn>
            </a:cxnLst>
            <a:rect l="0" t="0" r="r" b="b"/>
            <a:pathLst>
              <a:path w="432" h="390">
                <a:moveTo>
                  <a:pt x="431" y="150"/>
                </a:moveTo>
                <a:cubicBezTo>
                  <a:pt x="432" y="150"/>
                  <a:pt x="432" y="150"/>
                  <a:pt x="432" y="150"/>
                </a:cubicBezTo>
                <a:cubicBezTo>
                  <a:pt x="298" y="266"/>
                  <a:pt x="298" y="266"/>
                  <a:pt x="298" y="266"/>
                </a:cubicBezTo>
                <a:cubicBezTo>
                  <a:pt x="402" y="390"/>
                  <a:pt x="402" y="390"/>
                  <a:pt x="402" y="390"/>
                </a:cubicBezTo>
                <a:cubicBezTo>
                  <a:pt x="275" y="384"/>
                  <a:pt x="165" y="334"/>
                  <a:pt x="73" y="242"/>
                </a:cubicBezTo>
                <a:cubicBezTo>
                  <a:pt x="45" y="214"/>
                  <a:pt x="20" y="184"/>
                  <a:pt x="0" y="152"/>
                </a:cubicBezTo>
                <a:cubicBezTo>
                  <a:pt x="47" y="0"/>
                  <a:pt x="47" y="0"/>
                  <a:pt x="47" y="0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21" y="48"/>
                  <a:pt x="232" y="61"/>
                  <a:pt x="243" y="72"/>
                </a:cubicBezTo>
                <a:cubicBezTo>
                  <a:pt x="295" y="124"/>
                  <a:pt x="358" y="150"/>
                  <a:pt x="431" y="150"/>
                </a:cubicBezTo>
                <a:close/>
              </a:path>
            </a:pathLst>
          </a:custGeom>
          <a:solidFill>
            <a:srgbClr val="F85C7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4205436" y="3057000"/>
            <a:ext cx="936625" cy="1774825"/>
          </a:xfrm>
          <a:custGeom>
            <a:avLst/>
            <a:gdLst/>
            <a:ahLst/>
            <a:cxnLst>
              <a:cxn ang="0">
                <a:pos x="53" y="43"/>
              </a:cxn>
              <a:cxn ang="0">
                <a:pos x="229" y="0"/>
              </a:cxn>
              <a:cxn ang="0">
                <a:pos x="264" y="162"/>
              </a:cxn>
              <a:cxn ang="0">
                <a:pos x="240" y="273"/>
              </a:cxn>
              <a:cxn ang="0">
                <a:pos x="279" y="413"/>
              </a:cxn>
              <a:cxn ang="0">
                <a:pos x="115" y="374"/>
              </a:cxn>
              <a:cxn ang="0">
                <a:pos x="115" y="374"/>
              </a:cxn>
              <a:cxn ang="0">
                <a:pos x="68" y="529"/>
              </a:cxn>
              <a:cxn ang="0">
                <a:pos x="0" y="273"/>
              </a:cxn>
              <a:cxn ang="0">
                <a:pos x="53" y="43"/>
              </a:cxn>
            </a:cxnLst>
            <a:rect l="0" t="0" r="r" b="b"/>
            <a:pathLst>
              <a:path w="279" h="529">
                <a:moveTo>
                  <a:pt x="53" y="43"/>
                </a:moveTo>
                <a:cubicBezTo>
                  <a:pt x="229" y="0"/>
                  <a:pt x="229" y="0"/>
                  <a:pt x="229" y="0"/>
                </a:cubicBezTo>
                <a:cubicBezTo>
                  <a:pt x="264" y="162"/>
                  <a:pt x="264" y="162"/>
                  <a:pt x="264" y="162"/>
                </a:cubicBezTo>
                <a:cubicBezTo>
                  <a:pt x="248" y="196"/>
                  <a:pt x="240" y="233"/>
                  <a:pt x="240" y="273"/>
                </a:cubicBezTo>
                <a:cubicBezTo>
                  <a:pt x="240" y="325"/>
                  <a:pt x="253" y="372"/>
                  <a:pt x="279" y="413"/>
                </a:cubicBezTo>
                <a:cubicBezTo>
                  <a:pt x="115" y="374"/>
                  <a:pt x="115" y="374"/>
                  <a:pt x="115" y="374"/>
                </a:cubicBezTo>
                <a:cubicBezTo>
                  <a:pt x="115" y="374"/>
                  <a:pt x="115" y="374"/>
                  <a:pt x="115" y="374"/>
                </a:cubicBezTo>
                <a:cubicBezTo>
                  <a:pt x="68" y="529"/>
                  <a:pt x="68" y="529"/>
                  <a:pt x="68" y="529"/>
                </a:cubicBezTo>
                <a:cubicBezTo>
                  <a:pt x="22" y="453"/>
                  <a:pt x="0" y="368"/>
                  <a:pt x="0" y="273"/>
                </a:cubicBezTo>
                <a:cubicBezTo>
                  <a:pt x="0" y="189"/>
                  <a:pt x="18" y="112"/>
                  <a:pt x="53" y="43"/>
                </a:cubicBezTo>
                <a:close/>
              </a:path>
            </a:pathLst>
          </a:custGeom>
          <a:solidFill>
            <a:srgbClr val="FFE06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Group 59"/>
          <p:cNvGrpSpPr/>
          <p:nvPr/>
        </p:nvGrpSpPr>
        <p:grpSpPr>
          <a:xfrm>
            <a:off x="7414543" y="4987607"/>
            <a:ext cx="2276195" cy="801523"/>
            <a:chOff x="7154104" y="3206176"/>
            <a:chExt cx="2276195" cy="801523"/>
          </a:xfrm>
        </p:grpSpPr>
        <p:sp>
          <p:nvSpPr>
            <p:cNvPr id="10" name="TextBox 54"/>
            <p:cNvSpPr txBox="1"/>
            <p:nvPr/>
          </p:nvSpPr>
          <p:spPr>
            <a:xfrm>
              <a:off x="7154105" y="3453979"/>
              <a:ext cx="2276194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Rectangle 55"/>
            <p:cNvSpPr/>
            <p:nvPr/>
          </p:nvSpPr>
          <p:spPr>
            <a:xfrm>
              <a:off x="7154104" y="3206176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Group 58"/>
          <p:cNvGrpSpPr/>
          <p:nvPr/>
        </p:nvGrpSpPr>
        <p:grpSpPr>
          <a:xfrm>
            <a:off x="7376443" y="2337687"/>
            <a:ext cx="2276195" cy="801523"/>
            <a:chOff x="7174424" y="1352592"/>
            <a:chExt cx="2276195" cy="801523"/>
          </a:xfrm>
        </p:grpSpPr>
        <p:sp>
          <p:nvSpPr>
            <p:cNvPr id="17" name="TextBox 57"/>
            <p:cNvSpPr txBox="1"/>
            <p:nvPr/>
          </p:nvSpPr>
          <p:spPr>
            <a:xfrm>
              <a:off x="7174424" y="1600395"/>
              <a:ext cx="2276195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charset="0"/>
                <a:sym typeface="+mn-ea"/>
              </a:endParaRPr>
            </a:p>
          </p:txBody>
        </p:sp>
        <p:sp>
          <p:nvSpPr>
            <p:cNvPr id="19" name="Rectangle 58"/>
            <p:cNvSpPr/>
            <p:nvPr/>
          </p:nvSpPr>
          <p:spPr>
            <a:xfrm>
              <a:off x="7174424" y="1352592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Group 56"/>
          <p:cNvGrpSpPr/>
          <p:nvPr/>
        </p:nvGrpSpPr>
        <p:grpSpPr>
          <a:xfrm>
            <a:off x="2047555" y="2337687"/>
            <a:ext cx="2276196" cy="801523"/>
            <a:chOff x="-296510" y="1363501"/>
            <a:chExt cx="2276196" cy="801523"/>
          </a:xfrm>
        </p:grpSpPr>
        <p:sp>
          <p:nvSpPr>
            <p:cNvPr id="21" name="TextBox 60"/>
            <p:cNvSpPr txBox="1"/>
            <p:nvPr/>
          </p:nvSpPr>
          <p:spPr>
            <a:xfrm>
              <a:off x="-296510" y="1611304"/>
              <a:ext cx="2276196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Rectangle 61"/>
            <p:cNvSpPr/>
            <p:nvPr/>
          </p:nvSpPr>
          <p:spPr>
            <a:xfrm>
              <a:off x="827125" y="1363501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56"/>
          <p:cNvGrpSpPr/>
          <p:nvPr/>
        </p:nvGrpSpPr>
        <p:grpSpPr>
          <a:xfrm>
            <a:off x="2018980" y="4969423"/>
            <a:ext cx="2276196" cy="801523"/>
            <a:chOff x="-296510" y="1363501"/>
            <a:chExt cx="2276196" cy="801523"/>
          </a:xfrm>
        </p:grpSpPr>
        <p:sp>
          <p:nvSpPr>
            <p:cNvPr id="24" name="TextBox 63"/>
            <p:cNvSpPr txBox="1"/>
            <p:nvPr/>
          </p:nvSpPr>
          <p:spPr>
            <a:xfrm>
              <a:off x="-296510" y="1611304"/>
              <a:ext cx="2276196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Rectangle 64"/>
            <p:cNvSpPr/>
            <p:nvPr/>
          </p:nvSpPr>
          <p:spPr>
            <a:xfrm>
              <a:off x="827125" y="1363501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Text Placeholder 3"/>
          <p:cNvSpPr txBox="1"/>
          <p:nvPr/>
        </p:nvSpPr>
        <p:spPr>
          <a:xfrm>
            <a:off x="5763091" y="2517856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7" name="Text Placeholder 3"/>
          <p:cNvSpPr txBox="1"/>
          <p:nvPr/>
        </p:nvSpPr>
        <p:spPr>
          <a:xfrm>
            <a:off x="6918277" y="3312978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6830131" y="4580285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9" name="Text Placeholder 3"/>
          <p:cNvSpPr txBox="1"/>
          <p:nvPr/>
        </p:nvSpPr>
        <p:spPr>
          <a:xfrm>
            <a:off x="4643034" y="3180344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5687668" y="5133560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4661519" y="4485036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2" name="Freeform 122"/>
          <p:cNvSpPr>
            <a:spLocks noEditPoints="1"/>
          </p:cNvSpPr>
          <p:nvPr/>
        </p:nvSpPr>
        <p:spPr bwMode="auto">
          <a:xfrm>
            <a:off x="4423360" y="3731053"/>
            <a:ext cx="439353" cy="344809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Freeform 166"/>
          <p:cNvSpPr>
            <a:spLocks noEditPoints="1"/>
          </p:cNvSpPr>
          <p:nvPr/>
        </p:nvSpPr>
        <p:spPr bwMode="auto">
          <a:xfrm>
            <a:off x="5169134" y="2652349"/>
            <a:ext cx="377030" cy="379803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40"/>
          <p:cNvSpPr>
            <a:spLocks noEditPoints="1"/>
          </p:cNvSpPr>
          <p:nvPr/>
        </p:nvSpPr>
        <p:spPr bwMode="auto">
          <a:xfrm>
            <a:off x="6494601" y="2771224"/>
            <a:ext cx="359334" cy="361976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145"/>
          <p:cNvSpPr/>
          <p:nvPr/>
        </p:nvSpPr>
        <p:spPr bwMode="auto">
          <a:xfrm>
            <a:off x="6952567" y="3998327"/>
            <a:ext cx="378651" cy="326519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Freeform 122"/>
          <p:cNvSpPr/>
          <p:nvPr/>
        </p:nvSpPr>
        <p:spPr bwMode="auto">
          <a:xfrm>
            <a:off x="6250125" y="4988475"/>
            <a:ext cx="339402" cy="320676"/>
          </a:xfrm>
          <a:custGeom>
            <a:avLst/>
            <a:gdLst/>
            <a:ahLst/>
            <a:cxnLst>
              <a:cxn ang="0">
                <a:pos x="60" y="52"/>
              </a:cxn>
              <a:cxn ang="0">
                <a:pos x="49" y="48"/>
              </a:cxn>
              <a:cxn ang="0">
                <a:pos x="45" y="53"/>
              </a:cxn>
              <a:cxn ang="0">
                <a:pos x="46" y="62"/>
              </a:cxn>
              <a:cxn ang="0">
                <a:pos x="46" y="62"/>
              </a:cxn>
              <a:cxn ang="0">
                <a:pos x="45" y="62"/>
              </a:cxn>
              <a:cxn ang="0">
                <a:pos x="32" y="63"/>
              </a:cxn>
              <a:cxn ang="0">
                <a:pos x="26" y="59"/>
              </a:cxn>
              <a:cxn ang="0">
                <a:pos x="31" y="48"/>
              </a:cxn>
              <a:cxn ang="0">
                <a:pos x="23" y="41"/>
              </a:cxn>
              <a:cxn ang="0">
                <a:pos x="15" y="48"/>
              </a:cxn>
              <a:cxn ang="0">
                <a:pos x="19" y="58"/>
              </a:cxn>
              <a:cxn ang="0">
                <a:pos x="17" y="62"/>
              </a:cxn>
              <a:cxn ang="0">
                <a:pos x="13" y="63"/>
              </a:cxn>
              <a:cxn ang="0">
                <a:pos x="3" y="62"/>
              </a:cxn>
              <a:cxn ang="0">
                <a:pos x="0" y="62"/>
              </a:cxn>
              <a:cxn ang="0">
                <a:pos x="0" y="62"/>
              </a:cxn>
              <a:cxn ang="0">
                <a:pos x="0" y="62"/>
              </a:cxn>
              <a:cxn ang="0">
                <a:pos x="0" y="21"/>
              </a:cxn>
              <a:cxn ang="0">
                <a:pos x="3" y="21"/>
              </a:cxn>
              <a:cxn ang="0">
                <a:pos x="13" y="22"/>
              </a:cxn>
              <a:cxn ang="0">
                <a:pos x="17" y="21"/>
              </a:cxn>
              <a:cxn ang="0">
                <a:pos x="19" y="17"/>
              </a:cxn>
              <a:cxn ang="0">
                <a:pos x="15" y="7"/>
              </a:cxn>
              <a:cxn ang="0">
                <a:pos x="23" y="0"/>
              </a:cxn>
              <a:cxn ang="0">
                <a:pos x="31" y="7"/>
              </a:cxn>
              <a:cxn ang="0">
                <a:pos x="26" y="18"/>
              </a:cxn>
              <a:cxn ang="0">
                <a:pos x="32" y="22"/>
              </a:cxn>
              <a:cxn ang="0">
                <a:pos x="46" y="21"/>
              </a:cxn>
              <a:cxn ang="0">
                <a:pos x="46" y="21"/>
              </a:cxn>
              <a:cxn ang="0">
                <a:pos x="46" y="24"/>
              </a:cxn>
              <a:cxn ang="0">
                <a:pos x="45" y="34"/>
              </a:cxn>
              <a:cxn ang="0">
                <a:pos x="46" y="38"/>
              </a:cxn>
              <a:cxn ang="0">
                <a:pos x="50" y="40"/>
              </a:cxn>
              <a:cxn ang="0">
                <a:pos x="60" y="36"/>
              </a:cxn>
              <a:cxn ang="0">
                <a:pos x="67" y="44"/>
              </a:cxn>
              <a:cxn ang="0">
                <a:pos x="60" y="52"/>
              </a:cxn>
            </a:cxnLst>
            <a:rect l="0" t="0" r="r" b="b"/>
            <a:pathLst>
              <a:path w="67" h="63">
                <a:moveTo>
                  <a:pt x="60" y="52"/>
                </a:moveTo>
                <a:cubicBezTo>
                  <a:pt x="55" y="52"/>
                  <a:pt x="54" y="48"/>
                  <a:pt x="49" y="48"/>
                </a:cubicBezTo>
                <a:cubicBezTo>
                  <a:pt x="46" y="48"/>
                  <a:pt x="45" y="50"/>
                  <a:pt x="45" y="53"/>
                </a:cubicBezTo>
                <a:cubicBezTo>
                  <a:pt x="45" y="56"/>
                  <a:pt x="46" y="59"/>
                  <a:pt x="46" y="62"/>
                </a:cubicBezTo>
                <a:cubicBezTo>
                  <a:pt x="46" y="62"/>
                  <a:pt x="46" y="62"/>
                  <a:pt x="46" y="62"/>
                </a:cubicBezTo>
                <a:cubicBezTo>
                  <a:pt x="46" y="62"/>
                  <a:pt x="45" y="62"/>
                  <a:pt x="45" y="62"/>
                </a:cubicBezTo>
                <a:cubicBezTo>
                  <a:pt x="41" y="62"/>
                  <a:pt x="36" y="63"/>
                  <a:pt x="32" y="63"/>
                </a:cubicBezTo>
                <a:cubicBezTo>
                  <a:pt x="29" y="63"/>
                  <a:pt x="26" y="62"/>
                  <a:pt x="26" y="59"/>
                </a:cubicBezTo>
                <a:cubicBezTo>
                  <a:pt x="26" y="54"/>
                  <a:pt x="31" y="53"/>
                  <a:pt x="31" y="48"/>
                </a:cubicBezTo>
                <a:cubicBezTo>
                  <a:pt x="31" y="44"/>
                  <a:pt x="27" y="41"/>
                  <a:pt x="23" y="41"/>
                </a:cubicBezTo>
                <a:cubicBezTo>
                  <a:pt x="19" y="41"/>
                  <a:pt x="15" y="44"/>
                  <a:pt x="15" y="48"/>
                </a:cubicBezTo>
                <a:cubicBezTo>
                  <a:pt x="15" y="53"/>
                  <a:pt x="19" y="56"/>
                  <a:pt x="19" y="58"/>
                </a:cubicBezTo>
                <a:cubicBezTo>
                  <a:pt x="19" y="60"/>
                  <a:pt x="18" y="61"/>
                  <a:pt x="17" y="62"/>
                </a:cubicBezTo>
                <a:cubicBezTo>
                  <a:pt x="16" y="63"/>
                  <a:pt x="14" y="63"/>
                  <a:pt x="13" y="63"/>
                </a:cubicBezTo>
                <a:cubicBezTo>
                  <a:pt x="9" y="63"/>
                  <a:pt x="6" y="63"/>
                  <a:pt x="3" y="62"/>
                </a:cubicBezTo>
                <a:cubicBezTo>
                  <a:pt x="2" y="62"/>
                  <a:pt x="1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2" y="21"/>
                  <a:pt x="3" y="21"/>
                </a:cubicBezTo>
                <a:cubicBezTo>
                  <a:pt x="6" y="22"/>
                  <a:pt x="9" y="22"/>
                  <a:pt x="13" y="22"/>
                </a:cubicBezTo>
                <a:cubicBezTo>
                  <a:pt x="14" y="22"/>
                  <a:pt x="16" y="22"/>
                  <a:pt x="17" y="21"/>
                </a:cubicBezTo>
                <a:cubicBezTo>
                  <a:pt x="18" y="20"/>
                  <a:pt x="19" y="19"/>
                  <a:pt x="19" y="17"/>
                </a:cubicBezTo>
                <a:cubicBezTo>
                  <a:pt x="19" y="15"/>
                  <a:pt x="15" y="12"/>
                  <a:pt x="15" y="7"/>
                </a:cubicBezTo>
                <a:cubicBezTo>
                  <a:pt x="15" y="3"/>
                  <a:pt x="19" y="0"/>
                  <a:pt x="23" y="0"/>
                </a:cubicBezTo>
                <a:cubicBezTo>
                  <a:pt x="27" y="0"/>
                  <a:pt x="31" y="3"/>
                  <a:pt x="31" y="7"/>
                </a:cubicBezTo>
                <a:cubicBezTo>
                  <a:pt x="31" y="12"/>
                  <a:pt x="26" y="13"/>
                  <a:pt x="26" y="18"/>
                </a:cubicBezTo>
                <a:cubicBezTo>
                  <a:pt x="26" y="21"/>
                  <a:pt x="29" y="22"/>
                  <a:pt x="32" y="22"/>
                </a:cubicBezTo>
                <a:cubicBezTo>
                  <a:pt x="37" y="22"/>
                  <a:pt x="41" y="21"/>
                  <a:pt x="46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3"/>
                  <a:pt x="46" y="24"/>
                </a:cubicBezTo>
                <a:cubicBezTo>
                  <a:pt x="45" y="27"/>
                  <a:pt x="45" y="30"/>
                  <a:pt x="45" y="34"/>
                </a:cubicBezTo>
                <a:cubicBezTo>
                  <a:pt x="45" y="35"/>
                  <a:pt x="45" y="37"/>
                  <a:pt x="46" y="38"/>
                </a:cubicBezTo>
                <a:cubicBezTo>
                  <a:pt x="47" y="39"/>
                  <a:pt x="48" y="40"/>
                  <a:pt x="50" y="40"/>
                </a:cubicBezTo>
                <a:cubicBezTo>
                  <a:pt x="52" y="40"/>
                  <a:pt x="55" y="36"/>
                  <a:pt x="60" y="36"/>
                </a:cubicBezTo>
                <a:cubicBezTo>
                  <a:pt x="64" y="36"/>
                  <a:pt x="67" y="40"/>
                  <a:pt x="67" y="44"/>
                </a:cubicBezTo>
                <a:cubicBezTo>
                  <a:pt x="67" y="49"/>
                  <a:pt x="64" y="52"/>
                  <a:pt x="60" y="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107"/>
          <p:cNvSpPr>
            <a:spLocks noEditPoints="1"/>
          </p:cNvSpPr>
          <p:nvPr/>
        </p:nvSpPr>
        <p:spPr bwMode="auto">
          <a:xfrm>
            <a:off x="4981015" y="4849028"/>
            <a:ext cx="361596" cy="366725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Group 56"/>
          <p:cNvGrpSpPr/>
          <p:nvPr/>
        </p:nvGrpSpPr>
        <p:grpSpPr>
          <a:xfrm>
            <a:off x="1730945" y="3599195"/>
            <a:ext cx="2276196" cy="801523"/>
            <a:chOff x="-296510" y="1363501"/>
            <a:chExt cx="2276196" cy="801523"/>
          </a:xfrm>
        </p:grpSpPr>
        <p:sp>
          <p:nvSpPr>
            <p:cNvPr id="39" name="TextBox 78"/>
            <p:cNvSpPr txBox="1"/>
            <p:nvPr/>
          </p:nvSpPr>
          <p:spPr>
            <a:xfrm>
              <a:off x="-296510" y="1611304"/>
              <a:ext cx="2276196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Rectangle 79"/>
            <p:cNvSpPr/>
            <p:nvPr/>
          </p:nvSpPr>
          <p:spPr>
            <a:xfrm>
              <a:off x="827125" y="1363501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2" name="Group 59"/>
          <p:cNvGrpSpPr/>
          <p:nvPr/>
        </p:nvGrpSpPr>
        <p:grpSpPr>
          <a:xfrm>
            <a:off x="7807777" y="3599195"/>
            <a:ext cx="2276195" cy="801523"/>
            <a:chOff x="7154104" y="3206176"/>
            <a:chExt cx="2276195" cy="801523"/>
          </a:xfrm>
        </p:grpSpPr>
        <p:sp>
          <p:nvSpPr>
            <p:cNvPr id="43" name="TextBox 81"/>
            <p:cNvSpPr txBox="1"/>
            <p:nvPr/>
          </p:nvSpPr>
          <p:spPr>
            <a:xfrm>
              <a:off x="7154105" y="3453979"/>
              <a:ext cx="2276194" cy="5537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charset="0"/>
                  <a:sym typeface="+mn-ea"/>
                </a:rPr>
                <a:t>点击输入本栏的具体文字，简明扼要的说明分项内容，此为概念图解，请根据您的具体内容酌情修改。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Rectangle 82"/>
            <p:cNvSpPr/>
            <p:nvPr/>
          </p:nvSpPr>
          <p:spPr>
            <a:xfrm>
              <a:off x="7154104" y="3206176"/>
              <a:ext cx="115256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Keyword Here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5" name="Freeform 31"/>
          <p:cNvSpPr>
            <a:spLocks noEditPoints="1"/>
          </p:cNvSpPr>
          <p:nvPr/>
        </p:nvSpPr>
        <p:spPr bwMode="auto">
          <a:xfrm>
            <a:off x="5504713" y="3557605"/>
            <a:ext cx="804312" cy="804312"/>
          </a:xfrm>
          <a:custGeom>
            <a:avLst/>
            <a:gdLst/>
            <a:ahLst/>
            <a:cxnLst>
              <a:cxn ang="0">
                <a:pos x="602" y="178"/>
              </a:cxn>
              <a:cxn ang="0">
                <a:pos x="450" y="390"/>
              </a:cxn>
              <a:cxn ang="0">
                <a:pos x="330" y="390"/>
              </a:cxn>
              <a:cxn ang="0">
                <a:pos x="421" y="339"/>
              </a:cxn>
              <a:cxn ang="0">
                <a:pos x="390" y="781"/>
              </a:cxn>
              <a:cxn ang="0">
                <a:pos x="390" y="0"/>
              </a:cxn>
              <a:cxn ang="0">
                <a:pos x="695" y="522"/>
              </a:cxn>
              <a:cxn ang="0">
                <a:pos x="652" y="488"/>
              </a:cxn>
              <a:cxn ang="0">
                <a:pos x="722" y="405"/>
              </a:cxn>
              <a:cxn ang="0">
                <a:pos x="669" y="375"/>
              </a:cxn>
              <a:cxn ang="0">
                <a:pos x="699" y="268"/>
              </a:cxn>
              <a:cxn ang="0">
                <a:pos x="645" y="275"/>
              </a:cxn>
              <a:cxn ang="0">
                <a:pos x="522" y="85"/>
              </a:cxn>
              <a:cxn ang="0">
                <a:pos x="488" y="129"/>
              </a:cxn>
              <a:cxn ang="0">
                <a:pos x="405" y="58"/>
              </a:cxn>
              <a:cxn ang="0">
                <a:pos x="375" y="111"/>
              </a:cxn>
              <a:cxn ang="0">
                <a:pos x="268" y="81"/>
              </a:cxn>
              <a:cxn ang="0">
                <a:pos x="275" y="136"/>
              </a:cxn>
              <a:cxn ang="0">
                <a:pos x="166" y="145"/>
              </a:cxn>
              <a:cxn ang="0">
                <a:pos x="182" y="203"/>
              </a:cxn>
              <a:cxn ang="0">
                <a:pos x="85" y="258"/>
              </a:cxn>
              <a:cxn ang="0">
                <a:pos x="129" y="292"/>
              </a:cxn>
              <a:cxn ang="0">
                <a:pos x="58" y="375"/>
              </a:cxn>
              <a:cxn ang="0">
                <a:pos x="111" y="405"/>
              </a:cxn>
              <a:cxn ang="0">
                <a:pos x="81" y="512"/>
              </a:cxn>
              <a:cxn ang="0">
                <a:pos x="136" y="506"/>
              </a:cxn>
              <a:cxn ang="0">
                <a:pos x="145" y="614"/>
              </a:cxn>
              <a:cxn ang="0">
                <a:pos x="203" y="598"/>
              </a:cxn>
              <a:cxn ang="0">
                <a:pos x="390" y="723"/>
              </a:cxn>
              <a:cxn ang="0">
                <a:pos x="577" y="598"/>
              </a:cxn>
              <a:cxn ang="0">
                <a:pos x="635" y="614"/>
              </a:cxn>
              <a:cxn ang="0">
                <a:pos x="280" y="599"/>
              </a:cxn>
              <a:cxn ang="0">
                <a:pos x="500" y="555"/>
              </a:cxn>
              <a:cxn ang="0">
                <a:pos x="280" y="599"/>
              </a:cxn>
              <a:cxn ang="0">
                <a:pos x="280" y="599"/>
              </a:cxn>
            </a:cxnLst>
            <a:rect l="0" t="0" r="r" b="b"/>
            <a:pathLst>
              <a:path w="781" h="781">
                <a:moveTo>
                  <a:pt x="421" y="339"/>
                </a:moveTo>
                <a:cubicBezTo>
                  <a:pt x="602" y="178"/>
                  <a:pt x="602" y="178"/>
                  <a:pt x="602" y="178"/>
                </a:cubicBezTo>
                <a:cubicBezTo>
                  <a:pt x="442" y="361"/>
                  <a:pt x="442" y="361"/>
                  <a:pt x="442" y="361"/>
                </a:cubicBezTo>
                <a:cubicBezTo>
                  <a:pt x="447" y="370"/>
                  <a:pt x="450" y="379"/>
                  <a:pt x="450" y="390"/>
                </a:cubicBezTo>
                <a:cubicBezTo>
                  <a:pt x="450" y="423"/>
                  <a:pt x="423" y="450"/>
                  <a:pt x="390" y="450"/>
                </a:cubicBezTo>
                <a:cubicBezTo>
                  <a:pt x="357" y="450"/>
                  <a:pt x="330" y="423"/>
                  <a:pt x="330" y="390"/>
                </a:cubicBezTo>
                <a:cubicBezTo>
                  <a:pt x="330" y="357"/>
                  <a:pt x="357" y="330"/>
                  <a:pt x="390" y="330"/>
                </a:cubicBezTo>
                <a:cubicBezTo>
                  <a:pt x="401" y="330"/>
                  <a:pt x="412" y="334"/>
                  <a:pt x="421" y="339"/>
                </a:cubicBezTo>
                <a:close/>
                <a:moveTo>
                  <a:pt x="781" y="390"/>
                </a:moveTo>
                <a:cubicBezTo>
                  <a:pt x="781" y="605"/>
                  <a:pt x="605" y="781"/>
                  <a:pt x="390" y="781"/>
                </a:cubicBezTo>
                <a:cubicBezTo>
                  <a:pt x="175" y="781"/>
                  <a:pt x="0" y="605"/>
                  <a:pt x="0" y="390"/>
                </a:cubicBezTo>
                <a:cubicBezTo>
                  <a:pt x="0" y="175"/>
                  <a:pt x="175" y="0"/>
                  <a:pt x="390" y="0"/>
                </a:cubicBezTo>
                <a:cubicBezTo>
                  <a:pt x="605" y="0"/>
                  <a:pt x="781" y="175"/>
                  <a:pt x="781" y="390"/>
                </a:cubicBezTo>
                <a:close/>
                <a:moveTo>
                  <a:pt x="695" y="522"/>
                </a:moveTo>
                <a:cubicBezTo>
                  <a:pt x="646" y="503"/>
                  <a:pt x="646" y="503"/>
                  <a:pt x="646" y="503"/>
                </a:cubicBezTo>
                <a:cubicBezTo>
                  <a:pt x="652" y="488"/>
                  <a:pt x="652" y="488"/>
                  <a:pt x="652" y="488"/>
                </a:cubicBezTo>
                <a:cubicBezTo>
                  <a:pt x="701" y="508"/>
                  <a:pt x="701" y="508"/>
                  <a:pt x="701" y="508"/>
                </a:cubicBezTo>
                <a:cubicBezTo>
                  <a:pt x="713" y="476"/>
                  <a:pt x="720" y="442"/>
                  <a:pt x="722" y="405"/>
                </a:cubicBezTo>
                <a:cubicBezTo>
                  <a:pt x="669" y="405"/>
                  <a:pt x="669" y="405"/>
                  <a:pt x="669" y="405"/>
                </a:cubicBezTo>
                <a:cubicBezTo>
                  <a:pt x="669" y="375"/>
                  <a:pt x="669" y="375"/>
                  <a:pt x="669" y="375"/>
                </a:cubicBezTo>
                <a:cubicBezTo>
                  <a:pt x="722" y="375"/>
                  <a:pt x="722" y="375"/>
                  <a:pt x="722" y="375"/>
                </a:cubicBezTo>
                <a:cubicBezTo>
                  <a:pt x="720" y="337"/>
                  <a:pt x="712" y="302"/>
                  <a:pt x="699" y="268"/>
                </a:cubicBezTo>
                <a:cubicBezTo>
                  <a:pt x="651" y="289"/>
                  <a:pt x="651" y="289"/>
                  <a:pt x="651" y="289"/>
                </a:cubicBezTo>
                <a:cubicBezTo>
                  <a:pt x="645" y="275"/>
                  <a:pt x="645" y="275"/>
                  <a:pt x="645" y="275"/>
                </a:cubicBezTo>
                <a:cubicBezTo>
                  <a:pt x="693" y="254"/>
                  <a:pt x="693" y="254"/>
                  <a:pt x="693" y="254"/>
                </a:cubicBezTo>
                <a:cubicBezTo>
                  <a:pt x="659" y="179"/>
                  <a:pt x="598" y="118"/>
                  <a:pt x="522" y="85"/>
                </a:cubicBezTo>
                <a:cubicBezTo>
                  <a:pt x="503" y="134"/>
                  <a:pt x="503" y="134"/>
                  <a:pt x="503" y="134"/>
                </a:cubicBezTo>
                <a:cubicBezTo>
                  <a:pt x="488" y="129"/>
                  <a:pt x="488" y="129"/>
                  <a:pt x="488" y="129"/>
                </a:cubicBezTo>
                <a:cubicBezTo>
                  <a:pt x="508" y="80"/>
                  <a:pt x="508" y="80"/>
                  <a:pt x="508" y="80"/>
                </a:cubicBezTo>
                <a:cubicBezTo>
                  <a:pt x="476" y="67"/>
                  <a:pt x="442" y="60"/>
                  <a:pt x="405" y="58"/>
                </a:cubicBezTo>
                <a:cubicBezTo>
                  <a:pt x="405" y="111"/>
                  <a:pt x="405" y="111"/>
                  <a:pt x="405" y="111"/>
                </a:cubicBezTo>
                <a:cubicBezTo>
                  <a:pt x="375" y="111"/>
                  <a:pt x="375" y="111"/>
                  <a:pt x="375" y="111"/>
                </a:cubicBezTo>
                <a:cubicBezTo>
                  <a:pt x="375" y="58"/>
                  <a:pt x="375" y="58"/>
                  <a:pt x="375" y="58"/>
                </a:cubicBezTo>
                <a:cubicBezTo>
                  <a:pt x="337" y="60"/>
                  <a:pt x="302" y="68"/>
                  <a:pt x="268" y="81"/>
                </a:cubicBezTo>
                <a:cubicBezTo>
                  <a:pt x="289" y="130"/>
                  <a:pt x="289" y="130"/>
                  <a:pt x="289" y="130"/>
                </a:cubicBezTo>
                <a:cubicBezTo>
                  <a:pt x="275" y="136"/>
                  <a:pt x="275" y="136"/>
                  <a:pt x="275" y="136"/>
                </a:cubicBezTo>
                <a:cubicBezTo>
                  <a:pt x="254" y="87"/>
                  <a:pt x="254" y="87"/>
                  <a:pt x="254" y="87"/>
                </a:cubicBezTo>
                <a:cubicBezTo>
                  <a:pt x="222" y="102"/>
                  <a:pt x="192" y="121"/>
                  <a:pt x="166" y="145"/>
                </a:cubicBezTo>
                <a:cubicBezTo>
                  <a:pt x="203" y="182"/>
                  <a:pt x="203" y="182"/>
                  <a:pt x="203" y="182"/>
                </a:cubicBezTo>
                <a:cubicBezTo>
                  <a:pt x="182" y="203"/>
                  <a:pt x="182" y="203"/>
                  <a:pt x="182" y="203"/>
                </a:cubicBezTo>
                <a:cubicBezTo>
                  <a:pt x="145" y="166"/>
                  <a:pt x="145" y="166"/>
                  <a:pt x="145" y="166"/>
                </a:cubicBezTo>
                <a:cubicBezTo>
                  <a:pt x="120" y="193"/>
                  <a:pt x="100" y="224"/>
                  <a:pt x="85" y="258"/>
                </a:cubicBezTo>
                <a:cubicBezTo>
                  <a:pt x="134" y="278"/>
                  <a:pt x="134" y="278"/>
                  <a:pt x="134" y="278"/>
                </a:cubicBezTo>
                <a:cubicBezTo>
                  <a:pt x="129" y="292"/>
                  <a:pt x="129" y="292"/>
                  <a:pt x="129" y="292"/>
                </a:cubicBezTo>
                <a:cubicBezTo>
                  <a:pt x="80" y="272"/>
                  <a:pt x="80" y="272"/>
                  <a:pt x="80" y="272"/>
                </a:cubicBezTo>
                <a:cubicBezTo>
                  <a:pt x="67" y="304"/>
                  <a:pt x="60" y="339"/>
                  <a:pt x="58" y="375"/>
                </a:cubicBezTo>
                <a:cubicBezTo>
                  <a:pt x="111" y="375"/>
                  <a:pt x="111" y="375"/>
                  <a:pt x="111" y="375"/>
                </a:cubicBezTo>
                <a:cubicBezTo>
                  <a:pt x="111" y="405"/>
                  <a:pt x="111" y="405"/>
                  <a:pt x="111" y="405"/>
                </a:cubicBezTo>
                <a:cubicBezTo>
                  <a:pt x="58" y="405"/>
                  <a:pt x="58" y="405"/>
                  <a:pt x="58" y="405"/>
                </a:cubicBezTo>
                <a:cubicBezTo>
                  <a:pt x="60" y="443"/>
                  <a:pt x="68" y="479"/>
                  <a:pt x="81" y="512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6" y="506"/>
                  <a:pt x="136" y="506"/>
                  <a:pt x="136" y="506"/>
                </a:cubicBezTo>
                <a:cubicBezTo>
                  <a:pt x="87" y="526"/>
                  <a:pt x="87" y="526"/>
                  <a:pt x="87" y="526"/>
                </a:cubicBezTo>
                <a:cubicBezTo>
                  <a:pt x="102" y="558"/>
                  <a:pt x="121" y="588"/>
                  <a:pt x="145" y="614"/>
                </a:cubicBezTo>
                <a:cubicBezTo>
                  <a:pt x="182" y="577"/>
                  <a:pt x="182" y="577"/>
                  <a:pt x="182" y="577"/>
                </a:cubicBezTo>
                <a:cubicBezTo>
                  <a:pt x="203" y="598"/>
                  <a:pt x="203" y="598"/>
                  <a:pt x="203" y="598"/>
                </a:cubicBezTo>
                <a:cubicBezTo>
                  <a:pt x="166" y="635"/>
                  <a:pt x="166" y="635"/>
                  <a:pt x="166" y="635"/>
                </a:cubicBezTo>
                <a:cubicBezTo>
                  <a:pt x="226" y="689"/>
                  <a:pt x="304" y="723"/>
                  <a:pt x="390" y="723"/>
                </a:cubicBezTo>
                <a:cubicBezTo>
                  <a:pt x="476" y="723"/>
                  <a:pt x="555" y="689"/>
                  <a:pt x="614" y="635"/>
                </a:cubicBezTo>
                <a:cubicBezTo>
                  <a:pt x="577" y="598"/>
                  <a:pt x="577" y="598"/>
                  <a:pt x="577" y="598"/>
                </a:cubicBezTo>
                <a:cubicBezTo>
                  <a:pt x="598" y="577"/>
                  <a:pt x="598" y="577"/>
                  <a:pt x="598" y="577"/>
                </a:cubicBezTo>
                <a:cubicBezTo>
                  <a:pt x="635" y="614"/>
                  <a:pt x="635" y="614"/>
                  <a:pt x="635" y="614"/>
                </a:cubicBezTo>
                <a:cubicBezTo>
                  <a:pt x="660" y="587"/>
                  <a:pt x="680" y="556"/>
                  <a:pt x="695" y="522"/>
                </a:cubicBezTo>
                <a:close/>
                <a:moveTo>
                  <a:pt x="280" y="599"/>
                </a:moveTo>
                <a:cubicBezTo>
                  <a:pt x="500" y="599"/>
                  <a:pt x="500" y="599"/>
                  <a:pt x="500" y="599"/>
                </a:cubicBezTo>
                <a:cubicBezTo>
                  <a:pt x="500" y="555"/>
                  <a:pt x="500" y="555"/>
                  <a:pt x="500" y="555"/>
                </a:cubicBezTo>
                <a:cubicBezTo>
                  <a:pt x="280" y="555"/>
                  <a:pt x="280" y="555"/>
                  <a:pt x="280" y="555"/>
                </a:cubicBezTo>
                <a:lnTo>
                  <a:pt x="280" y="599"/>
                </a:lnTo>
                <a:close/>
                <a:moveTo>
                  <a:pt x="280" y="599"/>
                </a:moveTo>
                <a:cubicBezTo>
                  <a:pt x="280" y="599"/>
                  <a:pt x="280" y="599"/>
                  <a:pt x="280" y="599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26" grpId="0"/>
      <p:bldP spid="27" grpId="0"/>
      <p:bldP spid="28" grpId="0"/>
      <p:bldP spid="29" grpId="0"/>
      <p:bldP spid="30" grpId="0"/>
      <p:bldP spid="31" grpId="0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4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>
            <a:off x="2806700" y="2457450"/>
            <a:ext cx="1701800" cy="1701800"/>
          </a:xfrm>
          <a:prstGeom prst="ellipse">
            <a:avLst/>
          </a:prstGeom>
          <a:solidFill>
            <a:srgbClr val="96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/>
              <a:t>02</a:t>
            </a:r>
            <a:endParaRPr lang="en-US" altLang="zh-CN" sz="7200"/>
          </a:p>
        </p:txBody>
      </p:sp>
      <p:sp>
        <p:nvSpPr>
          <p:cNvPr id="18" name="矩形 17"/>
          <p:cNvSpPr/>
          <p:nvPr/>
        </p:nvSpPr>
        <p:spPr>
          <a:xfrm>
            <a:off x="5041900" y="2954655"/>
            <a:ext cx="4977765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4000" b="1" dirty="0">
                <a:solidFill>
                  <a:schemeClr val="bg2">
                    <a:lumMod val="50000"/>
                  </a:schemeClr>
                </a:solidFill>
                <a:sym typeface="+mn-ea"/>
              </a:rPr>
              <a:t>点击输入您的标题</a:t>
            </a:r>
            <a:endParaRPr lang="zh-CN" altLang="en-US" sz="4000" b="1" dirty="0">
              <a:solidFill>
                <a:schemeClr val="bg2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4430" y="5036185"/>
            <a:ext cx="2147570" cy="18218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" y="4665980"/>
            <a:ext cx="1913890" cy="2430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6"/>
          <p:cNvSpPr txBox="1"/>
          <p:nvPr/>
        </p:nvSpPr>
        <p:spPr>
          <a:xfrm>
            <a:off x="1151098" y="2672412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Worldwide Business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val 24"/>
          <p:cNvSpPr/>
          <p:nvPr/>
        </p:nvSpPr>
        <p:spPr>
          <a:xfrm>
            <a:off x="2040830" y="1617141"/>
            <a:ext cx="965063" cy="937433"/>
          </a:xfrm>
          <a:prstGeom prst="ellipse">
            <a:avLst/>
          </a:prstGeom>
          <a:solidFill>
            <a:srgbClr val="F85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2"/>
          <p:cNvSpPr txBox="1"/>
          <p:nvPr/>
        </p:nvSpPr>
        <p:spPr>
          <a:xfrm>
            <a:off x="4723934" y="2672416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Business To Go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val 52"/>
          <p:cNvSpPr/>
          <p:nvPr/>
        </p:nvSpPr>
        <p:spPr>
          <a:xfrm>
            <a:off x="5613666" y="1617141"/>
            <a:ext cx="965063" cy="937433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55"/>
          <p:cNvSpPr txBox="1"/>
          <p:nvPr/>
        </p:nvSpPr>
        <p:spPr>
          <a:xfrm>
            <a:off x="8296771" y="2672416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Creative Solutions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val 57"/>
          <p:cNvSpPr/>
          <p:nvPr/>
        </p:nvSpPr>
        <p:spPr>
          <a:xfrm>
            <a:off x="9186503" y="1617141"/>
            <a:ext cx="965063" cy="937433"/>
          </a:xfrm>
          <a:prstGeom prst="ellipse">
            <a:avLst/>
          </a:prstGeom>
          <a:solidFill>
            <a:srgbClr val="96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60"/>
          <p:cNvSpPr txBox="1"/>
          <p:nvPr/>
        </p:nvSpPr>
        <p:spPr>
          <a:xfrm>
            <a:off x="1151098" y="497669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Market Assessment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val 62"/>
          <p:cNvSpPr/>
          <p:nvPr/>
        </p:nvSpPr>
        <p:spPr>
          <a:xfrm>
            <a:off x="2040830" y="3921421"/>
            <a:ext cx="965063" cy="937433"/>
          </a:xfrm>
          <a:prstGeom prst="ellipse">
            <a:avLst/>
          </a:prstGeom>
          <a:solidFill>
            <a:srgbClr val="FDE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65"/>
          <p:cNvSpPr txBox="1"/>
          <p:nvPr/>
        </p:nvSpPr>
        <p:spPr>
          <a:xfrm>
            <a:off x="4723934" y="497669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Regulatory Support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Oval 67"/>
          <p:cNvSpPr/>
          <p:nvPr/>
        </p:nvSpPr>
        <p:spPr>
          <a:xfrm>
            <a:off x="5613666" y="3921421"/>
            <a:ext cx="965063" cy="937433"/>
          </a:xfrm>
          <a:prstGeom prst="ellipse">
            <a:avLst/>
          </a:prstGeom>
          <a:solidFill>
            <a:srgbClr val="3A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3" name="TextBox 70"/>
          <p:cNvSpPr txBox="1"/>
          <p:nvPr/>
        </p:nvSpPr>
        <p:spPr>
          <a:xfrm>
            <a:off x="8296771" y="4976693"/>
            <a:ext cx="2744525" cy="2152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Program Management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val 72"/>
          <p:cNvSpPr/>
          <p:nvPr/>
        </p:nvSpPr>
        <p:spPr>
          <a:xfrm>
            <a:off x="9186503" y="3921421"/>
            <a:ext cx="965063" cy="937433"/>
          </a:xfrm>
          <a:prstGeom prst="ellipse">
            <a:avLst/>
          </a:prstGeom>
          <a:solidFill>
            <a:srgbClr val="FDEC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245"/>
          <p:cNvSpPr/>
          <p:nvPr/>
        </p:nvSpPr>
        <p:spPr bwMode="auto">
          <a:xfrm>
            <a:off x="2302286" y="1864782"/>
            <a:ext cx="442149" cy="44214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5865572" y="1836324"/>
            <a:ext cx="493827" cy="49382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217"/>
          <p:cNvSpPr>
            <a:spLocks noEditPoints="1"/>
          </p:cNvSpPr>
          <p:nvPr/>
        </p:nvSpPr>
        <p:spPr bwMode="auto">
          <a:xfrm>
            <a:off x="2270774" y="4200697"/>
            <a:ext cx="505173" cy="37888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216"/>
          <p:cNvSpPr>
            <a:spLocks noEditPoints="1"/>
          </p:cNvSpPr>
          <p:nvPr/>
        </p:nvSpPr>
        <p:spPr bwMode="auto">
          <a:xfrm>
            <a:off x="5870134" y="4162536"/>
            <a:ext cx="452125" cy="455200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38"/>
          <p:cNvSpPr>
            <a:spLocks noEditPoints="1"/>
          </p:cNvSpPr>
          <p:nvPr/>
        </p:nvSpPr>
        <p:spPr bwMode="auto">
          <a:xfrm>
            <a:off x="9471273" y="1796940"/>
            <a:ext cx="395520" cy="577832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Freeform 135"/>
          <p:cNvSpPr>
            <a:spLocks noEditPoints="1"/>
          </p:cNvSpPr>
          <p:nvPr/>
        </p:nvSpPr>
        <p:spPr bwMode="auto">
          <a:xfrm>
            <a:off x="9466794" y="4200697"/>
            <a:ext cx="404481" cy="37888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14195" y="303603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9102" y="303603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96771" y="3027543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32646" y="537599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91135" y="5414149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96771" y="5375991"/>
            <a:ext cx="2781428" cy="69151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8" grpId="0" bldLvl="0" animBg="1"/>
      <p:bldP spid="10" grpId="0" bldLvl="0" animBg="1"/>
      <p:bldP spid="12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9" grpId="0" bldLvl="0" animBg="1"/>
      <p:bldP spid="20" grpId="0" bldLvl="0" animBg="1"/>
      <p:bldP spid="2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" name="图片 39" descr="close-up-hours-minutes-707582"/>
          <p:cNvPicPr>
            <a:picLocks noChangeAspect="1"/>
          </p:cNvPicPr>
          <p:nvPr/>
        </p:nvPicPr>
        <p:blipFill>
          <a:blip r:embed="rId1">
            <a:grayscl/>
          </a:blip>
          <a:srcRect l="62500" t="22617" r="3030" b="22617"/>
          <a:stretch>
            <a:fillRect/>
          </a:stretch>
        </p:blipFill>
        <p:spPr>
          <a:xfrm>
            <a:off x="7335520" y="1958975"/>
            <a:ext cx="3467100" cy="3367405"/>
          </a:xfrm>
          <a:prstGeom prst="ellipse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1329055" y="2924810"/>
            <a:ext cx="424751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9055" y="4235450"/>
            <a:ext cx="4247515" cy="82994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>
              <a:buFont typeface="Wingdings" panose="05000000000000000000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点击输入您的内容点击输入您的内容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>
            <a:off x="2806700" y="2457450"/>
            <a:ext cx="1701800" cy="1701800"/>
          </a:xfrm>
          <a:prstGeom prst="ellipse">
            <a:avLst/>
          </a:prstGeom>
          <a:solidFill>
            <a:srgbClr val="96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/>
              <a:t>03</a:t>
            </a:r>
            <a:endParaRPr lang="en-US" altLang="zh-CN" sz="7200"/>
          </a:p>
        </p:txBody>
      </p:sp>
      <p:sp>
        <p:nvSpPr>
          <p:cNvPr id="18" name="矩形 17"/>
          <p:cNvSpPr/>
          <p:nvPr/>
        </p:nvSpPr>
        <p:spPr>
          <a:xfrm>
            <a:off x="5041900" y="2954655"/>
            <a:ext cx="4977765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4000" b="1" dirty="0">
                <a:solidFill>
                  <a:schemeClr val="bg2">
                    <a:lumMod val="50000"/>
                  </a:schemeClr>
                </a:solidFill>
                <a:sym typeface="+mn-ea"/>
              </a:rPr>
              <a:t>点击输入您的标题</a:t>
            </a:r>
            <a:endParaRPr lang="zh-CN" altLang="en-US" sz="4000" b="1" dirty="0">
              <a:solidFill>
                <a:schemeClr val="bg2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4430" y="5036185"/>
            <a:ext cx="2147570" cy="18218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" y="4665980"/>
            <a:ext cx="1913890" cy="2430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66"/>
          <p:cNvGrpSpPr/>
          <p:nvPr/>
        </p:nvGrpSpPr>
        <p:grpSpPr>
          <a:xfrm>
            <a:off x="5232401" y="1869328"/>
            <a:ext cx="823913" cy="1900985"/>
            <a:chOff x="5232401" y="1488328"/>
            <a:chExt cx="823913" cy="1900985"/>
          </a:xfrm>
          <a:solidFill>
            <a:srgbClr val="FDECA0"/>
          </a:solidFill>
        </p:grpSpPr>
        <p:sp>
          <p:nvSpPr>
            <p:cNvPr id="4" name="任意多边形 60"/>
            <p:cNvSpPr/>
            <p:nvPr/>
          </p:nvSpPr>
          <p:spPr>
            <a:xfrm>
              <a:off x="5703953" y="2044931"/>
              <a:ext cx="352360" cy="92568"/>
            </a:xfrm>
            <a:custGeom>
              <a:avLst/>
              <a:gdLst>
                <a:gd name="connsiteX0" fmla="*/ 352360 w 352360"/>
                <a:gd name="connsiteY0" fmla="*/ 0 h 92568"/>
                <a:gd name="connsiteX1" fmla="*/ 352360 w 352360"/>
                <a:gd name="connsiteY1" fmla="*/ 47795 h 92568"/>
                <a:gd name="connsiteX2" fmla="*/ 320620 w 352360"/>
                <a:gd name="connsiteY2" fmla="*/ 53016 h 92568"/>
                <a:gd name="connsiteX3" fmla="*/ 257152 w 352360"/>
                <a:gd name="connsiteY3" fmla="*/ 63453 h 92568"/>
                <a:gd name="connsiteX4" fmla="*/ 193138 w 352360"/>
                <a:gd name="connsiteY4" fmla="*/ 72243 h 92568"/>
                <a:gd name="connsiteX5" fmla="*/ 128576 w 352360"/>
                <a:gd name="connsiteY5" fmla="*/ 80483 h 92568"/>
                <a:gd name="connsiteX6" fmla="*/ 96843 w 352360"/>
                <a:gd name="connsiteY6" fmla="*/ 84328 h 92568"/>
                <a:gd name="connsiteX7" fmla="*/ 64562 w 352360"/>
                <a:gd name="connsiteY7" fmla="*/ 87625 h 92568"/>
                <a:gd name="connsiteX8" fmla="*/ 32828 w 352360"/>
                <a:gd name="connsiteY8" fmla="*/ 90372 h 92568"/>
                <a:gd name="connsiteX9" fmla="*/ 0 w 352360"/>
                <a:gd name="connsiteY9" fmla="*/ 92568 h 92568"/>
                <a:gd name="connsiteX10" fmla="*/ 31186 w 352360"/>
                <a:gd name="connsiteY10" fmla="*/ 83230 h 92568"/>
                <a:gd name="connsiteX11" fmla="*/ 61826 w 352360"/>
                <a:gd name="connsiteY11" fmla="*/ 73342 h 92568"/>
                <a:gd name="connsiteX12" fmla="*/ 93012 w 352360"/>
                <a:gd name="connsiteY12" fmla="*/ 64553 h 92568"/>
                <a:gd name="connsiteX13" fmla="*/ 124200 w 352360"/>
                <a:gd name="connsiteY13" fmla="*/ 55761 h 92568"/>
                <a:gd name="connsiteX14" fmla="*/ 186572 w 352360"/>
                <a:gd name="connsiteY14" fmla="*/ 39282 h 92568"/>
                <a:gd name="connsiteX15" fmla="*/ 248945 w 352360"/>
                <a:gd name="connsiteY15" fmla="*/ 23900 h 92568"/>
                <a:gd name="connsiteX16" fmla="*/ 312412 w 352360"/>
                <a:gd name="connsiteY16" fmla="*/ 9068 h 92568"/>
                <a:gd name="connsiteX17" fmla="*/ 352360 w 352360"/>
                <a:gd name="connsiteY17" fmla="*/ 0 h 9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360" h="92568">
                  <a:moveTo>
                    <a:pt x="352360" y="0"/>
                  </a:moveTo>
                  <a:lnTo>
                    <a:pt x="352360" y="47795"/>
                  </a:lnTo>
                  <a:lnTo>
                    <a:pt x="320620" y="53016"/>
                  </a:lnTo>
                  <a:lnTo>
                    <a:pt x="257152" y="63453"/>
                  </a:lnTo>
                  <a:lnTo>
                    <a:pt x="193138" y="72243"/>
                  </a:lnTo>
                  <a:lnTo>
                    <a:pt x="128576" y="80483"/>
                  </a:lnTo>
                  <a:lnTo>
                    <a:pt x="96843" y="84328"/>
                  </a:lnTo>
                  <a:lnTo>
                    <a:pt x="64562" y="87625"/>
                  </a:lnTo>
                  <a:lnTo>
                    <a:pt x="32828" y="90372"/>
                  </a:lnTo>
                  <a:lnTo>
                    <a:pt x="0" y="92568"/>
                  </a:lnTo>
                  <a:lnTo>
                    <a:pt x="31186" y="83230"/>
                  </a:lnTo>
                  <a:lnTo>
                    <a:pt x="61826" y="73342"/>
                  </a:lnTo>
                  <a:lnTo>
                    <a:pt x="93012" y="64553"/>
                  </a:lnTo>
                  <a:lnTo>
                    <a:pt x="124200" y="55761"/>
                  </a:lnTo>
                  <a:lnTo>
                    <a:pt x="186572" y="39282"/>
                  </a:lnTo>
                  <a:lnTo>
                    <a:pt x="248945" y="23900"/>
                  </a:lnTo>
                  <a:lnTo>
                    <a:pt x="312412" y="9068"/>
                  </a:lnTo>
                  <a:lnTo>
                    <a:pt x="352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任意多边形 56"/>
            <p:cNvSpPr/>
            <p:nvPr/>
          </p:nvSpPr>
          <p:spPr>
            <a:xfrm>
              <a:off x="5703953" y="2567904"/>
              <a:ext cx="352360" cy="92770"/>
            </a:xfrm>
            <a:custGeom>
              <a:avLst/>
              <a:gdLst>
                <a:gd name="connsiteX0" fmla="*/ 352360 w 352360"/>
                <a:gd name="connsiteY0" fmla="*/ 0 h 92770"/>
                <a:gd name="connsiteX1" fmla="*/ 352360 w 352360"/>
                <a:gd name="connsiteY1" fmla="*/ 47722 h 92770"/>
                <a:gd name="connsiteX2" fmla="*/ 320620 w 352360"/>
                <a:gd name="connsiteY2" fmla="*/ 53217 h 92770"/>
                <a:gd name="connsiteX3" fmla="*/ 257152 w 352360"/>
                <a:gd name="connsiteY3" fmla="*/ 62556 h 92770"/>
                <a:gd name="connsiteX4" fmla="*/ 193138 w 352360"/>
                <a:gd name="connsiteY4" fmla="*/ 71895 h 92770"/>
                <a:gd name="connsiteX5" fmla="*/ 128576 w 352360"/>
                <a:gd name="connsiteY5" fmla="*/ 80134 h 92770"/>
                <a:gd name="connsiteX6" fmla="*/ 96843 w 352360"/>
                <a:gd name="connsiteY6" fmla="*/ 83432 h 92770"/>
                <a:gd name="connsiteX7" fmla="*/ 64562 w 352360"/>
                <a:gd name="connsiteY7" fmla="*/ 87276 h 92770"/>
                <a:gd name="connsiteX8" fmla="*/ 32828 w 352360"/>
                <a:gd name="connsiteY8" fmla="*/ 90023 h 92770"/>
                <a:gd name="connsiteX9" fmla="*/ 0 w 352360"/>
                <a:gd name="connsiteY9" fmla="*/ 92770 h 92770"/>
                <a:gd name="connsiteX10" fmla="*/ 31186 w 352360"/>
                <a:gd name="connsiteY10" fmla="*/ 82332 h 92770"/>
                <a:gd name="connsiteX11" fmla="*/ 61826 w 352360"/>
                <a:gd name="connsiteY11" fmla="*/ 72993 h 92770"/>
                <a:gd name="connsiteX12" fmla="*/ 93012 w 352360"/>
                <a:gd name="connsiteY12" fmla="*/ 64203 h 92770"/>
                <a:gd name="connsiteX13" fmla="*/ 124200 w 352360"/>
                <a:gd name="connsiteY13" fmla="*/ 55414 h 92770"/>
                <a:gd name="connsiteX14" fmla="*/ 186572 w 352360"/>
                <a:gd name="connsiteY14" fmla="*/ 38934 h 92770"/>
                <a:gd name="connsiteX15" fmla="*/ 248945 w 352360"/>
                <a:gd name="connsiteY15" fmla="*/ 24101 h 92770"/>
                <a:gd name="connsiteX16" fmla="*/ 312412 w 352360"/>
                <a:gd name="connsiteY16" fmla="*/ 8719 h 92770"/>
                <a:gd name="connsiteX17" fmla="*/ 352360 w 352360"/>
                <a:gd name="connsiteY17" fmla="*/ 0 h 9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360" h="92770">
                  <a:moveTo>
                    <a:pt x="352360" y="0"/>
                  </a:moveTo>
                  <a:lnTo>
                    <a:pt x="352360" y="47722"/>
                  </a:lnTo>
                  <a:lnTo>
                    <a:pt x="320620" y="53217"/>
                  </a:lnTo>
                  <a:lnTo>
                    <a:pt x="257152" y="62556"/>
                  </a:lnTo>
                  <a:lnTo>
                    <a:pt x="193138" y="71895"/>
                  </a:lnTo>
                  <a:lnTo>
                    <a:pt x="128576" y="80134"/>
                  </a:lnTo>
                  <a:lnTo>
                    <a:pt x="96843" y="83432"/>
                  </a:lnTo>
                  <a:lnTo>
                    <a:pt x="64562" y="87276"/>
                  </a:lnTo>
                  <a:lnTo>
                    <a:pt x="32828" y="90023"/>
                  </a:lnTo>
                  <a:lnTo>
                    <a:pt x="0" y="92770"/>
                  </a:lnTo>
                  <a:lnTo>
                    <a:pt x="31186" y="82332"/>
                  </a:lnTo>
                  <a:lnTo>
                    <a:pt x="61826" y="72993"/>
                  </a:lnTo>
                  <a:lnTo>
                    <a:pt x="93012" y="64203"/>
                  </a:lnTo>
                  <a:lnTo>
                    <a:pt x="124200" y="55414"/>
                  </a:lnTo>
                  <a:lnTo>
                    <a:pt x="186572" y="38934"/>
                  </a:lnTo>
                  <a:lnTo>
                    <a:pt x="248945" y="24101"/>
                  </a:lnTo>
                  <a:lnTo>
                    <a:pt x="312412" y="8719"/>
                  </a:lnTo>
                  <a:lnTo>
                    <a:pt x="352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任意多边形 52"/>
            <p:cNvSpPr/>
            <p:nvPr/>
          </p:nvSpPr>
          <p:spPr>
            <a:xfrm>
              <a:off x="5703953" y="3089824"/>
              <a:ext cx="352360" cy="91284"/>
            </a:xfrm>
            <a:custGeom>
              <a:avLst/>
              <a:gdLst>
                <a:gd name="connsiteX0" fmla="*/ 352360 w 352360"/>
                <a:gd name="connsiteY0" fmla="*/ 0 h 91284"/>
                <a:gd name="connsiteX1" fmla="*/ 352360 w 352360"/>
                <a:gd name="connsiteY1" fmla="*/ 46862 h 91284"/>
                <a:gd name="connsiteX2" fmla="*/ 320620 w 352360"/>
                <a:gd name="connsiteY2" fmla="*/ 52280 h 91284"/>
                <a:gd name="connsiteX3" fmla="*/ 257152 w 352360"/>
                <a:gd name="connsiteY3" fmla="*/ 62031 h 91284"/>
                <a:gd name="connsiteX4" fmla="*/ 193138 w 352360"/>
                <a:gd name="connsiteY4" fmla="*/ 71241 h 91284"/>
                <a:gd name="connsiteX5" fmla="*/ 128576 w 352360"/>
                <a:gd name="connsiteY5" fmla="*/ 78824 h 91284"/>
                <a:gd name="connsiteX6" fmla="*/ 96843 w 352360"/>
                <a:gd name="connsiteY6" fmla="*/ 82617 h 91284"/>
                <a:gd name="connsiteX7" fmla="*/ 64562 w 352360"/>
                <a:gd name="connsiteY7" fmla="*/ 85868 h 91284"/>
                <a:gd name="connsiteX8" fmla="*/ 32828 w 352360"/>
                <a:gd name="connsiteY8" fmla="*/ 89117 h 91284"/>
                <a:gd name="connsiteX9" fmla="*/ 0 w 352360"/>
                <a:gd name="connsiteY9" fmla="*/ 91284 h 91284"/>
                <a:gd name="connsiteX10" fmla="*/ 31186 w 352360"/>
                <a:gd name="connsiteY10" fmla="*/ 81533 h 91284"/>
                <a:gd name="connsiteX11" fmla="*/ 61826 w 352360"/>
                <a:gd name="connsiteY11" fmla="*/ 72325 h 91284"/>
                <a:gd name="connsiteX12" fmla="*/ 93012 w 352360"/>
                <a:gd name="connsiteY12" fmla="*/ 63114 h 91284"/>
                <a:gd name="connsiteX13" fmla="*/ 124200 w 352360"/>
                <a:gd name="connsiteY13" fmla="*/ 54989 h 91284"/>
                <a:gd name="connsiteX14" fmla="*/ 186572 w 352360"/>
                <a:gd name="connsiteY14" fmla="*/ 38737 h 91284"/>
                <a:gd name="connsiteX15" fmla="*/ 248945 w 352360"/>
                <a:gd name="connsiteY15" fmla="*/ 23027 h 91284"/>
                <a:gd name="connsiteX16" fmla="*/ 312412 w 352360"/>
                <a:gd name="connsiteY16" fmla="*/ 8943 h 91284"/>
                <a:gd name="connsiteX17" fmla="*/ 352360 w 352360"/>
                <a:gd name="connsiteY17" fmla="*/ 0 h 91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2360" h="91284">
                  <a:moveTo>
                    <a:pt x="352360" y="0"/>
                  </a:moveTo>
                  <a:lnTo>
                    <a:pt x="352360" y="46862"/>
                  </a:lnTo>
                  <a:lnTo>
                    <a:pt x="320620" y="52280"/>
                  </a:lnTo>
                  <a:lnTo>
                    <a:pt x="257152" y="62031"/>
                  </a:lnTo>
                  <a:lnTo>
                    <a:pt x="193138" y="71241"/>
                  </a:lnTo>
                  <a:lnTo>
                    <a:pt x="128576" y="78824"/>
                  </a:lnTo>
                  <a:lnTo>
                    <a:pt x="96843" y="82617"/>
                  </a:lnTo>
                  <a:lnTo>
                    <a:pt x="64562" y="85868"/>
                  </a:lnTo>
                  <a:lnTo>
                    <a:pt x="32828" y="89117"/>
                  </a:lnTo>
                  <a:lnTo>
                    <a:pt x="0" y="91284"/>
                  </a:lnTo>
                  <a:lnTo>
                    <a:pt x="31186" y="81533"/>
                  </a:lnTo>
                  <a:lnTo>
                    <a:pt x="61826" y="72325"/>
                  </a:lnTo>
                  <a:lnTo>
                    <a:pt x="93012" y="63114"/>
                  </a:lnTo>
                  <a:lnTo>
                    <a:pt x="124200" y="54989"/>
                  </a:lnTo>
                  <a:lnTo>
                    <a:pt x="186572" y="38737"/>
                  </a:lnTo>
                  <a:lnTo>
                    <a:pt x="248945" y="23027"/>
                  </a:lnTo>
                  <a:lnTo>
                    <a:pt x="312412" y="8943"/>
                  </a:lnTo>
                  <a:lnTo>
                    <a:pt x="352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任意多边形 42"/>
            <p:cNvSpPr/>
            <p:nvPr/>
          </p:nvSpPr>
          <p:spPr>
            <a:xfrm>
              <a:off x="5232401" y="1488328"/>
              <a:ext cx="823913" cy="495783"/>
            </a:xfrm>
            <a:custGeom>
              <a:avLst/>
              <a:gdLst>
                <a:gd name="connsiteX0" fmla="*/ 797908 w 823913"/>
                <a:gd name="connsiteY0" fmla="*/ 0 h 495783"/>
                <a:gd name="connsiteX1" fmla="*/ 807225 w 823913"/>
                <a:gd name="connsiteY1" fmla="*/ 0 h 495783"/>
                <a:gd name="connsiteX2" fmla="*/ 815993 w 823913"/>
                <a:gd name="connsiteY2" fmla="*/ 0 h 495783"/>
                <a:gd name="connsiteX3" fmla="*/ 823913 w 823913"/>
                <a:gd name="connsiteY3" fmla="*/ 467 h 495783"/>
                <a:gd name="connsiteX4" fmla="*/ 823913 w 823913"/>
                <a:gd name="connsiteY4" fmla="*/ 363796 h 495783"/>
                <a:gd name="connsiteX5" fmla="*/ 219206 w 823913"/>
                <a:gd name="connsiteY5" fmla="*/ 491395 h 495783"/>
                <a:gd name="connsiteX6" fmla="*/ 209342 w 823913"/>
                <a:gd name="connsiteY6" fmla="*/ 493041 h 495783"/>
                <a:gd name="connsiteX7" fmla="*/ 200025 w 823913"/>
                <a:gd name="connsiteY7" fmla="*/ 494686 h 495783"/>
                <a:gd name="connsiteX8" fmla="*/ 190709 w 823913"/>
                <a:gd name="connsiteY8" fmla="*/ 495234 h 495783"/>
                <a:gd name="connsiteX9" fmla="*/ 181392 w 823913"/>
                <a:gd name="connsiteY9" fmla="*/ 495783 h 495783"/>
                <a:gd name="connsiteX10" fmla="*/ 173174 w 823913"/>
                <a:gd name="connsiteY10" fmla="*/ 495234 h 495783"/>
                <a:gd name="connsiteX11" fmla="*/ 165501 w 823913"/>
                <a:gd name="connsiteY11" fmla="*/ 494686 h 495783"/>
                <a:gd name="connsiteX12" fmla="*/ 150156 w 823913"/>
                <a:gd name="connsiteY12" fmla="*/ 492493 h 495783"/>
                <a:gd name="connsiteX13" fmla="*/ 135360 w 823913"/>
                <a:gd name="connsiteY13" fmla="*/ 489202 h 495783"/>
                <a:gd name="connsiteX14" fmla="*/ 121112 w 823913"/>
                <a:gd name="connsiteY14" fmla="*/ 484814 h 495783"/>
                <a:gd name="connsiteX15" fmla="*/ 106315 w 823913"/>
                <a:gd name="connsiteY15" fmla="*/ 479329 h 495783"/>
                <a:gd name="connsiteX16" fmla="*/ 92615 w 823913"/>
                <a:gd name="connsiteY16" fmla="*/ 472200 h 495783"/>
                <a:gd name="connsiteX17" fmla="*/ 80010 w 823913"/>
                <a:gd name="connsiteY17" fmla="*/ 463973 h 495783"/>
                <a:gd name="connsiteX18" fmla="*/ 67954 w 823913"/>
                <a:gd name="connsiteY18" fmla="*/ 455748 h 495783"/>
                <a:gd name="connsiteX19" fmla="*/ 56445 w 823913"/>
                <a:gd name="connsiteY19" fmla="*/ 445326 h 495783"/>
                <a:gd name="connsiteX20" fmla="*/ 46033 w 823913"/>
                <a:gd name="connsiteY20" fmla="*/ 434357 h 495783"/>
                <a:gd name="connsiteX21" fmla="*/ 36168 w 823913"/>
                <a:gd name="connsiteY21" fmla="*/ 422293 h 495783"/>
                <a:gd name="connsiteX22" fmla="*/ 27401 w 823913"/>
                <a:gd name="connsiteY22" fmla="*/ 409679 h 495783"/>
                <a:gd name="connsiteX23" fmla="*/ 19729 w 823913"/>
                <a:gd name="connsiteY23" fmla="*/ 396517 h 495783"/>
                <a:gd name="connsiteX24" fmla="*/ 16441 w 823913"/>
                <a:gd name="connsiteY24" fmla="*/ 388839 h 495783"/>
                <a:gd name="connsiteX25" fmla="*/ 13700 w 823913"/>
                <a:gd name="connsiteY25" fmla="*/ 381709 h 495783"/>
                <a:gd name="connsiteX26" fmla="*/ 10412 w 823913"/>
                <a:gd name="connsiteY26" fmla="*/ 374580 h 495783"/>
                <a:gd name="connsiteX27" fmla="*/ 7673 w 823913"/>
                <a:gd name="connsiteY27" fmla="*/ 366902 h 495783"/>
                <a:gd name="connsiteX28" fmla="*/ 6029 w 823913"/>
                <a:gd name="connsiteY28" fmla="*/ 359223 h 495783"/>
                <a:gd name="connsiteX29" fmla="*/ 3836 w 823913"/>
                <a:gd name="connsiteY29" fmla="*/ 350997 h 495783"/>
                <a:gd name="connsiteX30" fmla="*/ 2192 w 823913"/>
                <a:gd name="connsiteY30" fmla="*/ 341672 h 495783"/>
                <a:gd name="connsiteX31" fmla="*/ 1097 w 823913"/>
                <a:gd name="connsiteY31" fmla="*/ 332898 h 495783"/>
                <a:gd name="connsiteX32" fmla="*/ 548 w 823913"/>
                <a:gd name="connsiteY32" fmla="*/ 323574 h 495783"/>
                <a:gd name="connsiteX33" fmla="*/ 0 w 823913"/>
                <a:gd name="connsiteY33" fmla="*/ 314800 h 495783"/>
                <a:gd name="connsiteX34" fmla="*/ 548 w 823913"/>
                <a:gd name="connsiteY34" fmla="*/ 305476 h 495783"/>
                <a:gd name="connsiteX35" fmla="*/ 1097 w 823913"/>
                <a:gd name="connsiteY35" fmla="*/ 296702 h 495783"/>
                <a:gd name="connsiteX36" fmla="*/ 2192 w 823913"/>
                <a:gd name="connsiteY36" fmla="*/ 287378 h 495783"/>
                <a:gd name="connsiteX37" fmla="*/ 3288 w 823913"/>
                <a:gd name="connsiteY37" fmla="*/ 279151 h 495783"/>
                <a:gd name="connsiteX38" fmla="*/ 5480 w 823913"/>
                <a:gd name="connsiteY38" fmla="*/ 270926 h 495783"/>
                <a:gd name="connsiteX39" fmla="*/ 7673 w 823913"/>
                <a:gd name="connsiteY39" fmla="*/ 261602 h 495783"/>
                <a:gd name="connsiteX40" fmla="*/ 9865 w 823913"/>
                <a:gd name="connsiteY40" fmla="*/ 253924 h 495783"/>
                <a:gd name="connsiteX41" fmla="*/ 13700 w 823913"/>
                <a:gd name="connsiteY41" fmla="*/ 245148 h 495783"/>
                <a:gd name="connsiteX42" fmla="*/ 16989 w 823913"/>
                <a:gd name="connsiteY42" fmla="*/ 237472 h 495783"/>
                <a:gd name="connsiteX43" fmla="*/ 20824 w 823913"/>
                <a:gd name="connsiteY43" fmla="*/ 229245 h 495783"/>
                <a:gd name="connsiteX44" fmla="*/ 24662 w 823913"/>
                <a:gd name="connsiteY44" fmla="*/ 222115 h 495783"/>
                <a:gd name="connsiteX45" fmla="*/ 29594 w 823913"/>
                <a:gd name="connsiteY45" fmla="*/ 214437 h 495783"/>
                <a:gd name="connsiteX46" fmla="*/ 34524 w 823913"/>
                <a:gd name="connsiteY46" fmla="*/ 207308 h 495783"/>
                <a:gd name="connsiteX47" fmla="*/ 40006 w 823913"/>
                <a:gd name="connsiteY47" fmla="*/ 200178 h 495783"/>
                <a:gd name="connsiteX48" fmla="*/ 45486 w 823913"/>
                <a:gd name="connsiteY48" fmla="*/ 193596 h 495783"/>
                <a:gd name="connsiteX49" fmla="*/ 50965 w 823913"/>
                <a:gd name="connsiteY49" fmla="*/ 187015 h 495783"/>
                <a:gd name="connsiteX50" fmla="*/ 57542 w 823913"/>
                <a:gd name="connsiteY50" fmla="*/ 180983 h 495783"/>
                <a:gd name="connsiteX51" fmla="*/ 64118 w 823913"/>
                <a:gd name="connsiteY51" fmla="*/ 175497 h 495783"/>
                <a:gd name="connsiteX52" fmla="*/ 70694 w 823913"/>
                <a:gd name="connsiteY52" fmla="*/ 170014 h 495783"/>
                <a:gd name="connsiteX53" fmla="*/ 78366 w 823913"/>
                <a:gd name="connsiteY53" fmla="*/ 164529 h 495783"/>
                <a:gd name="connsiteX54" fmla="*/ 85491 w 823913"/>
                <a:gd name="connsiteY54" fmla="*/ 159594 h 495783"/>
                <a:gd name="connsiteX55" fmla="*/ 92615 w 823913"/>
                <a:gd name="connsiteY55" fmla="*/ 155206 h 495783"/>
                <a:gd name="connsiteX56" fmla="*/ 100835 w 823913"/>
                <a:gd name="connsiteY56" fmla="*/ 151367 h 495783"/>
                <a:gd name="connsiteX57" fmla="*/ 109056 w 823913"/>
                <a:gd name="connsiteY57" fmla="*/ 146979 h 495783"/>
                <a:gd name="connsiteX58" fmla="*/ 117824 w 823913"/>
                <a:gd name="connsiteY58" fmla="*/ 143689 h 495783"/>
                <a:gd name="connsiteX59" fmla="*/ 126044 w 823913"/>
                <a:gd name="connsiteY59" fmla="*/ 140399 h 495783"/>
                <a:gd name="connsiteX60" fmla="*/ 135360 w 823913"/>
                <a:gd name="connsiteY60" fmla="*/ 138204 h 495783"/>
                <a:gd name="connsiteX61" fmla="*/ 144127 w 823913"/>
                <a:gd name="connsiteY61" fmla="*/ 136011 h 495783"/>
                <a:gd name="connsiteX62" fmla="*/ 770508 w 823913"/>
                <a:gd name="connsiteY62" fmla="*/ 3839 h 495783"/>
                <a:gd name="connsiteX63" fmla="*/ 779276 w 823913"/>
                <a:gd name="connsiteY63" fmla="*/ 2193 h 495783"/>
                <a:gd name="connsiteX64" fmla="*/ 788593 w 823913"/>
                <a:gd name="connsiteY64" fmla="*/ 1097 h 495783"/>
                <a:gd name="connsiteX65" fmla="*/ 797908 w 823913"/>
                <a:gd name="connsiteY65" fmla="*/ 0 h 49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23913" h="495783">
                  <a:moveTo>
                    <a:pt x="797908" y="0"/>
                  </a:moveTo>
                  <a:lnTo>
                    <a:pt x="807225" y="0"/>
                  </a:lnTo>
                  <a:lnTo>
                    <a:pt x="815993" y="0"/>
                  </a:lnTo>
                  <a:lnTo>
                    <a:pt x="823913" y="467"/>
                  </a:lnTo>
                  <a:lnTo>
                    <a:pt x="823913" y="363796"/>
                  </a:lnTo>
                  <a:lnTo>
                    <a:pt x="219206" y="491395"/>
                  </a:lnTo>
                  <a:lnTo>
                    <a:pt x="209342" y="493041"/>
                  </a:lnTo>
                  <a:lnTo>
                    <a:pt x="200025" y="494686"/>
                  </a:lnTo>
                  <a:lnTo>
                    <a:pt x="190709" y="495234"/>
                  </a:lnTo>
                  <a:lnTo>
                    <a:pt x="181392" y="495783"/>
                  </a:lnTo>
                  <a:lnTo>
                    <a:pt x="173174" y="495234"/>
                  </a:lnTo>
                  <a:lnTo>
                    <a:pt x="165501" y="494686"/>
                  </a:lnTo>
                  <a:lnTo>
                    <a:pt x="150156" y="492493"/>
                  </a:lnTo>
                  <a:lnTo>
                    <a:pt x="135360" y="489202"/>
                  </a:lnTo>
                  <a:lnTo>
                    <a:pt x="121112" y="484814"/>
                  </a:lnTo>
                  <a:lnTo>
                    <a:pt x="106315" y="479329"/>
                  </a:lnTo>
                  <a:lnTo>
                    <a:pt x="92615" y="472200"/>
                  </a:lnTo>
                  <a:lnTo>
                    <a:pt x="80010" y="463973"/>
                  </a:lnTo>
                  <a:lnTo>
                    <a:pt x="67954" y="455748"/>
                  </a:lnTo>
                  <a:lnTo>
                    <a:pt x="56445" y="445326"/>
                  </a:lnTo>
                  <a:lnTo>
                    <a:pt x="46033" y="434357"/>
                  </a:lnTo>
                  <a:lnTo>
                    <a:pt x="36168" y="422293"/>
                  </a:lnTo>
                  <a:lnTo>
                    <a:pt x="27401" y="409679"/>
                  </a:lnTo>
                  <a:lnTo>
                    <a:pt x="19729" y="396517"/>
                  </a:lnTo>
                  <a:lnTo>
                    <a:pt x="16441" y="388839"/>
                  </a:lnTo>
                  <a:lnTo>
                    <a:pt x="13700" y="381709"/>
                  </a:lnTo>
                  <a:lnTo>
                    <a:pt x="10412" y="374580"/>
                  </a:lnTo>
                  <a:lnTo>
                    <a:pt x="7673" y="366902"/>
                  </a:lnTo>
                  <a:lnTo>
                    <a:pt x="6029" y="359223"/>
                  </a:lnTo>
                  <a:lnTo>
                    <a:pt x="3836" y="350997"/>
                  </a:lnTo>
                  <a:lnTo>
                    <a:pt x="2192" y="341672"/>
                  </a:lnTo>
                  <a:lnTo>
                    <a:pt x="1097" y="332898"/>
                  </a:lnTo>
                  <a:lnTo>
                    <a:pt x="548" y="323574"/>
                  </a:lnTo>
                  <a:lnTo>
                    <a:pt x="0" y="314800"/>
                  </a:lnTo>
                  <a:lnTo>
                    <a:pt x="548" y="305476"/>
                  </a:lnTo>
                  <a:lnTo>
                    <a:pt x="1097" y="296702"/>
                  </a:lnTo>
                  <a:lnTo>
                    <a:pt x="2192" y="287378"/>
                  </a:lnTo>
                  <a:lnTo>
                    <a:pt x="3288" y="279151"/>
                  </a:lnTo>
                  <a:lnTo>
                    <a:pt x="5480" y="270926"/>
                  </a:lnTo>
                  <a:lnTo>
                    <a:pt x="7673" y="261602"/>
                  </a:lnTo>
                  <a:lnTo>
                    <a:pt x="9865" y="253924"/>
                  </a:lnTo>
                  <a:lnTo>
                    <a:pt x="13700" y="245148"/>
                  </a:lnTo>
                  <a:lnTo>
                    <a:pt x="16989" y="237472"/>
                  </a:lnTo>
                  <a:lnTo>
                    <a:pt x="20824" y="229245"/>
                  </a:lnTo>
                  <a:lnTo>
                    <a:pt x="24662" y="222115"/>
                  </a:lnTo>
                  <a:lnTo>
                    <a:pt x="29594" y="214437"/>
                  </a:lnTo>
                  <a:lnTo>
                    <a:pt x="34524" y="207308"/>
                  </a:lnTo>
                  <a:lnTo>
                    <a:pt x="40006" y="200178"/>
                  </a:lnTo>
                  <a:lnTo>
                    <a:pt x="45486" y="193596"/>
                  </a:lnTo>
                  <a:lnTo>
                    <a:pt x="50965" y="187015"/>
                  </a:lnTo>
                  <a:lnTo>
                    <a:pt x="57542" y="180983"/>
                  </a:lnTo>
                  <a:lnTo>
                    <a:pt x="64118" y="175497"/>
                  </a:lnTo>
                  <a:lnTo>
                    <a:pt x="70694" y="170014"/>
                  </a:lnTo>
                  <a:lnTo>
                    <a:pt x="78366" y="164529"/>
                  </a:lnTo>
                  <a:lnTo>
                    <a:pt x="85491" y="159594"/>
                  </a:lnTo>
                  <a:lnTo>
                    <a:pt x="92615" y="155206"/>
                  </a:lnTo>
                  <a:lnTo>
                    <a:pt x="100835" y="151367"/>
                  </a:lnTo>
                  <a:lnTo>
                    <a:pt x="109056" y="146979"/>
                  </a:lnTo>
                  <a:lnTo>
                    <a:pt x="117824" y="143689"/>
                  </a:lnTo>
                  <a:lnTo>
                    <a:pt x="126044" y="140399"/>
                  </a:lnTo>
                  <a:lnTo>
                    <a:pt x="135360" y="138204"/>
                  </a:lnTo>
                  <a:lnTo>
                    <a:pt x="144127" y="136011"/>
                  </a:lnTo>
                  <a:lnTo>
                    <a:pt x="770508" y="3839"/>
                  </a:lnTo>
                  <a:lnTo>
                    <a:pt x="779276" y="2193"/>
                  </a:lnTo>
                  <a:lnTo>
                    <a:pt x="788593" y="1097"/>
                  </a:lnTo>
                  <a:lnTo>
                    <a:pt x="79790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任意多边形 38"/>
            <p:cNvSpPr/>
            <p:nvPr/>
          </p:nvSpPr>
          <p:spPr>
            <a:xfrm>
              <a:off x="5232401" y="1984934"/>
              <a:ext cx="823913" cy="503174"/>
            </a:xfrm>
            <a:custGeom>
              <a:avLst/>
              <a:gdLst>
                <a:gd name="connsiteX0" fmla="*/ 823913 w 823913"/>
                <a:gd name="connsiteY0" fmla="*/ 0 h 503174"/>
                <a:gd name="connsiteX1" fmla="*/ 823913 w 823913"/>
                <a:gd name="connsiteY1" fmla="*/ 59997 h 503174"/>
                <a:gd name="connsiteX2" fmla="*/ 783965 w 823913"/>
                <a:gd name="connsiteY2" fmla="*/ 69065 h 503174"/>
                <a:gd name="connsiteX3" fmla="*/ 720498 w 823913"/>
                <a:gd name="connsiteY3" fmla="*/ 83897 h 503174"/>
                <a:gd name="connsiteX4" fmla="*/ 658125 w 823913"/>
                <a:gd name="connsiteY4" fmla="*/ 99279 h 503174"/>
                <a:gd name="connsiteX5" fmla="*/ 595753 w 823913"/>
                <a:gd name="connsiteY5" fmla="*/ 115758 h 503174"/>
                <a:gd name="connsiteX6" fmla="*/ 564565 w 823913"/>
                <a:gd name="connsiteY6" fmla="*/ 124550 h 503174"/>
                <a:gd name="connsiteX7" fmla="*/ 533379 w 823913"/>
                <a:gd name="connsiteY7" fmla="*/ 133339 h 503174"/>
                <a:gd name="connsiteX8" fmla="*/ 502739 w 823913"/>
                <a:gd name="connsiteY8" fmla="*/ 143227 h 503174"/>
                <a:gd name="connsiteX9" fmla="*/ 471553 w 823913"/>
                <a:gd name="connsiteY9" fmla="*/ 152565 h 503174"/>
                <a:gd name="connsiteX10" fmla="*/ 504381 w 823913"/>
                <a:gd name="connsiteY10" fmla="*/ 150369 h 503174"/>
                <a:gd name="connsiteX11" fmla="*/ 536115 w 823913"/>
                <a:gd name="connsiteY11" fmla="*/ 147622 h 503174"/>
                <a:gd name="connsiteX12" fmla="*/ 568396 w 823913"/>
                <a:gd name="connsiteY12" fmla="*/ 144325 h 503174"/>
                <a:gd name="connsiteX13" fmla="*/ 600129 w 823913"/>
                <a:gd name="connsiteY13" fmla="*/ 140480 h 503174"/>
                <a:gd name="connsiteX14" fmla="*/ 664691 w 823913"/>
                <a:gd name="connsiteY14" fmla="*/ 132240 h 503174"/>
                <a:gd name="connsiteX15" fmla="*/ 728705 w 823913"/>
                <a:gd name="connsiteY15" fmla="*/ 123450 h 503174"/>
                <a:gd name="connsiteX16" fmla="*/ 792173 w 823913"/>
                <a:gd name="connsiteY16" fmla="*/ 113013 h 503174"/>
                <a:gd name="connsiteX17" fmla="*/ 823913 w 823913"/>
                <a:gd name="connsiteY17" fmla="*/ 107792 h 503174"/>
                <a:gd name="connsiteX18" fmla="*/ 823913 w 823913"/>
                <a:gd name="connsiteY18" fmla="*/ 371735 h 503174"/>
                <a:gd name="connsiteX19" fmla="*/ 219258 w 823913"/>
                <a:gd name="connsiteY19" fmla="*/ 499329 h 503174"/>
                <a:gd name="connsiteX20" fmla="*/ 209392 w 823913"/>
                <a:gd name="connsiteY20" fmla="*/ 500977 h 503174"/>
                <a:gd name="connsiteX21" fmla="*/ 200073 w 823913"/>
                <a:gd name="connsiteY21" fmla="*/ 502076 h 503174"/>
                <a:gd name="connsiteX22" fmla="*/ 190754 w 823913"/>
                <a:gd name="connsiteY22" fmla="*/ 502625 h 503174"/>
                <a:gd name="connsiteX23" fmla="*/ 181435 w 823913"/>
                <a:gd name="connsiteY23" fmla="*/ 503174 h 503174"/>
                <a:gd name="connsiteX24" fmla="*/ 173213 w 823913"/>
                <a:gd name="connsiteY24" fmla="*/ 502625 h 503174"/>
                <a:gd name="connsiteX25" fmla="*/ 165540 w 823913"/>
                <a:gd name="connsiteY25" fmla="*/ 502076 h 503174"/>
                <a:gd name="connsiteX26" fmla="*/ 150191 w 823913"/>
                <a:gd name="connsiteY26" fmla="*/ 500429 h 503174"/>
                <a:gd name="connsiteX27" fmla="*/ 135392 w 823913"/>
                <a:gd name="connsiteY27" fmla="*/ 497133 h 503174"/>
                <a:gd name="connsiteX28" fmla="*/ 121140 w 823913"/>
                <a:gd name="connsiteY28" fmla="*/ 492738 h 503174"/>
                <a:gd name="connsiteX29" fmla="*/ 106339 w 823913"/>
                <a:gd name="connsiteY29" fmla="*/ 487246 h 503174"/>
                <a:gd name="connsiteX30" fmla="*/ 92636 w 823913"/>
                <a:gd name="connsiteY30" fmla="*/ 480108 h 503174"/>
                <a:gd name="connsiteX31" fmla="*/ 80029 w 823913"/>
                <a:gd name="connsiteY31" fmla="*/ 472418 h 503174"/>
                <a:gd name="connsiteX32" fmla="*/ 67971 w 823913"/>
                <a:gd name="connsiteY32" fmla="*/ 463082 h 503174"/>
                <a:gd name="connsiteX33" fmla="*/ 56459 w 823913"/>
                <a:gd name="connsiteY33" fmla="*/ 453196 h 503174"/>
                <a:gd name="connsiteX34" fmla="*/ 46045 w 823913"/>
                <a:gd name="connsiteY34" fmla="*/ 441662 h 503174"/>
                <a:gd name="connsiteX35" fmla="*/ 36177 w 823913"/>
                <a:gd name="connsiteY35" fmla="*/ 430129 h 503174"/>
                <a:gd name="connsiteX36" fmla="*/ 27407 w 823913"/>
                <a:gd name="connsiteY36" fmla="*/ 417497 h 503174"/>
                <a:gd name="connsiteX37" fmla="*/ 19733 w 823913"/>
                <a:gd name="connsiteY37" fmla="*/ 404317 h 503174"/>
                <a:gd name="connsiteX38" fmla="*/ 16445 w 823913"/>
                <a:gd name="connsiteY38" fmla="*/ 396628 h 503174"/>
                <a:gd name="connsiteX39" fmla="*/ 13704 w 823913"/>
                <a:gd name="connsiteY39" fmla="*/ 389488 h 503174"/>
                <a:gd name="connsiteX40" fmla="*/ 10416 w 823913"/>
                <a:gd name="connsiteY40" fmla="*/ 381798 h 503174"/>
                <a:gd name="connsiteX41" fmla="*/ 7675 w 823913"/>
                <a:gd name="connsiteY41" fmla="*/ 374658 h 503174"/>
                <a:gd name="connsiteX42" fmla="*/ 6029 w 823913"/>
                <a:gd name="connsiteY42" fmla="*/ 366970 h 503174"/>
                <a:gd name="connsiteX43" fmla="*/ 3838 w 823913"/>
                <a:gd name="connsiteY43" fmla="*/ 358732 h 503174"/>
                <a:gd name="connsiteX44" fmla="*/ 2194 w 823913"/>
                <a:gd name="connsiteY44" fmla="*/ 349945 h 503174"/>
                <a:gd name="connsiteX45" fmla="*/ 1097 w 823913"/>
                <a:gd name="connsiteY45" fmla="*/ 340058 h 503174"/>
                <a:gd name="connsiteX46" fmla="*/ 548 w 823913"/>
                <a:gd name="connsiteY46" fmla="*/ 331272 h 503174"/>
                <a:gd name="connsiteX47" fmla="*/ 0 w 823913"/>
                <a:gd name="connsiteY47" fmla="*/ 321934 h 503174"/>
                <a:gd name="connsiteX48" fmla="*/ 548 w 823913"/>
                <a:gd name="connsiteY48" fmla="*/ 313148 h 503174"/>
                <a:gd name="connsiteX49" fmla="*/ 1097 w 823913"/>
                <a:gd name="connsiteY49" fmla="*/ 304361 h 503174"/>
                <a:gd name="connsiteX50" fmla="*/ 2194 w 823913"/>
                <a:gd name="connsiteY50" fmla="*/ 295024 h 503174"/>
                <a:gd name="connsiteX51" fmla="*/ 3288 w 823913"/>
                <a:gd name="connsiteY51" fmla="*/ 286785 h 503174"/>
                <a:gd name="connsiteX52" fmla="*/ 5482 w 823913"/>
                <a:gd name="connsiteY52" fmla="*/ 277998 h 503174"/>
                <a:gd name="connsiteX53" fmla="*/ 7675 w 823913"/>
                <a:gd name="connsiteY53" fmla="*/ 269760 h 503174"/>
                <a:gd name="connsiteX54" fmla="*/ 9867 w 823913"/>
                <a:gd name="connsiteY54" fmla="*/ 260973 h 503174"/>
                <a:gd name="connsiteX55" fmla="*/ 13704 w 823913"/>
                <a:gd name="connsiteY55" fmla="*/ 252734 h 503174"/>
                <a:gd name="connsiteX56" fmla="*/ 16992 w 823913"/>
                <a:gd name="connsiteY56" fmla="*/ 245045 h 503174"/>
                <a:gd name="connsiteX57" fmla="*/ 20829 w 823913"/>
                <a:gd name="connsiteY57" fmla="*/ 236808 h 503174"/>
                <a:gd name="connsiteX58" fmla="*/ 24667 w 823913"/>
                <a:gd name="connsiteY58" fmla="*/ 229668 h 503174"/>
                <a:gd name="connsiteX59" fmla="*/ 29601 w 823913"/>
                <a:gd name="connsiteY59" fmla="*/ 221978 h 503174"/>
                <a:gd name="connsiteX60" fmla="*/ 34533 w 823913"/>
                <a:gd name="connsiteY60" fmla="*/ 214838 h 503174"/>
                <a:gd name="connsiteX61" fmla="*/ 40014 w 823913"/>
                <a:gd name="connsiteY61" fmla="*/ 207700 h 503174"/>
                <a:gd name="connsiteX62" fmla="*/ 45496 w 823913"/>
                <a:gd name="connsiteY62" fmla="*/ 201657 h 503174"/>
                <a:gd name="connsiteX63" fmla="*/ 50977 w 823913"/>
                <a:gd name="connsiteY63" fmla="*/ 194518 h 503174"/>
                <a:gd name="connsiteX64" fmla="*/ 57555 w 823913"/>
                <a:gd name="connsiteY64" fmla="*/ 188477 h 503174"/>
                <a:gd name="connsiteX65" fmla="*/ 64134 w 823913"/>
                <a:gd name="connsiteY65" fmla="*/ 182985 h 503174"/>
                <a:gd name="connsiteX66" fmla="*/ 70712 w 823913"/>
                <a:gd name="connsiteY66" fmla="*/ 176944 h 503174"/>
                <a:gd name="connsiteX67" fmla="*/ 78385 w 823913"/>
                <a:gd name="connsiteY67" fmla="*/ 172001 h 503174"/>
                <a:gd name="connsiteX68" fmla="*/ 85510 w 823913"/>
                <a:gd name="connsiteY68" fmla="*/ 167057 h 503174"/>
                <a:gd name="connsiteX69" fmla="*/ 92636 w 823913"/>
                <a:gd name="connsiteY69" fmla="*/ 162664 h 503174"/>
                <a:gd name="connsiteX70" fmla="*/ 100858 w 823913"/>
                <a:gd name="connsiteY70" fmla="*/ 158270 h 503174"/>
                <a:gd name="connsiteX71" fmla="*/ 109080 w 823913"/>
                <a:gd name="connsiteY71" fmla="*/ 154425 h 503174"/>
                <a:gd name="connsiteX72" fmla="*/ 117851 w 823913"/>
                <a:gd name="connsiteY72" fmla="*/ 151130 h 503174"/>
                <a:gd name="connsiteX73" fmla="*/ 126074 w 823913"/>
                <a:gd name="connsiteY73" fmla="*/ 148385 h 503174"/>
                <a:gd name="connsiteX74" fmla="*/ 135392 w 823913"/>
                <a:gd name="connsiteY74" fmla="*/ 145638 h 503174"/>
                <a:gd name="connsiteX75" fmla="*/ 144162 w 823913"/>
                <a:gd name="connsiteY75" fmla="*/ 143441 h 503174"/>
                <a:gd name="connsiteX76" fmla="*/ 823913 w 823913"/>
                <a:gd name="connsiteY76" fmla="*/ 0 h 50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23913" h="503174">
                  <a:moveTo>
                    <a:pt x="823913" y="0"/>
                  </a:moveTo>
                  <a:lnTo>
                    <a:pt x="823913" y="59997"/>
                  </a:lnTo>
                  <a:lnTo>
                    <a:pt x="783965" y="69065"/>
                  </a:lnTo>
                  <a:lnTo>
                    <a:pt x="720498" y="83897"/>
                  </a:lnTo>
                  <a:lnTo>
                    <a:pt x="658125" y="99279"/>
                  </a:lnTo>
                  <a:lnTo>
                    <a:pt x="595753" y="115758"/>
                  </a:lnTo>
                  <a:lnTo>
                    <a:pt x="564565" y="124550"/>
                  </a:lnTo>
                  <a:lnTo>
                    <a:pt x="533379" y="133339"/>
                  </a:lnTo>
                  <a:lnTo>
                    <a:pt x="502739" y="143227"/>
                  </a:lnTo>
                  <a:lnTo>
                    <a:pt x="471553" y="152565"/>
                  </a:lnTo>
                  <a:lnTo>
                    <a:pt x="504381" y="150369"/>
                  </a:lnTo>
                  <a:lnTo>
                    <a:pt x="536115" y="147622"/>
                  </a:lnTo>
                  <a:lnTo>
                    <a:pt x="568396" y="144325"/>
                  </a:lnTo>
                  <a:lnTo>
                    <a:pt x="600129" y="140480"/>
                  </a:lnTo>
                  <a:lnTo>
                    <a:pt x="664691" y="132240"/>
                  </a:lnTo>
                  <a:lnTo>
                    <a:pt x="728705" y="123450"/>
                  </a:lnTo>
                  <a:lnTo>
                    <a:pt x="792173" y="113013"/>
                  </a:lnTo>
                  <a:lnTo>
                    <a:pt x="823913" y="107792"/>
                  </a:lnTo>
                  <a:lnTo>
                    <a:pt x="823913" y="371735"/>
                  </a:lnTo>
                  <a:lnTo>
                    <a:pt x="219258" y="499329"/>
                  </a:lnTo>
                  <a:lnTo>
                    <a:pt x="209392" y="500977"/>
                  </a:lnTo>
                  <a:lnTo>
                    <a:pt x="200073" y="502076"/>
                  </a:lnTo>
                  <a:lnTo>
                    <a:pt x="190754" y="502625"/>
                  </a:lnTo>
                  <a:lnTo>
                    <a:pt x="181435" y="503174"/>
                  </a:lnTo>
                  <a:lnTo>
                    <a:pt x="173213" y="502625"/>
                  </a:lnTo>
                  <a:lnTo>
                    <a:pt x="165540" y="502076"/>
                  </a:lnTo>
                  <a:lnTo>
                    <a:pt x="150191" y="500429"/>
                  </a:lnTo>
                  <a:lnTo>
                    <a:pt x="135392" y="497133"/>
                  </a:lnTo>
                  <a:lnTo>
                    <a:pt x="121140" y="492738"/>
                  </a:lnTo>
                  <a:lnTo>
                    <a:pt x="106339" y="487246"/>
                  </a:lnTo>
                  <a:lnTo>
                    <a:pt x="92636" y="480108"/>
                  </a:lnTo>
                  <a:lnTo>
                    <a:pt x="80029" y="472418"/>
                  </a:lnTo>
                  <a:lnTo>
                    <a:pt x="67971" y="463082"/>
                  </a:lnTo>
                  <a:lnTo>
                    <a:pt x="56459" y="453196"/>
                  </a:lnTo>
                  <a:lnTo>
                    <a:pt x="46045" y="441662"/>
                  </a:lnTo>
                  <a:lnTo>
                    <a:pt x="36177" y="430129"/>
                  </a:lnTo>
                  <a:lnTo>
                    <a:pt x="27407" y="417497"/>
                  </a:lnTo>
                  <a:lnTo>
                    <a:pt x="19733" y="404317"/>
                  </a:lnTo>
                  <a:lnTo>
                    <a:pt x="16445" y="396628"/>
                  </a:lnTo>
                  <a:lnTo>
                    <a:pt x="13704" y="389488"/>
                  </a:lnTo>
                  <a:lnTo>
                    <a:pt x="10416" y="381798"/>
                  </a:lnTo>
                  <a:lnTo>
                    <a:pt x="7675" y="374658"/>
                  </a:lnTo>
                  <a:lnTo>
                    <a:pt x="6029" y="366970"/>
                  </a:lnTo>
                  <a:lnTo>
                    <a:pt x="3838" y="358732"/>
                  </a:lnTo>
                  <a:lnTo>
                    <a:pt x="2194" y="349945"/>
                  </a:lnTo>
                  <a:lnTo>
                    <a:pt x="1097" y="340058"/>
                  </a:lnTo>
                  <a:lnTo>
                    <a:pt x="548" y="331272"/>
                  </a:lnTo>
                  <a:lnTo>
                    <a:pt x="0" y="321934"/>
                  </a:lnTo>
                  <a:lnTo>
                    <a:pt x="548" y="313148"/>
                  </a:lnTo>
                  <a:lnTo>
                    <a:pt x="1097" y="304361"/>
                  </a:lnTo>
                  <a:lnTo>
                    <a:pt x="2194" y="295024"/>
                  </a:lnTo>
                  <a:lnTo>
                    <a:pt x="3288" y="286785"/>
                  </a:lnTo>
                  <a:lnTo>
                    <a:pt x="5482" y="277998"/>
                  </a:lnTo>
                  <a:lnTo>
                    <a:pt x="7675" y="269760"/>
                  </a:lnTo>
                  <a:lnTo>
                    <a:pt x="9867" y="260973"/>
                  </a:lnTo>
                  <a:lnTo>
                    <a:pt x="13704" y="252734"/>
                  </a:lnTo>
                  <a:lnTo>
                    <a:pt x="16992" y="245045"/>
                  </a:lnTo>
                  <a:lnTo>
                    <a:pt x="20829" y="236808"/>
                  </a:lnTo>
                  <a:lnTo>
                    <a:pt x="24667" y="229668"/>
                  </a:lnTo>
                  <a:lnTo>
                    <a:pt x="29601" y="221978"/>
                  </a:lnTo>
                  <a:lnTo>
                    <a:pt x="34533" y="214838"/>
                  </a:lnTo>
                  <a:lnTo>
                    <a:pt x="40014" y="207700"/>
                  </a:lnTo>
                  <a:lnTo>
                    <a:pt x="45496" y="201657"/>
                  </a:lnTo>
                  <a:lnTo>
                    <a:pt x="50977" y="194518"/>
                  </a:lnTo>
                  <a:lnTo>
                    <a:pt x="57555" y="188477"/>
                  </a:lnTo>
                  <a:lnTo>
                    <a:pt x="64134" y="182985"/>
                  </a:lnTo>
                  <a:lnTo>
                    <a:pt x="70712" y="176944"/>
                  </a:lnTo>
                  <a:lnTo>
                    <a:pt x="78385" y="172001"/>
                  </a:lnTo>
                  <a:lnTo>
                    <a:pt x="85510" y="167057"/>
                  </a:lnTo>
                  <a:lnTo>
                    <a:pt x="92636" y="162664"/>
                  </a:lnTo>
                  <a:lnTo>
                    <a:pt x="100858" y="158270"/>
                  </a:lnTo>
                  <a:lnTo>
                    <a:pt x="109080" y="154425"/>
                  </a:lnTo>
                  <a:lnTo>
                    <a:pt x="117851" y="151130"/>
                  </a:lnTo>
                  <a:lnTo>
                    <a:pt x="126074" y="148385"/>
                  </a:lnTo>
                  <a:lnTo>
                    <a:pt x="135392" y="145638"/>
                  </a:lnTo>
                  <a:lnTo>
                    <a:pt x="144162" y="143441"/>
                  </a:lnTo>
                  <a:lnTo>
                    <a:pt x="8239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任意多边形 34"/>
            <p:cNvSpPr/>
            <p:nvPr/>
          </p:nvSpPr>
          <p:spPr>
            <a:xfrm>
              <a:off x="5232401" y="2509950"/>
              <a:ext cx="823913" cy="501333"/>
            </a:xfrm>
            <a:custGeom>
              <a:avLst/>
              <a:gdLst>
                <a:gd name="connsiteX0" fmla="*/ 823913 w 823913"/>
                <a:gd name="connsiteY0" fmla="*/ 0 h 501333"/>
                <a:gd name="connsiteX1" fmla="*/ 823913 w 823913"/>
                <a:gd name="connsiteY1" fmla="*/ 57955 h 501333"/>
                <a:gd name="connsiteX2" fmla="*/ 783965 w 823913"/>
                <a:gd name="connsiteY2" fmla="*/ 66674 h 501333"/>
                <a:gd name="connsiteX3" fmla="*/ 720498 w 823913"/>
                <a:gd name="connsiteY3" fmla="*/ 82056 h 501333"/>
                <a:gd name="connsiteX4" fmla="*/ 658125 w 823913"/>
                <a:gd name="connsiteY4" fmla="*/ 96889 h 501333"/>
                <a:gd name="connsiteX5" fmla="*/ 595753 w 823913"/>
                <a:gd name="connsiteY5" fmla="*/ 113369 h 501333"/>
                <a:gd name="connsiteX6" fmla="*/ 564565 w 823913"/>
                <a:gd name="connsiteY6" fmla="*/ 122158 h 501333"/>
                <a:gd name="connsiteX7" fmla="*/ 533379 w 823913"/>
                <a:gd name="connsiteY7" fmla="*/ 130948 h 501333"/>
                <a:gd name="connsiteX8" fmla="*/ 502739 w 823913"/>
                <a:gd name="connsiteY8" fmla="*/ 140287 h 501333"/>
                <a:gd name="connsiteX9" fmla="*/ 471553 w 823913"/>
                <a:gd name="connsiteY9" fmla="*/ 150725 h 501333"/>
                <a:gd name="connsiteX10" fmla="*/ 504381 w 823913"/>
                <a:gd name="connsiteY10" fmla="*/ 147978 h 501333"/>
                <a:gd name="connsiteX11" fmla="*/ 536115 w 823913"/>
                <a:gd name="connsiteY11" fmla="*/ 145231 h 501333"/>
                <a:gd name="connsiteX12" fmla="*/ 568396 w 823913"/>
                <a:gd name="connsiteY12" fmla="*/ 141387 h 501333"/>
                <a:gd name="connsiteX13" fmla="*/ 600129 w 823913"/>
                <a:gd name="connsiteY13" fmla="*/ 138089 h 501333"/>
                <a:gd name="connsiteX14" fmla="*/ 664691 w 823913"/>
                <a:gd name="connsiteY14" fmla="*/ 129850 h 501333"/>
                <a:gd name="connsiteX15" fmla="*/ 728705 w 823913"/>
                <a:gd name="connsiteY15" fmla="*/ 120511 h 501333"/>
                <a:gd name="connsiteX16" fmla="*/ 792173 w 823913"/>
                <a:gd name="connsiteY16" fmla="*/ 111172 h 501333"/>
                <a:gd name="connsiteX17" fmla="*/ 823913 w 823913"/>
                <a:gd name="connsiteY17" fmla="*/ 105677 h 501333"/>
                <a:gd name="connsiteX18" fmla="*/ 823913 w 823913"/>
                <a:gd name="connsiteY18" fmla="*/ 370446 h 501333"/>
                <a:gd name="connsiteX19" fmla="*/ 219258 w 823913"/>
                <a:gd name="connsiteY19" fmla="*/ 497504 h 501333"/>
                <a:gd name="connsiteX20" fmla="*/ 209392 w 823913"/>
                <a:gd name="connsiteY20" fmla="*/ 499145 h 501333"/>
                <a:gd name="connsiteX21" fmla="*/ 200073 w 823913"/>
                <a:gd name="connsiteY21" fmla="*/ 500239 h 501333"/>
                <a:gd name="connsiteX22" fmla="*/ 190754 w 823913"/>
                <a:gd name="connsiteY22" fmla="*/ 500786 h 501333"/>
                <a:gd name="connsiteX23" fmla="*/ 181435 w 823913"/>
                <a:gd name="connsiteY23" fmla="*/ 501333 h 501333"/>
                <a:gd name="connsiteX24" fmla="*/ 173213 w 823913"/>
                <a:gd name="connsiteY24" fmla="*/ 500786 h 501333"/>
                <a:gd name="connsiteX25" fmla="*/ 165540 w 823913"/>
                <a:gd name="connsiteY25" fmla="*/ 500239 h 501333"/>
                <a:gd name="connsiteX26" fmla="*/ 150191 w 823913"/>
                <a:gd name="connsiteY26" fmla="*/ 498598 h 501333"/>
                <a:gd name="connsiteX27" fmla="*/ 135392 w 823913"/>
                <a:gd name="connsiteY27" fmla="*/ 495318 h 501333"/>
                <a:gd name="connsiteX28" fmla="*/ 121140 w 823913"/>
                <a:gd name="connsiteY28" fmla="*/ 490942 h 501333"/>
                <a:gd name="connsiteX29" fmla="*/ 106339 w 823913"/>
                <a:gd name="connsiteY29" fmla="*/ 485473 h 501333"/>
                <a:gd name="connsiteX30" fmla="*/ 92636 w 823913"/>
                <a:gd name="connsiteY30" fmla="*/ 478364 h 501333"/>
                <a:gd name="connsiteX31" fmla="*/ 80029 w 823913"/>
                <a:gd name="connsiteY31" fmla="*/ 470706 h 501333"/>
                <a:gd name="connsiteX32" fmla="*/ 67971 w 823913"/>
                <a:gd name="connsiteY32" fmla="*/ 461410 h 501333"/>
                <a:gd name="connsiteX33" fmla="*/ 56459 w 823913"/>
                <a:gd name="connsiteY33" fmla="*/ 451564 h 501333"/>
                <a:gd name="connsiteX34" fmla="*/ 46045 w 823913"/>
                <a:gd name="connsiteY34" fmla="*/ 440080 h 501333"/>
                <a:gd name="connsiteX35" fmla="*/ 36177 w 823913"/>
                <a:gd name="connsiteY35" fmla="*/ 428595 h 501333"/>
                <a:gd name="connsiteX36" fmla="*/ 27407 w 823913"/>
                <a:gd name="connsiteY36" fmla="*/ 416017 h 501333"/>
                <a:gd name="connsiteX37" fmla="*/ 19733 w 823913"/>
                <a:gd name="connsiteY37" fmla="*/ 402343 h 501333"/>
                <a:gd name="connsiteX38" fmla="*/ 16445 w 823913"/>
                <a:gd name="connsiteY38" fmla="*/ 395234 h 501333"/>
                <a:gd name="connsiteX39" fmla="*/ 13704 w 823913"/>
                <a:gd name="connsiteY39" fmla="*/ 388124 h 501333"/>
                <a:gd name="connsiteX40" fmla="*/ 10416 w 823913"/>
                <a:gd name="connsiteY40" fmla="*/ 380468 h 501333"/>
                <a:gd name="connsiteX41" fmla="*/ 7675 w 823913"/>
                <a:gd name="connsiteY41" fmla="*/ 373357 h 501333"/>
                <a:gd name="connsiteX42" fmla="*/ 6029 w 823913"/>
                <a:gd name="connsiteY42" fmla="*/ 365702 h 501333"/>
                <a:gd name="connsiteX43" fmla="*/ 3838 w 823913"/>
                <a:gd name="connsiteY43" fmla="*/ 357497 h 501333"/>
                <a:gd name="connsiteX44" fmla="*/ 2194 w 823913"/>
                <a:gd name="connsiteY44" fmla="*/ 348748 h 501333"/>
                <a:gd name="connsiteX45" fmla="*/ 1097 w 823913"/>
                <a:gd name="connsiteY45" fmla="*/ 338902 h 501333"/>
                <a:gd name="connsiteX46" fmla="*/ 548 w 823913"/>
                <a:gd name="connsiteY46" fmla="*/ 330153 h 501333"/>
                <a:gd name="connsiteX47" fmla="*/ 0 w 823913"/>
                <a:gd name="connsiteY47" fmla="*/ 320856 h 501333"/>
                <a:gd name="connsiteX48" fmla="*/ 548 w 823913"/>
                <a:gd name="connsiteY48" fmla="*/ 312104 h 501333"/>
                <a:gd name="connsiteX49" fmla="*/ 1097 w 823913"/>
                <a:gd name="connsiteY49" fmla="*/ 303355 h 501333"/>
                <a:gd name="connsiteX50" fmla="*/ 2194 w 823913"/>
                <a:gd name="connsiteY50" fmla="*/ 294056 h 501333"/>
                <a:gd name="connsiteX51" fmla="*/ 3288 w 823913"/>
                <a:gd name="connsiteY51" fmla="*/ 285854 h 501333"/>
                <a:gd name="connsiteX52" fmla="*/ 5482 w 823913"/>
                <a:gd name="connsiteY52" fmla="*/ 277102 h 501333"/>
                <a:gd name="connsiteX53" fmla="*/ 7675 w 823913"/>
                <a:gd name="connsiteY53" fmla="*/ 268900 h 501333"/>
                <a:gd name="connsiteX54" fmla="*/ 9867 w 823913"/>
                <a:gd name="connsiteY54" fmla="*/ 260148 h 501333"/>
                <a:gd name="connsiteX55" fmla="*/ 13704 w 823913"/>
                <a:gd name="connsiteY55" fmla="*/ 251945 h 501333"/>
                <a:gd name="connsiteX56" fmla="*/ 16992 w 823913"/>
                <a:gd name="connsiteY56" fmla="*/ 244288 h 501333"/>
                <a:gd name="connsiteX57" fmla="*/ 20829 w 823913"/>
                <a:gd name="connsiteY57" fmla="*/ 236085 h 501333"/>
                <a:gd name="connsiteX58" fmla="*/ 24667 w 823913"/>
                <a:gd name="connsiteY58" fmla="*/ 228975 h 501333"/>
                <a:gd name="connsiteX59" fmla="*/ 29601 w 823913"/>
                <a:gd name="connsiteY59" fmla="*/ 220772 h 501333"/>
                <a:gd name="connsiteX60" fmla="*/ 34533 w 823913"/>
                <a:gd name="connsiteY60" fmla="*/ 214209 h 501333"/>
                <a:gd name="connsiteX61" fmla="*/ 40014 w 823913"/>
                <a:gd name="connsiteY61" fmla="*/ 207100 h 501333"/>
                <a:gd name="connsiteX62" fmla="*/ 45496 w 823913"/>
                <a:gd name="connsiteY62" fmla="*/ 200536 h 501333"/>
                <a:gd name="connsiteX63" fmla="*/ 50977 w 823913"/>
                <a:gd name="connsiteY63" fmla="*/ 193974 h 501333"/>
                <a:gd name="connsiteX64" fmla="*/ 57555 w 823913"/>
                <a:gd name="connsiteY64" fmla="*/ 187958 h 501333"/>
                <a:gd name="connsiteX65" fmla="*/ 64134 w 823913"/>
                <a:gd name="connsiteY65" fmla="*/ 182488 h 501333"/>
                <a:gd name="connsiteX66" fmla="*/ 70712 w 823913"/>
                <a:gd name="connsiteY66" fmla="*/ 176473 h 501333"/>
                <a:gd name="connsiteX67" fmla="*/ 78385 w 823913"/>
                <a:gd name="connsiteY67" fmla="*/ 171551 h 501333"/>
                <a:gd name="connsiteX68" fmla="*/ 85510 w 823913"/>
                <a:gd name="connsiteY68" fmla="*/ 166628 h 501333"/>
                <a:gd name="connsiteX69" fmla="*/ 92636 w 823913"/>
                <a:gd name="connsiteY69" fmla="*/ 162254 h 501333"/>
                <a:gd name="connsiteX70" fmla="*/ 100858 w 823913"/>
                <a:gd name="connsiteY70" fmla="*/ 157878 h 501333"/>
                <a:gd name="connsiteX71" fmla="*/ 109080 w 823913"/>
                <a:gd name="connsiteY71" fmla="*/ 154050 h 501333"/>
                <a:gd name="connsiteX72" fmla="*/ 117851 w 823913"/>
                <a:gd name="connsiteY72" fmla="*/ 150768 h 501333"/>
                <a:gd name="connsiteX73" fmla="*/ 126074 w 823913"/>
                <a:gd name="connsiteY73" fmla="*/ 148035 h 501333"/>
                <a:gd name="connsiteX74" fmla="*/ 135392 w 823913"/>
                <a:gd name="connsiteY74" fmla="*/ 145300 h 501333"/>
                <a:gd name="connsiteX75" fmla="*/ 144162 w 823913"/>
                <a:gd name="connsiteY75" fmla="*/ 143112 h 501333"/>
                <a:gd name="connsiteX76" fmla="*/ 823913 w 823913"/>
                <a:gd name="connsiteY76" fmla="*/ 0 h 50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23913" h="501333">
                  <a:moveTo>
                    <a:pt x="823913" y="0"/>
                  </a:moveTo>
                  <a:lnTo>
                    <a:pt x="823913" y="57955"/>
                  </a:lnTo>
                  <a:lnTo>
                    <a:pt x="783965" y="66674"/>
                  </a:lnTo>
                  <a:lnTo>
                    <a:pt x="720498" y="82056"/>
                  </a:lnTo>
                  <a:lnTo>
                    <a:pt x="658125" y="96889"/>
                  </a:lnTo>
                  <a:lnTo>
                    <a:pt x="595753" y="113369"/>
                  </a:lnTo>
                  <a:lnTo>
                    <a:pt x="564565" y="122158"/>
                  </a:lnTo>
                  <a:lnTo>
                    <a:pt x="533379" y="130948"/>
                  </a:lnTo>
                  <a:lnTo>
                    <a:pt x="502739" y="140287"/>
                  </a:lnTo>
                  <a:lnTo>
                    <a:pt x="471553" y="150725"/>
                  </a:lnTo>
                  <a:lnTo>
                    <a:pt x="504381" y="147978"/>
                  </a:lnTo>
                  <a:lnTo>
                    <a:pt x="536115" y="145231"/>
                  </a:lnTo>
                  <a:lnTo>
                    <a:pt x="568396" y="141387"/>
                  </a:lnTo>
                  <a:lnTo>
                    <a:pt x="600129" y="138089"/>
                  </a:lnTo>
                  <a:lnTo>
                    <a:pt x="664691" y="129850"/>
                  </a:lnTo>
                  <a:lnTo>
                    <a:pt x="728705" y="120511"/>
                  </a:lnTo>
                  <a:lnTo>
                    <a:pt x="792173" y="111172"/>
                  </a:lnTo>
                  <a:lnTo>
                    <a:pt x="823913" y="105677"/>
                  </a:lnTo>
                  <a:lnTo>
                    <a:pt x="823913" y="370446"/>
                  </a:lnTo>
                  <a:lnTo>
                    <a:pt x="219258" y="497504"/>
                  </a:lnTo>
                  <a:lnTo>
                    <a:pt x="209392" y="499145"/>
                  </a:lnTo>
                  <a:lnTo>
                    <a:pt x="200073" y="500239"/>
                  </a:lnTo>
                  <a:lnTo>
                    <a:pt x="190754" y="500786"/>
                  </a:lnTo>
                  <a:lnTo>
                    <a:pt x="181435" y="501333"/>
                  </a:lnTo>
                  <a:lnTo>
                    <a:pt x="173213" y="500786"/>
                  </a:lnTo>
                  <a:lnTo>
                    <a:pt x="165540" y="500239"/>
                  </a:lnTo>
                  <a:lnTo>
                    <a:pt x="150191" y="498598"/>
                  </a:lnTo>
                  <a:lnTo>
                    <a:pt x="135392" y="495318"/>
                  </a:lnTo>
                  <a:lnTo>
                    <a:pt x="121140" y="490942"/>
                  </a:lnTo>
                  <a:lnTo>
                    <a:pt x="106339" y="485473"/>
                  </a:lnTo>
                  <a:lnTo>
                    <a:pt x="92636" y="478364"/>
                  </a:lnTo>
                  <a:lnTo>
                    <a:pt x="80029" y="470706"/>
                  </a:lnTo>
                  <a:lnTo>
                    <a:pt x="67971" y="461410"/>
                  </a:lnTo>
                  <a:lnTo>
                    <a:pt x="56459" y="451564"/>
                  </a:lnTo>
                  <a:lnTo>
                    <a:pt x="46045" y="440080"/>
                  </a:lnTo>
                  <a:lnTo>
                    <a:pt x="36177" y="428595"/>
                  </a:lnTo>
                  <a:lnTo>
                    <a:pt x="27407" y="416017"/>
                  </a:lnTo>
                  <a:lnTo>
                    <a:pt x="19733" y="402343"/>
                  </a:lnTo>
                  <a:lnTo>
                    <a:pt x="16445" y="395234"/>
                  </a:lnTo>
                  <a:lnTo>
                    <a:pt x="13704" y="388124"/>
                  </a:lnTo>
                  <a:lnTo>
                    <a:pt x="10416" y="380468"/>
                  </a:lnTo>
                  <a:lnTo>
                    <a:pt x="7675" y="373357"/>
                  </a:lnTo>
                  <a:lnTo>
                    <a:pt x="6029" y="365702"/>
                  </a:lnTo>
                  <a:lnTo>
                    <a:pt x="3838" y="357497"/>
                  </a:lnTo>
                  <a:lnTo>
                    <a:pt x="2194" y="348748"/>
                  </a:lnTo>
                  <a:lnTo>
                    <a:pt x="1097" y="338902"/>
                  </a:lnTo>
                  <a:lnTo>
                    <a:pt x="548" y="330153"/>
                  </a:lnTo>
                  <a:lnTo>
                    <a:pt x="0" y="320856"/>
                  </a:lnTo>
                  <a:lnTo>
                    <a:pt x="548" y="312104"/>
                  </a:lnTo>
                  <a:lnTo>
                    <a:pt x="1097" y="303355"/>
                  </a:lnTo>
                  <a:lnTo>
                    <a:pt x="2194" y="294056"/>
                  </a:lnTo>
                  <a:lnTo>
                    <a:pt x="3288" y="285854"/>
                  </a:lnTo>
                  <a:lnTo>
                    <a:pt x="5482" y="277102"/>
                  </a:lnTo>
                  <a:lnTo>
                    <a:pt x="7675" y="268900"/>
                  </a:lnTo>
                  <a:lnTo>
                    <a:pt x="9867" y="260148"/>
                  </a:lnTo>
                  <a:lnTo>
                    <a:pt x="13704" y="251945"/>
                  </a:lnTo>
                  <a:lnTo>
                    <a:pt x="16992" y="244288"/>
                  </a:lnTo>
                  <a:lnTo>
                    <a:pt x="20829" y="236085"/>
                  </a:lnTo>
                  <a:lnTo>
                    <a:pt x="24667" y="228975"/>
                  </a:lnTo>
                  <a:lnTo>
                    <a:pt x="29601" y="220772"/>
                  </a:lnTo>
                  <a:lnTo>
                    <a:pt x="34533" y="214209"/>
                  </a:lnTo>
                  <a:lnTo>
                    <a:pt x="40014" y="207100"/>
                  </a:lnTo>
                  <a:lnTo>
                    <a:pt x="45496" y="200536"/>
                  </a:lnTo>
                  <a:lnTo>
                    <a:pt x="50977" y="193974"/>
                  </a:lnTo>
                  <a:lnTo>
                    <a:pt x="57555" y="187958"/>
                  </a:lnTo>
                  <a:lnTo>
                    <a:pt x="64134" y="182488"/>
                  </a:lnTo>
                  <a:lnTo>
                    <a:pt x="70712" y="176473"/>
                  </a:lnTo>
                  <a:lnTo>
                    <a:pt x="78385" y="171551"/>
                  </a:lnTo>
                  <a:lnTo>
                    <a:pt x="85510" y="166628"/>
                  </a:lnTo>
                  <a:lnTo>
                    <a:pt x="92636" y="162254"/>
                  </a:lnTo>
                  <a:lnTo>
                    <a:pt x="100858" y="157878"/>
                  </a:lnTo>
                  <a:lnTo>
                    <a:pt x="109080" y="154050"/>
                  </a:lnTo>
                  <a:lnTo>
                    <a:pt x="117851" y="150768"/>
                  </a:lnTo>
                  <a:lnTo>
                    <a:pt x="126074" y="148035"/>
                  </a:lnTo>
                  <a:lnTo>
                    <a:pt x="135392" y="145300"/>
                  </a:lnTo>
                  <a:lnTo>
                    <a:pt x="144162" y="143112"/>
                  </a:lnTo>
                  <a:lnTo>
                    <a:pt x="8239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30"/>
            <p:cNvSpPr/>
            <p:nvPr/>
          </p:nvSpPr>
          <p:spPr>
            <a:xfrm>
              <a:off x="5232401" y="3033472"/>
              <a:ext cx="823913" cy="355841"/>
            </a:xfrm>
            <a:custGeom>
              <a:avLst/>
              <a:gdLst>
                <a:gd name="connsiteX0" fmla="*/ 823913 w 823913"/>
                <a:gd name="connsiteY0" fmla="*/ 0 h 355841"/>
                <a:gd name="connsiteX1" fmla="*/ 823913 w 823913"/>
                <a:gd name="connsiteY1" fmla="*/ 56353 h 355841"/>
                <a:gd name="connsiteX2" fmla="*/ 783965 w 823913"/>
                <a:gd name="connsiteY2" fmla="*/ 65296 h 355841"/>
                <a:gd name="connsiteX3" fmla="*/ 720498 w 823913"/>
                <a:gd name="connsiteY3" fmla="*/ 79380 h 355841"/>
                <a:gd name="connsiteX4" fmla="*/ 658125 w 823913"/>
                <a:gd name="connsiteY4" fmla="*/ 95090 h 355841"/>
                <a:gd name="connsiteX5" fmla="*/ 595753 w 823913"/>
                <a:gd name="connsiteY5" fmla="*/ 111342 h 355841"/>
                <a:gd name="connsiteX6" fmla="*/ 564565 w 823913"/>
                <a:gd name="connsiteY6" fmla="*/ 119467 h 355841"/>
                <a:gd name="connsiteX7" fmla="*/ 533379 w 823913"/>
                <a:gd name="connsiteY7" fmla="*/ 128678 h 355841"/>
                <a:gd name="connsiteX8" fmla="*/ 502739 w 823913"/>
                <a:gd name="connsiteY8" fmla="*/ 137886 h 355841"/>
                <a:gd name="connsiteX9" fmla="*/ 471553 w 823913"/>
                <a:gd name="connsiteY9" fmla="*/ 147637 h 355841"/>
                <a:gd name="connsiteX10" fmla="*/ 504381 w 823913"/>
                <a:gd name="connsiteY10" fmla="*/ 145470 h 355841"/>
                <a:gd name="connsiteX11" fmla="*/ 536115 w 823913"/>
                <a:gd name="connsiteY11" fmla="*/ 142221 h 355841"/>
                <a:gd name="connsiteX12" fmla="*/ 568396 w 823913"/>
                <a:gd name="connsiteY12" fmla="*/ 138970 h 355841"/>
                <a:gd name="connsiteX13" fmla="*/ 600129 w 823913"/>
                <a:gd name="connsiteY13" fmla="*/ 135177 h 355841"/>
                <a:gd name="connsiteX14" fmla="*/ 664691 w 823913"/>
                <a:gd name="connsiteY14" fmla="*/ 127594 h 355841"/>
                <a:gd name="connsiteX15" fmla="*/ 728705 w 823913"/>
                <a:gd name="connsiteY15" fmla="*/ 118384 h 355841"/>
                <a:gd name="connsiteX16" fmla="*/ 792173 w 823913"/>
                <a:gd name="connsiteY16" fmla="*/ 108633 h 355841"/>
                <a:gd name="connsiteX17" fmla="*/ 823913 w 823913"/>
                <a:gd name="connsiteY17" fmla="*/ 103215 h 355841"/>
                <a:gd name="connsiteX18" fmla="*/ 823913 w 823913"/>
                <a:gd name="connsiteY18" fmla="*/ 355841 h 355841"/>
                <a:gd name="connsiteX19" fmla="*/ 3195 w 823913"/>
                <a:gd name="connsiteY19" fmla="*/ 355841 h 355841"/>
                <a:gd name="connsiteX20" fmla="*/ 2194 w 823913"/>
                <a:gd name="connsiteY20" fmla="*/ 350494 h 355841"/>
                <a:gd name="connsiteX21" fmla="*/ 1097 w 823913"/>
                <a:gd name="connsiteY21" fmla="*/ 340608 h 355841"/>
                <a:gd name="connsiteX22" fmla="*/ 548 w 823913"/>
                <a:gd name="connsiteY22" fmla="*/ 331822 h 355841"/>
                <a:gd name="connsiteX23" fmla="*/ 0 w 823913"/>
                <a:gd name="connsiteY23" fmla="*/ 322484 h 355841"/>
                <a:gd name="connsiteX24" fmla="*/ 548 w 823913"/>
                <a:gd name="connsiteY24" fmla="*/ 313698 h 355841"/>
                <a:gd name="connsiteX25" fmla="*/ 1097 w 823913"/>
                <a:gd name="connsiteY25" fmla="*/ 304360 h 355841"/>
                <a:gd name="connsiteX26" fmla="*/ 2194 w 823913"/>
                <a:gd name="connsiteY26" fmla="*/ 295574 h 355841"/>
                <a:gd name="connsiteX27" fmla="*/ 3288 w 823913"/>
                <a:gd name="connsiteY27" fmla="*/ 287335 h 355841"/>
                <a:gd name="connsiteX28" fmla="*/ 5482 w 823913"/>
                <a:gd name="connsiteY28" fmla="*/ 278547 h 355841"/>
                <a:gd name="connsiteX29" fmla="*/ 7675 w 823913"/>
                <a:gd name="connsiteY29" fmla="*/ 270310 h 355841"/>
                <a:gd name="connsiteX30" fmla="*/ 9867 w 823913"/>
                <a:gd name="connsiteY30" fmla="*/ 261522 h 355841"/>
                <a:gd name="connsiteX31" fmla="*/ 13704 w 823913"/>
                <a:gd name="connsiteY31" fmla="*/ 253283 h 355841"/>
                <a:gd name="connsiteX32" fmla="*/ 16992 w 823913"/>
                <a:gd name="connsiteY32" fmla="*/ 245046 h 355841"/>
                <a:gd name="connsiteX33" fmla="*/ 20829 w 823913"/>
                <a:gd name="connsiteY33" fmla="*/ 237358 h 355841"/>
                <a:gd name="connsiteX34" fmla="*/ 24667 w 823913"/>
                <a:gd name="connsiteY34" fmla="*/ 230218 h 355841"/>
                <a:gd name="connsiteX35" fmla="*/ 29601 w 823913"/>
                <a:gd name="connsiteY35" fmla="*/ 222528 h 355841"/>
                <a:gd name="connsiteX36" fmla="*/ 34533 w 823913"/>
                <a:gd name="connsiteY36" fmla="*/ 215388 h 355841"/>
                <a:gd name="connsiteX37" fmla="*/ 40014 w 823913"/>
                <a:gd name="connsiteY37" fmla="*/ 208250 h 355841"/>
                <a:gd name="connsiteX38" fmla="*/ 45496 w 823913"/>
                <a:gd name="connsiteY38" fmla="*/ 201658 h 355841"/>
                <a:gd name="connsiteX39" fmla="*/ 50977 w 823913"/>
                <a:gd name="connsiteY39" fmla="*/ 195067 h 355841"/>
                <a:gd name="connsiteX40" fmla="*/ 57555 w 823913"/>
                <a:gd name="connsiteY40" fmla="*/ 189026 h 355841"/>
                <a:gd name="connsiteX41" fmla="*/ 64134 w 823913"/>
                <a:gd name="connsiteY41" fmla="*/ 182986 h 355841"/>
                <a:gd name="connsiteX42" fmla="*/ 70712 w 823913"/>
                <a:gd name="connsiteY42" fmla="*/ 177494 h 355841"/>
                <a:gd name="connsiteX43" fmla="*/ 78385 w 823913"/>
                <a:gd name="connsiteY43" fmla="*/ 172550 h 355841"/>
                <a:gd name="connsiteX44" fmla="*/ 85510 w 823913"/>
                <a:gd name="connsiteY44" fmla="*/ 167607 h 355841"/>
                <a:gd name="connsiteX45" fmla="*/ 92636 w 823913"/>
                <a:gd name="connsiteY45" fmla="*/ 162664 h 355841"/>
                <a:gd name="connsiteX46" fmla="*/ 100858 w 823913"/>
                <a:gd name="connsiteY46" fmla="*/ 158819 h 355841"/>
                <a:gd name="connsiteX47" fmla="*/ 109080 w 823913"/>
                <a:gd name="connsiteY47" fmla="*/ 154975 h 355841"/>
                <a:gd name="connsiteX48" fmla="*/ 117851 w 823913"/>
                <a:gd name="connsiteY48" fmla="*/ 151679 h 355841"/>
                <a:gd name="connsiteX49" fmla="*/ 126074 w 823913"/>
                <a:gd name="connsiteY49" fmla="*/ 148934 h 355841"/>
                <a:gd name="connsiteX50" fmla="*/ 135392 w 823913"/>
                <a:gd name="connsiteY50" fmla="*/ 146187 h 355841"/>
                <a:gd name="connsiteX51" fmla="*/ 144162 w 823913"/>
                <a:gd name="connsiteY51" fmla="*/ 143442 h 355841"/>
                <a:gd name="connsiteX52" fmla="*/ 823913 w 823913"/>
                <a:gd name="connsiteY52" fmla="*/ 0 h 35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23913" h="355841">
                  <a:moveTo>
                    <a:pt x="823913" y="0"/>
                  </a:moveTo>
                  <a:lnTo>
                    <a:pt x="823913" y="56353"/>
                  </a:lnTo>
                  <a:lnTo>
                    <a:pt x="783965" y="65296"/>
                  </a:lnTo>
                  <a:lnTo>
                    <a:pt x="720498" y="79380"/>
                  </a:lnTo>
                  <a:lnTo>
                    <a:pt x="658125" y="95090"/>
                  </a:lnTo>
                  <a:lnTo>
                    <a:pt x="595753" y="111342"/>
                  </a:lnTo>
                  <a:lnTo>
                    <a:pt x="564565" y="119467"/>
                  </a:lnTo>
                  <a:lnTo>
                    <a:pt x="533379" y="128678"/>
                  </a:lnTo>
                  <a:lnTo>
                    <a:pt x="502739" y="137886"/>
                  </a:lnTo>
                  <a:lnTo>
                    <a:pt x="471553" y="147637"/>
                  </a:lnTo>
                  <a:lnTo>
                    <a:pt x="504381" y="145470"/>
                  </a:lnTo>
                  <a:lnTo>
                    <a:pt x="536115" y="142221"/>
                  </a:lnTo>
                  <a:lnTo>
                    <a:pt x="568396" y="138970"/>
                  </a:lnTo>
                  <a:lnTo>
                    <a:pt x="600129" y="135177"/>
                  </a:lnTo>
                  <a:lnTo>
                    <a:pt x="664691" y="127594"/>
                  </a:lnTo>
                  <a:lnTo>
                    <a:pt x="728705" y="118384"/>
                  </a:lnTo>
                  <a:lnTo>
                    <a:pt x="792173" y="108633"/>
                  </a:lnTo>
                  <a:lnTo>
                    <a:pt x="823913" y="103215"/>
                  </a:lnTo>
                  <a:lnTo>
                    <a:pt x="823913" y="355841"/>
                  </a:lnTo>
                  <a:lnTo>
                    <a:pt x="3195" y="355841"/>
                  </a:lnTo>
                  <a:lnTo>
                    <a:pt x="2194" y="350494"/>
                  </a:lnTo>
                  <a:lnTo>
                    <a:pt x="1097" y="340608"/>
                  </a:lnTo>
                  <a:lnTo>
                    <a:pt x="548" y="331822"/>
                  </a:lnTo>
                  <a:lnTo>
                    <a:pt x="0" y="322484"/>
                  </a:lnTo>
                  <a:lnTo>
                    <a:pt x="548" y="313698"/>
                  </a:lnTo>
                  <a:lnTo>
                    <a:pt x="1097" y="304360"/>
                  </a:lnTo>
                  <a:lnTo>
                    <a:pt x="2194" y="295574"/>
                  </a:lnTo>
                  <a:lnTo>
                    <a:pt x="3288" y="287335"/>
                  </a:lnTo>
                  <a:lnTo>
                    <a:pt x="5482" y="278547"/>
                  </a:lnTo>
                  <a:lnTo>
                    <a:pt x="7675" y="270310"/>
                  </a:lnTo>
                  <a:lnTo>
                    <a:pt x="9867" y="261522"/>
                  </a:lnTo>
                  <a:lnTo>
                    <a:pt x="13704" y="253283"/>
                  </a:lnTo>
                  <a:lnTo>
                    <a:pt x="16992" y="245046"/>
                  </a:lnTo>
                  <a:lnTo>
                    <a:pt x="20829" y="237358"/>
                  </a:lnTo>
                  <a:lnTo>
                    <a:pt x="24667" y="230218"/>
                  </a:lnTo>
                  <a:lnTo>
                    <a:pt x="29601" y="222528"/>
                  </a:lnTo>
                  <a:lnTo>
                    <a:pt x="34533" y="215388"/>
                  </a:lnTo>
                  <a:lnTo>
                    <a:pt x="40014" y="208250"/>
                  </a:lnTo>
                  <a:lnTo>
                    <a:pt x="45496" y="201658"/>
                  </a:lnTo>
                  <a:lnTo>
                    <a:pt x="50977" y="195067"/>
                  </a:lnTo>
                  <a:lnTo>
                    <a:pt x="57555" y="189026"/>
                  </a:lnTo>
                  <a:lnTo>
                    <a:pt x="64134" y="182986"/>
                  </a:lnTo>
                  <a:lnTo>
                    <a:pt x="70712" y="177494"/>
                  </a:lnTo>
                  <a:lnTo>
                    <a:pt x="78385" y="172550"/>
                  </a:lnTo>
                  <a:lnTo>
                    <a:pt x="85510" y="167607"/>
                  </a:lnTo>
                  <a:lnTo>
                    <a:pt x="92636" y="162664"/>
                  </a:lnTo>
                  <a:lnTo>
                    <a:pt x="100858" y="158819"/>
                  </a:lnTo>
                  <a:lnTo>
                    <a:pt x="109080" y="154975"/>
                  </a:lnTo>
                  <a:lnTo>
                    <a:pt x="117851" y="151679"/>
                  </a:lnTo>
                  <a:lnTo>
                    <a:pt x="126074" y="148934"/>
                  </a:lnTo>
                  <a:lnTo>
                    <a:pt x="135392" y="146187"/>
                  </a:lnTo>
                  <a:lnTo>
                    <a:pt x="144162" y="143442"/>
                  </a:lnTo>
                  <a:lnTo>
                    <a:pt x="8239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64"/>
          <p:cNvGrpSpPr/>
          <p:nvPr/>
        </p:nvGrpSpPr>
        <p:grpSpPr>
          <a:xfrm>
            <a:off x="6134238" y="1896577"/>
            <a:ext cx="825362" cy="1873736"/>
            <a:chOff x="6134238" y="1515577"/>
            <a:chExt cx="825362" cy="1873736"/>
          </a:xfrm>
          <a:solidFill>
            <a:srgbClr val="96C262"/>
          </a:solidFill>
        </p:grpSpPr>
        <p:sp>
          <p:nvSpPr>
            <p:cNvPr id="12" name="任意多边形 62"/>
            <p:cNvSpPr/>
            <p:nvPr/>
          </p:nvSpPr>
          <p:spPr>
            <a:xfrm>
              <a:off x="6135688" y="1940283"/>
              <a:ext cx="579912" cy="138565"/>
            </a:xfrm>
            <a:custGeom>
              <a:avLst/>
              <a:gdLst>
                <a:gd name="connsiteX0" fmla="*/ 579912 w 579912"/>
                <a:gd name="connsiteY0" fmla="*/ 0 h 138565"/>
                <a:gd name="connsiteX1" fmla="*/ 549272 w 579912"/>
                <a:gd name="connsiteY1" fmla="*/ 9889 h 138565"/>
                <a:gd name="connsiteX2" fmla="*/ 518086 w 579912"/>
                <a:gd name="connsiteY2" fmla="*/ 19228 h 138565"/>
                <a:gd name="connsiteX3" fmla="*/ 486900 w 579912"/>
                <a:gd name="connsiteY3" fmla="*/ 28566 h 138565"/>
                <a:gd name="connsiteX4" fmla="*/ 455712 w 579912"/>
                <a:gd name="connsiteY4" fmla="*/ 36807 h 138565"/>
                <a:gd name="connsiteX5" fmla="*/ 393341 w 579912"/>
                <a:gd name="connsiteY5" fmla="*/ 53837 h 138565"/>
                <a:gd name="connsiteX6" fmla="*/ 330967 w 579912"/>
                <a:gd name="connsiteY6" fmla="*/ 69219 h 138565"/>
                <a:gd name="connsiteX7" fmla="*/ 268046 w 579912"/>
                <a:gd name="connsiteY7" fmla="*/ 84051 h 138565"/>
                <a:gd name="connsiteX8" fmla="*/ 205674 w 579912"/>
                <a:gd name="connsiteY8" fmla="*/ 97786 h 138565"/>
                <a:gd name="connsiteX9" fmla="*/ 142206 w 579912"/>
                <a:gd name="connsiteY9" fmla="*/ 110970 h 138565"/>
                <a:gd name="connsiteX10" fmla="*/ 78739 w 579912"/>
                <a:gd name="connsiteY10" fmla="*/ 124154 h 138565"/>
                <a:gd name="connsiteX11" fmla="*/ 15818 w 579912"/>
                <a:gd name="connsiteY11" fmla="*/ 135690 h 138565"/>
                <a:gd name="connsiteX12" fmla="*/ 0 w 579912"/>
                <a:gd name="connsiteY12" fmla="*/ 138565 h 138565"/>
                <a:gd name="connsiteX13" fmla="*/ 0 w 579912"/>
                <a:gd name="connsiteY13" fmla="*/ 88107 h 138565"/>
                <a:gd name="connsiteX14" fmla="*/ 6519 w 579912"/>
                <a:gd name="connsiteY14" fmla="*/ 86798 h 138565"/>
                <a:gd name="connsiteX15" fmla="*/ 69438 w 579912"/>
                <a:gd name="connsiteY15" fmla="*/ 73614 h 138565"/>
                <a:gd name="connsiteX16" fmla="*/ 132904 w 579912"/>
                <a:gd name="connsiteY16" fmla="*/ 61527 h 138565"/>
                <a:gd name="connsiteX17" fmla="*/ 195825 w 579912"/>
                <a:gd name="connsiteY17" fmla="*/ 50542 h 138565"/>
                <a:gd name="connsiteX18" fmla="*/ 259292 w 579912"/>
                <a:gd name="connsiteY18" fmla="*/ 39554 h 138565"/>
                <a:gd name="connsiteX19" fmla="*/ 323308 w 579912"/>
                <a:gd name="connsiteY19" fmla="*/ 30214 h 138565"/>
                <a:gd name="connsiteX20" fmla="*/ 387322 w 579912"/>
                <a:gd name="connsiteY20" fmla="*/ 20326 h 138565"/>
                <a:gd name="connsiteX21" fmla="*/ 451336 w 579912"/>
                <a:gd name="connsiteY21" fmla="*/ 12636 h 138565"/>
                <a:gd name="connsiteX22" fmla="*/ 483069 w 579912"/>
                <a:gd name="connsiteY22" fmla="*/ 8790 h 138565"/>
                <a:gd name="connsiteX23" fmla="*/ 515350 w 579912"/>
                <a:gd name="connsiteY23" fmla="*/ 6043 h 138565"/>
                <a:gd name="connsiteX24" fmla="*/ 547631 w 579912"/>
                <a:gd name="connsiteY24" fmla="*/ 2747 h 138565"/>
                <a:gd name="connsiteX25" fmla="*/ 579912 w 579912"/>
                <a:gd name="connsiteY25" fmla="*/ 0 h 13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9912" h="138565">
                  <a:moveTo>
                    <a:pt x="579912" y="0"/>
                  </a:moveTo>
                  <a:lnTo>
                    <a:pt x="549272" y="9889"/>
                  </a:lnTo>
                  <a:lnTo>
                    <a:pt x="518086" y="19228"/>
                  </a:lnTo>
                  <a:lnTo>
                    <a:pt x="486900" y="28566"/>
                  </a:lnTo>
                  <a:lnTo>
                    <a:pt x="455712" y="36807"/>
                  </a:lnTo>
                  <a:lnTo>
                    <a:pt x="393341" y="53837"/>
                  </a:lnTo>
                  <a:lnTo>
                    <a:pt x="330967" y="69219"/>
                  </a:lnTo>
                  <a:lnTo>
                    <a:pt x="268046" y="84051"/>
                  </a:lnTo>
                  <a:lnTo>
                    <a:pt x="205674" y="97786"/>
                  </a:lnTo>
                  <a:lnTo>
                    <a:pt x="142206" y="110970"/>
                  </a:lnTo>
                  <a:lnTo>
                    <a:pt x="78739" y="124154"/>
                  </a:lnTo>
                  <a:lnTo>
                    <a:pt x="15818" y="135690"/>
                  </a:lnTo>
                  <a:lnTo>
                    <a:pt x="0" y="138565"/>
                  </a:lnTo>
                  <a:lnTo>
                    <a:pt x="0" y="88107"/>
                  </a:lnTo>
                  <a:lnTo>
                    <a:pt x="6519" y="86798"/>
                  </a:lnTo>
                  <a:lnTo>
                    <a:pt x="69438" y="73614"/>
                  </a:lnTo>
                  <a:lnTo>
                    <a:pt x="132904" y="61527"/>
                  </a:lnTo>
                  <a:lnTo>
                    <a:pt x="195825" y="50542"/>
                  </a:lnTo>
                  <a:lnTo>
                    <a:pt x="259292" y="39554"/>
                  </a:lnTo>
                  <a:lnTo>
                    <a:pt x="323308" y="30214"/>
                  </a:lnTo>
                  <a:lnTo>
                    <a:pt x="387322" y="20326"/>
                  </a:lnTo>
                  <a:lnTo>
                    <a:pt x="451336" y="12636"/>
                  </a:lnTo>
                  <a:lnTo>
                    <a:pt x="483069" y="8790"/>
                  </a:lnTo>
                  <a:lnTo>
                    <a:pt x="515350" y="6043"/>
                  </a:lnTo>
                  <a:lnTo>
                    <a:pt x="547631" y="2747"/>
                  </a:lnTo>
                  <a:lnTo>
                    <a:pt x="5799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任意多边形 58"/>
            <p:cNvSpPr/>
            <p:nvPr/>
          </p:nvSpPr>
          <p:spPr>
            <a:xfrm>
              <a:off x="6135688" y="2463456"/>
              <a:ext cx="579912" cy="138428"/>
            </a:xfrm>
            <a:custGeom>
              <a:avLst/>
              <a:gdLst>
                <a:gd name="connsiteX0" fmla="*/ 579912 w 579912"/>
                <a:gd name="connsiteY0" fmla="*/ 0 h 138428"/>
                <a:gd name="connsiteX1" fmla="*/ 549272 w 579912"/>
                <a:gd name="connsiteY1" fmla="*/ 9889 h 138428"/>
                <a:gd name="connsiteX2" fmla="*/ 518086 w 579912"/>
                <a:gd name="connsiteY2" fmla="*/ 19229 h 138428"/>
                <a:gd name="connsiteX3" fmla="*/ 486900 w 579912"/>
                <a:gd name="connsiteY3" fmla="*/ 28567 h 138428"/>
                <a:gd name="connsiteX4" fmla="*/ 455712 w 579912"/>
                <a:gd name="connsiteY4" fmla="*/ 36807 h 138428"/>
                <a:gd name="connsiteX5" fmla="*/ 393341 w 579912"/>
                <a:gd name="connsiteY5" fmla="*/ 53289 h 138428"/>
                <a:gd name="connsiteX6" fmla="*/ 330967 w 579912"/>
                <a:gd name="connsiteY6" fmla="*/ 68669 h 138428"/>
                <a:gd name="connsiteX7" fmla="*/ 268046 w 579912"/>
                <a:gd name="connsiteY7" fmla="*/ 83503 h 138428"/>
                <a:gd name="connsiteX8" fmla="*/ 205674 w 579912"/>
                <a:gd name="connsiteY8" fmla="*/ 97236 h 138428"/>
                <a:gd name="connsiteX9" fmla="*/ 142206 w 579912"/>
                <a:gd name="connsiteY9" fmla="*/ 110970 h 138428"/>
                <a:gd name="connsiteX10" fmla="*/ 78739 w 579912"/>
                <a:gd name="connsiteY10" fmla="*/ 123605 h 138428"/>
                <a:gd name="connsiteX11" fmla="*/ 15818 w 579912"/>
                <a:gd name="connsiteY11" fmla="*/ 135690 h 138428"/>
                <a:gd name="connsiteX12" fmla="*/ 0 w 579912"/>
                <a:gd name="connsiteY12" fmla="*/ 138428 h 138428"/>
                <a:gd name="connsiteX13" fmla="*/ 0 w 579912"/>
                <a:gd name="connsiteY13" fmla="*/ 87122 h 138428"/>
                <a:gd name="connsiteX14" fmla="*/ 6519 w 579912"/>
                <a:gd name="connsiteY14" fmla="*/ 85699 h 138428"/>
                <a:gd name="connsiteX15" fmla="*/ 69438 w 579912"/>
                <a:gd name="connsiteY15" fmla="*/ 73614 h 138428"/>
                <a:gd name="connsiteX16" fmla="*/ 132904 w 579912"/>
                <a:gd name="connsiteY16" fmla="*/ 61528 h 138428"/>
                <a:gd name="connsiteX17" fmla="*/ 195825 w 579912"/>
                <a:gd name="connsiteY17" fmla="*/ 50542 h 138428"/>
                <a:gd name="connsiteX18" fmla="*/ 259292 w 579912"/>
                <a:gd name="connsiteY18" fmla="*/ 39554 h 138428"/>
                <a:gd name="connsiteX19" fmla="*/ 323308 w 579912"/>
                <a:gd name="connsiteY19" fmla="*/ 29666 h 138428"/>
                <a:gd name="connsiteX20" fmla="*/ 387322 w 579912"/>
                <a:gd name="connsiteY20" fmla="*/ 20326 h 138428"/>
                <a:gd name="connsiteX21" fmla="*/ 451336 w 579912"/>
                <a:gd name="connsiteY21" fmla="*/ 12087 h 138428"/>
                <a:gd name="connsiteX22" fmla="*/ 483069 w 579912"/>
                <a:gd name="connsiteY22" fmla="*/ 8790 h 138428"/>
                <a:gd name="connsiteX23" fmla="*/ 515350 w 579912"/>
                <a:gd name="connsiteY23" fmla="*/ 4946 h 138428"/>
                <a:gd name="connsiteX24" fmla="*/ 547631 w 579912"/>
                <a:gd name="connsiteY24" fmla="*/ 2199 h 138428"/>
                <a:gd name="connsiteX25" fmla="*/ 579912 w 579912"/>
                <a:gd name="connsiteY25" fmla="*/ 0 h 13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9912" h="138428">
                  <a:moveTo>
                    <a:pt x="579912" y="0"/>
                  </a:moveTo>
                  <a:lnTo>
                    <a:pt x="549272" y="9889"/>
                  </a:lnTo>
                  <a:lnTo>
                    <a:pt x="518086" y="19229"/>
                  </a:lnTo>
                  <a:lnTo>
                    <a:pt x="486900" y="28567"/>
                  </a:lnTo>
                  <a:lnTo>
                    <a:pt x="455712" y="36807"/>
                  </a:lnTo>
                  <a:lnTo>
                    <a:pt x="393341" y="53289"/>
                  </a:lnTo>
                  <a:lnTo>
                    <a:pt x="330967" y="68669"/>
                  </a:lnTo>
                  <a:lnTo>
                    <a:pt x="268046" y="83503"/>
                  </a:lnTo>
                  <a:lnTo>
                    <a:pt x="205674" y="97236"/>
                  </a:lnTo>
                  <a:lnTo>
                    <a:pt x="142206" y="110970"/>
                  </a:lnTo>
                  <a:lnTo>
                    <a:pt x="78739" y="123605"/>
                  </a:lnTo>
                  <a:lnTo>
                    <a:pt x="15818" y="135690"/>
                  </a:lnTo>
                  <a:lnTo>
                    <a:pt x="0" y="138428"/>
                  </a:lnTo>
                  <a:lnTo>
                    <a:pt x="0" y="87122"/>
                  </a:lnTo>
                  <a:lnTo>
                    <a:pt x="6519" y="85699"/>
                  </a:lnTo>
                  <a:lnTo>
                    <a:pt x="69438" y="73614"/>
                  </a:lnTo>
                  <a:lnTo>
                    <a:pt x="132904" y="61528"/>
                  </a:lnTo>
                  <a:lnTo>
                    <a:pt x="195825" y="50542"/>
                  </a:lnTo>
                  <a:lnTo>
                    <a:pt x="259292" y="39554"/>
                  </a:lnTo>
                  <a:lnTo>
                    <a:pt x="323308" y="29666"/>
                  </a:lnTo>
                  <a:lnTo>
                    <a:pt x="387322" y="20326"/>
                  </a:lnTo>
                  <a:lnTo>
                    <a:pt x="451336" y="12087"/>
                  </a:lnTo>
                  <a:lnTo>
                    <a:pt x="483069" y="8790"/>
                  </a:lnTo>
                  <a:lnTo>
                    <a:pt x="515350" y="4946"/>
                  </a:lnTo>
                  <a:lnTo>
                    <a:pt x="547631" y="2199"/>
                  </a:lnTo>
                  <a:lnTo>
                    <a:pt x="5799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任意多边形 54"/>
            <p:cNvSpPr/>
            <p:nvPr/>
          </p:nvSpPr>
          <p:spPr>
            <a:xfrm>
              <a:off x="6135688" y="2986629"/>
              <a:ext cx="579912" cy="136506"/>
            </a:xfrm>
            <a:custGeom>
              <a:avLst/>
              <a:gdLst>
                <a:gd name="connsiteX0" fmla="*/ 579912 w 579912"/>
                <a:gd name="connsiteY0" fmla="*/ 0 h 136506"/>
                <a:gd name="connsiteX1" fmla="*/ 549272 w 579912"/>
                <a:gd name="connsiteY1" fmla="*/ 10294 h 136506"/>
                <a:gd name="connsiteX2" fmla="*/ 518086 w 579912"/>
                <a:gd name="connsiteY2" fmla="*/ 18961 h 136506"/>
                <a:gd name="connsiteX3" fmla="*/ 486900 w 579912"/>
                <a:gd name="connsiteY3" fmla="*/ 27628 h 136506"/>
                <a:gd name="connsiteX4" fmla="*/ 455712 w 579912"/>
                <a:gd name="connsiteY4" fmla="*/ 36838 h 136506"/>
                <a:gd name="connsiteX5" fmla="*/ 393341 w 579912"/>
                <a:gd name="connsiteY5" fmla="*/ 53090 h 136506"/>
                <a:gd name="connsiteX6" fmla="*/ 330967 w 579912"/>
                <a:gd name="connsiteY6" fmla="*/ 67716 h 136506"/>
                <a:gd name="connsiteX7" fmla="*/ 268046 w 579912"/>
                <a:gd name="connsiteY7" fmla="*/ 82343 h 136506"/>
                <a:gd name="connsiteX8" fmla="*/ 205674 w 579912"/>
                <a:gd name="connsiteY8" fmla="*/ 96427 h 136506"/>
                <a:gd name="connsiteX9" fmla="*/ 142206 w 579912"/>
                <a:gd name="connsiteY9" fmla="*/ 108887 h 136506"/>
                <a:gd name="connsiteX10" fmla="*/ 78739 w 579912"/>
                <a:gd name="connsiteY10" fmla="*/ 121888 h 136506"/>
                <a:gd name="connsiteX11" fmla="*/ 15818 w 579912"/>
                <a:gd name="connsiteY11" fmla="*/ 133806 h 136506"/>
                <a:gd name="connsiteX12" fmla="*/ 0 w 579912"/>
                <a:gd name="connsiteY12" fmla="*/ 136506 h 136506"/>
                <a:gd name="connsiteX13" fmla="*/ 0 w 579912"/>
                <a:gd name="connsiteY13" fmla="*/ 86399 h 136506"/>
                <a:gd name="connsiteX14" fmla="*/ 6519 w 579912"/>
                <a:gd name="connsiteY14" fmla="*/ 85052 h 136506"/>
                <a:gd name="connsiteX15" fmla="*/ 69438 w 579912"/>
                <a:gd name="connsiteY15" fmla="*/ 72591 h 136506"/>
                <a:gd name="connsiteX16" fmla="*/ 132904 w 579912"/>
                <a:gd name="connsiteY16" fmla="*/ 60673 h 136506"/>
                <a:gd name="connsiteX17" fmla="*/ 195825 w 579912"/>
                <a:gd name="connsiteY17" fmla="*/ 49297 h 136506"/>
                <a:gd name="connsiteX18" fmla="*/ 259292 w 579912"/>
                <a:gd name="connsiteY18" fmla="*/ 39005 h 136506"/>
                <a:gd name="connsiteX19" fmla="*/ 323308 w 579912"/>
                <a:gd name="connsiteY19" fmla="*/ 29253 h 136506"/>
                <a:gd name="connsiteX20" fmla="*/ 387322 w 579912"/>
                <a:gd name="connsiteY20" fmla="*/ 20044 h 136506"/>
                <a:gd name="connsiteX21" fmla="*/ 451336 w 579912"/>
                <a:gd name="connsiteY21" fmla="*/ 12459 h 136506"/>
                <a:gd name="connsiteX22" fmla="*/ 483069 w 579912"/>
                <a:gd name="connsiteY22" fmla="*/ 8668 h 136506"/>
                <a:gd name="connsiteX23" fmla="*/ 515350 w 579912"/>
                <a:gd name="connsiteY23" fmla="*/ 5418 h 136506"/>
                <a:gd name="connsiteX24" fmla="*/ 547631 w 579912"/>
                <a:gd name="connsiteY24" fmla="*/ 2709 h 136506"/>
                <a:gd name="connsiteX25" fmla="*/ 579912 w 579912"/>
                <a:gd name="connsiteY25" fmla="*/ 0 h 13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9912" h="136506">
                  <a:moveTo>
                    <a:pt x="579912" y="0"/>
                  </a:moveTo>
                  <a:lnTo>
                    <a:pt x="549272" y="10294"/>
                  </a:lnTo>
                  <a:lnTo>
                    <a:pt x="518086" y="18961"/>
                  </a:lnTo>
                  <a:lnTo>
                    <a:pt x="486900" y="27628"/>
                  </a:lnTo>
                  <a:lnTo>
                    <a:pt x="455712" y="36838"/>
                  </a:lnTo>
                  <a:lnTo>
                    <a:pt x="393341" y="53090"/>
                  </a:lnTo>
                  <a:lnTo>
                    <a:pt x="330967" y="67716"/>
                  </a:lnTo>
                  <a:lnTo>
                    <a:pt x="268046" y="82343"/>
                  </a:lnTo>
                  <a:lnTo>
                    <a:pt x="205674" y="96427"/>
                  </a:lnTo>
                  <a:lnTo>
                    <a:pt x="142206" y="108887"/>
                  </a:lnTo>
                  <a:lnTo>
                    <a:pt x="78739" y="121888"/>
                  </a:lnTo>
                  <a:lnTo>
                    <a:pt x="15818" y="133806"/>
                  </a:lnTo>
                  <a:lnTo>
                    <a:pt x="0" y="136506"/>
                  </a:lnTo>
                  <a:lnTo>
                    <a:pt x="0" y="86399"/>
                  </a:lnTo>
                  <a:lnTo>
                    <a:pt x="6519" y="85052"/>
                  </a:lnTo>
                  <a:lnTo>
                    <a:pt x="69438" y="72591"/>
                  </a:lnTo>
                  <a:lnTo>
                    <a:pt x="132904" y="60673"/>
                  </a:lnTo>
                  <a:lnTo>
                    <a:pt x="195825" y="49297"/>
                  </a:lnTo>
                  <a:lnTo>
                    <a:pt x="259292" y="39005"/>
                  </a:lnTo>
                  <a:lnTo>
                    <a:pt x="323308" y="29253"/>
                  </a:lnTo>
                  <a:lnTo>
                    <a:pt x="387322" y="20044"/>
                  </a:lnTo>
                  <a:lnTo>
                    <a:pt x="451336" y="12459"/>
                  </a:lnTo>
                  <a:lnTo>
                    <a:pt x="483069" y="8668"/>
                  </a:lnTo>
                  <a:lnTo>
                    <a:pt x="515350" y="5418"/>
                  </a:lnTo>
                  <a:lnTo>
                    <a:pt x="547631" y="2709"/>
                  </a:lnTo>
                  <a:lnTo>
                    <a:pt x="57991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任意多边形 41"/>
            <p:cNvSpPr/>
            <p:nvPr/>
          </p:nvSpPr>
          <p:spPr>
            <a:xfrm>
              <a:off x="6135688" y="1515577"/>
              <a:ext cx="86426" cy="308612"/>
            </a:xfrm>
            <a:custGeom>
              <a:avLst/>
              <a:gdLst>
                <a:gd name="connsiteX0" fmla="*/ 0 w 86426"/>
                <a:gd name="connsiteY0" fmla="*/ 0 h 308612"/>
                <a:gd name="connsiteX1" fmla="*/ 3676 w 86426"/>
                <a:gd name="connsiteY1" fmla="*/ 2365 h 308612"/>
                <a:gd name="connsiteX2" fmla="*/ 10800 w 86426"/>
                <a:gd name="connsiteY2" fmla="*/ 7302 h 308612"/>
                <a:gd name="connsiteX3" fmla="*/ 17376 w 86426"/>
                <a:gd name="connsiteY3" fmla="*/ 12237 h 308612"/>
                <a:gd name="connsiteX4" fmla="*/ 24500 w 86426"/>
                <a:gd name="connsiteY4" fmla="*/ 17722 h 308612"/>
                <a:gd name="connsiteX5" fmla="*/ 31076 w 86426"/>
                <a:gd name="connsiteY5" fmla="*/ 24303 h 308612"/>
                <a:gd name="connsiteX6" fmla="*/ 37105 w 86426"/>
                <a:gd name="connsiteY6" fmla="*/ 30335 h 308612"/>
                <a:gd name="connsiteX7" fmla="*/ 43132 w 86426"/>
                <a:gd name="connsiteY7" fmla="*/ 36369 h 308612"/>
                <a:gd name="connsiteX8" fmla="*/ 48614 w 86426"/>
                <a:gd name="connsiteY8" fmla="*/ 43498 h 308612"/>
                <a:gd name="connsiteX9" fmla="*/ 53546 w 86426"/>
                <a:gd name="connsiteY9" fmla="*/ 50628 h 308612"/>
                <a:gd name="connsiteX10" fmla="*/ 58477 w 86426"/>
                <a:gd name="connsiteY10" fmla="*/ 57757 h 308612"/>
                <a:gd name="connsiteX11" fmla="*/ 63409 w 86426"/>
                <a:gd name="connsiteY11" fmla="*/ 65984 h 308612"/>
                <a:gd name="connsiteX12" fmla="*/ 67246 w 86426"/>
                <a:gd name="connsiteY12" fmla="*/ 73660 h 308612"/>
                <a:gd name="connsiteX13" fmla="*/ 71082 w 86426"/>
                <a:gd name="connsiteY13" fmla="*/ 81887 h 308612"/>
                <a:gd name="connsiteX14" fmla="*/ 74370 w 86426"/>
                <a:gd name="connsiteY14" fmla="*/ 90114 h 308612"/>
                <a:gd name="connsiteX15" fmla="*/ 77109 w 86426"/>
                <a:gd name="connsiteY15" fmla="*/ 98890 h 308612"/>
                <a:gd name="connsiteX16" fmla="*/ 79850 w 86426"/>
                <a:gd name="connsiteY16" fmla="*/ 107664 h 308612"/>
                <a:gd name="connsiteX17" fmla="*/ 82041 w 86426"/>
                <a:gd name="connsiteY17" fmla="*/ 116988 h 308612"/>
                <a:gd name="connsiteX18" fmla="*/ 84235 w 86426"/>
                <a:gd name="connsiteY18" fmla="*/ 126310 h 308612"/>
                <a:gd name="connsiteX19" fmla="*/ 85329 w 86426"/>
                <a:gd name="connsiteY19" fmla="*/ 135086 h 308612"/>
                <a:gd name="connsiteX20" fmla="*/ 85879 w 86426"/>
                <a:gd name="connsiteY20" fmla="*/ 144408 h 308612"/>
                <a:gd name="connsiteX21" fmla="*/ 86426 w 86426"/>
                <a:gd name="connsiteY21" fmla="*/ 153184 h 308612"/>
                <a:gd name="connsiteX22" fmla="*/ 85879 w 86426"/>
                <a:gd name="connsiteY22" fmla="*/ 162506 h 308612"/>
                <a:gd name="connsiteX23" fmla="*/ 85329 w 86426"/>
                <a:gd name="connsiteY23" fmla="*/ 171282 h 308612"/>
                <a:gd name="connsiteX24" fmla="*/ 84235 w 86426"/>
                <a:gd name="connsiteY24" fmla="*/ 180058 h 308612"/>
                <a:gd name="connsiteX25" fmla="*/ 82590 w 86426"/>
                <a:gd name="connsiteY25" fmla="*/ 189380 h 308612"/>
                <a:gd name="connsiteX26" fmla="*/ 80397 w 86426"/>
                <a:gd name="connsiteY26" fmla="*/ 197607 h 308612"/>
                <a:gd name="connsiteX27" fmla="*/ 78206 w 86426"/>
                <a:gd name="connsiteY27" fmla="*/ 206383 h 308612"/>
                <a:gd name="connsiteX28" fmla="*/ 75465 w 86426"/>
                <a:gd name="connsiteY28" fmla="*/ 214608 h 308612"/>
                <a:gd name="connsiteX29" fmla="*/ 72726 w 86426"/>
                <a:gd name="connsiteY29" fmla="*/ 222286 h 308612"/>
                <a:gd name="connsiteX30" fmla="*/ 69438 w 86426"/>
                <a:gd name="connsiteY30" fmla="*/ 230513 h 308612"/>
                <a:gd name="connsiteX31" fmla="*/ 65602 w 86426"/>
                <a:gd name="connsiteY31" fmla="*/ 238191 h 308612"/>
                <a:gd name="connsiteX32" fmla="*/ 60670 w 86426"/>
                <a:gd name="connsiteY32" fmla="*/ 246418 h 308612"/>
                <a:gd name="connsiteX33" fmla="*/ 56285 w 86426"/>
                <a:gd name="connsiteY33" fmla="*/ 253547 h 308612"/>
                <a:gd name="connsiteX34" fmla="*/ 51353 w 86426"/>
                <a:gd name="connsiteY34" fmla="*/ 260677 h 308612"/>
                <a:gd name="connsiteX35" fmla="*/ 46421 w 86426"/>
                <a:gd name="connsiteY35" fmla="*/ 267806 h 308612"/>
                <a:gd name="connsiteX36" fmla="*/ 40393 w 86426"/>
                <a:gd name="connsiteY36" fmla="*/ 274387 h 308612"/>
                <a:gd name="connsiteX37" fmla="*/ 34912 w 86426"/>
                <a:gd name="connsiteY37" fmla="*/ 280421 h 308612"/>
                <a:gd name="connsiteX38" fmla="*/ 28885 w 86426"/>
                <a:gd name="connsiteY38" fmla="*/ 287002 h 308612"/>
                <a:gd name="connsiteX39" fmla="*/ 21761 w 86426"/>
                <a:gd name="connsiteY39" fmla="*/ 293034 h 308612"/>
                <a:gd name="connsiteX40" fmla="*/ 15185 w 86426"/>
                <a:gd name="connsiteY40" fmla="*/ 297970 h 308612"/>
                <a:gd name="connsiteX41" fmla="*/ 8061 w 86426"/>
                <a:gd name="connsiteY41" fmla="*/ 303454 h 308612"/>
                <a:gd name="connsiteX42" fmla="*/ 388 w 86426"/>
                <a:gd name="connsiteY42" fmla="*/ 308390 h 308612"/>
                <a:gd name="connsiteX43" fmla="*/ 0 w 86426"/>
                <a:gd name="connsiteY43" fmla="*/ 308612 h 308612"/>
                <a:gd name="connsiteX44" fmla="*/ 0 w 86426"/>
                <a:gd name="connsiteY44" fmla="*/ 0 h 30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86426" h="308612">
                  <a:moveTo>
                    <a:pt x="0" y="0"/>
                  </a:moveTo>
                  <a:lnTo>
                    <a:pt x="3676" y="2365"/>
                  </a:lnTo>
                  <a:lnTo>
                    <a:pt x="10800" y="7302"/>
                  </a:lnTo>
                  <a:lnTo>
                    <a:pt x="17376" y="12237"/>
                  </a:lnTo>
                  <a:lnTo>
                    <a:pt x="24500" y="17722"/>
                  </a:lnTo>
                  <a:lnTo>
                    <a:pt x="31076" y="24303"/>
                  </a:lnTo>
                  <a:lnTo>
                    <a:pt x="37105" y="30335"/>
                  </a:lnTo>
                  <a:lnTo>
                    <a:pt x="43132" y="36369"/>
                  </a:lnTo>
                  <a:lnTo>
                    <a:pt x="48614" y="43498"/>
                  </a:lnTo>
                  <a:lnTo>
                    <a:pt x="53546" y="50628"/>
                  </a:lnTo>
                  <a:lnTo>
                    <a:pt x="58477" y="57757"/>
                  </a:lnTo>
                  <a:lnTo>
                    <a:pt x="63409" y="65984"/>
                  </a:lnTo>
                  <a:lnTo>
                    <a:pt x="67246" y="73660"/>
                  </a:lnTo>
                  <a:lnTo>
                    <a:pt x="71082" y="81887"/>
                  </a:lnTo>
                  <a:lnTo>
                    <a:pt x="74370" y="90114"/>
                  </a:lnTo>
                  <a:lnTo>
                    <a:pt x="77109" y="98890"/>
                  </a:lnTo>
                  <a:lnTo>
                    <a:pt x="79850" y="107664"/>
                  </a:lnTo>
                  <a:lnTo>
                    <a:pt x="82041" y="116988"/>
                  </a:lnTo>
                  <a:lnTo>
                    <a:pt x="84235" y="126310"/>
                  </a:lnTo>
                  <a:lnTo>
                    <a:pt x="85329" y="135086"/>
                  </a:lnTo>
                  <a:lnTo>
                    <a:pt x="85879" y="144408"/>
                  </a:lnTo>
                  <a:lnTo>
                    <a:pt x="86426" y="153184"/>
                  </a:lnTo>
                  <a:lnTo>
                    <a:pt x="85879" y="162506"/>
                  </a:lnTo>
                  <a:lnTo>
                    <a:pt x="85329" y="171282"/>
                  </a:lnTo>
                  <a:lnTo>
                    <a:pt x="84235" y="180058"/>
                  </a:lnTo>
                  <a:lnTo>
                    <a:pt x="82590" y="189380"/>
                  </a:lnTo>
                  <a:lnTo>
                    <a:pt x="80397" y="197607"/>
                  </a:lnTo>
                  <a:lnTo>
                    <a:pt x="78206" y="206383"/>
                  </a:lnTo>
                  <a:lnTo>
                    <a:pt x="75465" y="214608"/>
                  </a:lnTo>
                  <a:lnTo>
                    <a:pt x="72726" y="222286"/>
                  </a:lnTo>
                  <a:lnTo>
                    <a:pt x="69438" y="230513"/>
                  </a:lnTo>
                  <a:lnTo>
                    <a:pt x="65602" y="238191"/>
                  </a:lnTo>
                  <a:lnTo>
                    <a:pt x="60670" y="246418"/>
                  </a:lnTo>
                  <a:lnTo>
                    <a:pt x="56285" y="253547"/>
                  </a:lnTo>
                  <a:lnTo>
                    <a:pt x="51353" y="260677"/>
                  </a:lnTo>
                  <a:lnTo>
                    <a:pt x="46421" y="267806"/>
                  </a:lnTo>
                  <a:lnTo>
                    <a:pt x="40393" y="274387"/>
                  </a:lnTo>
                  <a:lnTo>
                    <a:pt x="34912" y="280421"/>
                  </a:lnTo>
                  <a:lnTo>
                    <a:pt x="28885" y="287002"/>
                  </a:lnTo>
                  <a:lnTo>
                    <a:pt x="21761" y="293034"/>
                  </a:lnTo>
                  <a:lnTo>
                    <a:pt x="15185" y="297970"/>
                  </a:lnTo>
                  <a:lnTo>
                    <a:pt x="8061" y="303454"/>
                  </a:lnTo>
                  <a:lnTo>
                    <a:pt x="388" y="308390"/>
                  </a:lnTo>
                  <a:lnTo>
                    <a:pt x="0" y="30861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任意多边形 39"/>
            <p:cNvSpPr/>
            <p:nvPr/>
          </p:nvSpPr>
          <p:spPr>
            <a:xfrm>
              <a:off x="6135688" y="1836195"/>
              <a:ext cx="823912" cy="503724"/>
            </a:xfrm>
            <a:custGeom>
              <a:avLst/>
              <a:gdLst>
                <a:gd name="connsiteX0" fmla="*/ 641380 w 823912"/>
                <a:gd name="connsiteY0" fmla="*/ 0 h 503724"/>
                <a:gd name="connsiteX1" fmla="*/ 650150 w 823912"/>
                <a:gd name="connsiteY1" fmla="*/ 0 h 503724"/>
                <a:gd name="connsiteX2" fmla="*/ 659469 w 823912"/>
                <a:gd name="connsiteY2" fmla="*/ 1099 h 503724"/>
                <a:gd name="connsiteX3" fmla="*/ 667691 w 823912"/>
                <a:gd name="connsiteY3" fmla="*/ 1648 h 503724"/>
                <a:gd name="connsiteX4" fmla="*/ 677010 w 823912"/>
                <a:gd name="connsiteY4" fmla="*/ 3296 h 503724"/>
                <a:gd name="connsiteX5" fmla="*/ 685232 w 823912"/>
                <a:gd name="connsiteY5" fmla="*/ 5492 h 503724"/>
                <a:gd name="connsiteX6" fmla="*/ 694002 w 823912"/>
                <a:gd name="connsiteY6" fmla="*/ 7689 h 503724"/>
                <a:gd name="connsiteX7" fmla="*/ 702224 w 823912"/>
                <a:gd name="connsiteY7" fmla="*/ 10436 h 503724"/>
                <a:gd name="connsiteX8" fmla="*/ 710446 w 823912"/>
                <a:gd name="connsiteY8" fmla="*/ 13731 h 503724"/>
                <a:gd name="connsiteX9" fmla="*/ 718668 w 823912"/>
                <a:gd name="connsiteY9" fmla="*/ 17027 h 503724"/>
                <a:gd name="connsiteX10" fmla="*/ 726343 w 823912"/>
                <a:gd name="connsiteY10" fmla="*/ 20871 h 503724"/>
                <a:gd name="connsiteX11" fmla="*/ 734016 w 823912"/>
                <a:gd name="connsiteY11" fmla="*/ 25264 h 503724"/>
                <a:gd name="connsiteX12" fmla="*/ 741143 w 823912"/>
                <a:gd name="connsiteY12" fmla="*/ 29659 h 503724"/>
                <a:gd name="connsiteX13" fmla="*/ 748269 w 823912"/>
                <a:gd name="connsiteY13" fmla="*/ 34600 h 503724"/>
                <a:gd name="connsiteX14" fmla="*/ 755394 w 823912"/>
                <a:gd name="connsiteY14" fmla="*/ 40093 h 503724"/>
                <a:gd name="connsiteX15" fmla="*/ 761972 w 823912"/>
                <a:gd name="connsiteY15" fmla="*/ 45585 h 503724"/>
                <a:gd name="connsiteX16" fmla="*/ 768550 w 823912"/>
                <a:gd name="connsiteY16" fmla="*/ 51627 h 503724"/>
                <a:gd name="connsiteX17" fmla="*/ 775127 w 823912"/>
                <a:gd name="connsiteY17" fmla="*/ 57668 h 503724"/>
                <a:gd name="connsiteX18" fmla="*/ 780608 w 823912"/>
                <a:gd name="connsiteY18" fmla="*/ 64259 h 503724"/>
                <a:gd name="connsiteX19" fmla="*/ 786090 w 823912"/>
                <a:gd name="connsiteY19" fmla="*/ 71399 h 503724"/>
                <a:gd name="connsiteX20" fmla="*/ 791024 w 823912"/>
                <a:gd name="connsiteY20" fmla="*/ 77988 h 503724"/>
                <a:gd name="connsiteX21" fmla="*/ 796505 w 823912"/>
                <a:gd name="connsiteY21" fmla="*/ 86227 h 503724"/>
                <a:gd name="connsiteX22" fmla="*/ 800890 w 823912"/>
                <a:gd name="connsiteY22" fmla="*/ 93367 h 503724"/>
                <a:gd name="connsiteX23" fmla="*/ 804727 w 823912"/>
                <a:gd name="connsiteY23" fmla="*/ 101056 h 503724"/>
                <a:gd name="connsiteX24" fmla="*/ 808564 w 823912"/>
                <a:gd name="connsiteY24" fmla="*/ 109843 h 503724"/>
                <a:gd name="connsiteX25" fmla="*/ 811853 w 823912"/>
                <a:gd name="connsiteY25" fmla="*/ 118080 h 503724"/>
                <a:gd name="connsiteX26" fmla="*/ 815143 w 823912"/>
                <a:gd name="connsiteY26" fmla="*/ 126868 h 503724"/>
                <a:gd name="connsiteX27" fmla="*/ 817883 w 823912"/>
                <a:gd name="connsiteY27" fmla="*/ 135656 h 503724"/>
                <a:gd name="connsiteX28" fmla="*/ 820075 w 823912"/>
                <a:gd name="connsiteY28" fmla="*/ 144443 h 503724"/>
                <a:gd name="connsiteX29" fmla="*/ 821719 w 823912"/>
                <a:gd name="connsiteY29" fmla="*/ 153780 h 503724"/>
                <a:gd name="connsiteX30" fmla="*/ 822816 w 823912"/>
                <a:gd name="connsiteY30" fmla="*/ 163116 h 503724"/>
                <a:gd name="connsiteX31" fmla="*/ 823365 w 823912"/>
                <a:gd name="connsiteY31" fmla="*/ 172452 h 503724"/>
                <a:gd name="connsiteX32" fmla="*/ 823912 w 823912"/>
                <a:gd name="connsiteY32" fmla="*/ 181240 h 503724"/>
                <a:gd name="connsiteX33" fmla="*/ 823365 w 823912"/>
                <a:gd name="connsiteY33" fmla="*/ 190576 h 503724"/>
                <a:gd name="connsiteX34" fmla="*/ 822816 w 823912"/>
                <a:gd name="connsiteY34" fmla="*/ 199364 h 503724"/>
                <a:gd name="connsiteX35" fmla="*/ 821719 w 823912"/>
                <a:gd name="connsiteY35" fmla="*/ 208152 h 503724"/>
                <a:gd name="connsiteX36" fmla="*/ 820624 w 823912"/>
                <a:gd name="connsiteY36" fmla="*/ 216939 h 503724"/>
                <a:gd name="connsiteX37" fmla="*/ 818431 w 823912"/>
                <a:gd name="connsiteY37" fmla="*/ 225176 h 503724"/>
                <a:gd name="connsiteX38" fmla="*/ 816237 w 823912"/>
                <a:gd name="connsiteY38" fmla="*/ 233964 h 503724"/>
                <a:gd name="connsiteX39" fmla="*/ 812949 w 823912"/>
                <a:gd name="connsiteY39" fmla="*/ 242203 h 503724"/>
                <a:gd name="connsiteX40" fmla="*/ 810209 w 823912"/>
                <a:gd name="connsiteY40" fmla="*/ 250989 h 503724"/>
                <a:gd name="connsiteX41" fmla="*/ 806920 w 823912"/>
                <a:gd name="connsiteY41" fmla="*/ 258679 h 503724"/>
                <a:gd name="connsiteX42" fmla="*/ 803083 w 823912"/>
                <a:gd name="connsiteY42" fmla="*/ 266368 h 503724"/>
                <a:gd name="connsiteX43" fmla="*/ 798698 w 823912"/>
                <a:gd name="connsiteY43" fmla="*/ 274056 h 503724"/>
                <a:gd name="connsiteX44" fmla="*/ 794312 w 823912"/>
                <a:gd name="connsiteY44" fmla="*/ 281196 h 503724"/>
                <a:gd name="connsiteX45" fmla="*/ 788830 w 823912"/>
                <a:gd name="connsiteY45" fmla="*/ 288885 h 503724"/>
                <a:gd name="connsiteX46" fmla="*/ 783898 w 823912"/>
                <a:gd name="connsiteY46" fmla="*/ 295476 h 503724"/>
                <a:gd name="connsiteX47" fmla="*/ 778417 w 823912"/>
                <a:gd name="connsiteY47" fmla="*/ 302067 h 503724"/>
                <a:gd name="connsiteX48" fmla="*/ 772386 w 823912"/>
                <a:gd name="connsiteY48" fmla="*/ 309207 h 503724"/>
                <a:gd name="connsiteX49" fmla="*/ 766357 w 823912"/>
                <a:gd name="connsiteY49" fmla="*/ 315248 h 503724"/>
                <a:gd name="connsiteX50" fmla="*/ 759779 w 823912"/>
                <a:gd name="connsiteY50" fmla="*/ 320740 h 503724"/>
                <a:gd name="connsiteX51" fmla="*/ 753203 w 823912"/>
                <a:gd name="connsiteY51" fmla="*/ 326232 h 503724"/>
                <a:gd name="connsiteX52" fmla="*/ 745528 w 823912"/>
                <a:gd name="connsiteY52" fmla="*/ 331724 h 503724"/>
                <a:gd name="connsiteX53" fmla="*/ 738402 w 823912"/>
                <a:gd name="connsiteY53" fmla="*/ 336667 h 503724"/>
                <a:gd name="connsiteX54" fmla="*/ 730180 w 823912"/>
                <a:gd name="connsiteY54" fmla="*/ 341060 h 503724"/>
                <a:gd name="connsiteX55" fmla="*/ 722505 w 823912"/>
                <a:gd name="connsiteY55" fmla="*/ 344904 h 503724"/>
                <a:gd name="connsiteX56" fmla="*/ 714832 w 823912"/>
                <a:gd name="connsiteY56" fmla="*/ 348749 h 503724"/>
                <a:gd name="connsiteX57" fmla="*/ 706061 w 823912"/>
                <a:gd name="connsiteY57" fmla="*/ 352593 h 503724"/>
                <a:gd name="connsiteX58" fmla="*/ 697839 w 823912"/>
                <a:gd name="connsiteY58" fmla="*/ 355340 h 503724"/>
                <a:gd name="connsiteX59" fmla="*/ 688520 w 823912"/>
                <a:gd name="connsiteY59" fmla="*/ 358085 h 503724"/>
                <a:gd name="connsiteX60" fmla="*/ 679750 w 823912"/>
                <a:gd name="connsiteY60" fmla="*/ 360283 h 503724"/>
                <a:gd name="connsiteX61" fmla="*/ 0 w 823912"/>
                <a:gd name="connsiteY61" fmla="*/ 503724 h 503724"/>
                <a:gd name="connsiteX62" fmla="*/ 0 w 823912"/>
                <a:gd name="connsiteY62" fmla="*/ 242652 h 503724"/>
                <a:gd name="connsiteX63" fmla="*/ 15818 w 823912"/>
                <a:gd name="connsiteY63" fmla="*/ 239777 h 503724"/>
                <a:gd name="connsiteX64" fmla="*/ 78739 w 823912"/>
                <a:gd name="connsiteY64" fmla="*/ 228241 h 503724"/>
                <a:gd name="connsiteX65" fmla="*/ 142206 w 823912"/>
                <a:gd name="connsiteY65" fmla="*/ 215057 h 503724"/>
                <a:gd name="connsiteX66" fmla="*/ 205674 w 823912"/>
                <a:gd name="connsiteY66" fmla="*/ 201873 h 503724"/>
                <a:gd name="connsiteX67" fmla="*/ 268046 w 823912"/>
                <a:gd name="connsiteY67" fmla="*/ 188138 h 503724"/>
                <a:gd name="connsiteX68" fmla="*/ 330967 w 823912"/>
                <a:gd name="connsiteY68" fmla="*/ 173306 h 503724"/>
                <a:gd name="connsiteX69" fmla="*/ 393341 w 823912"/>
                <a:gd name="connsiteY69" fmla="*/ 157924 h 503724"/>
                <a:gd name="connsiteX70" fmla="*/ 455712 w 823912"/>
                <a:gd name="connsiteY70" fmla="*/ 140894 h 503724"/>
                <a:gd name="connsiteX71" fmla="*/ 486900 w 823912"/>
                <a:gd name="connsiteY71" fmla="*/ 132653 h 503724"/>
                <a:gd name="connsiteX72" fmla="*/ 518086 w 823912"/>
                <a:gd name="connsiteY72" fmla="*/ 123315 h 503724"/>
                <a:gd name="connsiteX73" fmla="*/ 549272 w 823912"/>
                <a:gd name="connsiteY73" fmla="*/ 113976 h 503724"/>
                <a:gd name="connsiteX74" fmla="*/ 579912 w 823912"/>
                <a:gd name="connsiteY74" fmla="*/ 104087 h 503724"/>
                <a:gd name="connsiteX75" fmla="*/ 547631 w 823912"/>
                <a:gd name="connsiteY75" fmla="*/ 106834 h 503724"/>
                <a:gd name="connsiteX76" fmla="*/ 515350 w 823912"/>
                <a:gd name="connsiteY76" fmla="*/ 110130 h 503724"/>
                <a:gd name="connsiteX77" fmla="*/ 483069 w 823912"/>
                <a:gd name="connsiteY77" fmla="*/ 112877 h 503724"/>
                <a:gd name="connsiteX78" fmla="*/ 451336 w 823912"/>
                <a:gd name="connsiteY78" fmla="*/ 116723 h 503724"/>
                <a:gd name="connsiteX79" fmla="*/ 387322 w 823912"/>
                <a:gd name="connsiteY79" fmla="*/ 124413 h 503724"/>
                <a:gd name="connsiteX80" fmla="*/ 323308 w 823912"/>
                <a:gd name="connsiteY80" fmla="*/ 134301 h 503724"/>
                <a:gd name="connsiteX81" fmla="*/ 259292 w 823912"/>
                <a:gd name="connsiteY81" fmla="*/ 143641 h 503724"/>
                <a:gd name="connsiteX82" fmla="*/ 195825 w 823912"/>
                <a:gd name="connsiteY82" fmla="*/ 154629 h 503724"/>
                <a:gd name="connsiteX83" fmla="*/ 132904 w 823912"/>
                <a:gd name="connsiteY83" fmla="*/ 165614 h 503724"/>
                <a:gd name="connsiteX84" fmla="*/ 69438 w 823912"/>
                <a:gd name="connsiteY84" fmla="*/ 177701 h 503724"/>
                <a:gd name="connsiteX85" fmla="*/ 6519 w 823912"/>
                <a:gd name="connsiteY85" fmla="*/ 190885 h 503724"/>
                <a:gd name="connsiteX86" fmla="*/ 0 w 823912"/>
                <a:gd name="connsiteY86" fmla="*/ 192194 h 503724"/>
                <a:gd name="connsiteX87" fmla="*/ 0 w 823912"/>
                <a:gd name="connsiteY87" fmla="*/ 131989 h 503724"/>
                <a:gd name="connsiteX88" fmla="*/ 604654 w 823912"/>
                <a:gd name="connsiteY88" fmla="*/ 4395 h 503724"/>
                <a:gd name="connsiteX89" fmla="*/ 613973 w 823912"/>
                <a:gd name="connsiteY89" fmla="*/ 2197 h 503724"/>
                <a:gd name="connsiteX90" fmla="*/ 622743 w 823912"/>
                <a:gd name="connsiteY90" fmla="*/ 1099 h 503724"/>
                <a:gd name="connsiteX91" fmla="*/ 632611 w 823912"/>
                <a:gd name="connsiteY91" fmla="*/ 551 h 503724"/>
                <a:gd name="connsiteX92" fmla="*/ 641380 w 823912"/>
                <a:gd name="connsiteY92" fmla="*/ 0 h 50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23912" h="503724">
                  <a:moveTo>
                    <a:pt x="641380" y="0"/>
                  </a:moveTo>
                  <a:lnTo>
                    <a:pt x="650150" y="0"/>
                  </a:lnTo>
                  <a:lnTo>
                    <a:pt x="659469" y="1099"/>
                  </a:lnTo>
                  <a:lnTo>
                    <a:pt x="667691" y="1648"/>
                  </a:lnTo>
                  <a:lnTo>
                    <a:pt x="677010" y="3296"/>
                  </a:lnTo>
                  <a:lnTo>
                    <a:pt x="685232" y="5492"/>
                  </a:lnTo>
                  <a:lnTo>
                    <a:pt x="694002" y="7689"/>
                  </a:lnTo>
                  <a:lnTo>
                    <a:pt x="702224" y="10436"/>
                  </a:lnTo>
                  <a:lnTo>
                    <a:pt x="710446" y="13731"/>
                  </a:lnTo>
                  <a:lnTo>
                    <a:pt x="718668" y="17027"/>
                  </a:lnTo>
                  <a:lnTo>
                    <a:pt x="726343" y="20871"/>
                  </a:lnTo>
                  <a:lnTo>
                    <a:pt x="734016" y="25264"/>
                  </a:lnTo>
                  <a:lnTo>
                    <a:pt x="741143" y="29659"/>
                  </a:lnTo>
                  <a:lnTo>
                    <a:pt x="748269" y="34600"/>
                  </a:lnTo>
                  <a:lnTo>
                    <a:pt x="755394" y="40093"/>
                  </a:lnTo>
                  <a:lnTo>
                    <a:pt x="761972" y="45585"/>
                  </a:lnTo>
                  <a:lnTo>
                    <a:pt x="768550" y="51627"/>
                  </a:lnTo>
                  <a:lnTo>
                    <a:pt x="775127" y="57668"/>
                  </a:lnTo>
                  <a:lnTo>
                    <a:pt x="780608" y="64259"/>
                  </a:lnTo>
                  <a:lnTo>
                    <a:pt x="786090" y="71399"/>
                  </a:lnTo>
                  <a:lnTo>
                    <a:pt x="791024" y="77988"/>
                  </a:lnTo>
                  <a:lnTo>
                    <a:pt x="796505" y="86227"/>
                  </a:lnTo>
                  <a:lnTo>
                    <a:pt x="800890" y="93367"/>
                  </a:lnTo>
                  <a:lnTo>
                    <a:pt x="804727" y="101056"/>
                  </a:lnTo>
                  <a:lnTo>
                    <a:pt x="808564" y="109843"/>
                  </a:lnTo>
                  <a:lnTo>
                    <a:pt x="811853" y="118080"/>
                  </a:lnTo>
                  <a:lnTo>
                    <a:pt x="815143" y="126868"/>
                  </a:lnTo>
                  <a:lnTo>
                    <a:pt x="817883" y="135656"/>
                  </a:lnTo>
                  <a:lnTo>
                    <a:pt x="820075" y="144443"/>
                  </a:lnTo>
                  <a:lnTo>
                    <a:pt x="821719" y="153780"/>
                  </a:lnTo>
                  <a:lnTo>
                    <a:pt x="822816" y="163116"/>
                  </a:lnTo>
                  <a:lnTo>
                    <a:pt x="823365" y="172452"/>
                  </a:lnTo>
                  <a:lnTo>
                    <a:pt x="823912" y="181240"/>
                  </a:lnTo>
                  <a:lnTo>
                    <a:pt x="823365" y="190576"/>
                  </a:lnTo>
                  <a:lnTo>
                    <a:pt x="822816" y="199364"/>
                  </a:lnTo>
                  <a:lnTo>
                    <a:pt x="821719" y="208152"/>
                  </a:lnTo>
                  <a:lnTo>
                    <a:pt x="820624" y="216939"/>
                  </a:lnTo>
                  <a:lnTo>
                    <a:pt x="818431" y="225176"/>
                  </a:lnTo>
                  <a:lnTo>
                    <a:pt x="816237" y="233964"/>
                  </a:lnTo>
                  <a:lnTo>
                    <a:pt x="812949" y="242203"/>
                  </a:lnTo>
                  <a:lnTo>
                    <a:pt x="810209" y="250989"/>
                  </a:lnTo>
                  <a:lnTo>
                    <a:pt x="806920" y="258679"/>
                  </a:lnTo>
                  <a:lnTo>
                    <a:pt x="803083" y="266368"/>
                  </a:lnTo>
                  <a:lnTo>
                    <a:pt x="798698" y="274056"/>
                  </a:lnTo>
                  <a:lnTo>
                    <a:pt x="794312" y="281196"/>
                  </a:lnTo>
                  <a:lnTo>
                    <a:pt x="788830" y="288885"/>
                  </a:lnTo>
                  <a:lnTo>
                    <a:pt x="783898" y="295476"/>
                  </a:lnTo>
                  <a:lnTo>
                    <a:pt x="778417" y="302067"/>
                  </a:lnTo>
                  <a:lnTo>
                    <a:pt x="772386" y="309207"/>
                  </a:lnTo>
                  <a:lnTo>
                    <a:pt x="766357" y="315248"/>
                  </a:lnTo>
                  <a:lnTo>
                    <a:pt x="759779" y="320740"/>
                  </a:lnTo>
                  <a:lnTo>
                    <a:pt x="753203" y="326232"/>
                  </a:lnTo>
                  <a:lnTo>
                    <a:pt x="745528" y="331724"/>
                  </a:lnTo>
                  <a:lnTo>
                    <a:pt x="738402" y="336667"/>
                  </a:lnTo>
                  <a:lnTo>
                    <a:pt x="730180" y="341060"/>
                  </a:lnTo>
                  <a:lnTo>
                    <a:pt x="722505" y="344904"/>
                  </a:lnTo>
                  <a:lnTo>
                    <a:pt x="714832" y="348749"/>
                  </a:lnTo>
                  <a:lnTo>
                    <a:pt x="706061" y="352593"/>
                  </a:lnTo>
                  <a:lnTo>
                    <a:pt x="697839" y="355340"/>
                  </a:lnTo>
                  <a:lnTo>
                    <a:pt x="688520" y="358085"/>
                  </a:lnTo>
                  <a:lnTo>
                    <a:pt x="679750" y="360283"/>
                  </a:lnTo>
                  <a:lnTo>
                    <a:pt x="0" y="503724"/>
                  </a:lnTo>
                  <a:lnTo>
                    <a:pt x="0" y="242652"/>
                  </a:lnTo>
                  <a:lnTo>
                    <a:pt x="15818" y="239777"/>
                  </a:lnTo>
                  <a:lnTo>
                    <a:pt x="78739" y="228241"/>
                  </a:lnTo>
                  <a:lnTo>
                    <a:pt x="142206" y="215057"/>
                  </a:lnTo>
                  <a:lnTo>
                    <a:pt x="205674" y="201873"/>
                  </a:lnTo>
                  <a:lnTo>
                    <a:pt x="268046" y="188138"/>
                  </a:lnTo>
                  <a:lnTo>
                    <a:pt x="330967" y="173306"/>
                  </a:lnTo>
                  <a:lnTo>
                    <a:pt x="393341" y="157924"/>
                  </a:lnTo>
                  <a:lnTo>
                    <a:pt x="455712" y="140894"/>
                  </a:lnTo>
                  <a:lnTo>
                    <a:pt x="486900" y="132653"/>
                  </a:lnTo>
                  <a:lnTo>
                    <a:pt x="518086" y="123315"/>
                  </a:lnTo>
                  <a:lnTo>
                    <a:pt x="549272" y="113976"/>
                  </a:lnTo>
                  <a:lnTo>
                    <a:pt x="579912" y="104087"/>
                  </a:lnTo>
                  <a:lnTo>
                    <a:pt x="547631" y="106834"/>
                  </a:lnTo>
                  <a:lnTo>
                    <a:pt x="515350" y="110130"/>
                  </a:lnTo>
                  <a:lnTo>
                    <a:pt x="483069" y="112877"/>
                  </a:lnTo>
                  <a:lnTo>
                    <a:pt x="451336" y="116723"/>
                  </a:lnTo>
                  <a:lnTo>
                    <a:pt x="387322" y="124413"/>
                  </a:lnTo>
                  <a:lnTo>
                    <a:pt x="323308" y="134301"/>
                  </a:lnTo>
                  <a:lnTo>
                    <a:pt x="259292" y="143641"/>
                  </a:lnTo>
                  <a:lnTo>
                    <a:pt x="195825" y="154629"/>
                  </a:lnTo>
                  <a:lnTo>
                    <a:pt x="132904" y="165614"/>
                  </a:lnTo>
                  <a:lnTo>
                    <a:pt x="69438" y="177701"/>
                  </a:lnTo>
                  <a:lnTo>
                    <a:pt x="6519" y="190885"/>
                  </a:lnTo>
                  <a:lnTo>
                    <a:pt x="0" y="192194"/>
                  </a:lnTo>
                  <a:lnTo>
                    <a:pt x="0" y="131989"/>
                  </a:lnTo>
                  <a:lnTo>
                    <a:pt x="604654" y="4395"/>
                  </a:lnTo>
                  <a:lnTo>
                    <a:pt x="613973" y="2197"/>
                  </a:lnTo>
                  <a:lnTo>
                    <a:pt x="622743" y="1099"/>
                  </a:lnTo>
                  <a:lnTo>
                    <a:pt x="632611" y="551"/>
                  </a:lnTo>
                  <a:lnTo>
                    <a:pt x="64138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任意多边形 35"/>
            <p:cNvSpPr/>
            <p:nvPr/>
          </p:nvSpPr>
          <p:spPr>
            <a:xfrm>
              <a:off x="6135688" y="2362109"/>
              <a:ext cx="823912" cy="501607"/>
            </a:xfrm>
            <a:custGeom>
              <a:avLst/>
              <a:gdLst>
                <a:gd name="connsiteX0" fmla="*/ 641380 w 823912"/>
                <a:gd name="connsiteY0" fmla="*/ 0 h 501607"/>
                <a:gd name="connsiteX1" fmla="*/ 650150 w 823912"/>
                <a:gd name="connsiteY1" fmla="*/ 0 h 501607"/>
                <a:gd name="connsiteX2" fmla="*/ 659469 w 823912"/>
                <a:gd name="connsiteY2" fmla="*/ 1094 h 501607"/>
                <a:gd name="connsiteX3" fmla="*/ 667691 w 823912"/>
                <a:gd name="connsiteY3" fmla="*/ 1641 h 501607"/>
                <a:gd name="connsiteX4" fmla="*/ 677010 w 823912"/>
                <a:gd name="connsiteY4" fmla="*/ 3282 h 501607"/>
                <a:gd name="connsiteX5" fmla="*/ 685232 w 823912"/>
                <a:gd name="connsiteY5" fmla="*/ 4923 h 501607"/>
                <a:gd name="connsiteX6" fmla="*/ 694002 w 823912"/>
                <a:gd name="connsiteY6" fmla="*/ 8204 h 501607"/>
                <a:gd name="connsiteX7" fmla="*/ 702224 w 823912"/>
                <a:gd name="connsiteY7" fmla="*/ 10392 h 501607"/>
                <a:gd name="connsiteX8" fmla="*/ 710446 w 823912"/>
                <a:gd name="connsiteY8" fmla="*/ 13672 h 501607"/>
                <a:gd name="connsiteX9" fmla="*/ 718668 w 823912"/>
                <a:gd name="connsiteY9" fmla="*/ 16954 h 501607"/>
                <a:gd name="connsiteX10" fmla="*/ 726343 w 823912"/>
                <a:gd name="connsiteY10" fmla="*/ 20783 h 501607"/>
                <a:gd name="connsiteX11" fmla="*/ 734016 w 823912"/>
                <a:gd name="connsiteY11" fmla="*/ 24611 h 501607"/>
                <a:gd name="connsiteX12" fmla="*/ 741143 w 823912"/>
                <a:gd name="connsiteY12" fmla="*/ 29532 h 501607"/>
                <a:gd name="connsiteX13" fmla="*/ 748269 w 823912"/>
                <a:gd name="connsiteY13" fmla="*/ 34455 h 501607"/>
                <a:gd name="connsiteX14" fmla="*/ 755394 w 823912"/>
                <a:gd name="connsiteY14" fmla="*/ 39925 h 501607"/>
                <a:gd name="connsiteX15" fmla="*/ 761972 w 823912"/>
                <a:gd name="connsiteY15" fmla="*/ 45393 h 501607"/>
                <a:gd name="connsiteX16" fmla="*/ 768550 w 823912"/>
                <a:gd name="connsiteY16" fmla="*/ 51409 h 501607"/>
                <a:gd name="connsiteX17" fmla="*/ 775127 w 823912"/>
                <a:gd name="connsiteY17" fmla="*/ 57426 h 501607"/>
                <a:gd name="connsiteX18" fmla="*/ 780608 w 823912"/>
                <a:gd name="connsiteY18" fmla="*/ 63988 h 501607"/>
                <a:gd name="connsiteX19" fmla="*/ 786090 w 823912"/>
                <a:gd name="connsiteY19" fmla="*/ 71098 h 501607"/>
                <a:gd name="connsiteX20" fmla="*/ 791024 w 823912"/>
                <a:gd name="connsiteY20" fmla="*/ 77660 h 501607"/>
                <a:gd name="connsiteX21" fmla="*/ 796505 w 823912"/>
                <a:gd name="connsiteY21" fmla="*/ 85317 h 501607"/>
                <a:gd name="connsiteX22" fmla="*/ 800890 w 823912"/>
                <a:gd name="connsiteY22" fmla="*/ 92973 h 501607"/>
                <a:gd name="connsiteX23" fmla="*/ 804727 w 823912"/>
                <a:gd name="connsiteY23" fmla="*/ 100631 h 501607"/>
                <a:gd name="connsiteX24" fmla="*/ 808564 w 823912"/>
                <a:gd name="connsiteY24" fmla="*/ 109380 h 501607"/>
                <a:gd name="connsiteX25" fmla="*/ 811853 w 823912"/>
                <a:gd name="connsiteY25" fmla="*/ 117585 h 501607"/>
                <a:gd name="connsiteX26" fmla="*/ 815143 w 823912"/>
                <a:gd name="connsiteY26" fmla="*/ 125787 h 501607"/>
                <a:gd name="connsiteX27" fmla="*/ 817883 w 823912"/>
                <a:gd name="connsiteY27" fmla="*/ 135086 h 501607"/>
                <a:gd name="connsiteX28" fmla="*/ 820075 w 823912"/>
                <a:gd name="connsiteY28" fmla="*/ 143836 h 501607"/>
                <a:gd name="connsiteX29" fmla="*/ 821719 w 823912"/>
                <a:gd name="connsiteY29" fmla="*/ 153134 h 501607"/>
                <a:gd name="connsiteX30" fmla="*/ 822816 w 823912"/>
                <a:gd name="connsiteY30" fmla="*/ 162431 h 501607"/>
                <a:gd name="connsiteX31" fmla="*/ 823365 w 823912"/>
                <a:gd name="connsiteY31" fmla="*/ 171727 h 501607"/>
                <a:gd name="connsiteX32" fmla="*/ 823912 w 823912"/>
                <a:gd name="connsiteY32" fmla="*/ 180479 h 501607"/>
                <a:gd name="connsiteX33" fmla="*/ 823365 w 823912"/>
                <a:gd name="connsiteY33" fmla="*/ 189775 h 501607"/>
                <a:gd name="connsiteX34" fmla="*/ 822816 w 823912"/>
                <a:gd name="connsiteY34" fmla="*/ 198527 h 501607"/>
                <a:gd name="connsiteX35" fmla="*/ 821719 w 823912"/>
                <a:gd name="connsiteY35" fmla="*/ 206729 h 501607"/>
                <a:gd name="connsiteX36" fmla="*/ 820624 w 823912"/>
                <a:gd name="connsiteY36" fmla="*/ 216028 h 501607"/>
                <a:gd name="connsiteX37" fmla="*/ 818431 w 823912"/>
                <a:gd name="connsiteY37" fmla="*/ 224230 h 501607"/>
                <a:gd name="connsiteX38" fmla="*/ 816237 w 823912"/>
                <a:gd name="connsiteY38" fmla="*/ 232982 h 501607"/>
                <a:gd name="connsiteX39" fmla="*/ 812949 w 823912"/>
                <a:gd name="connsiteY39" fmla="*/ 241185 h 501607"/>
                <a:gd name="connsiteX40" fmla="*/ 810209 w 823912"/>
                <a:gd name="connsiteY40" fmla="*/ 249934 h 501607"/>
                <a:gd name="connsiteX41" fmla="*/ 806920 w 823912"/>
                <a:gd name="connsiteY41" fmla="*/ 257592 h 501607"/>
                <a:gd name="connsiteX42" fmla="*/ 803083 w 823912"/>
                <a:gd name="connsiteY42" fmla="*/ 265247 h 501607"/>
                <a:gd name="connsiteX43" fmla="*/ 798698 w 823912"/>
                <a:gd name="connsiteY43" fmla="*/ 272905 h 501607"/>
                <a:gd name="connsiteX44" fmla="*/ 794312 w 823912"/>
                <a:gd name="connsiteY44" fmla="*/ 280015 h 501607"/>
                <a:gd name="connsiteX45" fmla="*/ 788830 w 823912"/>
                <a:gd name="connsiteY45" fmla="*/ 287124 h 501607"/>
                <a:gd name="connsiteX46" fmla="*/ 783898 w 823912"/>
                <a:gd name="connsiteY46" fmla="*/ 294235 h 501607"/>
                <a:gd name="connsiteX47" fmla="*/ 778417 w 823912"/>
                <a:gd name="connsiteY47" fmla="*/ 300797 h 501607"/>
                <a:gd name="connsiteX48" fmla="*/ 772386 w 823912"/>
                <a:gd name="connsiteY48" fmla="*/ 307360 h 501607"/>
                <a:gd name="connsiteX49" fmla="*/ 766357 w 823912"/>
                <a:gd name="connsiteY49" fmla="*/ 313922 h 501607"/>
                <a:gd name="connsiteX50" fmla="*/ 759779 w 823912"/>
                <a:gd name="connsiteY50" fmla="*/ 319392 h 501607"/>
                <a:gd name="connsiteX51" fmla="*/ 753203 w 823912"/>
                <a:gd name="connsiteY51" fmla="*/ 324861 h 501607"/>
                <a:gd name="connsiteX52" fmla="*/ 745528 w 823912"/>
                <a:gd name="connsiteY52" fmla="*/ 330329 h 501607"/>
                <a:gd name="connsiteX53" fmla="*/ 738402 w 823912"/>
                <a:gd name="connsiteY53" fmla="*/ 335252 h 501607"/>
                <a:gd name="connsiteX54" fmla="*/ 730180 w 823912"/>
                <a:gd name="connsiteY54" fmla="*/ 339627 h 501607"/>
                <a:gd name="connsiteX55" fmla="*/ 722505 w 823912"/>
                <a:gd name="connsiteY55" fmla="*/ 343456 h 501607"/>
                <a:gd name="connsiteX56" fmla="*/ 714832 w 823912"/>
                <a:gd name="connsiteY56" fmla="*/ 347283 h 501607"/>
                <a:gd name="connsiteX57" fmla="*/ 706061 w 823912"/>
                <a:gd name="connsiteY57" fmla="*/ 351112 h 501607"/>
                <a:gd name="connsiteX58" fmla="*/ 697839 w 823912"/>
                <a:gd name="connsiteY58" fmla="*/ 353847 h 501607"/>
                <a:gd name="connsiteX59" fmla="*/ 688520 w 823912"/>
                <a:gd name="connsiteY59" fmla="*/ 356582 h 501607"/>
                <a:gd name="connsiteX60" fmla="*/ 679750 w 823912"/>
                <a:gd name="connsiteY60" fmla="*/ 358769 h 501607"/>
                <a:gd name="connsiteX61" fmla="*/ 0 w 823912"/>
                <a:gd name="connsiteY61" fmla="*/ 501607 h 501607"/>
                <a:gd name="connsiteX62" fmla="*/ 0 w 823912"/>
                <a:gd name="connsiteY62" fmla="*/ 239776 h 501607"/>
                <a:gd name="connsiteX63" fmla="*/ 15818 w 823912"/>
                <a:gd name="connsiteY63" fmla="*/ 237038 h 501607"/>
                <a:gd name="connsiteX64" fmla="*/ 78739 w 823912"/>
                <a:gd name="connsiteY64" fmla="*/ 224953 h 501607"/>
                <a:gd name="connsiteX65" fmla="*/ 142206 w 823912"/>
                <a:gd name="connsiteY65" fmla="*/ 212318 h 501607"/>
                <a:gd name="connsiteX66" fmla="*/ 205674 w 823912"/>
                <a:gd name="connsiteY66" fmla="*/ 198584 h 501607"/>
                <a:gd name="connsiteX67" fmla="*/ 268046 w 823912"/>
                <a:gd name="connsiteY67" fmla="*/ 184851 h 501607"/>
                <a:gd name="connsiteX68" fmla="*/ 330967 w 823912"/>
                <a:gd name="connsiteY68" fmla="*/ 170017 h 501607"/>
                <a:gd name="connsiteX69" fmla="*/ 393341 w 823912"/>
                <a:gd name="connsiteY69" fmla="*/ 154637 h 501607"/>
                <a:gd name="connsiteX70" fmla="*/ 455712 w 823912"/>
                <a:gd name="connsiteY70" fmla="*/ 138155 h 501607"/>
                <a:gd name="connsiteX71" fmla="*/ 486900 w 823912"/>
                <a:gd name="connsiteY71" fmla="*/ 129915 h 501607"/>
                <a:gd name="connsiteX72" fmla="*/ 518086 w 823912"/>
                <a:gd name="connsiteY72" fmla="*/ 120577 h 501607"/>
                <a:gd name="connsiteX73" fmla="*/ 549272 w 823912"/>
                <a:gd name="connsiteY73" fmla="*/ 111237 h 501607"/>
                <a:gd name="connsiteX74" fmla="*/ 579912 w 823912"/>
                <a:gd name="connsiteY74" fmla="*/ 101348 h 501607"/>
                <a:gd name="connsiteX75" fmla="*/ 547631 w 823912"/>
                <a:gd name="connsiteY75" fmla="*/ 103547 h 501607"/>
                <a:gd name="connsiteX76" fmla="*/ 515350 w 823912"/>
                <a:gd name="connsiteY76" fmla="*/ 106294 h 501607"/>
                <a:gd name="connsiteX77" fmla="*/ 483069 w 823912"/>
                <a:gd name="connsiteY77" fmla="*/ 110138 h 501607"/>
                <a:gd name="connsiteX78" fmla="*/ 451336 w 823912"/>
                <a:gd name="connsiteY78" fmla="*/ 113435 h 501607"/>
                <a:gd name="connsiteX79" fmla="*/ 387322 w 823912"/>
                <a:gd name="connsiteY79" fmla="*/ 121674 h 501607"/>
                <a:gd name="connsiteX80" fmla="*/ 323308 w 823912"/>
                <a:gd name="connsiteY80" fmla="*/ 131014 h 501607"/>
                <a:gd name="connsiteX81" fmla="*/ 259292 w 823912"/>
                <a:gd name="connsiteY81" fmla="*/ 140902 h 501607"/>
                <a:gd name="connsiteX82" fmla="*/ 195825 w 823912"/>
                <a:gd name="connsiteY82" fmla="*/ 151890 h 501607"/>
                <a:gd name="connsiteX83" fmla="*/ 132904 w 823912"/>
                <a:gd name="connsiteY83" fmla="*/ 162876 h 501607"/>
                <a:gd name="connsiteX84" fmla="*/ 69438 w 823912"/>
                <a:gd name="connsiteY84" fmla="*/ 174962 h 501607"/>
                <a:gd name="connsiteX85" fmla="*/ 6519 w 823912"/>
                <a:gd name="connsiteY85" fmla="*/ 187047 h 501607"/>
                <a:gd name="connsiteX86" fmla="*/ 0 w 823912"/>
                <a:gd name="connsiteY86" fmla="*/ 188470 h 501607"/>
                <a:gd name="connsiteX87" fmla="*/ 0 w 823912"/>
                <a:gd name="connsiteY87" fmla="*/ 131130 h 501607"/>
                <a:gd name="connsiteX88" fmla="*/ 604654 w 823912"/>
                <a:gd name="connsiteY88" fmla="*/ 3829 h 501607"/>
                <a:gd name="connsiteX89" fmla="*/ 613973 w 823912"/>
                <a:gd name="connsiteY89" fmla="*/ 2188 h 501607"/>
                <a:gd name="connsiteX90" fmla="*/ 622743 w 823912"/>
                <a:gd name="connsiteY90" fmla="*/ 1094 h 501607"/>
                <a:gd name="connsiteX91" fmla="*/ 632611 w 823912"/>
                <a:gd name="connsiteY91" fmla="*/ 547 h 501607"/>
                <a:gd name="connsiteX92" fmla="*/ 641380 w 823912"/>
                <a:gd name="connsiteY92" fmla="*/ 0 h 501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23912" h="501607">
                  <a:moveTo>
                    <a:pt x="641380" y="0"/>
                  </a:moveTo>
                  <a:lnTo>
                    <a:pt x="650150" y="0"/>
                  </a:lnTo>
                  <a:lnTo>
                    <a:pt x="659469" y="1094"/>
                  </a:lnTo>
                  <a:lnTo>
                    <a:pt x="667691" y="1641"/>
                  </a:lnTo>
                  <a:lnTo>
                    <a:pt x="677010" y="3282"/>
                  </a:lnTo>
                  <a:lnTo>
                    <a:pt x="685232" y="4923"/>
                  </a:lnTo>
                  <a:lnTo>
                    <a:pt x="694002" y="8204"/>
                  </a:lnTo>
                  <a:lnTo>
                    <a:pt x="702224" y="10392"/>
                  </a:lnTo>
                  <a:lnTo>
                    <a:pt x="710446" y="13672"/>
                  </a:lnTo>
                  <a:lnTo>
                    <a:pt x="718668" y="16954"/>
                  </a:lnTo>
                  <a:lnTo>
                    <a:pt x="726343" y="20783"/>
                  </a:lnTo>
                  <a:lnTo>
                    <a:pt x="734016" y="24611"/>
                  </a:lnTo>
                  <a:lnTo>
                    <a:pt x="741143" y="29532"/>
                  </a:lnTo>
                  <a:lnTo>
                    <a:pt x="748269" y="34455"/>
                  </a:lnTo>
                  <a:lnTo>
                    <a:pt x="755394" y="39925"/>
                  </a:lnTo>
                  <a:lnTo>
                    <a:pt x="761972" y="45393"/>
                  </a:lnTo>
                  <a:lnTo>
                    <a:pt x="768550" y="51409"/>
                  </a:lnTo>
                  <a:lnTo>
                    <a:pt x="775127" y="57426"/>
                  </a:lnTo>
                  <a:lnTo>
                    <a:pt x="780608" y="63988"/>
                  </a:lnTo>
                  <a:lnTo>
                    <a:pt x="786090" y="71098"/>
                  </a:lnTo>
                  <a:lnTo>
                    <a:pt x="791024" y="77660"/>
                  </a:lnTo>
                  <a:lnTo>
                    <a:pt x="796505" y="85317"/>
                  </a:lnTo>
                  <a:lnTo>
                    <a:pt x="800890" y="92973"/>
                  </a:lnTo>
                  <a:lnTo>
                    <a:pt x="804727" y="100631"/>
                  </a:lnTo>
                  <a:lnTo>
                    <a:pt x="808564" y="109380"/>
                  </a:lnTo>
                  <a:lnTo>
                    <a:pt x="811853" y="117585"/>
                  </a:lnTo>
                  <a:lnTo>
                    <a:pt x="815143" y="125787"/>
                  </a:lnTo>
                  <a:lnTo>
                    <a:pt x="817883" y="135086"/>
                  </a:lnTo>
                  <a:lnTo>
                    <a:pt x="820075" y="143836"/>
                  </a:lnTo>
                  <a:lnTo>
                    <a:pt x="821719" y="153134"/>
                  </a:lnTo>
                  <a:lnTo>
                    <a:pt x="822816" y="162431"/>
                  </a:lnTo>
                  <a:lnTo>
                    <a:pt x="823365" y="171727"/>
                  </a:lnTo>
                  <a:lnTo>
                    <a:pt x="823912" y="180479"/>
                  </a:lnTo>
                  <a:lnTo>
                    <a:pt x="823365" y="189775"/>
                  </a:lnTo>
                  <a:lnTo>
                    <a:pt x="822816" y="198527"/>
                  </a:lnTo>
                  <a:lnTo>
                    <a:pt x="821719" y="206729"/>
                  </a:lnTo>
                  <a:lnTo>
                    <a:pt x="820624" y="216028"/>
                  </a:lnTo>
                  <a:lnTo>
                    <a:pt x="818431" y="224230"/>
                  </a:lnTo>
                  <a:lnTo>
                    <a:pt x="816237" y="232982"/>
                  </a:lnTo>
                  <a:lnTo>
                    <a:pt x="812949" y="241185"/>
                  </a:lnTo>
                  <a:lnTo>
                    <a:pt x="810209" y="249934"/>
                  </a:lnTo>
                  <a:lnTo>
                    <a:pt x="806920" y="257592"/>
                  </a:lnTo>
                  <a:lnTo>
                    <a:pt x="803083" y="265247"/>
                  </a:lnTo>
                  <a:lnTo>
                    <a:pt x="798698" y="272905"/>
                  </a:lnTo>
                  <a:lnTo>
                    <a:pt x="794312" y="280015"/>
                  </a:lnTo>
                  <a:lnTo>
                    <a:pt x="788830" y="287124"/>
                  </a:lnTo>
                  <a:lnTo>
                    <a:pt x="783898" y="294235"/>
                  </a:lnTo>
                  <a:lnTo>
                    <a:pt x="778417" y="300797"/>
                  </a:lnTo>
                  <a:lnTo>
                    <a:pt x="772386" y="307360"/>
                  </a:lnTo>
                  <a:lnTo>
                    <a:pt x="766357" y="313922"/>
                  </a:lnTo>
                  <a:lnTo>
                    <a:pt x="759779" y="319392"/>
                  </a:lnTo>
                  <a:lnTo>
                    <a:pt x="753203" y="324861"/>
                  </a:lnTo>
                  <a:lnTo>
                    <a:pt x="745528" y="330329"/>
                  </a:lnTo>
                  <a:lnTo>
                    <a:pt x="738402" y="335252"/>
                  </a:lnTo>
                  <a:lnTo>
                    <a:pt x="730180" y="339627"/>
                  </a:lnTo>
                  <a:lnTo>
                    <a:pt x="722505" y="343456"/>
                  </a:lnTo>
                  <a:lnTo>
                    <a:pt x="714832" y="347283"/>
                  </a:lnTo>
                  <a:lnTo>
                    <a:pt x="706061" y="351112"/>
                  </a:lnTo>
                  <a:lnTo>
                    <a:pt x="697839" y="353847"/>
                  </a:lnTo>
                  <a:lnTo>
                    <a:pt x="688520" y="356582"/>
                  </a:lnTo>
                  <a:lnTo>
                    <a:pt x="679750" y="358769"/>
                  </a:lnTo>
                  <a:lnTo>
                    <a:pt x="0" y="501607"/>
                  </a:lnTo>
                  <a:lnTo>
                    <a:pt x="0" y="239776"/>
                  </a:lnTo>
                  <a:lnTo>
                    <a:pt x="15818" y="237038"/>
                  </a:lnTo>
                  <a:lnTo>
                    <a:pt x="78739" y="224953"/>
                  </a:lnTo>
                  <a:lnTo>
                    <a:pt x="142206" y="212318"/>
                  </a:lnTo>
                  <a:lnTo>
                    <a:pt x="205674" y="198584"/>
                  </a:lnTo>
                  <a:lnTo>
                    <a:pt x="268046" y="184851"/>
                  </a:lnTo>
                  <a:lnTo>
                    <a:pt x="330967" y="170017"/>
                  </a:lnTo>
                  <a:lnTo>
                    <a:pt x="393341" y="154637"/>
                  </a:lnTo>
                  <a:lnTo>
                    <a:pt x="455712" y="138155"/>
                  </a:lnTo>
                  <a:lnTo>
                    <a:pt x="486900" y="129915"/>
                  </a:lnTo>
                  <a:lnTo>
                    <a:pt x="518086" y="120577"/>
                  </a:lnTo>
                  <a:lnTo>
                    <a:pt x="549272" y="111237"/>
                  </a:lnTo>
                  <a:lnTo>
                    <a:pt x="579912" y="101348"/>
                  </a:lnTo>
                  <a:lnTo>
                    <a:pt x="547631" y="103547"/>
                  </a:lnTo>
                  <a:lnTo>
                    <a:pt x="515350" y="106294"/>
                  </a:lnTo>
                  <a:lnTo>
                    <a:pt x="483069" y="110138"/>
                  </a:lnTo>
                  <a:lnTo>
                    <a:pt x="451336" y="113435"/>
                  </a:lnTo>
                  <a:lnTo>
                    <a:pt x="387322" y="121674"/>
                  </a:lnTo>
                  <a:lnTo>
                    <a:pt x="323308" y="131014"/>
                  </a:lnTo>
                  <a:lnTo>
                    <a:pt x="259292" y="140902"/>
                  </a:lnTo>
                  <a:lnTo>
                    <a:pt x="195825" y="151890"/>
                  </a:lnTo>
                  <a:lnTo>
                    <a:pt x="132904" y="162876"/>
                  </a:lnTo>
                  <a:lnTo>
                    <a:pt x="69438" y="174962"/>
                  </a:lnTo>
                  <a:lnTo>
                    <a:pt x="6519" y="187047"/>
                  </a:lnTo>
                  <a:lnTo>
                    <a:pt x="0" y="188470"/>
                  </a:lnTo>
                  <a:lnTo>
                    <a:pt x="0" y="131130"/>
                  </a:lnTo>
                  <a:lnTo>
                    <a:pt x="604654" y="3829"/>
                  </a:lnTo>
                  <a:lnTo>
                    <a:pt x="613973" y="2188"/>
                  </a:lnTo>
                  <a:lnTo>
                    <a:pt x="622743" y="1094"/>
                  </a:lnTo>
                  <a:lnTo>
                    <a:pt x="632611" y="547"/>
                  </a:lnTo>
                  <a:lnTo>
                    <a:pt x="64138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任意多边形 31"/>
            <p:cNvSpPr/>
            <p:nvPr/>
          </p:nvSpPr>
          <p:spPr>
            <a:xfrm>
              <a:off x="6135688" y="2885282"/>
              <a:ext cx="823912" cy="503724"/>
            </a:xfrm>
            <a:custGeom>
              <a:avLst/>
              <a:gdLst>
                <a:gd name="connsiteX0" fmla="*/ 641380 w 823912"/>
                <a:gd name="connsiteY0" fmla="*/ 0 h 503724"/>
                <a:gd name="connsiteX1" fmla="*/ 650150 w 823912"/>
                <a:gd name="connsiteY1" fmla="*/ 0 h 503724"/>
                <a:gd name="connsiteX2" fmla="*/ 659469 w 823912"/>
                <a:gd name="connsiteY2" fmla="*/ 1099 h 503724"/>
                <a:gd name="connsiteX3" fmla="*/ 667691 w 823912"/>
                <a:gd name="connsiteY3" fmla="*/ 1648 h 503724"/>
                <a:gd name="connsiteX4" fmla="*/ 677010 w 823912"/>
                <a:gd name="connsiteY4" fmla="*/ 3296 h 503724"/>
                <a:gd name="connsiteX5" fmla="*/ 685232 w 823912"/>
                <a:gd name="connsiteY5" fmla="*/ 4943 h 503724"/>
                <a:gd name="connsiteX6" fmla="*/ 694002 w 823912"/>
                <a:gd name="connsiteY6" fmla="*/ 8239 h 503724"/>
                <a:gd name="connsiteX7" fmla="*/ 702224 w 823912"/>
                <a:gd name="connsiteY7" fmla="*/ 10435 h 503724"/>
                <a:gd name="connsiteX8" fmla="*/ 710446 w 823912"/>
                <a:gd name="connsiteY8" fmla="*/ 13731 h 503724"/>
                <a:gd name="connsiteX9" fmla="*/ 718668 w 823912"/>
                <a:gd name="connsiteY9" fmla="*/ 17027 h 503724"/>
                <a:gd name="connsiteX10" fmla="*/ 726343 w 823912"/>
                <a:gd name="connsiteY10" fmla="*/ 20871 h 503724"/>
                <a:gd name="connsiteX11" fmla="*/ 734016 w 823912"/>
                <a:gd name="connsiteY11" fmla="*/ 24715 h 503724"/>
                <a:gd name="connsiteX12" fmla="*/ 741143 w 823912"/>
                <a:gd name="connsiteY12" fmla="*/ 30207 h 503724"/>
                <a:gd name="connsiteX13" fmla="*/ 748269 w 823912"/>
                <a:gd name="connsiteY13" fmla="*/ 34600 h 503724"/>
                <a:gd name="connsiteX14" fmla="*/ 755394 w 823912"/>
                <a:gd name="connsiteY14" fmla="*/ 40092 h 503724"/>
                <a:gd name="connsiteX15" fmla="*/ 761972 w 823912"/>
                <a:gd name="connsiteY15" fmla="*/ 45584 h 503724"/>
                <a:gd name="connsiteX16" fmla="*/ 768550 w 823912"/>
                <a:gd name="connsiteY16" fmla="*/ 51627 h 503724"/>
                <a:gd name="connsiteX17" fmla="*/ 775127 w 823912"/>
                <a:gd name="connsiteY17" fmla="*/ 57667 h 503724"/>
                <a:gd name="connsiteX18" fmla="*/ 780608 w 823912"/>
                <a:gd name="connsiteY18" fmla="*/ 64259 h 503724"/>
                <a:gd name="connsiteX19" fmla="*/ 786090 w 823912"/>
                <a:gd name="connsiteY19" fmla="*/ 71398 h 503724"/>
                <a:gd name="connsiteX20" fmla="*/ 791024 w 823912"/>
                <a:gd name="connsiteY20" fmla="*/ 78537 h 503724"/>
                <a:gd name="connsiteX21" fmla="*/ 796505 w 823912"/>
                <a:gd name="connsiteY21" fmla="*/ 85676 h 503724"/>
                <a:gd name="connsiteX22" fmla="*/ 800890 w 823912"/>
                <a:gd name="connsiteY22" fmla="*/ 93367 h 503724"/>
                <a:gd name="connsiteX23" fmla="*/ 804727 w 823912"/>
                <a:gd name="connsiteY23" fmla="*/ 101055 h 503724"/>
                <a:gd name="connsiteX24" fmla="*/ 808564 w 823912"/>
                <a:gd name="connsiteY24" fmla="*/ 109843 h 503724"/>
                <a:gd name="connsiteX25" fmla="*/ 811853 w 823912"/>
                <a:gd name="connsiteY25" fmla="*/ 118080 h 503724"/>
                <a:gd name="connsiteX26" fmla="*/ 815143 w 823912"/>
                <a:gd name="connsiteY26" fmla="*/ 126319 h 503724"/>
                <a:gd name="connsiteX27" fmla="*/ 817883 w 823912"/>
                <a:gd name="connsiteY27" fmla="*/ 135655 h 503724"/>
                <a:gd name="connsiteX28" fmla="*/ 820075 w 823912"/>
                <a:gd name="connsiteY28" fmla="*/ 144443 h 503724"/>
                <a:gd name="connsiteX29" fmla="*/ 821719 w 823912"/>
                <a:gd name="connsiteY29" fmla="*/ 153779 h 503724"/>
                <a:gd name="connsiteX30" fmla="*/ 822816 w 823912"/>
                <a:gd name="connsiteY30" fmla="*/ 163116 h 503724"/>
                <a:gd name="connsiteX31" fmla="*/ 823365 w 823912"/>
                <a:gd name="connsiteY31" fmla="*/ 172452 h 503724"/>
                <a:gd name="connsiteX32" fmla="*/ 823912 w 823912"/>
                <a:gd name="connsiteY32" fmla="*/ 181240 h 503724"/>
                <a:gd name="connsiteX33" fmla="*/ 823365 w 823912"/>
                <a:gd name="connsiteY33" fmla="*/ 190027 h 503724"/>
                <a:gd name="connsiteX34" fmla="*/ 822816 w 823912"/>
                <a:gd name="connsiteY34" fmla="*/ 199364 h 503724"/>
                <a:gd name="connsiteX35" fmla="*/ 821719 w 823912"/>
                <a:gd name="connsiteY35" fmla="*/ 207603 h 503724"/>
                <a:gd name="connsiteX36" fmla="*/ 820624 w 823912"/>
                <a:gd name="connsiteY36" fmla="*/ 216939 h 503724"/>
                <a:gd name="connsiteX37" fmla="*/ 818431 w 823912"/>
                <a:gd name="connsiteY37" fmla="*/ 225176 h 503724"/>
                <a:gd name="connsiteX38" fmla="*/ 816237 w 823912"/>
                <a:gd name="connsiteY38" fmla="*/ 233964 h 503724"/>
                <a:gd name="connsiteX39" fmla="*/ 812949 w 823912"/>
                <a:gd name="connsiteY39" fmla="*/ 242203 h 503724"/>
                <a:gd name="connsiteX40" fmla="*/ 810209 w 823912"/>
                <a:gd name="connsiteY40" fmla="*/ 250440 h 503724"/>
                <a:gd name="connsiteX41" fmla="*/ 806920 w 823912"/>
                <a:gd name="connsiteY41" fmla="*/ 258679 h 503724"/>
                <a:gd name="connsiteX42" fmla="*/ 803083 w 823912"/>
                <a:gd name="connsiteY42" fmla="*/ 266367 h 503724"/>
                <a:gd name="connsiteX43" fmla="*/ 798698 w 823912"/>
                <a:gd name="connsiteY43" fmla="*/ 274056 h 503724"/>
                <a:gd name="connsiteX44" fmla="*/ 794312 w 823912"/>
                <a:gd name="connsiteY44" fmla="*/ 281196 h 503724"/>
                <a:gd name="connsiteX45" fmla="*/ 788830 w 823912"/>
                <a:gd name="connsiteY45" fmla="*/ 288336 h 503724"/>
                <a:gd name="connsiteX46" fmla="*/ 783898 w 823912"/>
                <a:gd name="connsiteY46" fmla="*/ 295475 h 503724"/>
                <a:gd name="connsiteX47" fmla="*/ 778417 w 823912"/>
                <a:gd name="connsiteY47" fmla="*/ 302067 h 503724"/>
                <a:gd name="connsiteX48" fmla="*/ 772386 w 823912"/>
                <a:gd name="connsiteY48" fmla="*/ 308656 h 503724"/>
                <a:gd name="connsiteX49" fmla="*/ 766357 w 823912"/>
                <a:gd name="connsiteY49" fmla="*/ 315247 h 503724"/>
                <a:gd name="connsiteX50" fmla="*/ 759779 w 823912"/>
                <a:gd name="connsiteY50" fmla="*/ 320739 h 503724"/>
                <a:gd name="connsiteX51" fmla="*/ 753203 w 823912"/>
                <a:gd name="connsiteY51" fmla="*/ 326231 h 503724"/>
                <a:gd name="connsiteX52" fmla="*/ 745528 w 823912"/>
                <a:gd name="connsiteY52" fmla="*/ 331175 h 503724"/>
                <a:gd name="connsiteX53" fmla="*/ 738402 w 823912"/>
                <a:gd name="connsiteY53" fmla="*/ 336667 h 503724"/>
                <a:gd name="connsiteX54" fmla="*/ 730180 w 823912"/>
                <a:gd name="connsiteY54" fmla="*/ 341060 h 503724"/>
                <a:gd name="connsiteX55" fmla="*/ 722505 w 823912"/>
                <a:gd name="connsiteY55" fmla="*/ 344904 h 503724"/>
                <a:gd name="connsiteX56" fmla="*/ 714832 w 823912"/>
                <a:gd name="connsiteY56" fmla="*/ 348748 h 503724"/>
                <a:gd name="connsiteX57" fmla="*/ 706061 w 823912"/>
                <a:gd name="connsiteY57" fmla="*/ 352044 h 503724"/>
                <a:gd name="connsiteX58" fmla="*/ 697839 w 823912"/>
                <a:gd name="connsiteY58" fmla="*/ 355339 h 503724"/>
                <a:gd name="connsiteX59" fmla="*/ 688520 w 823912"/>
                <a:gd name="connsiteY59" fmla="*/ 358085 h 503724"/>
                <a:gd name="connsiteX60" fmla="*/ 679750 w 823912"/>
                <a:gd name="connsiteY60" fmla="*/ 360283 h 503724"/>
                <a:gd name="connsiteX61" fmla="*/ 0 w 823912"/>
                <a:gd name="connsiteY61" fmla="*/ 503724 h 503724"/>
                <a:gd name="connsiteX62" fmla="*/ 0 w 823912"/>
                <a:gd name="connsiteY62" fmla="*/ 237853 h 503724"/>
                <a:gd name="connsiteX63" fmla="*/ 15818 w 823912"/>
                <a:gd name="connsiteY63" fmla="*/ 235153 h 503724"/>
                <a:gd name="connsiteX64" fmla="*/ 78739 w 823912"/>
                <a:gd name="connsiteY64" fmla="*/ 223235 h 503724"/>
                <a:gd name="connsiteX65" fmla="*/ 142206 w 823912"/>
                <a:gd name="connsiteY65" fmla="*/ 210234 h 503724"/>
                <a:gd name="connsiteX66" fmla="*/ 205674 w 823912"/>
                <a:gd name="connsiteY66" fmla="*/ 197774 h 503724"/>
                <a:gd name="connsiteX67" fmla="*/ 268046 w 823912"/>
                <a:gd name="connsiteY67" fmla="*/ 183690 h 503724"/>
                <a:gd name="connsiteX68" fmla="*/ 330967 w 823912"/>
                <a:gd name="connsiteY68" fmla="*/ 169063 h 503724"/>
                <a:gd name="connsiteX69" fmla="*/ 393341 w 823912"/>
                <a:gd name="connsiteY69" fmla="*/ 154437 h 503724"/>
                <a:gd name="connsiteX70" fmla="*/ 455712 w 823912"/>
                <a:gd name="connsiteY70" fmla="*/ 138185 h 503724"/>
                <a:gd name="connsiteX71" fmla="*/ 486900 w 823912"/>
                <a:gd name="connsiteY71" fmla="*/ 128975 h 503724"/>
                <a:gd name="connsiteX72" fmla="*/ 518086 w 823912"/>
                <a:gd name="connsiteY72" fmla="*/ 120308 h 503724"/>
                <a:gd name="connsiteX73" fmla="*/ 549272 w 823912"/>
                <a:gd name="connsiteY73" fmla="*/ 111641 h 503724"/>
                <a:gd name="connsiteX74" fmla="*/ 579912 w 823912"/>
                <a:gd name="connsiteY74" fmla="*/ 101347 h 503724"/>
                <a:gd name="connsiteX75" fmla="*/ 547631 w 823912"/>
                <a:gd name="connsiteY75" fmla="*/ 104056 h 503724"/>
                <a:gd name="connsiteX76" fmla="*/ 515350 w 823912"/>
                <a:gd name="connsiteY76" fmla="*/ 106765 h 503724"/>
                <a:gd name="connsiteX77" fmla="*/ 483069 w 823912"/>
                <a:gd name="connsiteY77" fmla="*/ 110015 h 503724"/>
                <a:gd name="connsiteX78" fmla="*/ 451336 w 823912"/>
                <a:gd name="connsiteY78" fmla="*/ 113806 h 503724"/>
                <a:gd name="connsiteX79" fmla="*/ 387322 w 823912"/>
                <a:gd name="connsiteY79" fmla="*/ 121391 h 503724"/>
                <a:gd name="connsiteX80" fmla="*/ 323308 w 823912"/>
                <a:gd name="connsiteY80" fmla="*/ 130600 h 503724"/>
                <a:gd name="connsiteX81" fmla="*/ 259292 w 823912"/>
                <a:gd name="connsiteY81" fmla="*/ 140352 h 503724"/>
                <a:gd name="connsiteX82" fmla="*/ 195825 w 823912"/>
                <a:gd name="connsiteY82" fmla="*/ 150644 h 503724"/>
                <a:gd name="connsiteX83" fmla="*/ 132904 w 823912"/>
                <a:gd name="connsiteY83" fmla="*/ 162020 h 503724"/>
                <a:gd name="connsiteX84" fmla="*/ 69438 w 823912"/>
                <a:gd name="connsiteY84" fmla="*/ 173938 h 503724"/>
                <a:gd name="connsiteX85" fmla="*/ 6519 w 823912"/>
                <a:gd name="connsiteY85" fmla="*/ 186399 h 503724"/>
                <a:gd name="connsiteX86" fmla="*/ 0 w 823912"/>
                <a:gd name="connsiteY86" fmla="*/ 187746 h 503724"/>
                <a:gd name="connsiteX87" fmla="*/ 0 w 823912"/>
                <a:gd name="connsiteY87" fmla="*/ 131439 h 503724"/>
                <a:gd name="connsiteX88" fmla="*/ 604654 w 823912"/>
                <a:gd name="connsiteY88" fmla="*/ 3844 h 503724"/>
                <a:gd name="connsiteX89" fmla="*/ 613973 w 823912"/>
                <a:gd name="connsiteY89" fmla="*/ 2196 h 503724"/>
                <a:gd name="connsiteX90" fmla="*/ 622743 w 823912"/>
                <a:gd name="connsiteY90" fmla="*/ 1099 h 503724"/>
                <a:gd name="connsiteX91" fmla="*/ 632611 w 823912"/>
                <a:gd name="connsiteY91" fmla="*/ 550 h 503724"/>
                <a:gd name="connsiteX92" fmla="*/ 641380 w 823912"/>
                <a:gd name="connsiteY92" fmla="*/ 0 h 50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23912" h="503724">
                  <a:moveTo>
                    <a:pt x="641380" y="0"/>
                  </a:moveTo>
                  <a:lnTo>
                    <a:pt x="650150" y="0"/>
                  </a:lnTo>
                  <a:lnTo>
                    <a:pt x="659469" y="1099"/>
                  </a:lnTo>
                  <a:lnTo>
                    <a:pt x="667691" y="1648"/>
                  </a:lnTo>
                  <a:lnTo>
                    <a:pt x="677010" y="3296"/>
                  </a:lnTo>
                  <a:lnTo>
                    <a:pt x="685232" y="4943"/>
                  </a:lnTo>
                  <a:lnTo>
                    <a:pt x="694002" y="8239"/>
                  </a:lnTo>
                  <a:lnTo>
                    <a:pt x="702224" y="10435"/>
                  </a:lnTo>
                  <a:lnTo>
                    <a:pt x="710446" y="13731"/>
                  </a:lnTo>
                  <a:lnTo>
                    <a:pt x="718668" y="17027"/>
                  </a:lnTo>
                  <a:lnTo>
                    <a:pt x="726343" y="20871"/>
                  </a:lnTo>
                  <a:lnTo>
                    <a:pt x="734016" y="24715"/>
                  </a:lnTo>
                  <a:lnTo>
                    <a:pt x="741143" y="30207"/>
                  </a:lnTo>
                  <a:lnTo>
                    <a:pt x="748269" y="34600"/>
                  </a:lnTo>
                  <a:lnTo>
                    <a:pt x="755394" y="40092"/>
                  </a:lnTo>
                  <a:lnTo>
                    <a:pt x="761972" y="45584"/>
                  </a:lnTo>
                  <a:lnTo>
                    <a:pt x="768550" y="51627"/>
                  </a:lnTo>
                  <a:lnTo>
                    <a:pt x="775127" y="57667"/>
                  </a:lnTo>
                  <a:lnTo>
                    <a:pt x="780608" y="64259"/>
                  </a:lnTo>
                  <a:lnTo>
                    <a:pt x="786090" y="71398"/>
                  </a:lnTo>
                  <a:lnTo>
                    <a:pt x="791024" y="78537"/>
                  </a:lnTo>
                  <a:lnTo>
                    <a:pt x="796505" y="85676"/>
                  </a:lnTo>
                  <a:lnTo>
                    <a:pt x="800890" y="93367"/>
                  </a:lnTo>
                  <a:lnTo>
                    <a:pt x="804727" y="101055"/>
                  </a:lnTo>
                  <a:lnTo>
                    <a:pt x="808564" y="109843"/>
                  </a:lnTo>
                  <a:lnTo>
                    <a:pt x="811853" y="118080"/>
                  </a:lnTo>
                  <a:lnTo>
                    <a:pt x="815143" y="126319"/>
                  </a:lnTo>
                  <a:lnTo>
                    <a:pt x="817883" y="135655"/>
                  </a:lnTo>
                  <a:lnTo>
                    <a:pt x="820075" y="144443"/>
                  </a:lnTo>
                  <a:lnTo>
                    <a:pt x="821719" y="153779"/>
                  </a:lnTo>
                  <a:lnTo>
                    <a:pt x="822816" y="163116"/>
                  </a:lnTo>
                  <a:lnTo>
                    <a:pt x="823365" y="172452"/>
                  </a:lnTo>
                  <a:lnTo>
                    <a:pt x="823912" y="181240"/>
                  </a:lnTo>
                  <a:lnTo>
                    <a:pt x="823365" y="190027"/>
                  </a:lnTo>
                  <a:lnTo>
                    <a:pt x="822816" y="199364"/>
                  </a:lnTo>
                  <a:lnTo>
                    <a:pt x="821719" y="207603"/>
                  </a:lnTo>
                  <a:lnTo>
                    <a:pt x="820624" y="216939"/>
                  </a:lnTo>
                  <a:lnTo>
                    <a:pt x="818431" y="225176"/>
                  </a:lnTo>
                  <a:lnTo>
                    <a:pt x="816237" y="233964"/>
                  </a:lnTo>
                  <a:lnTo>
                    <a:pt x="812949" y="242203"/>
                  </a:lnTo>
                  <a:lnTo>
                    <a:pt x="810209" y="250440"/>
                  </a:lnTo>
                  <a:lnTo>
                    <a:pt x="806920" y="258679"/>
                  </a:lnTo>
                  <a:lnTo>
                    <a:pt x="803083" y="266367"/>
                  </a:lnTo>
                  <a:lnTo>
                    <a:pt x="798698" y="274056"/>
                  </a:lnTo>
                  <a:lnTo>
                    <a:pt x="794312" y="281196"/>
                  </a:lnTo>
                  <a:lnTo>
                    <a:pt x="788830" y="288336"/>
                  </a:lnTo>
                  <a:lnTo>
                    <a:pt x="783898" y="295475"/>
                  </a:lnTo>
                  <a:lnTo>
                    <a:pt x="778417" y="302067"/>
                  </a:lnTo>
                  <a:lnTo>
                    <a:pt x="772386" y="308656"/>
                  </a:lnTo>
                  <a:lnTo>
                    <a:pt x="766357" y="315247"/>
                  </a:lnTo>
                  <a:lnTo>
                    <a:pt x="759779" y="320739"/>
                  </a:lnTo>
                  <a:lnTo>
                    <a:pt x="753203" y="326231"/>
                  </a:lnTo>
                  <a:lnTo>
                    <a:pt x="745528" y="331175"/>
                  </a:lnTo>
                  <a:lnTo>
                    <a:pt x="738402" y="336667"/>
                  </a:lnTo>
                  <a:lnTo>
                    <a:pt x="730180" y="341060"/>
                  </a:lnTo>
                  <a:lnTo>
                    <a:pt x="722505" y="344904"/>
                  </a:lnTo>
                  <a:lnTo>
                    <a:pt x="714832" y="348748"/>
                  </a:lnTo>
                  <a:lnTo>
                    <a:pt x="706061" y="352044"/>
                  </a:lnTo>
                  <a:lnTo>
                    <a:pt x="697839" y="355339"/>
                  </a:lnTo>
                  <a:lnTo>
                    <a:pt x="688520" y="358085"/>
                  </a:lnTo>
                  <a:lnTo>
                    <a:pt x="679750" y="360283"/>
                  </a:lnTo>
                  <a:lnTo>
                    <a:pt x="0" y="503724"/>
                  </a:lnTo>
                  <a:lnTo>
                    <a:pt x="0" y="237853"/>
                  </a:lnTo>
                  <a:lnTo>
                    <a:pt x="15818" y="235153"/>
                  </a:lnTo>
                  <a:lnTo>
                    <a:pt x="78739" y="223235"/>
                  </a:lnTo>
                  <a:lnTo>
                    <a:pt x="142206" y="210234"/>
                  </a:lnTo>
                  <a:lnTo>
                    <a:pt x="205674" y="197774"/>
                  </a:lnTo>
                  <a:lnTo>
                    <a:pt x="268046" y="183690"/>
                  </a:lnTo>
                  <a:lnTo>
                    <a:pt x="330967" y="169063"/>
                  </a:lnTo>
                  <a:lnTo>
                    <a:pt x="393341" y="154437"/>
                  </a:lnTo>
                  <a:lnTo>
                    <a:pt x="455712" y="138185"/>
                  </a:lnTo>
                  <a:lnTo>
                    <a:pt x="486900" y="128975"/>
                  </a:lnTo>
                  <a:lnTo>
                    <a:pt x="518086" y="120308"/>
                  </a:lnTo>
                  <a:lnTo>
                    <a:pt x="549272" y="111641"/>
                  </a:lnTo>
                  <a:lnTo>
                    <a:pt x="579912" y="101347"/>
                  </a:lnTo>
                  <a:lnTo>
                    <a:pt x="547631" y="104056"/>
                  </a:lnTo>
                  <a:lnTo>
                    <a:pt x="515350" y="106765"/>
                  </a:lnTo>
                  <a:lnTo>
                    <a:pt x="483069" y="110015"/>
                  </a:lnTo>
                  <a:lnTo>
                    <a:pt x="451336" y="113806"/>
                  </a:lnTo>
                  <a:lnTo>
                    <a:pt x="387322" y="121391"/>
                  </a:lnTo>
                  <a:lnTo>
                    <a:pt x="323308" y="130600"/>
                  </a:lnTo>
                  <a:lnTo>
                    <a:pt x="259292" y="140352"/>
                  </a:lnTo>
                  <a:lnTo>
                    <a:pt x="195825" y="150644"/>
                  </a:lnTo>
                  <a:lnTo>
                    <a:pt x="132904" y="162020"/>
                  </a:lnTo>
                  <a:lnTo>
                    <a:pt x="69438" y="173938"/>
                  </a:lnTo>
                  <a:lnTo>
                    <a:pt x="6519" y="186399"/>
                  </a:lnTo>
                  <a:lnTo>
                    <a:pt x="0" y="187746"/>
                  </a:lnTo>
                  <a:lnTo>
                    <a:pt x="0" y="131439"/>
                  </a:lnTo>
                  <a:lnTo>
                    <a:pt x="604654" y="3844"/>
                  </a:lnTo>
                  <a:lnTo>
                    <a:pt x="613973" y="2196"/>
                  </a:lnTo>
                  <a:lnTo>
                    <a:pt x="622743" y="1099"/>
                  </a:lnTo>
                  <a:lnTo>
                    <a:pt x="632611" y="550"/>
                  </a:lnTo>
                  <a:lnTo>
                    <a:pt x="64138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任意多边形 28"/>
            <p:cNvSpPr/>
            <p:nvPr/>
          </p:nvSpPr>
          <p:spPr>
            <a:xfrm>
              <a:off x="6134238" y="3389007"/>
              <a:ext cx="1450" cy="306"/>
            </a:xfrm>
            <a:custGeom>
              <a:avLst/>
              <a:gdLst>
                <a:gd name="connsiteX0" fmla="*/ 1450 w 1450"/>
                <a:gd name="connsiteY0" fmla="*/ 0 h 306"/>
                <a:gd name="connsiteX1" fmla="*/ 1450 w 1450"/>
                <a:gd name="connsiteY1" fmla="*/ 306 h 306"/>
                <a:gd name="connsiteX2" fmla="*/ 0 w 1450"/>
                <a:gd name="connsiteY2" fmla="*/ 306 h 306"/>
                <a:gd name="connsiteX3" fmla="*/ 1450 w 1450"/>
                <a:gd name="connsiteY3" fmla="*/ 0 h 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0" h="306">
                  <a:moveTo>
                    <a:pt x="1450" y="0"/>
                  </a:moveTo>
                  <a:lnTo>
                    <a:pt x="1450" y="306"/>
                  </a:lnTo>
                  <a:lnTo>
                    <a:pt x="0" y="306"/>
                  </a:ln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组合 67"/>
          <p:cNvGrpSpPr/>
          <p:nvPr/>
        </p:nvGrpSpPr>
        <p:grpSpPr>
          <a:xfrm>
            <a:off x="5272283" y="3849688"/>
            <a:ext cx="784031" cy="1899540"/>
            <a:chOff x="5272283" y="3468688"/>
            <a:chExt cx="784031" cy="1899540"/>
          </a:xfrm>
          <a:solidFill>
            <a:srgbClr val="3AC8D2"/>
          </a:solidFill>
        </p:grpSpPr>
        <p:sp>
          <p:nvSpPr>
            <p:cNvPr id="22" name="任意多边形 23"/>
            <p:cNvSpPr/>
            <p:nvPr/>
          </p:nvSpPr>
          <p:spPr>
            <a:xfrm>
              <a:off x="5272283" y="3468688"/>
              <a:ext cx="485806" cy="68507"/>
            </a:xfrm>
            <a:custGeom>
              <a:avLst/>
              <a:gdLst>
                <a:gd name="connsiteX0" fmla="*/ 0 w 485806"/>
                <a:gd name="connsiteY0" fmla="*/ 0 h 68507"/>
                <a:gd name="connsiteX1" fmla="*/ 485806 w 485806"/>
                <a:gd name="connsiteY1" fmla="*/ 0 h 68507"/>
                <a:gd name="connsiteX2" fmla="*/ 179375 w 485806"/>
                <a:gd name="connsiteY2" fmla="*/ 64663 h 68507"/>
                <a:gd name="connsiteX3" fmla="*/ 169509 w 485806"/>
                <a:gd name="connsiteY3" fmla="*/ 66311 h 68507"/>
                <a:gd name="connsiteX4" fmla="*/ 160190 w 485806"/>
                <a:gd name="connsiteY4" fmla="*/ 67410 h 68507"/>
                <a:gd name="connsiteX5" fmla="*/ 150871 w 485806"/>
                <a:gd name="connsiteY5" fmla="*/ 67959 h 68507"/>
                <a:gd name="connsiteX6" fmla="*/ 141552 w 485806"/>
                <a:gd name="connsiteY6" fmla="*/ 68507 h 68507"/>
                <a:gd name="connsiteX7" fmla="*/ 133330 w 485806"/>
                <a:gd name="connsiteY7" fmla="*/ 67959 h 68507"/>
                <a:gd name="connsiteX8" fmla="*/ 125657 w 485806"/>
                <a:gd name="connsiteY8" fmla="*/ 67410 h 68507"/>
                <a:gd name="connsiteX9" fmla="*/ 110308 w 485806"/>
                <a:gd name="connsiteY9" fmla="*/ 65762 h 68507"/>
                <a:gd name="connsiteX10" fmla="*/ 95509 w 485806"/>
                <a:gd name="connsiteY10" fmla="*/ 62467 h 68507"/>
                <a:gd name="connsiteX11" fmla="*/ 81257 w 485806"/>
                <a:gd name="connsiteY11" fmla="*/ 58072 h 68507"/>
                <a:gd name="connsiteX12" fmla="*/ 66456 w 485806"/>
                <a:gd name="connsiteY12" fmla="*/ 52031 h 68507"/>
                <a:gd name="connsiteX13" fmla="*/ 52753 w 485806"/>
                <a:gd name="connsiteY13" fmla="*/ 45442 h 68507"/>
                <a:gd name="connsiteX14" fmla="*/ 40146 w 485806"/>
                <a:gd name="connsiteY14" fmla="*/ 37751 h 68507"/>
                <a:gd name="connsiteX15" fmla="*/ 28088 w 485806"/>
                <a:gd name="connsiteY15" fmla="*/ 28415 h 68507"/>
                <a:gd name="connsiteX16" fmla="*/ 16576 w 485806"/>
                <a:gd name="connsiteY16" fmla="*/ 18530 h 68507"/>
                <a:gd name="connsiteX17" fmla="*/ 6162 w 485806"/>
                <a:gd name="connsiteY17" fmla="*/ 7546 h 68507"/>
                <a:gd name="connsiteX18" fmla="*/ 0 w 485806"/>
                <a:gd name="connsiteY18" fmla="*/ 0 h 6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5806" h="68507">
                  <a:moveTo>
                    <a:pt x="0" y="0"/>
                  </a:moveTo>
                  <a:lnTo>
                    <a:pt x="485806" y="0"/>
                  </a:lnTo>
                  <a:lnTo>
                    <a:pt x="179375" y="64663"/>
                  </a:lnTo>
                  <a:lnTo>
                    <a:pt x="169509" y="66311"/>
                  </a:lnTo>
                  <a:lnTo>
                    <a:pt x="160190" y="67410"/>
                  </a:lnTo>
                  <a:lnTo>
                    <a:pt x="150871" y="67959"/>
                  </a:lnTo>
                  <a:lnTo>
                    <a:pt x="141552" y="68507"/>
                  </a:lnTo>
                  <a:lnTo>
                    <a:pt x="133330" y="67959"/>
                  </a:lnTo>
                  <a:lnTo>
                    <a:pt x="125657" y="67410"/>
                  </a:lnTo>
                  <a:lnTo>
                    <a:pt x="110308" y="65762"/>
                  </a:lnTo>
                  <a:lnTo>
                    <a:pt x="95509" y="62467"/>
                  </a:lnTo>
                  <a:lnTo>
                    <a:pt x="81257" y="58072"/>
                  </a:lnTo>
                  <a:lnTo>
                    <a:pt x="66456" y="52031"/>
                  </a:lnTo>
                  <a:lnTo>
                    <a:pt x="52753" y="45442"/>
                  </a:lnTo>
                  <a:lnTo>
                    <a:pt x="40146" y="37751"/>
                  </a:lnTo>
                  <a:lnTo>
                    <a:pt x="28088" y="28415"/>
                  </a:lnTo>
                  <a:lnTo>
                    <a:pt x="16576" y="18530"/>
                  </a:lnTo>
                  <a:lnTo>
                    <a:pt x="6162" y="754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459952" y="3575542"/>
              <a:ext cx="323507" cy="254740"/>
            </a:xfrm>
            <a:custGeom>
              <a:avLst/>
              <a:gdLst>
                <a:gd name="connsiteX0" fmla="*/ 292147 w 323507"/>
                <a:gd name="connsiteY0" fmla="*/ 0 h 254740"/>
                <a:gd name="connsiteX1" fmla="*/ 295447 w 323507"/>
                <a:gd name="connsiteY1" fmla="*/ 550 h 254740"/>
                <a:gd name="connsiteX2" fmla="*/ 299299 w 323507"/>
                <a:gd name="connsiteY2" fmla="*/ 1099 h 254740"/>
                <a:gd name="connsiteX3" fmla="*/ 302601 w 323507"/>
                <a:gd name="connsiteY3" fmla="*/ 2200 h 254740"/>
                <a:gd name="connsiteX4" fmla="*/ 305352 w 323507"/>
                <a:gd name="connsiteY4" fmla="*/ 3851 h 254740"/>
                <a:gd name="connsiteX5" fmla="*/ 308652 w 323507"/>
                <a:gd name="connsiteY5" fmla="*/ 5501 h 254740"/>
                <a:gd name="connsiteX6" fmla="*/ 311403 w 323507"/>
                <a:gd name="connsiteY6" fmla="*/ 7152 h 254740"/>
                <a:gd name="connsiteX7" fmla="*/ 314705 w 323507"/>
                <a:gd name="connsiteY7" fmla="*/ 10453 h 254740"/>
                <a:gd name="connsiteX8" fmla="*/ 316905 w 323507"/>
                <a:gd name="connsiteY8" fmla="*/ 12654 h 254740"/>
                <a:gd name="connsiteX9" fmla="*/ 318556 w 323507"/>
                <a:gd name="connsiteY9" fmla="*/ 15405 h 254740"/>
                <a:gd name="connsiteX10" fmla="*/ 320207 w 323507"/>
                <a:gd name="connsiteY10" fmla="*/ 18705 h 254740"/>
                <a:gd name="connsiteX11" fmla="*/ 321856 w 323507"/>
                <a:gd name="connsiteY11" fmla="*/ 22008 h 254740"/>
                <a:gd name="connsiteX12" fmla="*/ 322956 w 323507"/>
                <a:gd name="connsiteY12" fmla="*/ 25309 h 254740"/>
                <a:gd name="connsiteX13" fmla="*/ 323507 w 323507"/>
                <a:gd name="connsiteY13" fmla="*/ 29710 h 254740"/>
                <a:gd name="connsiteX14" fmla="*/ 323507 w 323507"/>
                <a:gd name="connsiteY14" fmla="*/ 33561 h 254740"/>
                <a:gd name="connsiteX15" fmla="*/ 323507 w 323507"/>
                <a:gd name="connsiteY15" fmla="*/ 214025 h 254740"/>
                <a:gd name="connsiteX16" fmla="*/ 323507 w 323507"/>
                <a:gd name="connsiteY16" fmla="*/ 217876 h 254740"/>
                <a:gd name="connsiteX17" fmla="*/ 322956 w 323507"/>
                <a:gd name="connsiteY17" fmla="*/ 221727 h 254740"/>
                <a:gd name="connsiteX18" fmla="*/ 321856 w 323507"/>
                <a:gd name="connsiteY18" fmla="*/ 225580 h 254740"/>
                <a:gd name="connsiteX19" fmla="*/ 320756 w 323507"/>
                <a:gd name="connsiteY19" fmla="*/ 229431 h 254740"/>
                <a:gd name="connsiteX20" fmla="*/ 319105 w 323507"/>
                <a:gd name="connsiteY20" fmla="*/ 233282 h 254740"/>
                <a:gd name="connsiteX21" fmla="*/ 316905 w 323507"/>
                <a:gd name="connsiteY21" fmla="*/ 236583 h 254740"/>
                <a:gd name="connsiteX22" fmla="*/ 314705 w 323507"/>
                <a:gd name="connsiteY22" fmla="*/ 239884 h 254740"/>
                <a:gd name="connsiteX23" fmla="*/ 311403 w 323507"/>
                <a:gd name="connsiteY23" fmla="*/ 242636 h 254740"/>
                <a:gd name="connsiteX24" fmla="*/ 308652 w 323507"/>
                <a:gd name="connsiteY24" fmla="*/ 244836 h 254740"/>
                <a:gd name="connsiteX25" fmla="*/ 305901 w 323507"/>
                <a:gd name="connsiteY25" fmla="*/ 247037 h 254740"/>
                <a:gd name="connsiteX26" fmla="*/ 302601 w 323507"/>
                <a:gd name="connsiteY26" fmla="*/ 249237 h 254740"/>
                <a:gd name="connsiteX27" fmla="*/ 299299 w 323507"/>
                <a:gd name="connsiteY27" fmla="*/ 250889 h 254740"/>
                <a:gd name="connsiteX28" fmla="*/ 295447 w 323507"/>
                <a:gd name="connsiteY28" fmla="*/ 252538 h 254740"/>
                <a:gd name="connsiteX29" fmla="*/ 291047 w 323507"/>
                <a:gd name="connsiteY29" fmla="*/ 253639 h 254740"/>
                <a:gd name="connsiteX30" fmla="*/ 287196 w 323507"/>
                <a:gd name="connsiteY30" fmla="*/ 254189 h 254740"/>
                <a:gd name="connsiteX31" fmla="*/ 283345 w 323507"/>
                <a:gd name="connsiteY31" fmla="*/ 254740 h 254740"/>
                <a:gd name="connsiteX32" fmla="*/ 40163 w 323507"/>
                <a:gd name="connsiteY32" fmla="*/ 254740 h 254740"/>
                <a:gd name="connsiteX33" fmla="*/ 36312 w 323507"/>
                <a:gd name="connsiteY33" fmla="*/ 254189 h 254740"/>
                <a:gd name="connsiteX34" fmla="*/ 32461 w 323507"/>
                <a:gd name="connsiteY34" fmla="*/ 253639 h 254740"/>
                <a:gd name="connsiteX35" fmla="*/ 28609 w 323507"/>
                <a:gd name="connsiteY35" fmla="*/ 252538 h 254740"/>
                <a:gd name="connsiteX36" fmla="*/ 24209 w 323507"/>
                <a:gd name="connsiteY36" fmla="*/ 250889 h 254740"/>
                <a:gd name="connsiteX37" fmla="*/ 20907 w 323507"/>
                <a:gd name="connsiteY37" fmla="*/ 249237 h 254740"/>
                <a:gd name="connsiteX38" fmla="*/ 17607 w 323507"/>
                <a:gd name="connsiteY38" fmla="*/ 247037 h 254740"/>
                <a:gd name="connsiteX39" fmla="*/ 14856 w 323507"/>
                <a:gd name="connsiteY39" fmla="*/ 244836 h 254740"/>
                <a:gd name="connsiteX40" fmla="*/ 12105 w 323507"/>
                <a:gd name="connsiteY40" fmla="*/ 242636 h 254740"/>
                <a:gd name="connsiteX41" fmla="*/ 9353 w 323507"/>
                <a:gd name="connsiteY41" fmla="*/ 239884 h 254740"/>
                <a:gd name="connsiteX42" fmla="*/ 7153 w 323507"/>
                <a:gd name="connsiteY42" fmla="*/ 236583 h 254740"/>
                <a:gd name="connsiteX43" fmla="*/ 4402 w 323507"/>
                <a:gd name="connsiteY43" fmla="*/ 233282 h 254740"/>
                <a:gd name="connsiteX44" fmla="*/ 2751 w 323507"/>
                <a:gd name="connsiteY44" fmla="*/ 229431 h 254740"/>
                <a:gd name="connsiteX45" fmla="*/ 1651 w 323507"/>
                <a:gd name="connsiteY45" fmla="*/ 225580 h 254740"/>
                <a:gd name="connsiteX46" fmla="*/ 551 w 323507"/>
                <a:gd name="connsiteY46" fmla="*/ 221727 h 254740"/>
                <a:gd name="connsiteX47" fmla="*/ 0 w 323507"/>
                <a:gd name="connsiteY47" fmla="*/ 217876 h 254740"/>
                <a:gd name="connsiteX48" fmla="*/ 0 w 323507"/>
                <a:gd name="connsiteY48" fmla="*/ 214025 h 254740"/>
                <a:gd name="connsiteX49" fmla="*/ 0 w 323507"/>
                <a:gd name="connsiteY49" fmla="*/ 101235 h 254740"/>
                <a:gd name="connsiteX50" fmla="*/ 0 w 323507"/>
                <a:gd name="connsiteY50" fmla="*/ 97384 h 254740"/>
                <a:gd name="connsiteX51" fmla="*/ 551 w 323507"/>
                <a:gd name="connsiteY51" fmla="*/ 92982 h 254740"/>
                <a:gd name="connsiteX52" fmla="*/ 1651 w 323507"/>
                <a:gd name="connsiteY52" fmla="*/ 88580 h 254740"/>
                <a:gd name="connsiteX53" fmla="*/ 2751 w 323507"/>
                <a:gd name="connsiteY53" fmla="*/ 84179 h 254740"/>
                <a:gd name="connsiteX54" fmla="*/ 4402 w 323507"/>
                <a:gd name="connsiteY54" fmla="*/ 80878 h 254740"/>
                <a:gd name="connsiteX55" fmla="*/ 6602 w 323507"/>
                <a:gd name="connsiteY55" fmla="*/ 77027 h 254740"/>
                <a:gd name="connsiteX56" fmla="*/ 8803 w 323507"/>
                <a:gd name="connsiteY56" fmla="*/ 73726 h 254740"/>
                <a:gd name="connsiteX57" fmla="*/ 11004 w 323507"/>
                <a:gd name="connsiteY57" fmla="*/ 70424 h 254740"/>
                <a:gd name="connsiteX58" fmla="*/ 13754 w 323507"/>
                <a:gd name="connsiteY58" fmla="*/ 66572 h 254740"/>
                <a:gd name="connsiteX59" fmla="*/ 17056 w 323507"/>
                <a:gd name="connsiteY59" fmla="*/ 63822 h 254740"/>
                <a:gd name="connsiteX60" fmla="*/ 19807 w 323507"/>
                <a:gd name="connsiteY60" fmla="*/ 61072 h 254740"/>
                <a:gd name="connsiteX61" fmla="*/ 23658 w 323507"/>
                <a:gd name="connsiteY61" fmla="*/ 58870 h 254740"/>
                <a:gd name="connsiteX62" fmla="*/ 27509 w 323507"/>
                <a:gd name="connsiteY62" fmla="*/ 57219 h 254740"/>
                <a:gd name="connsiteX63" fmla="*/ 31360 w 323507"/>
                <a:gd name="connsiteY63" fmla="*/ 55019 h 254740"/>
                <a:gd name="connsiteX64" fmla="*/ 35212 w 323507"/>
                <a:gd name="connsiteY64" fmla="*/ 53918 h 254740"/>
                <a:gd name="connsiteX65" fmla="*/ 39614 w 323507"/>
                <a:gd name="connsiteY65" fmla="*/ 52819 h 254740"/>
                <a:gd name="connsiteX66" fmla="*/ 283894 w 323507"/>
                <a:gd name="connsiteY66" fmla="*/ 1099 h 254740"/>
                <a:gd name="connsiteX67" fmla="*/ 287745 w 323507"/>
                <a:gd name="connsiteY67" fmla="*/ 550 h 254740"/>
                <a:gd name="connsiteX68" fmla="*/ 292147 w 323507"/>
                <a:gd name="connsiteY68" fmla="*/ 0 h 25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23507" h="254740">
                  <a:moveTo>
                    <a:pt x="292147" y="0"/>
                  </a:moveTo>
                  <a:lnTo>
                    <a:pt x="295447" y="550"/>
                  </a:lnTo>
                  <a:lnTo>
                    <a:pt x="299299" y="1099"/>
                  </a:lnTo>
                  <a:lnTo>
                    <a:pt x="302601" y="2200"/>
                  </a:lnTo>
                  <a:lnTo>
                    <a:pt x="305352" y="3851"/>
                  </a:lnTo>
                  <a:lnTo>
                    <a:pt x="308652" y="5501"/>
                  </a:lnTo>
                  <a:lnTo>
                    <a:pt x="311403" y="7152"/>
                  </a:lnTo>
                  <a:lnTo>
                    <a:pt x="314705" y="10453"/>
                  </a:lnTo>
                  <a:lnTo>
                    <a:pt x="316905" y="12654"/>
                  </a:lnTo>
                  <a:lnTo>
                    <a:pt x="318556" y="15405"/>
                  </a:lnTo>
                  <a:lnTo>
                    <a:pt x="320207" y="18705"/>
                  </a:lnTo>
                  <a:lnTo>
                    <a:pt x="321856" y="22008"/>
                  </a:lnTo>
                  <a:lnTo>
                    <a:pt x="322956" y="25309"/>
                  </a:lnTo>
                  <a:lnTo>
                    <a:pt x="323507" y="29710"/>
                  </a:lnTo>
                  <a:lnTo>
                    <a:pt x="323507" y="33561"/>
                  </a:lnTo>
                  <a:lnTo>
                    <a:pt x="323507" y="214025"/>
                  </a:lnTo>
                  <a:lnTo>
                    <a:pt x="323507" y="217876"/>
                  </a:lnTo>
                  <a:lnTo>
                    <a:pt x="322956" y="221727"/>
                  </a:lnTo>
                  <a:lnTo>
                    <a:pt x="321856" y="225580"/>
                  </a:lnTo>
                  <a:lnTo>
                    <a:pt x="320756" y="229431"/>
                  </a:lnTo>
                  <a:lnTo>
                    <a:pt x="319105" y="233282"/>
                  </a:lnTo>
                  <a:lnTo>
                    <a:pt x="316905" y="236583"/>
                  </a:lnTo>
                  <a:lnTo>
                    <a:pt x="314705" y="239884"/>
                  </a:lnTo>
                  <a:lnTo>
                    <a:pt x="311403" y="242636"/>
                  </a:lnTo>
                  <a:lnTo>
                    <a:pt x="308652" y="244836"/>
                  </a:lnTo>
                  <a:lnTo>
                    <a:pt x="305901" y="247037"/>
                  </a:lnTo>
                  <a:lnTo>
                    <a:pt x="302601" y="249237"/>
                  </a:lnTo>
                  <a:lnTo>
                    <a:pt x="299299" y="250889"/>
                  </a:lnTo>
                  <a:lnTo>
                    <a:pt x="295447" y="252538"/>
                  </a:lnTo>
                  <a:lnTo>
                    <a:pt x="291047" y="253639"/>
                  </a:lnTo>
                  <a:lnTo>
                    <a:pt x="287196" y="254189"/>
                  </a:lnTo>
                  <a:lnTo>
                    <a:pt x="283345" y="254740"/>
                  </a:lnTo>
                  <a:lnTo>
                    <a:pt x="40163" y="254740"/>
                  </a:lnTo>
                  <a:lnTo>
                    <a:pt x="36312" y="254189"/>
                  </a:lnTo>
                  <a:lnTo>
                    <a:pt x="32461" y="253639"/>
                  </a:lnTo>
                  <a:lnTo>
                    <a:pt x="28609" y="252538"/>
                  </a:lnTo>
                  <a:lnTo>
                    <a:pt x="24209" y="250889"/>
                  </a:lnTo>
                  <a:lnTo>
                    <a:pt x="20907" y="249237"/>
                  </a:lnTo>
                  <a:lnTo>
                    <a:pt x="17607" y="247037"/>
                  </a:lnTo>
                  <a:lnTo>
                    <a:pt x="14856" y="244836"/>
                  </a:lnTo>
                  <a:lnTo>
                    <a:pt x="12105" y="242636"/>
                  </a:lnTo>
                  <a:lnTo>
                    <a:pt x="9353" y="239884"/>
                  </a:lnTo>
                  <a:lnTo>
                    <a:pt x="7153" y="236583"/>
                  </a:lnTo>
                  <a:lnTo>
                    <a:pt x="4402" y="233282"/>
                  </a:lnTo>
                  <a:lnTo>
                    <a:pt x="2751" y="229431"/>
                  </a:lnTo>
                  <a:lnTo>
                    <a:pt x="1651" y="225580"/>
                  </a:lnTo>
                  <a:lnTo>
                    <a:pt x="551" y="221727"/>
                  </a:lnTo>
                  <a:lnTo>
                    <a:pt x="0" y="217876"/>
                  </a:lnTo>
                  <a:lnTo>
                    <a:pt x="0" y="214025"/>
                  </a:lnTo>
                  <a:lnTo>
                    <a:pt x="0" y="101235"/>
                  </a:lnTo>
                  <a:lnTo>
                    <a:pt x="0" y="97384"/>
                  </a:lnTo>
                  <a:lnTo>
                    <a:pt x="551" y="92982"/>
                  </a:lnTo>
                  <a:lnTo>
                    <a:pt x="1651" y="88580"/>
                  </a:lnTo>
                  <a:lnTo>
                    <a:pt x="2751" y="84179"/>
                  </a:lnTo>
                  <a:lnTo>
                    <a:pt x="4402" y="80878"/>
                  </a:lnTo>
                  <a:lnTo>
                    <a:pt x="6602" y="77027"/>
                  </a:lnTo>
                  <a:lnTo>
                    <a:pt x="8803" y="73726"/>
                  </a:lnTo>
                  <a:lnTo>
                    <a:pt x="11004" y="70424"/>
                  </a:lnTo>
                  <a:lnTo>
                    <a:pt x="13754" y="66572"/>
                  </a:lnTo>
                  <a:lnTo>
                    <a:pt x="17056" y="63822"/>
                  </a:lnTo>
                  <a:lnTo>
                    <a:pt x="19807" y="61072"/>
                  </a:lnTo>
                  <a:lnTo>
                    <a:pt x="23658" y="58870"/>
                  </a:lnTo>
                  <a:lnTo>
                    <a:pt x="27509" y="57219"/>
                  </a:lnTo>
                  <a:lnTo>
                    <a:pt x="31360" y="55019"/>
                  </a:lnTo>
                  <a:lnTo>
                    <a:pt x="35212" y="53918"/>
                  </a:lnTo>
                  <a:lnTo>
                    <a:pt x="39614" y="52819"/>
                  </a:lnTo>
                  <a:lnTo>
                    <a:pt x="283894" y="1099"/>
                  </a:lnTo>
                  <a:lnTo>
                    <a:pt x="287745" y="550"/>
                  </a:lnTo>
                  <a:lnTo>
                    <a:pt x="29214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任意多边形 19"/>
            <p:cNvSpPr/>
            <p:nvPr/>
          </p:nvSpPr>
          <p:spPr>
            <a:xfrm>
              <a:off x="5413345" y="3912455"/>
              <a:ext cx="642968" cy="597129"/>
            </a:xfrm>
            <a:custGeom>
              <a:avLst/>
              <a:gdLst>
                <a:gd name="connsiteX0" fmla="*/ 1646 w 642968"/>
                <a:gd name="connsiteY0" fmla="*/ 0 h 597129"/>
                <a:gd name="connsiteX1" fmla="*/ 642968 w 642968"/>
                <a:gd name="connsiteY1" fmla="*/ 0 h 597129"/>
                <a:gd name="connsiteX2" fmla="*/ 642968 w 642968"/>
                <a:gd name="connsiteY2" fmla="*/ 597129 h 597129"/>
                <a:gd name="connsiteX3" fmla="*/ 184309 w 642968"/>
                <a:gd name="connsiteY3" fmla="*/ 597129 h 597129"/>
                <a:gd name="connsiteX4" fmla="*/ 173887 w 642968"/>
                <a:gd name="connsiteY4" fmla="*/ 585667 h 597129"/>
                <a:gd name="connsiteX5" fmla="*/ 163464 w 642968"/>
                <a:gd name="connsiteY5" fmla="*/ 573660 h 597129"/>
                <a:gd name="connsiteX6" fmla="*/ 153591 w 642968"/>
                <a:gd name="connsiteY6" fmla="*/ 562198 h 597129"/>
                <a:gd name="connsiteX7" fmla="*/ 143718 w 642968"/>
                <a:gd name="connsiteY7" fmla="*/ 549644 h 597129"/>
                <a:gd name="connsiteX8" fmla="*/ 133843 w 642968"/>
                <a:gd name="connsiteY8" fmla="*/ 537090 h 597129"/>
                <a:gd name="connsiteX9" fmla="*/ 125066 w 642968"/>
                <a:gd name="connsiteY9" fmla="*/ 524535 h 597129"/>
                <a:gd name="connsiteX10" fmla="*/ 116290 w 642968"/>
                <a:gd name="connsiteY10" fmla="*/ 511436 h 597129"/>
                <a:gd name="connsiteX11" fmla="*/ 107513 w 642968"/>
                <a:gd name="connsiteY11" fmla="*/ 497791 h 597129"/>
                <a:gd name="connsiteX12" fmla="*/ 99286 w 642968"/>
                <a:gd name="connsiteY12" fmla="*/ 485237 h 597129"/>
                <a:gd name="connsiteX13" fmla="*/ 91057 w 642968"/>
                <a:gd name="connsiteY13" fmla="*/ 471045 h 597129"/>
                <a:gd name="connsiteX14" fmla="*/ 83377 w 642968"/>
                <a:gd name="connsiteY14" fmla="*/ 457399 h 597129"/>
                <a:gd name="connsiteX15" fmla="*/ 76246 w 642968"/>
                <a:gd name="connsiteY15" fmla="*/ 443754 h 597129"/>
                <a:gd name="connsiteX16" fmla="*/ 68568 w 642968"/>
                <a:gd name="connsiteY16" fmla="*/ 429562 h 597129"/>
                <a:gd name="connsiteX17" fmla="*/ 61985 w 642968"/>
                <a:gd name="connsiteY17" fmla="*/ 414825 h 597129"/>
                <a:gd name="connsiteX18" fmla="*/ 55951 w 642968"/>
                <a:gd name="connsiteY18" fmla="*/ 400634 h 597129"/>
                <a:gd name="connsiteX19" fmla="*/ 49369 w 642968"/>
                <a:gd name="connsiteY19" fmla="*/ 385897 h 597129"/>
                <a:gd name="connsiteX20" fmla="*/ 43883 w 642968"/>
                <a:gd name="connsiteY20" fmla="*/ 371160 h 597129"/>
                <a:gd name="connsiteX21" fmla="*/ 38398 w 642968"/>
                <a:gd name="connsiteY21" fmla="*/ 355876 h 597129"/>
                <a:gd name="connsiteX22" fmla="*/ 33460 w 642968"/>
                <a:gd name="connsiteY22" fmla="*/ 341139 h 597129"/>
                <a:gd name="connsiteX23" fmla="*/ 27975 w 642968"/>
                <a:gd name="connsiteY23" fmla="*/ 325857 h 597129"/>
                <a:gd name="connsiteX24" fmla="*/ 24136 w 642968"/>
                <a:gd name="connsiteY24" fmla="*/ 310028 h 597129"/>
                <a:gd name="connsiteX25" fmla="*/ 19748 w 642968"/>
                <a:gd name="connsiteY25" fmla="*/ 294198 h 597129"/>
                <a:gd name="connsiteX26" fmla="*/ 16456 w 642968"/>
                <a:gd name="connsiteY26" fmla="*/ 278916 h 597129"/>
                <a:gd name="connsiteX27" fmla="*/ 13165 w 642968"/>
                <a:gd name="connsiteY27" fmla="*/ 262540 h 597129"/>
                <a:gd name="connsiteX28" fmla="*/ 9873 w 642968"/>
                <a:gd name="connsiteY28" fmla="*/ 246713 h 597129"/>
                <a:gd name="connsiteX29" fmla="*/ 7131 w 642968"/>
                <a:gd name="connsiteY29" fmla="*/ 230337 h 597129"/>
                <a:gd name="connsiteX30" fmla="*/ 4937 w 642968"/>
                <a:gd name="connsiteY30" fmla="*/ 213962 h 597129"/>
                <a:gd name="connsiteX31" fmla="*/ 3292 w 642968"/>
                <a:gd name="connsiteY31" fmla="*/ 197588 h 597129"/>
                <a:gd name="connsiteX32" fmla="*/ 2195 w 642968"/>
                <a:gd name="connsiteY32" fmla="*/ 181214 h 597129"/>
                <a:gd name="connsiteX33" fmla="*/ 1097 w 642968"/>
                <a:gd name="connsiteY33" fmla="*/ 164292 h 597129"/>
                <a:gd name="connsiteX34" fmla="*/ 549 w 642968"/>
                <a:gd name="connsiteY34" fmla="*/ 147373 h 597129"/>
                <a:gd name="connsiteX35" fmla="*/ 0 w 642968"/>
                <a:gd name="connsiteY35" fmla="*/ 130451 h 597129"/>
                <a:gd name="connsiteX36" fmla="*/ 549 w 642968"/>
                <a:gd name="connsiteY36" fmla="*/ 63316 h 597129"/>
                <a:gd name="connsiteX37" fmla="*/ 1646 w 642968"/>
                <a:gd name="connsiteY37" fmla="*/ 0 h 59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42968" h="597129">
                  <a:moveTo>
                    <a:pt x="1646" y="0"/>
                  </a:moveTo>
                  <a:lnTo>
                    <a:pt x="642968" y="0"/>
                  </a:lnTo>
                  <a:lnTo>
                    <a:pt x="642968" y="597129"/>
                  </a:lnTo>
                  <a:lnTo>
                    <a:pt x="184309" y="597129"/>
                  </a:lnTo>
                  <a:lnTo>
                    <a:pt x="173887" y="585667"/>
                  </a:lnTo>
                  <a:lnTo>
                    <a:pt x="163464" y="573660"/>
                  </a:lnTo>
                  <a:lnTo>
                    <a:pt x="153591" y="562198"/>
                  </a:lnTo>
                  <a:lnTo>
                    <a:pt x="143718" y="549644"/>
                  </a:lnTo>
                  <a:lnTo>
                    <a:pt x="133843" y="537090"/>
                  </a:lnTo>
                  <a:lnTo>
                    <a:pt x="125066" y="524535"/>
                  </a:lnTo>
                  <a:lnTo>
                    <a:pt x="116290" y="511436"/>
                  </a:lnTo>
                  <a:lnTo>
                    <a:pt x="107513" y="497791"/>
                  </a:lnTo>
                  <a:lnTo>
                    <a:pt x="99286" y="485237"/>
                  </a:lnTo>
                  <a:lnTo>
                    <a:pt x="91057" y="471045"/>
                  </a:lnTo>
                  <a:lnTo>
                    <a:pt x="83377" y="457399"/>
                  </a:lnTo>
                  <a:lnTo>
                    <a:pt x="76246" y="443754"/>
                  </a:lnTo>
                  <a:lnTo>
                    <a:pt x="68568" y="429562"/>
                  </a:lnTo>
                  <a:lnTo>
                    <a:pt x="61985" y="414825"/>
                  </a:lnTo>
                  <a:lnTo>
                    <a:pt x="55951" y="400634"/>
                  </a:lnTo>
                  <a:lnTo>
                    <a:pt x="49369" y="385897"/>
                  </a:lnTo>
                  <a:lnTo>
                    <a:pt x="43883" y="371160"/>
                  </a:lnTo>
                  <a:lnTo>
                    <a:pt x="38398" y="355876"/>
                  </a:lnTo>
                  <a:lnTo>
                    <a:pt x="33460" y="341139"/>
                  </a:lnTo>
                  <a:lnTo>
                    <a:pt x="27975" y="325857"/>
                  </a:lnTo>
                  <a:lnTo>
                    <a:pt x="24136" y="310028"/>
                  </a:lnTo>
                  <a:lnTo>
                    <a:pt x="19748" y="294198"/>
                  </a:lnTo>
                  <a:lnTo>
                    <a:pt x="16456" y="278916"/>
                  </a:lnTo>
                  <a:lnTo>
                    <a:pt x="13165" y="262540"/>
                  </a:lnTo>
                  <a:lnTo>
                    <a:pt x="9873" y="246713"/>
                  </a:lnTo>
                  <a:lnTo>
                    <a:pt x="7131" y="230337"/>
                  </a:lnTo>
                  <a:lnTo>
                    <a:pt x="4937" y="213962"/>
                  </a:lnTo>
                  <a:lnTo>
                    <a:pt x="3292" y="197588"/>
                  </a:lnTo>
                  <a:lnTo>
                    <a:pt x="2195" y="181214"/>
                  </a:lnTo>
                  <a:lnTo>
                    <a:pt x="1097" y="164292"/>
                  </a:lnTo>
                  <a:lnTo>
                    <a:pt x="549" y="147373"/>
                  </a:lnTo>
                  <a:lnTo>
                    <a:pt x="0" y="130451"/>
                  </a:lnTo>
                  <a:lnTo>
                    <a:pt x="549" y="63316"/>
                  </a:lnTo>
                  <a:lnTo>
                    <a:pt x="16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任意多边形 16"/>
            <p:cNvSpPr/>
            <p:nvPr/>
          </p:nvSpPr>
          <p:spPr>
            <a:xfrm>
              <a:off x="5605257" y="4591758"/>
              <a:ext cx="451057" cy="191739"/>
            </a:xfrm>
            <a:custGeom>
              <a:avLst/>
              <a:gdLst>
                <a:gd name="connsiteX0" fmla="*/ 94364 w 451057"/>
                <a:gd name="connsiteY0" fmla="*/ 0 h 191739"/>
                <a:gd name="connsiteX1" fmla="*/ 451057 w 451057"/>
                <a:gd name="connsiteY1" fmla="*/ 0 h 191739"/>
                <a:gd name="connsiteX2" fmla="*/ 451057 w 451057"/>
                <a:gd name="connsiteY2" fmla="*/ 191739 h 191739"/>
                <a:gd name="connsiteX3" fmla="*/ 94364 w 451057"/>
                <a:gd name="connsiteY3" fmla="*/ 191739 h 191739"/>
                <a:gd name="connsiteX4" fmla="*/ 84488 w 451057"/>
                <a:gd name="connsiteY4" fmla="*/ 191196 h 191739"/>
                <a:gd name="connsiteX5" fmla="*/ 75709 w 451057"/>
                <a:gd name="connsiteY5" fmla="*/ 189560 h 191739"/>
                <a:gd name="connsiteX6" fmla="*/ 66933 w 451057"/>
                <a:gd name="connsiteY6" fmla="*/ 187382 h 191739"/>
                <a:gd name="connsiteX7" fmla="*/ 57605 w 451057"/>
                <a:gd name="connsiteY7" fmla="*/ 183569 h 191739"/>
                <a:gd name="connsiteX8" fmla="*/ 49376 w 451057"/>
                <a:gd name="connsiteY8" fmla="*/ 179756 h 191739"/>
                <a:gd name="connsiteX9" fmla="*/ 41695 w 451057"/>
                <a:gd name="connsiteY9" fmla="*/ 175398 h 191739"/>
                <a:gd name="connsiteX10" fmla="*/ 34564 w 451057"/>
                <a:gd name="connsiteY10" fmla="*/ 169950 h 191739"/>
                <a:gd name="connsiteX11" fmla="*/ 27981 w 451057"/>
                <a:gd name="connsiteY11" fmla="*/ 163414 h 191739"/>
                <a:gd name="connsiteX12" fmla="*/ 21396 w 451057"/>
                <a:gd name="connsiteY12" fmla="*/ 156879 h 191739"/>
                <a:gd name="connsiteX13" fmla="*/ 15911 w 451057"/>
                <a:gd name="connsiteY13" fmla="*/ 149252 h 191739"/>
                <a:gd name="connsiteX14" fmla="*/ 11521 w 451057"/>
                <a:gd name="connsiteY14" fmla="*/ 141082 h 191739"/>
                <a:gd name="connsiteX15" fmla="*/ 7680 w 451057"/>
                <a:gd name="connsiteY15" fmla="*/ 132911 h 191739"/>
                <a:gd name="connsiteX16" fmla="*/ 3841 w 451057"/>
                <a:gd name="connsiteY16" fmla="*/ 124195 h 191739"/>
                <a:gd name="connsiteX17" fmla="*/ 1646 w 451057"/>
                <a:gd name="connsiteY17" fmla="*/ 114935 h 191739"/>
                <a:gd name="connsiteX18" fmla="*/ 0 w 451057"/>
                <a:gd name="connsiteY18" fmla="*/ 105675 h 191739"/>
                <a:gd name="connsiteX19" fmla="*/ 0 w 451057"/>
                <a:gd name="connsiteY19" fmla="*/ 95871 h 191739"/>
                <a:gd name="connsiteX20" fmla="*/ 0 w 451057"/>
                <a:gd name="connsiteY20" fmla="*/ 86065 h 191739"/>
                <a:gd name="connsiteX21" fmla="*/ 1646 w 451057"/>
                <a:gd name="connsiteY21" fmla="*/ 76261 h 191739"/>
                <a:gd name="connsiteX22" fmla="*/ 3841 w 451057"/>
                <a:gd name="connsiteY22" fmla="*/ 67546 h 191739"/>
                <a:gd name="connsiteX23" fmla="*/ 7680 w 451057"/>
                <a:gd name="connsiteY23" fmla="*/ 58285 h 191739"/>
                <a:gd name="connsiteX24" fmla="*/ 11521 w 451057"/>
                <a:gd name="connsiteY24" fmla="*/ 50114 h 191739"/>
                <a:gd name="connsiteX25" fmla="*/ 15911 w 451057"/>
                <a:gd name="connsiteY25" fmla="*/ 41944 h 191739"/>
                <a:gd name="connsiteX26" fmla="*/ 21396 w 451057"/>
                <a:gd name="connsiteY26" fmla="*/ 34863 h 191739"/>
                <a:gd name="connsiteX27" fmla="*/ 27981 w 451057"/>
                <a:gd name="connsiteY27" fmla="*/ 28325 h 191739"/>
                <a:gd name="connsiteX28" fmla="*/ 34564 w 451057"/>
                <a:gd name="connsiteY28" fmla="*/ 21789 h 191739"/>
                <a:gd name="connsiteX29" fmla="*/ 41695 w 451057"/>
                <a:gd name="connsiteY29" fmla="*/ 16342 h 191739"/>
                <a:gd name="connsiteX30" fmla="*/ 49376 w 451057"/>
                <a:gd name="connsiteY30" fmla="*/ 11440 h 191739"/>
                <a:gd name="connsiteX31" fmla="*/ 57605 w 451057"/>
                <a:gd name="connsiteY31" fmla="*/ 7627 h 191739"/>
                <a:gd name="connsiteX32" fmla="*/ 66933 w 451057"/>
                <a:gd name="connsiteY32" fmla="*/ 3814 h 191739"/>
                <a:gd name="connsiteX33" fmla="*/ 75709 w 451057"/>
                <a:gd name="connsiteY33" fmla="*/ 1634 h 191739"/>
                <a:gd name="connsiteX34" fmla="*/ 84488 w 451057"/>
                <a:gd name="connsiteY34" fmla="*/ 546 h 191739"/>
                <a:gd name="connsiteX35" fmla="*/ 94364 w 451057"/>
                <a:gd name="connsiteY35" fmla="*/ 0 h 1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51057" h="191739">
                  <a:moveTo>
                    <a:pt x="94364" y="0"/>
                  </a:moveTo>
                  <a:lnTo>
                    <a:pt x="451057" y="0"/>
                  </a:lnTo>
                  <a:lnTo>
                    <a:pt x="451057" y="191739"/>
                  </a:lnTo>
                  <a:lnTo>
                    <a:pt x="94364" y="191739"/>
                  </a:lnTo>
                  <a:lnTo>
                    <a:pt x="84488" y="191196"/>
                  </a:lnTo>
                  <a:lnTo>
                    <a:pt x="75709" y="189560"/>
                  </a:lnTo>
                  <a:lnTo>
                    <a:pt x="66933" y="187382"/>
                  </a:lnTo>
                  <a:lnTo>
                    <a:pt x="57605" y="183569"/>
                  </a:lnTo>
                  <a:lnTo>
                    <a:pt x="49376" y="179756"/>
                  </a:lnTo>
                  <a:lnTo>
                    <a:pt x="41695" y="175398"/>
                  </a:lnTo>
                  <a:lnTo>
                    <a:pt x="34564" y="169950"/>
                  </a:lnTo>
                  <a:lnTo>
                    <a:pt x="27981" y="163414"/>
                  </a:lnTo>
                  <a:lnTo>
                    <a:pt x="21396" y="156879"/>
                  </a:lnTo>
                  <a:lnTo>
                    <a:pt x="15911" y="149252"/>
                  </a:lnTo>
                  <a:lnTo>
                    <a:pt x="11521" y="141082"/>
                  </a:lnTo>
                  <a:lnTo>
                    <a:pt x="7680" y="132911"/>
                  </a:lnTo>
                  <a:lnTo>
                    <a:pt x="3841" y="124195"/>
                  </a:lnTo>
                  <a:lnTo>
                    <a:pt x="1646" y="114935"/>
                  </a:lnTo>
                  <a:lnTo>
                    <a:pt x="0" y="105675"/>
                  </a:lnTo>
                  <a:lnTo>
                    <a:pt x="0" y="95871"/>
                  </a:lnTo>
                  <a:lnTo>
                    <a:pt x="0" y="86065"/>
                  </a:lnTo>
                  <a:lnTo>
                    <a:pt x="1646" y="76261"/>
                  </a:lnTo>
                  <a:lnTo>
                    <a:pt x="3841" y="67546"/>
                  </a:lnTo>
                  <a:lnTo>
                    <a:pt x="7680" y="58285"/>
                  </a:lnTo>
                  <a:lnTo>
                    <a:pt x="11521" y="50114"/>
                  </a:lnTo>
                  <a:lnTo>
                    <a:pt x="15911" y="41944"/>
                  </a:lnTo>
                  <a:lnTo>
                    <a:pt x="21396" y="34863"/>
                  </a:lnTo>
                  <a:lnTo>
                    <a:pt x="27981" y="28325"/>
                  </a:lnTo>
                  <a:lnTo>
                    <a:pt x="34564" y="21789"/>
                  </a:lnTo>
                  <a:lnTo>
                    <a:pt x="41695" y="16342"/>
                  </a:lnTo>
                  <a:lnTo>
                    <a:pt x="49376" y="11440"/>
                  </a:lnTo>
                  <a:lnTo>
                    <a:pt x="57605" y="7627"/>
                  </a:lnTo>
                  <a:lnTo>
                    <a:pt x="66933" y="3814"/>
                  </a:lnTo>
                  <a:lnTo>
                    <a:pt x="75709" y="1634"/>
                  </a:lnTo>
                  <a:lnTo>
                    <a:pt x="84488" y="546"/>
                  </a:lnTo>
                  <a:lnTo>
                    <a:pt x="9436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任意多边形 13"/>
            <p:cNvSpPr/>
            <p:nvPr/>
          </p:nvSpPr>
          <p:spPr>
            <a:xfrm>
              <a:off x="5605257" y="4846498"/>
              <a:ext cx="451057" cy="191739"/>
            </a:xfrm>
            <a:custGeom>
              <a:avLst/>
              <a:gdLst>
                <a:gd name="connsiteX0" fmla="*/ 94364 w 451057"/>
                <a:gd name="connsiteY0" fmla="*/ 0 h 191739"/>
                <a:gd name="connsiteX1" fmla="*/ 451057 w 451057"/>
                <a:gd name="connsiteY1" fmla="*/ 0 h 191739"/>
                <a:gd name="connsiteX2" fmla="*/ 451057 w 451057"/>
                <a:gd name="connsiteY2" fmla="*/ 191739 h 191739"/>
                <a:gd name="connsiteX3" fmla="*/ 94364 w 451057"/>
                <a:gd name="connsiteY3" fmla="*/ 191739 h 191739"/>
                <a:gd name="connsiteX4" fmla="*/ 84488 w 451057"/>
                <a:gd name="connsiteY4" fmla="*/ 191194 h 191739"/>
                <a:gd name="connsiteX5" fmla="*/ 75709 w 451057"/>
                <a:gd name="connsiteY5" fmla="*/ 190100 h 191739"/>
                <a:gd name="connsiteX6" fmla="*/ 66933 w 451057"/>
                <a:gd name="connsiteY6" fmla="*/ 187368 h 191739"/>
                <a:gd name="connsiteX7" fmla="*/ 57605 w 451057"/>
                <a:gd name="connsiteY7" fmla="*/ 184639 h 191739"/>
                <a:gd name="connsiteX8" fmla="*/ 49376 w 451057"/>
                <a:gd name="connsiteY8" fmla="*/ 180268 h 191739"/>
                <a:gd name="connsiteX9" fmla="*/ 41695 w 451057"/>
                <a:gd name="connsiteY9" fmla="*/ 175898 h 191739"/>
                <a:gd name="connsiteX10" fmla="*/ 34564 w 451057"/>
                <a:gd name="connsiteY10" fmla="*/ 169888 h 191739"/>
                <a:gd name="connsiteX11" fmla="*/ 27981 w 451057"/>
                <a:gd name="connsiteY11" fmla="*/ 163880 h 191739"/>
                <a:gd name="connsiteX12" fmla="*/ 21396 w 451057"/>
                <a:gd name="connsiteY12" fmla="*/ 157325 h 191739"/>
                <a:gd name="connsiteX13" fmla="*/ 15911 w 451057"/>
                <a:gd name="connsiteY13" fmla="*/ 149676 h 191739"/>
                <a:gd name="connsiteX14" fmla="*/ 11521 w 451057"/>
                <a:gd name="connsiteY14" fmla="*/ 142029 h 191739"/>
                <a:gd name="connsiteX15" fmla="*/ 7680 w 451057"/>
                <a:gd name="connsiteY15" fmla="*/ 133290 h 191739"/>
                <a:gd name="connsiteX16" fmla="*/ 3841 w 451057"/>
                <a:gd name="connsiteY16" fmla="*/ 124549 h 191739"/>
                <a:gd name="connsiteX17" fmla="*/ 1646 w 451057"/>
                <a:gd name="connsiteY17" fmla="*/ 115262 h 191739"/>
                <a:gd name="connsiteX18" fmla="*/ 0 w 451057"/>
                <a:gd name="connsiteY18" fmla="*/ 105429 h 191739"/>
                <a:gd name="connsiteX19" fmla="*/ 0 w 451057"/>
                <a:gd name="connsiteY19" fmla="*/ 96143 h 191739"/>
                <a:gd name="connsiteX20" fmla="*/ 0 w 451057"/>
                <a:gd name="connsiteY20" fmla="*/ 85764 h 191739"/>
                <a:gd name="connsiteX21" fmla="*/ 1646 w 451057"/>
                <a:gd name="connsiteY21" fmla="*/ 76478 h 191739"/>
                <a:gd name="connsiteX22" fmla="*/ 3841 w 451057"/>
                <a:gd name="connsiteY22" fmla="*/ 67190 h 191739"/>
                <a:gd name="connsiteX23" fmla="*/ 7680 w 451057"/>
                <a:gd name="connsiteY23" fmla="*/ 58451 h 191739"/>
                <a:gd name="connsiteX24" fmla="*/ 11521 w 451057"/>
                <a:gd name="connsiteY24" fmla="*/ 49710 h 191739"/>
                <a:gd name="connsiteX25" fmla="*/ 15911 w 451057"/>
                <a:gd name="connsiteY25" fmla="*/ 42063 h 191739"/>
                <a:gd name="connsiteX26" fmla="*/ 21396 w 451057"/>
                <a:gd name="connsiteY26" fmla="*/ 34961 h 191739"/>
                <a:gd name="connsiteX27" fmla="*/ 27981 w 451057"/>
                <a:gd name="connsiteY27" fmla="*/ 27861 h 191739"/>
                <a:gd name="connsiteX28" fmla="*/ 34564 w 451057"/>
                <a:gd name="connsiteY28" fmla="*/ 21851 h 191739"/>
                <a:gd name="connsiteX29" fmla="*/ 41695 w 451057"/>
                <a:gd name="connsiteY29" fmla="*/ 16388 h 191739"/>
                <a:gd name="connsiteX30" fmla="*/ 49376 w 451057"/>
                <a:gd name="connsiteY30" fmla="*/ 10925 h 191739"/>
                <a:gd name="connsiteX31" fmla="*/ 57605 w 451057"/>
                <a:gd name="connsiteY31" fmla="*/ 7102 h 191739"/>
                <a:gd name="connsiteX32" fmla="*/ 66933 w 451057"/>
                <a:gd name="connsiteY32" fmla="*/ 4371 h 191739"/>
                <a:gd name="connsiteX33" fmla="*/ 75709 w 451057"/>
                <a:gd name="connsiteY33" fmla="*/ 1639 h 191739"/>
                <a:gd name="connsiteX34" fmla="*/ 84488 w 451057"/>
                <a:gd name="connsiteY34" fmla="*/ 547 h 191739"/>
                <a:gd name="connsiteX35" fmla="*/ 94364 w 451057"/>
                <a:gd name="connsiteY35" fmla="*/ 0 h 1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51057" h="191739">
                  <a:moveTo>
                    <a:pt x="94364" y="0"/>
                  </a:moveTo>
                  <a:lnTo>
                    <a:pt x="451057" y="0"/>
                  </a:lnTo>
                  <a:lnTo>
                    <a:pt x="451057" y="191739"/>
                  </a:lnTo>
                  <a:lnTo>
                    <a:pt x="94364" y="191739"/>
                  </a:lnTo>
                  <a:lnTo>
                    <a:pt x="84488" y="191194"/>
                  </a:lnTo>
                  <a:lnTo>
                    <a:pt x="75709" y="190100"/>
                  </a:lnTo>
                  <a:lnTo>
                    <a:pt x="66933" y="187368"/>
                  </a:lnTo>
                  <a:lnTo>
                    <a:pt x="57605" y="184639"/>
                  </a:lnTo>
                  <a:lnTo>
                    <a:pt x="49376" y="180268"/>
                  </a:lnTo>
                  <a:lnTo>
                    <a:pt x="41695" y="175898"/>
                  </a:lnTo>
                  <a:lnTo>
                    <a:pt x="34564" y="169888"/>
                  </a:lnTo>
                  <a:lnTo>
                    <a:pt x="27981" y="163880"/>
                  </a:lnTo>
                  <a:lnTo>
                    <a:pt x="21396" y="157325"/>
                  </a:lnTo>
                  <a:lnTo>
                    <a:pt x="15911" y="149676"/>
                  </a:lnTo>
                  <a:lnTo>
                    <a:pt x="11521" y="142029"/>
                  </a:lnTo>
                  <a:lnTo>
                    <a:pt x="7680" y="133290"/>
                  </a:lnTo>
                  <a:lnTo>
                    <a:pt x="3841" y="124549"/>
                  </a:lnTo>
                  <a:lnTo>
                    <a:pt x="1646" y="115262"/>
                  </a:lnTo>
                  <a:lnTo>
                    <a:pt x="0" y="105429"/>
                  </a:lnTo>
                  <a:lnTo>
                    <a:pt x="0" y="96143"/>
                  </a:lnTo>
                  <a:lnTo>
                    <a:pt x="0" y="85764"/>
                  </a:lnTo>
                  <a:lnTo>
                    <a:pt x="1646" y="76478"/>
                  </a:lnTo>
                  <a:lnTo>
                    <a:pt x="3841" y="67190"/>
                  </a:lnTo>
                  <a:lnTo>
                    <a:pt x="7680" y="58451"/>
                  </a:lnTo>
                  <a:lnTo>
                    <a:pt x="11521" y="49710"/>
                  </a:lnTo>
                  <a:lnTo>
                    <a:pt x="15911" y="42063"/>
                  </a:lnTo>
                  <a:lnTo>
                    <a:pt x="21396" y="34961"/>
                  </a:lnTo>
                  <a:lnTo>
                    <a:pt x="27981" y="27861"/>
                  </a:lnTo>
                  <a:lnTo>
                    <a:pt x="34564" y="21851"/>
                  </a:lnTo>
                  <a:lnTo>
                    <a:pt x="41695" y="16388"/>
                  </a:lnTo>
                  <a:lnTo>
                    <a:pt x="49376" y="10925"/>
                  </a:lnTo>
                  <a:lnTo>
                    <a:pt x="57605" y="7102"/>
                  </a:lnTo>
                  <a:lnTo>
                    <a:pt x="66933" y="4371"/>
                  </a:lnTo>
                  <a:lnTo>
                    <a:pt x="75709" y="1639"/>
                  </a:lnTo>
                  <a:lnTo>
                    <a:pt x="84488" y="547"/>
                  </a:lnTo>
                  <a:lnTo>
                    <a:pt x="9436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任意多边形 8"/>
            <p:cNvSpPr/>
            <p:nvPr/>
          </p:nvSpPr>
          <p:spPr>
            <a:xfrm>
              <a:off x="5753303" y="5120411"/>
              <a:ext cx="303011" cy="247817"/>
            </a:xfrm>
            <a:custGeom>
              <a:avLst/>
              <a:gdLst>
                <a:gd name="connsiteX0" fmla="*/ 0 w 303011"/>
                <a:gd name="connsiteY0" fmla="*/ 0 h 247817"/>
                <a:gd name="connsiteX1" fmla="*/ 303011 w 303011"/>
                <a:gd name="connsiteY1" fmla="*/ 0 h 247817"/>
                <a:gd name="connsiteX2" fmla="*/ 303011 w 303011"/>
                <a:gd name="connsiteY2" fmla="*/ 247817 h 247817"/>
                <a:gd name="connsiteX3" fmla="*/ 289280 w 303011"/>
                <a:gd name="connsiteY3" fmla="*/ 246535 h 247817"/>
                <a:gd name="connsiteX4" fmla="*/ 272843 w 303011"/>
                <a:gd name="connsiteY4" fmla="*/ 243807 h 247817"/>
                <a:gd name="connsiteX5" fmla="*/ 255859 w 303011"/>
                <a:gd name="connsiteY5" fmla="*/ 241081 h 247817"/>
                <a:gd name="connsiteX6" fmla="*/ 239422 w 303011"/>
                <a:gd name="connsiteY6" fmla="*/ 237808 h 247817"/>
                <a:gd name="connsiteX7" fmla="*/ 224081 w 303011"/>
                <a:gd name="connsiteY7" fmla="*/ 233989 h 247817"/>
                <a:gd name="connsiteX8" fmla="*/ 208742 w 303011"/>
                <a:gd name="connsiteY8" fmla="*/ 229626 h 247817"/>
                <a:gd name="connsiteX9" fmla="*/ 193401 w 303011"/>
                <a:gd name="connsiteY9" fmla="*/ 224172 h 247817"/>
                <a:gd name="connsiteX10" fmla="*/ 178608 w 303011"/>
                <a:gd name="connsiteY10" fmla="*/ 219263 h 247817"/>
                <a:gd name="connsiteX11" fmla="*/ 164364 w 303011"/>
                <a:gd name="connsiteY11" fmla="*/ 213263 h 247817"/>
                <a:gd name="connsiteX12" fmla="*/ 150667 w 303011"/>
                <a:gd name="connsiteY12" fmla="*/ 206719 h 247817"/>
                <a:gd name="connsiteX13" fmla="*/ 136969 w 303011"/>
                <a:gd name="connsiteY13" fmla="*/ 199627 h 247817"/>
                <a:gd name="connsiteX14" fmla="*/ 124369 w 303011"/>
                <a:gd name="connsiteY14" fmla="*/ 192537 h 247817"/>
                <a:gd name="connsiteX15" fmla="*/ 111767 w 303011"/>
                <a:gd name="connsiteY15" fmla="*/ 184355 h 247817"/>
                <a:gd name="connsiteX16" fmla="*/ 100262 w 303011"/>
                <a:gd name="connsiteY16" fmla="*/ 176173 h 247817"/>
                <a:gd name="connsiteX17" fmla="*/ 88756 w 303011"/>
                <a:gd name="connsiteY17" fmla="*/ 167993 h 247817"/>
                <a:gd name="connsiteX18" fmla="*/ 77799 w 303011"/>
                <a:gd name="connsiteY18" fmla="*/ 158721 h 247817"/>
                <a:gd name="connsiteX19" fmla="*/ 67936 w 303011"/>
                <a:gd name="connsiteY19" fmla="*/ 149448 h 247817"/>
                <a:gd name="connsiteX20" fmla="*/ 58075 w 303011"/>
                <a:gd name="connsiteY20" fmla="*/ 139085 h 247817"/>
                <a:gd name="connsiteX21" fmla="*/ 49309 w 303011"/>
                <a:gd name="connsiteY21" fmla="*/ 129268 h 247817"/>
                <a:gd name="connsiteX22" fmla="*/ 41090 w 303011"/>
                <a:gd name="connsiteY22" fmla="*/ 118905 h 247817"/>
                <a:gd name="connsiteX23" fmla="*/ 33420 w 303011"/>
                <a:gd name="connsiteY23" fmla="*/ 108540 h 247817"/>
                <a:gd name="connsiteX24" fmla="*/ 26846 w 303011"/>
                <a:gd name="connsiteY24" fmla="*/ 97086 h 247817"/>
                <a:gd name="connsiteX25" fmla="*/ 20819 w 303011"/>
                <a:gd name="connsiteY25" fmla="*/ 86178 h 247817"/>
                <a:gd name="connsiteX26" fmla="*/ 15341 w 303011"/>
                <a:gd name="connsiteY26" fmla="*/ 74178 h 247817"/>
                <a:gd name="connsiteX27" fmla="*/ 10410 w 303011"/>
                <a:gd name="connsiteY27" fmla="*/ 62179 h 247817"/>
                <a:gd name="connsiteX28" fmla="*/ 7122 w 303011"/>
                <a:gd name="connsiteY28" fmla="*/ 50726 h 247817"/>
                <a:gd name="connsiteX29" fmla="*/ 3835 w 303011"/>
                <a:gd name="connsiteY29" fmla="*/ 38180 h 247817"/>
                <a:gd name="connsiteX30" fmla="*/ 1644 w 303011"/>
                <a:gd name="connsiteY30" fmla="*/ 26181 h 247817"/>
                <a:gd name="connsiteX31" fmla="*/ 547 w 303011"/>
                <a:gd name="connsiteY31" fmla="*/ 13091 h 247817"/>
                <a:gd name="connsiteX32" fmla="*/ 0 w 303011"/>
                <a:gd name="connsiteY32" fmla="*/ 0 h 24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3011" h="247817">
                  <a:moveTo>
                    <a:pt x="0" y="0"/>
                  </a:moveTo>
                  <a:lnTo>
                    <a:pt x="303011" y="0"/>
                  </a:lnTo>
                  <a:lnTo>
                    <a:pt x="303011" y="247817"/>
                  </a:lnTo>
                  <a:lnTo>
                    <a:pt x="289280" y="246535"/>
                  </a:lnTo>
                  <a:lnTo>
                    <a:pt x="272843" y="243807"/>
                  </a:lnTo>
                  <a:lnTo>
                    <a:pt x="255859" y="241081"/>
                  </a:lnTo>
                  <a:lnTo>
                    <a:pt x="239422" y="237808"/>
                  </a:lnTo>
                  <a:lnTo>
                    <a:pt x="224081" y="233989"/>
                  </a:lnTo>
                  <a:lnTo>
                    <a:pt x="208742" y="229626"/>
                  </a:lnTo>
                  <a:lnTo>
                    <a:pt x="193401" y="224172"/>
                  </a:lnTo>
                  <a:lnTo>
                    <a:pt x="178608" y="219263"/>
                  </a:lnTo>
                  <a:lnTo>
                    <a:pt x="164364" y="213263"/>
                  </a:lnTo>
                  <a:lnTo>
                    <a:pt x="150667" y="206719"/>
                  </a:lnTo>
                  <a:lnTo>
                    <a:pt x="136969" y="199627"/>
                  </a:lnTo>
                  <a:lnTo>
                    <a:pt x="124369" y="192537"/>
                  </a:lnTo>
                  <a:lnTo>
                    <a:pt x="111767" y="184355"/>
                  </a:lnTo>
                  <a:lnTo>
                    <a:pt x="100262" y="176173"/>
                  </a:lnTo>
                  <a:lnTo>
                    <a:pt x="88756" y="167993"/>
                  </a:lnTo>
                  <a:lnTo>
                    <a:pt x="77799" y="158721"/>
                  </a:lnTo>
                  <a:lnTo>
                    <a:pt x="67936" y="149448"/>
                  </a:lnTo>
                  <a:lnTo>
                    <a:pt x="58075" y="139085"/>
                  </a:lnTo>
                  <a:lnTo>
                    <a:pt x="49309" y="129268"/>
                  </a:lnTo>
                  <a:lnTo>
                    <a:pt x="41090" y="118905"/>
                  </a:lnTo>
                  <a:lnTo>
                    <a:pt x="33420" y="108540"/>
                  </a:lnTo>
                  <a:lnTo>
                    <a:pt x="26846" y="97086"/>
                  </a:lnTo>
                  <a:lnTo>
                    <a:pt x="20819" y="86178"/>
                  </a:lnTo>
                  <a:lnTo>
                    <a:pt x="15341" y="74178"/>
                  </a:lnTo>
                  <a:lnTo>
                    <a:pt x="10410" y="62179"/>
                  </a:lnTo>
                  <a:lnTo>
                    <a:pt x="7122" y="50726"/>
                  </a:lnTo>
                  <a:lnTo>
                    <a:pt x="3835" y="38180"/>
                  </a:lnTo>
                  <a:lnTo>
                    <a:pt x="1644" y="26181"/>
                  </a:lnTo>
                  <a:lnTo>
                    <a:pt x="547" y="1309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65"/>
          <p:cNvGrpSpPr/>
          <p:nvPr/>
        </p:nvGrpSpPr>
        <p:grpSpPr>
          <a:xfrm>
            <a:off x="6135688" y="3849688"/>
            <a:ext cx="640228" cy="1899316"/>
            <a:chOff x="6135688" y="3468688"/>
            <a:chExt cx="640228" cy="1899316"/>
          </a:xfrm>
          <a:solidFill>
            <a:srgbClr val="F85C7F"/>
          </a:solidFill>
        </p:grpSpPr>
        <p:sp>
          <p:nvSpPr>
            <p:cNvPr id="29" name="任意多边形 21"/>
            <p:cNvSpPr/>
            <p:nvPr/>
          </p:nvSpPr>
          <p:spPr>
            <a:xfrm>
              <a:off x="6307103" y="3468688"/>
              <a:ext cx="386565" cy="361595"/>
            </a:xfrm>
            <a:custGeom>
              <a:avLst/>
              <a:gdLst>
                <a:gd name="connsiteX0" fmla="*/ 26016 w 386565"/>
                <a:gd name="connsiteY0" fmla="*/ 0 h 361595"/>
                <a:gd name="connsiteX1" fmla="*/ 316895 w 386565"/>
                <a:gd name="connsiteY1" fmla="*/ 0 h 361595"/>
                <a:gd name="connsiteX2" fmla="*/ 385472 w 386565"/>
                <a:gd name="connsiteY2" fmla="*/ 302430 h 361595"/>
                <a:gd name="connsiteX3" fmla="*/ 386565 w 386565"/>
                <a:gd name="connsiteY3" fmla="*/ 307908 h 361595"/>
                <a:gd name="connsiteX4" fmla="*/ 386565 w 386565"/>
                <a:gd name="connsiteY4" fmla="*/ 313386 h 361595"/>
                <a:gd name="connsiteX5" fmla="*/ 386018 w 386565"/>
                <a:gd name="connsiteY5" fmla="*/ 319411 h 361595"/>
                <a:gd name="connsiteX6" fmla="*/ 385472 w 386565"/>
                <a:gd name="connsiteY6" fmla="*/ 324343 h 361595"/>
                <a:gd name="connsiteX7" fmla="*/ 383831 w 386565"/>
                <a:gd name="connsiteY7" fmla="*/ 329272 h 361595"/>
                <a:gd name="connsiteX8" fmla="*/ 381645 w 386565"/>
                <a:gd name="connsiteY8" fmla="*/ 334203 h 361595"/>
                <a:gd name="connsiteX9" fmla="*/ 379457 w 386565"/>
                <a:gd name="connsiteY9" fmla="*/ 339133 h 361595"/>
                <a:gd name="connsiteX10" fmla="*/ 375630 w 386565"/>
                <a:gd name="connsiteY10" fmla="*/ 342969 h 361595"/>
                <a:gd name="connsiteX11" fmla="*/ 372349 w 386565"/>
                <a:gd name="connsiteY11" fmla="*/ 346803 h 361595"/>
                <a:gd name="connsiteX12" fmla="*/ 368522 w 386565"/>
                <a:gd name="connsiteY12" fmla="*/ 350638 h 361595"/>
                <a:gd name="connsiteX13" fmla="*/ 364695 w 386565"/>
                <a:gd name="connsiteY13" fmla="*/ 353376 h 361595"/>
                <a:gd name="connsiteX14" fmla="*/ 359773 w 386565"/>
                <a:gd name="connsiteY14" fmla="*/ 356116 h 361595"/>
                <a:gd name="connsiteX15" fmla="*/ 354852 w 386565"/>
                <a:gd name="connsiteY15" fmla="*/ 358308 h 361595"/>
                <a:gd name="connsiteX16" fmla="*/ 349385 w 386565"/>
                <a:gd name="connsiteY16" fmla="*/ 359950 h 361595"/>
                <a:gd name="connsiteX17" fmla="*/ 343917 w 386565"/>
                <a:gd name="connsiteY17" fmla="*/ 361046 h 361595"/>
                <a:gd name="connsiteX18" fmla="*/ 338450 w 386565"/>
                <a:gd name="connsiteY18" fmla="*/ 361595 h 361595"/>
                <a:gd name="connsiteX19" fmla="*/ 129037 w 386565"/>
                <a:gd name="connsiteY19" fmla="*/ 361595 h 361595"/>
                <a:gd name="connsiteX20" fmla="*/ 122476 w 386565"/>
                <a:gd name="connsiteY20" fmla="*/ 361046 h 361595"/>
                <a:gd name="connsiteX21" fmla="*/ 116461 w 386565"/>
                <a:gd name="connsiteY21" fmla="*/ 360499 h 361595"/>
                <a:gd name="connsiteX22" fmla="*/ 109900 w 386565"/>
                <a:gd name="connsiteY22" fmla="*/ 358308 h 361595"/>
                <a:gd name="connsiteX23" fmla="*/ 103885 w 386565"/>
                <a:gd name="connsiteY23" fmla="*/ 356663 h 361595"/>
                <a:gd name="connsiteX24" fmla="*/ 97872 w 386565"/>
                <a:gd name="connsiteY24" fmla="*/ 354472 h 361595"/>
                <a:gd name="connsiteX25" fmla="*/ 91857 w 386565"/>
                <a:gd name="connsiteY25" fmla="*/ 351734 h 361595"/>
                <a:gd name="connsiteX26" fmla="*/ 86937 w 386565"/>
                <a:gd name="connsiteY26" fmla="*/ 348447 h 361595"/>
                <a:gd name="connsiteX27" fmla="*/ 82015 w 386565"/>
                <a:gd name="connsiteY27" fmla="*/ 344611 h 361595"/>
                <a:gd name="connsiteX28" fmla="*/ 77642 w 386565"/>
                <a:gd name="connsiteY28" fmla="*/ 340777 h 361595"/>
                <a:gd name="connsiteX29" fmla="*/ 72720 w 386565"/>
                <a:gd name="connsiteY29" fmla="*/ 335846 h 361595"/>
                <a:gd name="connsiteX30" fmla="*/ 68893 w 386565"/>
                <a:gd name="connsiteY30" fmla="*/ 330916 h 361595"/>
                <a:gd name="connsiteX31" fmla="*/ 65066 w 386565"/>
                <a:gd name="connsiteY31" fmla="*/ 325985 h 361595"/>
                <a:gd name="connsiteX32" fmla="*/ 62332 w 386565"/>
                <a:gd name="connsiteY32" fmla="*/ 320507 h 361595"/>
                <a:gd name="connsiteX33" fmla="*/ 59599 w 386565"/>
                <a:gd name="connsiteY33" fmla="*/ 314482 h 361595"/>
                <a:gd name="connsiteX34" fmla="*/ 57411 w 386565"/>
                <a:gd name="connsiteY34" fmla="*/ 308455 h 361595"/>
                <a:gd name="connsiteX35" fmla="*/ 55770 w 386565"/>
                <a:gd name="connsiteY35" fmla="*/ 302430 h 361595"/>
                <a:gd name="connsiteX36" fmla="*/ 1094 w 386565"/>
                <a:gd name="connsiteY36" fmla="*/ 62480 h 361595"/>
                <a:gd name="connsiteX37" fmla="*/ 548 w 386565"/>
                <a:gd name="connsiteY37" fmla="*/ 56455 h 361595"/>
                <a:gd name="connsiteX38" fmla="*/ 0 w 386565"/>
                <a:gd name="connsiteY38" fmla="*/ 49881 h 361595"/>
                <a:gd name="connsiteX39" fmla="*/ 0 w 386565"/>
                <a:gd name="connsiteY39" fmla="*/ 44403 h 361595"/>
                <a:gd name="connsiteX40" fmla="*/ 1094 w 386565"/>
                <a:gd name="connsiteY40" fmla="*/ 38376 h 361595"/>
                <a:gd name="connsiteX41" fmla="*/ 2187 w 386565"/>
                <a:gd name="connsiteY41" fmla="*/ 32351 h 361595"/>
                <a:gd name="connsiteX42" fmla="*/ 3827 w 386565"/>
                <a:gd name="connsiteY42" fmla="*/ 26873 h 361595"/>
                <a:gd name="connsiteX43" fmla="*/ 6015 w 386565"/>
                <a:gd name="connsiteY43" fmla="*/ 21941 h 361595"/>
                <a:gd name="connsiteX44" fmla="*/ 9295 w 386565"/>
                <a:gd name="connsiteY44" fmla="*/ 17012 h 361595"/>
                <a:gd name="connsiteX45" fmla="*/ 12029 w 386565"/>
                <a:gd name="connsiteY45" fmla="*/ 12080 h 361595"/>
                <a:gd name="connsiteX46" fmla="*/ 16403 w 386565"/>
                <a:gd name="connsiteY46" fmla="*/ 7698 h 361595"/>
                <a:gd name="connsiteX47" fmla="*/ 20778 w 386565"/>
                <a:gd name="connsiteY47" fmla="*/ 3864 h 361595"/>
                <a:gd name="connsiteX48" fmla="*/ 25152 w 386565"/>
                <a:gd name="connsiteY48" fmla="*/ 577 h 361595"/>
                <a:gd name="connsiteX49" fmla="*/ 26016 w 386565"/>
                <a:gd name="connsiteY49" fmla="*/ 0 h 36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86565" h="361595">
                  <a:moveTo>
                    <a:pt x="26016" y="0"/>
                  </a:moveTo>
                  <a:lnTo>
                    <a:pt x="316895" y="0"/>
                  </a:lnTo>
                  <a:lnTo>
                    <a:pt x="385472" y="302430"/>
                  </a:lnTo>
                  <a:lnTo>
                    <a:pt x="386565" y="307908"/>
                  </a:lnTo>
                  <a:lnTo>
                    <a:pt x="386565" y="313386"/>
                  </a:lnTo>
                  <a:lnTo>
                    <a:pt x="386018" y="319411"/>
                  </a:lnTo>
                  <a:lnTo>
                    <a:pt x="385472" y="324343"/>
                  </a:lnTo>
                  <a:lnTo>
                    <a:pt x="383831" y="329272"/>
                  </a:lnTo>
                  <a:lnTo>
                    <a:pt x="381645" y="334203"/>
                  </a:lnTo>
                  <a:lnTo>
                    <a:pt x="379457" y="339133"/>
                  </a:lnTo>
                  <a:lnTo>
                    <a:pt x="375630" y="342969"/>
                  </a:lnTo>
                  <a:lnTo>
                    <a:pt x="372349" y="346803"/>
                  </a:lnTo>
                  <a:lnTo>
                    <a:pt x="368522" y="350638"/>
                  </a:lnTo>
                  <a:lnTo>
                    <a:pt x="364695" y="353376"/>
                  </a:lnTo>
                  <a:lnTo>
                    <a:pt x="359773" y="356116"/>
                  </a:lnTo>
                  <a:lnTo>
                    <a:pt x="354852" y="358308"/>
                  </a:lnTo>
                  <a:lnTo>
                    <a:pt x="349385" y="359950"/>
                  </a:lnTo>
                  <a:lnTo>
                    <a:pt x="343917" y="361046"/>
                  </a:lnTo>
                  <a:lnTo>
                    <a:pt x="338450" y="361595"/>
                  </a:lnTo>
                  <a:lnTo>
                    <a:pt x="129037" y="361595"/>
                  </a:lnTo>
                  <a:lnTo>
                    <a:pt x="122476" y="361046"/>
                  </a:lnTo>
                  <a:lnTo>
                    <a:pt x="116461" y="360499"/>
                  </a:lnTo>
                  <a:lnTo>
                    <a:pt x="109900" y="358308"/>
                  </a:lnTo>
                  <a:lnTo>
                    <a:pt x="103885" y="356663"/>
                  </a:lnTo>
                  <a:lnTo>
                    <a:pt x="97872" y="354472"/>
                  </a:lnTo>
                  <a:lnTo>
                    <a:pt x="91857" y="351734"/>
                  </a:lnTo>
                  <a:lnTo>
                    <a:pt x="86937" y="348447"/>
                  </a:lnTo>
                  <a:lnTo>
                    <a:pt x="82015" y="344611"/>
                  </a:lnTo>
                  <a:lnTo>
                    <a:pt x="77642" y="340777"/>
                  </a:lnTo>
                  <a:lnTo>
                    <a:pt x="72720" y="335846"/>
                  </a:lnTo>
                  <a:lnTo>
                    <a:pt x="68893" y="330916"/>
                  </a:lnTo>
                  <a:lnTo>
                    <a:pt x="65066" y="325985"/>
                  </a:lnTo>
                  <a:lnTo>
                    <a:pt x="62332" y="320507"/>
                  </a:lnTo>
                  <a:lnTo>
                    <a:pt x="59599" y="314482"/>
                  </a:lnTo>
                  <a:lnTo>
                    <a:pt x="57411" y="308455"/>
                  </a:lnTo>
                  <a:lnTo>
                    <a:pt x="55770" y="302430"/>
                  </a:lnTo>
                  <a:lnTo>
                    <a:pt x="1094" y="62480"/>
                  </a:lnTo>
                  <a:lnTo>
                    <a:pt x="548" y="56455"/>
                  </a:lnTo>
                  <a:lnTo>
                    <a:pt x="0" y="49881"/>
                  </a:lnTo>
                  <a:lnTo>
                    <a:pt x="0" y="44403"/>
                  </a:lnTo>
                  <a:lnTo>
                    <a:pt x="1094" y="38376"/>
                  </a:lnTo>
                  <a:lnTo>
                    <a:pt x="2187" y="32351"/>
                  </a:lnTo>
                  <a:lnTo>
                    <a:pt x="3827" y="26873"/>
                  </a:lnTo>
                  <a:lnTo>
                    <a:pt x="6015" y="21941"/>
                  </a:lnTo>
                  <a:lnTo>
                    <a:pt x="9295" y="17012"/>
                  </a:lnTo>
                  <a:lnTo>
                    <a:pt x="12029" y="12080"/>
                  </a:lnTo>
                  <a:lnTo>
                    <a:pt x="16403" y="7698"/>
                  </a:lnTo>
                  <a:lnTo>
                    <a:pt x="20778" y="3864"/>
                  </a:lnTo>
                  <a:lnTo>
                    <a:pt x="25152" y="577"/>
                  </a:lnTo>
                  <a:lnTo>
                    <a:pt x="260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任意多边形 18"/>
            <p:cNvSpPr/>
            <p:nvPr/>
          </p:nvSpPr>
          <p:spPr>
            <a:xfrm>
              <a:off x="6135689" y="3912455"/>
              <a:ext cx="640227" cy="597129"/>
            </a:xfrm>
            <a:custGeom>
              <a:avLst/>
              <a:gdLst>
                <a:gd name="connsiteX0" fmla="*/ 0 w 640227"/>
                <a:gd name="connsiteY0" fmla="*/ 0 h 597129"/>
                <a:gd name="connsiteX1" fmla="*/ 639130 w 640227"/>
                <a:gd name="connsiteY1" fmla="*/ 0 h 597129"/>
                <a:gd name="connsiteX2" fmla="*/ 640227 w 640227"/>
                <a:gd name="connsiteY2" fmla="*/ 63316 h 597129"/>
                <a:gd name="connsiteX3" fmla="*/ 640227 w 640227"/>
                <a:gd name="connsiteY3" fmla="*/ 130451 h 597129"/>
                <a:gd name="connsiteX4" fmla="*/ 640227 w 640227"/>
                <a:gd name="connsiteY4" fmla="*/ 147373 h 597129"/>
                <a:gd name="connsiteX5" fmla="*/ 639678 w 640227"/>
                <a:gd name="connsiteY5" fmla="*/ 164292 h 597129"/>
                <a:gd name="connsiteX6" fmla="*/ 638581 w 640227"/>
                <a:gd name="connsiteY6" fmla="*/ 181214 h 597129"/>
                <a:gd name="connsiteX7" fmla="*/ 637484 w 640227"/>
                <a:gd name="connsiteY7" fmla="*/ 197588 h 597129"/>
                <a:gd name="connsiteX8" fmla="*/ 635289 w 640227"/>
                <a:gd name="connsiteY8" fmla="*/ 213962 h 597129"/>
                <a:gd name="connsiteX9" fmla="*/ 633096 w 640227"/>
                <a:gd name="connsiteY9" fmla="*/ 230337 h 597129"/>
                <a:gd name="connsiteX10" fmla="*/ 630901 w 640227"/>
                <a:gd name="connsiteY10" fmla="*/ 246713 h 597129"/>
                <a:gd name="connsiteX11" fmla="*/ 627611 w 640227"/>
                <a:gd name="connsiteY11" fmla="*/ 262540 h 597129"/>
                <a:gd name="connsiteX12" fmla="*/ 624319 w 640227"/>
                <a:gd name="connsiteY12" fmla="*/ 278916 h 597129"/>
                <a:gd name="connsiteX13" fmla="*/ 620479 w 640227"/>
                <a:gd name="connsiteY13" fmla="*/ 294198 h 597129"/>
                <a:gd name="connsiteX14" fmla="*/ 616640 w 640227"/>
                <a:gd name="connsiteY14" fmla="*/ 310028 h 597129"/>
                <a:gd name="connsiteX15" fmla="*/ 612251 w 640227"/>
                <a:gd name="connsiteY15" fmla="*/ 325857 h 597129"/>
                <a:gd name="connsiteX16" fmla="*/ 607314 w 640227"/>
                <a:gd name="connsiteY16" fmla="*/ 341139 h 597129"/>
                <a:gd name="connsiteX17" fmla="*/ 602378 w 640227"/>
                <a:gd name="connsiteY17" fmla="*/ 355876 h 597129"/>
                <a:gd name="connsiteX18" fmla="*/ 596891 w 640227"/>
                <a:gd name="connsiteY18" fmla="*/ 371160 h 597129"/>
                <a:gd name="connsiteX19" fmla="*/ 591407 w 640227"/>
                <a:gd name="connsiteY19" fmla="*/ 385897 h 597129"/>
                <a:gd name="connsiteX20" fmla="*/ 584825 w 640227"/>
                <a:gd name="connsiteY20" fmla="*/ 400634 h 597129"/>
                <a:gd name="connsiteX21" fmla="*/ 578791 w 640227"/>
                <a:gd name="connsiteY21" fmla="*/ 414825 h 597129"/>
                <a:gd name="connsiteX22" fmla="*/ 571659 w 640227"/>
                <a:gd name="connsiteY22" fmla="*/ 429562 h 597129"/>
                <a:gd name="connsiteX23" fmla="*/ 564528 w 640227"/>
                <a:gd name="connsiteY23" fmla="*/ 443754 h 597129"/>
                <a:gd name="connsiteX24" fmla="*/ 557397 w 640227"/>
                <a:gd name="connsiteY24" fmla="*/ 457399 h 597129"/>
                <a:gd name="connsiteX25" fmla="*/ 549717 w 640227"/>
                <a:gd name="connsiteY25" fmla="*/ 471045 h 597129"/>
                <a:gd name="connsiteX26" fmla="*/ 541490 w 640227"/>
                <a:gd name="connsiteY26" fmla="*/ 485237 h 597129"/>
                <a:gd name="connsiteX27" fmla="*/ 533262 w 640227"/>
                <a:gd name="connsiteY27" fmla="*/ 497791 h 597129"/>
                <a:gd name="connsiteX28" fmla="*/ 524484 w 640227"/>
                <a:gd name="connsiteY28" fmla="*/ 511436 h 597129"/>
                <a:gd name="connsiteX29" fmla="*/ 515708 w 640227"/>
                <a:gd name="connsiteY29" fmla="*/ 524535 h 597129"/>
                <a:gd name="connsiteX30" fmla="*/ 505835 w 640227"/>
                <a:gd name="connsiteY30" fmla="*/ 537090 h 597129"/>
                <a:gd name="connsiteX31" fmla="*/ 497058 w 640227"/>
                <a:gd name="connsiteY31" fmla="*/ 549644 h 597129"/>
                <a:gd name="connsiteX32" fmla="*/ 486636 w 640227"/>
                <a:gd name="connsiteY32" fmla="*/ 562198 h 597129"/>
                <a:gd name="connsiteX33" fmla="*/ 476762 w 640227"/>
                <a:gd name="connsiteY33" fmla="*/ 573660 h 597129"/>
                <a:gd name="connsiteX34" fmla="*/ 466340 w 640227"/>
                <a:gd name="connsiteY34" fmla="*/ 585667 h 597129"/>
                <a:gd name="connsiteX35" fmla="*/ 455918 w 640227"/>
                <a:gd name="connsiteY35" fmla="*/ 597129 h 597129"/>
                <a:gd name="connsiteX36" fmla="*/ 0 w 640227"/>
                <a:gd name="connsiteY36" fmla="*/ 597129 h 597129"/>
                <a:gd name="connsiteX37" fmla="*/ 0 w 640227"/>
                <a:gd name="connsiteY37" fmla="*/ 0 h 597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40227" h="597129">
                  <a:moveTo>
                    <a:pt x="0" y="0"/>
                  </a:moveTo>
                  <a:lnTo>
                    <a:pt x="639130" y="0"/>
                  </a:lnTo>
                  <a:lnTo>
                    <a:pt x="640227" y="63316"/>
                  </a:lnTo>
                  <a:lnTo>
                    <a:pt x="640227" y="130451"/>
                  </a:lnTo>
                  <a:lnTo>
                    <a:pt x="640227" y="147373"/>
                  </a:lnTo>
                  <a:lnTo>
                    <a:pt x="639678" y="164292"/>
                  </a:lnTo>
                  <a:lnTo>
                    <a:pt x="638581" y="181214"/>
                  </a:lnTo>
                  <a:lnTo>
                    <a:pt x="637484" y="197588"/>
                  </a:lnTo>
                  <a:lnTo>
                    <a:pt x="635289" y="213962"/>
                  </a:lnTo>
                  <a:lnTo>
                    <a:pt x="633096" y="230337"/>
                  </a:lnTo>
                  <a:lnTo>
                    <a:pt x="630901" y="246713"/>
                  </a:lnTo>
                  <a:lnTo>
                    <a:pt x="627611" y="262540"/>
                  </a:lnTo>
                  <a:lnTo>
                    <a:pt x="624319" y="278916"/>
                  </a:lnTo>
                  <a:lnTo>
                    <a:pt x="620479" y="294198"/>
                  </a:lnTo>
                  <a:lnTo>
                    <a:pt x="616640" y="310028"/>
                  </a:lnTo>
                  <a:lnTo>
                    <a:pt x="612251" y="325857"/>
                  </a:lnTo>
                  <a:lnTo>
                    <a:pt x="607314" y="341139"/>
                  </a:lnTo>
                  <a:lnTo>
                    <a:pt x="602378" y="355876"/>
                  </a:lnTo>
                  <a:lnTo>
                    <a:pt x="596891" y="371160"/>
                  </a:lnTo>
                  <a:lnTo>
                    <a:pt x="591407" y="385897"/>
                  </a:lnTo>
                  <a:lnTo>
                    <a:pt x="584825" y="400634"/>
                  </a:lnTo>
                  <a:lnTo>
                    <a:pt x="578791" y="414825"/>
                  </a:lnTo>
                  <a:lnTo>
                    <a:pt x="571659" y="429562"/>
                  </a:lnTo>
                  <a:lnTo>
                    <a:pt x="564528" y="443754"/>
                  </a:lnTo>
                  <a:lnTo>
                    <a:pt x="557397" y="457399"/>
                  </a:lnTo>
                  <a:lnTo>
                    <a:pt x="549717" y="471045"/>
                  </a:lnTo>
                  <a:lnTo>
                    <a:pt x="541490" y="485237"/>
                  </a:lnTo>
                  <a:lnTo>
                    <a:pt x="533262" y="497791"/>
                  </a:lnTo>
                  <a:lnTo>
                    <a:pt x="524484" y="511436"/>
                  </a:lnTo>
                  <a:lnTo>
                    <a:pt x="515708" y="524535"/>
                  </a:lnTo>
                  <a:lnTo>
                    <a:pt x="505835" y="537090"/>
                  </a:lnTo>
                  <a:lnTo>
                    <a:pt x="497058" y="549644"/>
                  </a:lnTo>
                  <a:lnTo>
                    <a:pt x="486636" y="562198"/>
                  </a:lnTo>
                  <a:lnTo>
                    <a:pt x="476762" y="573660"/>
                  </a:lnTo>
                  <a:lnTo>
                    <a:pt x="466340" y="585667"/>
                  </a:lnTo>
                  <a:lnTo>
                    <a:pt x="455918" y="597129"/>
                  </a:lnTo>
                  <a:lnTo>
                    <a:pt x="0" y="5971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任意多边形 15"/>
            <p:cNvSpPr/>
            <p:nvPr/>
          </p:nvSpPr>
          <p:spPr>
            <a:xfrm>
              <a:off x="6135688" y="4591758"/>
              <a:ext cx="451056" cy="191739"/>
            </a:xfrm>
            <a:custGeom>
              <a:avLst/>
              <a:gdLst>
                <a:gd name="connsiteX0" fmla="*/ 0 w 451056"/>
                <a:gd name="connsiteY0" fmla="*/ 0 h 191739"/>
                <a:gd name="connsiteX1" fmla="*/ 356145 w 451056"/>
                <a:gd name="connsiteY1" fmla="*/ 0 h 191739"/>
                <a:gd name="connsiteX2" fmla="*/ 366020 w 451056"/>
                <a:gd name="connsiteY2" fmla="*/ 546 h 191739"/>
                <a:gd name="connsiteX3" fmla="*/ 375345 w 451056"/>
                <a:gd name="connsiteY3" fmla="*/ 1634 h 191739"/>
                <a:gd name="connsiteX4" fmla="*/ 384124 w 451056"/>
                <a:gd name="connsiteY4" fmla="*/ 3814 h 191739"/>
                <a:gd name="connsiteX5" fmla="*/ 393451 w 451056"/>
                <a:gd name="connsiteY5" fmla="*/ 7627 h 191739"/>
                <a:gd name="connsiteX6" fmla="*/ 401131 w 451056"/>
                <a:gd name="connsiteY6" fmla="*/ 11440 h 191739"/>
                <a:gd name="connsiteX7" fmla="*/ 409360 w 451056"/>
                <a:gd name="connsiteY7" fmla="*/ 16342 h 191739"/>
                <a:gd name="connsiteX8" fmla="*/ 416492 w 451056"/>
                <a:gd name="connsiteY8" fmla="*/ 21789 h 191739"/>
                <a:gd name="connsiteX9" fmla="*/ 423076 w 451056"/>
                <a:gd name="connsiteY9" fmla="*/ 28325 h 191739"/>
                <a:gd name="connsiteX10" fmla="*/ 429661 w 451056"/>
                <a:gd name="connsiteY10" fmla="*/ 34863 h 191739"/>
                <a:gd name="connsiteX11" fmla="*/ 434598 w 451056"/>
                <a:gd name="connsiteY11" fmla="*/ 41944 h 191739"/>
                <a:gd name="connsiteX12" fmla="*/ 439536 w 451056"/>
                <a:gd name="connsiteY12" fmla="*/ 50114 h 191739"/>
                <a:gd name="connsiteX13" fmla="*/ 443375 w 451056"/>
                <a:gd name="connsiteY13" fmla="*/ 58285 h 191739"/>
                <a:gd name="connsiteX14" fmla="*/ 446668 w 451056"/>
                <a:gd name="connsiteY14" fmla="*/ 67546 h 191739"/>
                <a:gd name="connsiteX15" fmla="*/ 449410 w 451056"/>
                <a:gd name="connsiteY15" fmla="*/ 76261 h 191739"/>
                <a:gd name="connsiteX16" fmla="*/ 450507 w 451056"/>
                <a:gd name="connsiteY16" fmla="*/ 86065 h 191739"/>
                <a:gd name="connsiteX17" fmla="*/ 451056 w 451056"/>
                <a:gd name="connsiteY17" fmla="*/ 95871 h 191739"/>
                <a:gd name="connsiteX18" fmla="*/ 450507 w 451056"/>
                <a:gd name="connsiteY18" fmla="*/ 105675 h 191739"/>
                <a:gd name="connsiteX19" fmla="*/ 449410 w 451056"/>
                <a:gd name="connsiteY19" fmla="*/ 114935 h 191739"/>
                <a:gd name="connsiteX20" fmla="*/ 446668 w 451056"/>
                <a:gd name="connsiteY20" fmla="*/ 124195 h 191739"/>
                <a:gd name="connsiteX21" fmla="*/ 443375 w 451056"/>
                <a:gd name="connsiteY21" fmla="*/ 132911 h 191739"/>
                <a:gd name="connsiteX22" fmla="*/ 439536 w 451056"/>
                <a:gd name="connsiteY22" fmla="*/ 141082 h 191739"/>
                <a:gd name="connsiteX23" fmla="*/ 434598 w 451056"/>
                <a:gd name="connsiteY23" fmla="*/ 149252 h 191739"/>
                <a:gd name="connsiteX24" fmla="*/ 429661 w 451056"/>
                <a:gd name="connsiteY24" fmla="*/ 156879 h 191739"/>
                <a:gd name="connsiteX25" fmla="*/ 423076 w 451056"/>
                <a:gd name="connsiteY25" fmla="*/ 163414 h 191739"/>
                <a:gd name="connsiteX26" fmla="*/ 416492 w 451056"/>
                <a:gd name="connsiteY26" fmla="*/ 169950 h 191739"/>
                <a:gd name="connsiteX27" fmla="*/ 409360 w 451056"/>
                <a:gd name="connsiteY27" fmla="*/ 175398 h 191739"/>
                <a:gd name="connsiteX28" fmla="*/ 401131 w 451056"/>
                <a:gd name="connsiteY28" fmla="*/ 179756 h 191739"/>
                <a:gd name="connsiteX29" fmla="*/ 393451 w 451056"/>
                <a:gd name="connsiteY29" fmla="*/ 183569 h 191739"/>
                <a:gd name="connsiteX30" fmla="*/ 384124 w 451056"/>
                <a:gd name="connsiteY30" fmla="*/ 187382 h 191739"/>
                <a:gd name="connsiteX31" fmla="*/ 375345 w 451056"/>
                <a:gd name="connsiteY31" fmla="*/ 189560 h 191739"/>
                <a:gd name="connsiteX32" fmla="*/ 366020 w 451056"/>
                <a:gd name="connsiteY32" fmla="*/ 191196 h 191739"/>
                <a:gd name="connsiteX33" fmla="*/ 356145 w 451056"/>
                <a:gd name="connsiteY33" fmla="*/ 191739 h 191739"/>
                <a:gd name="connsiteX34" fmla="*/ 0 w 451056"/>
                <a:gd name="connsiteY34" fmla="*/ 191739 h 191739"/>
                <a:gd name="connsiteX35" fmla="*/ 0 w 451056"/>
                <a:gd name="connsiteY35" fmla="*/ 0 h 1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51056" h="191739">
                  <a:moveTo>
                    <a:pt x="0" y="0"/>
                  </a:moveTo>
                  <a:lnTo>
                    <a:pt x="356145" y="0"/>
                  </a:lnTo>
                  <a:lnTo>
                    <a:pt x="366020" y="546"/>
                  </a:lnTo>
                  <a:lnTo>
                    <a:pt x="375345" y="1634"/>
                  </a:lnTo>
                  <a:lnTo>
                    <a:pt x="384124" y="3814"/>
                  </a:lnTo>
                  <a:lnTo>
                    <a:pt x="393451" y="7627"/>
                  </a:lnTo>
                  <a:lnTo>
                    <a:pt x="401131" y="11440"/>
                  </a:lnTo>
                  <a:lnTo>
                    <a:pt x="409360" y="16342"/>
                  </a:lnTo>
                  <a:lnTo>
                    <a:pt x="416492" y="21789"/>
                  </a:lnTo>
                  <a:lnTo>
                    <a:pt x="423076" y="28325"/>
                  </a:lnTo>
                  <a:lnTo>
                    <a:pt x="429661" y="34863"/>
                  </a:lnTo>
                  <a:lnTo>
                    <a:pt x="434598" y="41944"/>
                  </a:lnTo>
                  <a:lnTo>
                    <a:pt x="439536" y="50114"/>
                  </a:lnTo>
                  <a:lnTo>
                    <a:pt x="443375" y="58285"/>
                  </a:lnTo>
                  <a:lnTo>
                    <a:pt x="446668" y="67546"/>
                  </a:lnTo>
                  <a:lnTo>
                    <a:pt x="449410" y="76261"/>
                  </a:lnTo>
                  <a:lnTo>
                    <a:pt x="450507" y="86065"/>
                  </a:lnTo>
                  <a:lnTo>
                    <a:pt x="451056" y="95871"/>
                  </a:lnTo>
                  <a:lnTo>
                    <a:pt x="450507" y="105675"/>
                  </a:lnTo>
                  <a:lnTo>
                    <a:pt x="449410" y="114935"/>
                  </a:lnTo>
                  <a:lnTo>
                    <a:pt x="446668" y="124195"/>
                  </a:lnTo>
                  <a:lnTo>
                    <a:pt x="443375" y="132911"/>
                  </a:lnTo>
                  <a:lnTo>
                    <a:pt x="439536" y="141082"/>
                  </a:lnTo>
                  <a:lnTo>
                    <a:pt x="434598" y="149252"/>
                  </a:lnTo>
                  <a:lnTo>
                    <a:pt x="429661" y="156879"/>
                  </a:lnTo>
                  <a:lnTo>
                    <a:pt x="423076" y="163414"/>
                  </a:lnTo>
                  <a:lnTo>
                    <a:pt x="416492" y="169950"/>
                  </a:lnTo>
                  <a:lnTo>
                    <a:pt x="409360" y="175398"/>
                  </a:lnTo>
                  <a:lnTo>
                    <a:pt x="401131" y="179756"/>
                  </a:lnTo>
                  <a:lnTo>
                    <a:pt x="393451" y="183569"/>
                  </a:lnTo>
                  <a:lnTo>
                    <a:pt x="384124" y="187382"/>
                  </a:lnTo>
                  <a:lnTo>
                    <a:pt x="375345" y="189560"/>
                  </a:lnTo>
                  <a:lnTo>
                    <a:pt x="366020" y="191196"/>
                  </a:lnTo>
                  <a:lnTo>
                    <a:pt x="356145" y="191739"/>
                  </a:lnTo>
                  <a:lnTo>
                    <a:pt x="0" y="19173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任意多边形 10"/>
            <p:cNvSpPr/>
            <p:nvPr/>
          </p:nvSpPr>
          <p:spPr>
            <a:xfrm>
              <a:off x="6135688" y="4846498"/>
              <a:ext cx="451056" cy="191739"/>
            </a:xfrm>
            <a:custGeom>
              <a:avLst/>
              <a:gdLst>
                <a:gd name="connsiteX0" fmla="*/ 0 w 451056"/>
                <a:gd name="connsiteY0" fmla="*/ 0 h 191739"/>
                <a:gd name="connsiteX1" fmla="*/ 356145 w 451056"/>
                <a:gd name="connsiteY1" fmla="*/ 0 h 191739"/>
                <a:gd name="connsiteX2" fmla="*/ 366020 w 451056"/>
                <a:gd name="connsiteY2" fmla="*/ 547 h 191739"/>
                <a:gd name="connsiteX3" fmla="*/ 375345 w 451056"/>
                <a:gd name="connsiteY3" fmla="*/ 1639 h 191739"/>
                <a:gd name="connsiteX4" fmla="*/ 384124 w 451056"/>
                <a:gd name="connsiteY4" fmla="*/ 4371 h 191739"/>
                <a:gd name="connsiteX5" fmla="*/ 393451 w 451056"/>
                <a:gd name="connsiteY5" fmla="*/ 7102 h 191739"/>
                <a:gd name="connsiteX6" fmla="*/ 401131 w 451056"/>
                <a:gd name="connsiteY6" fmla="*/ 10925 h 191739"/>
                <a:gd name="connsiteX7" fmla="*/ 409360 w 451056"/>
                <a:gd name="connsiteY7" fmla="*/ 16388 h 191739"/>
                <a:gd name="connsiteX8" fmla="*/ 416492 w 451056"/>
                <a:gd name="connsiteY8" fmla="*/ 21851 h 191739"/>
                <a:gd name="connsiteX9" fmla="*/ 423076 w 451056"/>
                <a:gd name="connsiteY9" fmla="*/ 27861 h 191739"/>
                <a:gd name="connsiteX10" fmla="*/ 429661 w 451056"/>
                <a:gd name="connsiteY10" fmla="*/ 34961 h 191739"/>
                <a:gd name="connsiteX11" fmla="*/ 434598 w 451056"/>
                <a:gd name="connsiteY11" fmla="*/ 42063 h 191739"/>
                <a:gd name="connsiteX12" fmla="*/ 439536 w 451056"/>
                <a:gd name="connsiteY12" fmla="*/ 49710 h 191739"/>
                <a:gd name="connsiteX13" fmla="*/ 443375 w 451056"/>
                <a:gd name="connsiteY13" fmla="*/ 58451 h 191739"/>
                <a:gd name="connsiteX14" fmla="*/ 446668 w 451056"/>
                <a:gd name="connsiteY14" fmla="*/ 67190 h 191739"/>
                <a:gd name="connsiteX15" fmla="*/ 449410 w 451056"/>
                <a:gd name="connsiteY15" fmla="*/ 76478 h 191739"/>
                <a:gd name="connsiteX16" fmla="*/ 450507 w 451056"/>
                <a:gd name="connsiteY16" fmla="*/ 85764 h 191739"/>
                <a:gd name="connsiteX17" fmla="*/ 451056 w 451056"/>
                <a:gd name="connsiteY17" fmla="*/ 96143 h 191739"/>
                <a:gd name="connsiteX18" fmla="*/ 450507 w 451056"/>
                <a:gd name="connsiteY18" fmla="*/ 105429 h 191739"/>
                <a:gd name="connsiteX19" fmla="*/ 449410 w 451056"/>
                <a:gd name="connsiteY19" fmla="*/ 115262 h 191739"/>
                <a:gd name="connsiteX20" fmla="*/ 446668 w 451056"/>
                <a:gd name="connsiteY20" fmla="*/ 124549 h 191739"/>
                <a:gd name="connsiteX21" fmla="*/ 443375 w 451056"/>
                <a:gd name="connsiteY21" fmla="*/ 133290 h 191739"/>
                <a:gd name="connsiteX22" fmla="*/ 439536 w 451056"/>
                <a:gd name="connsiteY22" fmla="*/ 142029 h 191739"/>
                <a:gd name="connsiteX23" fmla="*/ 434598 w 451056"/>
                <a:gd name="connsiteY23" fmla="*/ 149676 h 191739"/>
                <a:gd name="connsiteX24" fmla="*/ 429661 w 451056"/>
                <a:gd name="connsiteY24" fmla="*/ 157325 h 191739"/>
                <a:gd name="connsiteX25" fmla="*/ 423076 w 451056"/>
                <a:gd name="connsiteY25" fmla="*/ 163880 h 191739"/>
                <a:gd name="connsiteX26" fmla="*/ 416492 w 451056"/>
                <a:gd name="connsiteY26" fmla="*/ 169888 h 191739"/>
                <a:gd name="connsiteX27" fmla="*/ 409360 w 451056"/>
                <a:gd name="connsiteY27" fmla="*/ 175898 h 191739"/>
                <a:gd name="connsiteX28" fmla="*/ 401131 w 451056"/>
                <a:gd name="connsiteY28" fmla="*/ 180268 h 191739"/>
                <a:gd name="connsiteX29" fmla="*/ 393451 w 451056"/>
                <a:gd name="connsiteY29" fmla="*/ 184639 h 191739"/>
                <a:gd name="connsiteX30" fmla="*/ 384124 w 451056"/>
                <a:gd name="connsiteY30" fmla="*/ 187368 h 191739"/>
                <a:gd name="connsiteX31" fmla="*/ 375345 w 451056"/>
                <a:gd name="connsiteY31" fmla="*/ 190100 h 191739"/>
                <a:gd name="connsiteX32" fmla="*/ 366020 w 451056"/>
                <a:gd name="connsiteY32" fmla="*/ 191194 h 191739"/>
                <a:gd name="connsiteX33" fmla="*/ 356145 w 451056"/>
                <a:gd name="connsiteY33" fmla="*/ 191739 h 191739"/>
                <a:gd name="connsiteX34" fmla="*/ 0 w 451056"/>
                <a:gd name="connsiteY34" fmla="*/ 191739 h 191739"/>
                <a:gd name="connsiteX35" fmla="*/ 0 w 451056"/>
                <a:gd name="connsiteY35" fmla="*/ 0 h 19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51056" h="191739">
                  <a:moveTo>
                    <a:pt x="0" y="0"/>
                  </a:moveTo>
                  <a:lnTo>
                    <a:pt x="356145" y="0"/>
                  </a:lnTo>
                  <a:lnTo>
                    <a:pt x="366020" y="547"/>
                  </a:lnTo>
                  <a:lnTo>
                    <a:pt x="375345" y="1639"/>
                  </a:lnTo>
                  <a:lnTo>
                    <a:pt x="384124" y="4371"/>
                  </a:lnTo>
                  <a:lnTo>
                    <a:pt x="393451" y="7102"/>
                  </a:lnTo>
                  <a:lnTo>
                    <a:pt x="401131" y="10925"/>
                  </a:lnTo>
                  <a:lnTo>
                    <a:pt x="409360" y="16388"/>
                  </a:lnTo>
                  <a:lnTo>
                    <a:pt x="416492" y="21851"/>
                  </a:lnTo>
                  <a:lnTo>
                    <a:pt x="423076" y="27861"/>
                  </a:lnTo>
                  <a:lnTo>
                    <a:pt x="429661" y="34961"/>
                  </a:lnTo>
                  <a:lnTo>
                    <a:pt x="434598" y="42063"/>
                  </a:lnTo>
                  <a:lnTo>
                    <a:pt x="439536" y="49710"/>
                  </a:lnTo>
                  <a:lnTo>
                    <a:pt x="443375" y="58451"/>
                  </a:lnTo>
                  <a:lnTo>
                    <a:pt x="446668" y="67190"/>
                  </a:lnTo>
                  <a:lnTo>
                    <a:pt x="449410" y="76478"/>
                  </a:lnTo>
                  <a:lnTo>
                    <a:pt x="450507" y="85764"/>
                  </a:lnTo>
                  <a:lnTo>
                    <a:pt x="451056" y="96143"/>
                  </a:lnTo>
                  <a:lnTo>
                    <a:pt x="450507" y="105429"/>
                  </a:lnTo>
                  <a:lnTo>
                    <a:pt x="449410" y="115262"/>
                  </a:lnTo>
                  <a:lnTo>
                    <a:pt x="446668" y="124549"/>
                  </a:lnTo>
                  <a:lnTo>
                    <a:pt x="443375" y="133290"/>
                  </a:lnTo>
                  <a:lnTo>
                    <a:pt x="439536" y="142029"/>
                  </a:lnTo>
                  <a:lnTo>
                    <a:pt x="434598" y="149676"/>
                  </a:lnTo>
                  <a:lnTo>
                    <a:pt x="429661" y="157325"/>
                  </a:lnTo>
                  <a:lnTo>
                    <a:pt x="423076" y="163880"/>
                  </a:lnTo>
                  <a:lnTo>
                    <a:pt x="416492" y="169888"/>
                  </a:lnTo>
                  <a:lnTo>
                    <a:pt x="409360" y="175898"/>
                  </a:lnTo>
                  <a:lnTo>
                    <a:pt x="401131" y="180268"/>
                  </a:lnTo>
                  <a:lnTo>
                    <a:pt x="393451" y="184639"/>
                  </a:lnTo>
                  <a:lnTo>
                    <a:pt x="384124" y="187368"/>
                  </a:lnTo>
                  <a:lnTo>
                    <a:pt x="375345" y="190100"/>
                  </a:lnTo>
                  <a:lnTo>
                    <a:pt x="366020" y="191194"/>
                  </a:lnTo>
                  <a:lnTo>
                    <a:pt x="356145" y="191739"/>
                  </a:lnTo>
                  <a:lnTo>
                    <a:pt x="0" y="19173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任意多边形 7"/>
            <p:cNvSpPr/>
            <p:nvPr/>
          </p:nvSpPr>
          <p:spPr>
            <a:xfrm>
              <a:off x="6135688" y="5120410"/>
              <a:ext cx="300270" cy="247594"/>
            </a:xfrm>
            <a:custGeom>
              <a:avLst/>
              <a:gdLst>
                <a:gd name="connsiteX0" fmla="*/ 0 w 300270"/>
                <a:gd name="connsiteY0" fmla="*/ 0 h 247594"/>
                <a:gd name="connsiteX1" fmla="*/ 300270 w 300270"/>
                <a:gd name="connsiteY1" fmla="*/ 0 h 247594"/>
                <a:gd name="connsiteX2" fmla="*/ 300270 w 300270"/>
                <a:gd name="connsiteY2" fmla="*/ 13091 h 247594"/>
                <a:gd name="connsiteX3" fmla="*/ 298626 w 300270"/>
                <a:gd name="connsiteY3" fmla="*/ 26181 h 247594"/>
                <a:gd name="connsiteX4" fmla="*/ 296434 w 300270"/>
                <a:gd name="connsiteY4" fmla="*/ 38180 h 247594"/>
                <a:gd name="connsiteX5" fmla="*/ 293695 w 300270"/>
                <a:gd name="connsiteY5" fmla="*/ 50726 h 247594"/>
                <a:gd name="connsiteX6" fmla="*/ 289860 w 300270"/>
                <a:gd name="connsiteY6" fmla="*/ 62179 h 247594"/>
                <a:gd name="connsiteX7" fmla="*/ 285477 w 300270"/>
                <a:gd name="connsiteY7" fmla="*/ 74178 h 247594"/>
                <a:gd name="connsiteX8" fmla="*/ 279999 w 300270"/>
                <a:gd name="connsiteY8" fmla="*/ 86178 h 247594"/>
                <a:gd name="connsiteX9" fmla="*/ 273971 w 300270"/>
                <a:gd name="connsiteY9" fmla="*/ 97086 h 247594"/>
                <a:gd name="connsiteX10" fmla="*/ 267397 w 300270"/>
                <a:gd name="connsiteY10" fmla="*/ 108540 h 247594"/>
                <a:gd name="connsiteX11" fmla="*/ 259180 w 300270"/>
                <a:gd name="connsiteY11" fmla="*/ 118905 h 247594"/>
                <a:gd name="connsiteX12" fmla="*/ 251508 w 300270"/>
                <a:gd name="connsiteY12" fmla="*/ 129268 h 247594"/>
                <a:gd name="connsiteX13" fmla="*/ 242195 w 300270"/>
                <a:gd name="connsiteY13" fmla="*/ 139085 h 247594"/>
                <a:gd name="connsiteX14" fmla="*/ 232881 w 300270"/>
                <a:gd name="connsiteY14" fmla="*/ 149448 h 247594"/>
                <a:gd name="connsiteX15" fmla="*/ 222471 w 300270"/>
                <a:gd name="connsiteY15" fmla="*/ 158721 h 247594"/>
                <a:gd name="connsiteX16" fmla="*/ 212061 w 300270"/>
                <a:gd name="connsiteY16" fmla="*/ 167993 h 247594"/>
                <a:gd name="connsiteX17" fmla="*/ 200556 w 300270"/>
                <a:gd name="connsiteY17" fmla="*/ 176173 h 247594"/>
                <a:gd name="connsiteX18" fmla="*/ 189050 w 300270"/>
                <a:gd name="connsiteY18" fmla="*/ 184355 h 247594"/>
                <a:gd name="connsiteX19" fmla="*/ 176449 w 300270"/>
                <a:gd name="connsiteY19" fmla="*/ 192537 h 247594"/>
                <a:gd name="connsiteX20" fmla="*/ 163848 w 300270"/>
                <a:gd name="connsiteY20" fmla="*/ 199627 h 247594"/>
                <a:gd name="connsiteX21" fmla="*/ 150152 w 300270"/>
                <a:gd name="connsiteY21" fmla="*/ 206719 h 247594"/>
                <a:gd name="connsiteX22" fmla="*/ 135906 w 300270"/>
                <a:gd name="connsiteY22" fmla="*/ 213263 h 247594"/>
                <a:gd name="connsiteX23" fmla="*/ 121662 w 300270"/>
                <a:gd name="connsiteY23" fmla="*/ 219263 h 247594"/>
                <a:gd name="connsiteX24" fmla="*/ 107418 w 300270"/>
                <a:gd name="connsiteY24" fmla="*/ 224172 h 247594"/>
                <a:gd name="connsiteX25" fmla="*/ 92077 w 300270"/>
                <a:gd name="connsiteY25" fmla="*/ 229626 h 247594"/>
                <a:gd name="connsiteX26" fmla="*/ 76189 w 300270"/>
                <a:gd name="connsiteY26" fmla="*/ 233989 h 247594"/>
                <a:gd name="connsiteX27" fmla="*/ 60299 w 300270"/>
                <a:gd name="connsiteY27" fmla="*/ 237808 h 247594"/>
                <a:gd name="connsiteX28" fmla="*/ 44410 w 300270"/>
                <a:gd name="connsiteY28" fmla="*/ 241081 h 247594"/>
                <a:gd name="connsiteX29" fmla="*/ 27975 w 300270"/>
                <a:gd name="connsiteY29" fmla="*/ 243807 h 247594"/>
                <a:gd name="connsiteX30" fmla="*/ 10990 w 300270"/>
                <a:gd name="connsiteY30" fmla="*/ 246535 h 247594"/>
                <a:gd name="connsiteX31" fmla="*/ 0 w 300270"/>
                <a:gd name="connsiteY31" fmla="*/ 247594 h 247594"/>
                <a:gd name="connsiteX32" fmla="*/ 0 w 300270"/>
                <a:gd name="connsiteY32" fmla="*/ 0 h 24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270" h="247594">
                  <a:moveTo>
                    <a:pt x="0" y="0"/>
                  </a:moveTo>
                  <a:lnTo>
                    <a:pt x="300270" y="0"/>
                  </a:lnTo>
                  <a:lnTo>
                    <a:pt x="300270" y="13091"/>
                  </a:lnTo>
                  <a:lnTo>
                    <a:pt x="298626" y="26181"/>
                  </a:lnTo>
                  <a:lnTo>
                    <a:pt x="296434" y="38180"/>
                  </a:lnTo>
                  <a:lnTo>
                    <a:pt x="293695" y="50726"/>
                  </a:lnTo>
                  <a:lnTo>
                    <a:pt x="289860" y="62179"/>
                  </a:lnTo>
                  <a:lnTo>
                    <a:pt x="285477" y="74178"/>
                  </a:lnTo>
                  <a:lnTo>
                    <a:pt x="279999" y="86178"/>
                  </a:lnTo>
                  <a:lnTo>
                    <a:pt x="273971" y="97086"/>
                  </a:lnTo>
                  <a:lnTo>
                    <a:pt x="267397" y="108540"/>
                  </a:lnTo>
                  <a:lnTo>
                    <a:pt x="259180" y="118905"/>
                  </a:lnTo>
                  <a:lnTo>
                    <a:pt x="251508" y="129268"/>
                  </a:lnTo>
                  <a:lnTo>
                    <a:pt x="242195" y="139085"/>
                  </a:lnTo>
                  <a:lnTo>
                    <a:pt x="232881" y="149448"/>
                  </a:lnTo>
                  <a:lnTo>
                    <a:pt x="222471" y="158721"/>
                  </a:lnTo>
                  <a:lnTo>
                    <a:pt x="212061" y="167993"/>
                  </a:lnTo>
                  <a:lnTo>
                    <a:pt x="200556" y="176173"/>
                  </a:lnTo>
                  <a:lnTo>
                    <a:pt x="189050" y="184355"/>
                  </a:lnTo>
                  <a:lnTo>
                    <a:pt x="176449" y="192537"/>
                  </a:lnTo>
                  <a:lnTo>
                    <a:pt x="163848" y="199627"/>
                  </a:lnTo>
                  <a:lnTo>
                    <a:pt x="150152" y="206719"/>
                  </a:lnTo>
                  <a:lnTo>
                    <a:pt x="135906" y="213263"/>
                  </a:lnTo>
                  <a:lnTo>
                    <a:pt x="121662" y="219263"/>
                  </a:lnTo>
                  <a:lnTo>
                    <a:pt x="107418" y="224172"/>
                  </a:lnTo>
                  <a:lnTo>
                    <a:pt x="92077" y="229626"/>
                  </a:lnTo>
                  <a:lnTo>
                    <a:pt x="76189" y="233989"/>
                  </a:lnTo>
                  <a:lnTo>
                    <a:pt x="60299" y="237808"/>
                  </a:lnTo>
                  <a:lnTo>
                    <a:pt x="44410" y="241081"/>
                  </a:lnTo>
                  <a:lnTo>
                    <a:pt x="27975" y="243807"/>
                  </a:lnTo>
                  <a:lnTo>
                    <a:pt x="10990" y="246535"/>
                  </a:lnTo>
                  <a:lnTo>
                    <a:pt x="0" y="2475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4" name="KSO_Shape"/>
          <p:cNvSpPr/>
          <p:nvPr/>
        </p:nvSpPr>
        <p:spPr bwMode="auto">
          <a:xfrm>
            <a:off x="1532404" y="2182146"/>
            <a:ext cx="529946" cy="404380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rgbClr val="FDECA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10135740" y="2168364"/>
            <a:ext cx="630660" cy="418162"/>
          </a:xfrm>
          <a:custGeom>
            <a:avLst/>
            <a:gdLst>
              <a:gd name="T0" fmla="*/ 292563706 w 6176"/>
              <a:gd name="T1" fmla="*/ 94836 h 4867"/>
              <a:gd name="T2" fmla="*/ 308833011 w 6176"/>
              <a:gd name="T3" fmla="*/ 10908958 h 4867"/>
              <a:gd name="T4" fmla="*/ 311211793 w 6176"/>
              <a:gd name="T5" fmla="*/ 392245233 h 4867"/>
              <a:gd name="T6" fmla="*/ 296655015 w 6176"/>
              <a:gd name="T7" fmla="*/ 408181752 h 4867"/>
              <a:gd name="T8" fmla="*/ 276960350 w 6176"/>
              <a:gd name="T9" fmla="*/ 404387372 h 4867"/>
              <a:gd name="T10" fmla="*/ 41862807 w 6176"/>
              <a:gd name="T11" fmla="*/ 298239259 h 4867"/>
              <a:gd name="T12" fmla="*/ 16649934 w 6176"/>
              <a:gd name="T13" fmla="*/ 281164395 h 4867"/>
              <a:gd name="T14" fmla="*/ 1236893 w 6176"/>
              <a:gd name="T15" fmla="*/ 251188700 h 4867"/>
              <a:gd name="T16" fmla="*/ 1902841 w 6176"/>
              <a:gd name="T17" fmla="*/ 155475362 h 4867"/>
              <a:gd name="T18" fmla="*/ 18648087 w 6176"/>
              <a:gd name="T19" fmla="*/ 126258359 h 4867"/>
              <a:gd name="T20" fmla="*/ 39959966 w 6176"/>
              <a:gd name="T21" fmla="*/ 112314020 h 4867"/>
              <a:gd name="T22" fmla="*/ 473334819 w 6176"/>
              <a:gd name="T23" fmla="*/ 233639653 h 4867"/>
              <a:gd name="T24" fmla="*/ 501877740 w 6176"/>
              <a:gd name="T25" fmla="*/ 237339197 h 4867"/>
              <a:gd name="T26" fmla="*/ 530230038 w 6176"/>
              <a:gd name="T27" fmla="*/ 248817174 h 4867"/>
              <a:gd name="T28" fmla="*/ 554111014 w 6176"/>
              <a:gd name="T29" fmla="*/ 267125219 h 4867"/>
              <a:gd name="T30" fmla="*/ 571046267 w 6176"/>
              <a:gd name="T31" fmla="*/ 288563482 h 4867"/>
              <a:gd name="T32" fmla="*/ 583319883 w 6176"/>
              <a:gd name="T33" fmla="*/ 316547304 h 4867"/>
              <a:gd name="T34" fmla="*/ 587601198 w 6176"/>
              <a:gd name="T35" fmla="*/ 347756180 h 4867"/>
              <a:gd name="T36" fmla="*/ 583985831 w 6176"/>
              <a:gd name="T37" fmla="*/ 376214185 h 4867"/>
              <a:gd name="T38" fmla="*/ 572473475 w 6176"/>
              <a:gd name="T39" fmla="*/ 404482209 h 4867"/>
              <a:gd name="T40" fmla="*/ 554111014 w 6176"/>
              <a:gd name="T41" fmla="*/ 428386834 h 4867"/>
              <a:gd name="T42" fmla="*/ 532513509 w 6176"/>
              <a:gd name="T43" fmla="*/ 445177189 h 4867"/>
              <a:gd name="T44" fmla="*/ 504636844 w 6176"/>
              <a:gd name="T45" fmla="*/ 457414165 h 4867"/>
              <a:gd name="T46" fmla="*/ 473334819 w 6176"/>
              <a:gd name="T47" fmla="*/ 461682727 h 4867"/>
              <a:gd name="T48" fmla="*/ 444601892 w 6176"/>
              <a:gd name="T49" fmla="*/ 458172856 h 4867"/>
              <a:gd name="T50" fmla="*/ 416439601 w 6176"/>
              <a:gd name="T51" fmla="*/ 446600043 h 4867"/>
              <a:gd name="T52" fmla="*/ 392463621 w 6176"/>
              <a:gd name="T53" fmla="*/ 428386834 h 4867"/>
              <a:gd name="T54" fmla="*/ 375528060 w 6176"/>
              <a:gd name="T55" fmla="*/ 406758898 h 4867"/>
              <a:gd name="T56" fmla="*/ 363254752 w 6176"/>
              <a:gd name="T57" fmla="*/ 378965057 h 4867"/>
              <a:gd name="T58" fmla="*/ 358878126 w 6176"/>
              <a:gd name="T59" fmla="*/ 347756180 h 4867"/>
              <a:gd name="T60" fmla="*/ 362588804 w 6176"/>
              <a:gd name="T61" fmla="*/ 319298176 h 4867"/>
              <a:gd name="T62" fmla="*/ 374101161 w 6176"/>
              <a:gd name="T63" fmla="*/ 291029844 h 4867"/>
              <a:gd name="T64" fmla="*/ 392463621 w 6176"/>
              <a:gd name="T65" fmla="*/ 267125219 h 4867"/>
              <a:gd name="T66" fmla="*/ 413965815 w 6176"/>
              <a:gd name="T67" fmla="*/ 250240336 h 4867"/>
              <a:gd name="T68" fmla="*/ 442032795 w 6176"/>
              <a:gd name="T69" fmla="*/ 238003360 h 4867"/>
              <a:gd name="T70" fmla="*/ 473334819 w 6176"/>
              <a:gd name="T71" fmla="*/ 233639653 h 4867"/>
              <a:gd name="T72" fmla="*/ 470195086 w 6176"/>
              <a:gd name="T73" fmla="*/ 424877271 h 4867"/>
              <a:gd name="T74" fmla="*/ 506825003 w 6176"/>
              <a:gd name="T75" fmla="*/ 417288203 h 4867"/>
              <a:gd name="T76" fmla="*/ 535272613 w 6176"/>
              <a:gd name="T77" fmla="*/ 393858068 h 4867"/>
              <a:gd name="T78" fmla="*/ 550305333 w 6176"/>
              <a:gd name="T79" fmla="*/ 355534613 h 4867"/>
              <a:gd name="T80" fmla="*/ 544596810 w 6176"/>
              <a:gd name="T81" fmla="*/ 317590813 h 4867"/>
              <a:gd name="T82" fmla="*/ 418437445 w 6176"/>
              <a:gd name="T83" fmla="*/ 402110683 h 4867"/>
              <a:gd name="T84" fmla="*/ 473334819 w 6176"/>
              <a:gd name="T85" fmla="*/ 270540254 h 4867"/>
              <a:gd name="T86" fmla="*/ 433089535 w 6176"/>
              <a:gd name="T87" fmla="*/ 281638884 h 4867"/>
              <a:gd name="T88" fmla="*/ 407020400 w 6176"/>
              <a:gd name="T89" fmla="*/ 307630527 h 4867"/>
              <a:gd name="T90" fmla="*/ 395888673 w 6176"/>
              <a:gd name="T91" fmla="*/ 347756180 h 4867"/>
              <a:gd name="T92" fmla="*/ 405212562 w 6176"/>
              <a:gd name="T93" fmla="*/ 384466800 h 4867"/>
              <a:gd name="T94" fmla="*/ 320155053 w 6176"/>
              <a:gd name="T95" fmla="*/ 349084198 h 4867"/>
              <a:gd name="T96" fmla="*/ 288567710 w 6176"/>
              <a:gd name="T97" fmla="*/ 91349939 h 4867"/>
              <a:gd name="T98" fmla="*/ 285237661 w 6176"/>
              <a:gd name="T99" fmla="*/ 71809020 h 4867"/>
              <a:gd name="T100" fmla="*/ 265067363 w 6176"/>
              <a:gd name="T101" fmla="*/ 63935443 h 4867"/>
              <a:gd name="T102" fmla="*/ 168783123 w 6176"/>
              <a:gd name="T103" fmla="*/ 137167317 h 4867"/>
              <a:gd name="T104" fmla="*/ 169163753 w 6176"/>
              <a:gd name="T105" fmla="*/ 158605580 h 4867"/>
              <a:gd name="T106" fmla="*/ 186479636 w 6176"/>
              <a:gd name="T107" fmla="*/ 168565866 h 4867"/>
              <a:gd name="T108" fmla="*/ 63935946 w 6176"/>
              <a:gd name="T109" fmla="*/ 149878475 h 4867"/>
              <a:gd name="T110" fmla="*/ 48617907 w 6176"/>
              <a:gd name="T111" fmla="*/ 156234054 h 4867"/>
              <a:gd name="T112" fmla="*/ 42338440 w 6176"/>
              <a:gd name="T113" fmla="*/ 238287869 h 4867"/>
              <a:gd name="T114" fmla="*/ 51852644 w 6176"/>
              <a:gd name="T115" fmla="*/ 256121424 h 486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176" h="4867">
                <a:moveTo>
                  <a:pt x="1587" y="1134"/>
                </a:moveTo>
                <a:lnTo>
                  <a:pt x="2912" y="51"/>
                </a:lnTo>
                <a:lnTo>
                  <a:pt x="2930" y="38"/>
                </a:lnTo>
                <a:lnTo>
                  <a:pt x="2949" y="26"/>
                </a:lnTo>
                <a:lnTo>
                  <a:pt x="2968" y="17"/>
                </a:lnTo>
                <a:lnTo>
                  <a:pt x="2989" y="10"/>
                </a:lnTo>
                <a:lnTo>
                  <a:pt x="3010" y="5"/>
                </a:lnTo>
                <a:lnTo>
                  <a:pt x="3032" y="1"/>
                </a:lnTo>
                <a:lnTo>
                  <a:pt x="3053" y="0"/>
                </a:lnTo>
                <a:lnTo>
                  <a:pt x="3075" y="1"/>
                </a:lnTo>
                <a:lnTo>
                  <a:pt x="3095" y="5"/>
                </a:lnTo>
                <a:lnTo>
                  <a:pt x="3116" y="10"/>
                </a:lnTo>
                <a:lnTo>
                  <a:pt x="3137" y="17"/>
                </a:lnTo>
                <a:lnTo>
                  <a:pt x="3156" y="26"/>
                </a:lnTo>
                <a:lnTo>
                  <a:pt x="3174" y="38"/>
                </a:lnTo>
                <a:lnTo>
                  <a:pt x="3192" y="51"/>
                </a:lnTo>
                <a:lnTo>
                  <a:pt x="3208" y="66"/>
                </a:lnTo>
                <a:lnTo>
                  <a:pt x="3225" y="83"/>
                </a:lnTo>
                <a:lnTo>
                  <a:pt x="3236" y="98"/>
                </a:lnTo>
                <a:lnTo>
                  <a:pt x="3246" y="115"/>
                </a:lnTo>
                <a:lnTo>
                  <a:pt x="3255" y="132"/>
                </a:lnTo>
                <a:lnTo>
                  <a:pt x="3262" y="149"/>
                </a:lnTo>
                <a:lnTo>
                  <a:pt x="3267" y="168"/>
                </a:lnTo>
                <a:lnTo>
                  <a:pt x="3272" y="186"/>
                </a:lnTo>
                <a:lnTo>
                  <a:pt x="3274" y="205"/>
                </a:lnTo>
                <a:lnTo>
                  <a:pt x="3275" y="223"/>
                </a:lnTo>
                <a:lnTo>
                  <a:pt x="3275" y="4090"/>
                </a:lnTo>
                <a:lnTo>
                  <a:pt x="3274" y="4113"/>
                </a:lnTo>
                <a:lnTo>
                  <a:pt x="3271" y="4135"/>
                </a:lnTo>
                <a:lnTo>
                  <a:pt x="3264" y="4157"/>
                </a:lnTo>
                <a:lnTo>
                  <a:pt x="3257" y="4177"/>
                </a:lnTo>
                <a:lnTo>
                  <a:pt x="3248" y="4196"/>
                </a:lnTo>
                <a:lnTo>
                  <a:pt x="3236" y="4214"/>
                </a:lnTo>
                <a:lnTo>
                  <a:pt x="3223" y="4232"/>
                </a:lnTo>
                <a:lnTo>
                  <a:pt x="3210" y="4248"/>
                </a:lnTo>
                <a:lnTo>
                  <a:pt x="3193" y="4263"/>
                </a:lnTo>
                <a:lnTo>
                  <a:pt x="3176" y="4274"/>
                </a:lnTo>
                <a:lnTo>
                  <a:pt x="3158" y="4286"/>
                </a:lnTo>
                <a:lnTo>
                  <a:pt x="3139" y="4296"/>
                </a:lnTo>
                <a:lnTo>
                  <a:pt x="3118" y="4303"/>
                </a:lnTo>
                <a:lnTo>
                  <a:pt x="3097" y="4309"/>
                </a:lnTo>
                <a:lnTo>
                  <a:pt x="3075" y="4312"/>
                </a:lnTo>
                <a:lnTo>
                  <a:pt x="3052" y="4313"/>
                </a:lnTo>
                <a:lnTo>
                  <a:pt x="3029" y="4312"/>
                </a:lnTo>
                <a:lnTo>
                  <a:pt x="3007" y="4309"/>
                </a:lnTo>
                <a:lnTo>
                  <a:pt x="2986" y="4303"/>
                </a:lnTo>
                <a:lnTo>
                  <a:pt x="2965" y="4296"/>
                </a:lnTo>
                <a:lnTo>
                  <a:pt x="2946" y="4286"/>
                </a:lnTo>
                <a:lnTo>
                  <a:pt x="2928" y="4275"/>
                </a:lnTo>
                <a:lnTo>
                  <a:pt x="2911" y="4263"/>
                </a:lnTo>
                <a:lnTo>
                  <a:pt x="2894" y="4248"/>
                </a:lnTo>
                <a:lnTo>
                  <a:pt x="1613" y="3184"/>
                </a:lnTo>
                <a:lnTo>
                  <a:pt x="672" y="3184"/>
                </a:lnTo>
                <a:lnTo>
                  <a:pt x="636" y="3183"/>
                </a:lnTo>
                <a:lnTo>
                  <a:pt x="603" y="3181"/>
                </a:lnTo>
                <a:lnTo>
                  <a:pt x="569" y="3177"/>
                </a:lnTo>
                <a:lnTo>
                  <a:pt x="536" y="3171"/>
                </a:lnTo>
                <a:lnTo>
                  <a:pt x="504" y="3163"/>
                </a:lnTo>
                <a:lnTo>
                  <a:pt x="471" y="3154"/>
                </a:lnTo>
                <a:lnTo>
                  <a:pt x="440" y="3144"/>
                </a:lnTo>
                <a:lnTo>
                  <a:pt x="410" y="3131"/>
                </a:lnTo>
                <a:lnTo>
                  <a:pt x="380" y="3118"/>
                </a:lnTo>
                <a:lnTo>
                  <a:pt x="351" y="3103"/>
                </a:lnTo>
                <a:lnTo>
                  <a:pt x="324" y="3087"/>
                </a:lnTo>
                <a:lnTo>
                  <a:pt x="296" y="3069"/>
                </a:lnTo>
                <a:lnTo>
                  <a:pt x="270" y="3050"/>
                </a:lnTo>
                <a:lnTo>
                  <a:pt x="244" y="3030"/>
                </a:lnTo>
                <a:lnTo>
                  <a:pt x="220" y="3009"/>
                </a:lnTo>
                <a:lnTo>
                  <a:pt x="196" y="2987"/>
                </a:lnTo>
                <a:lnTo>
                  <a:pt x="175" y="2964"/>
                </a:lnTo>
                <a:lnTo>
                  <a:pt x="153" y="2939"/>
                </a:lnTo>
                <a:lnTo>
                  <a:pt x="133" y="2913"/>
                </a:lnTo>
                <a:lnTo>
                  <a:pt x="115" y="2888"/>
                </a:lnTo>
                <a:lnTo>
                  <a:pt x="97" y="2860"/>
                </a:lnTo>
                <a:lnTo>
                  <a:pt x="80" y="2832"/>
                </a:lnTo>
                <a:lnTo>
                  <a:pt x="66" y="2803"/>
                </a:lnTo>
                <a:lnTo>
                  <a:pt x="52" y="2773"/>
                </a:lnTo>
                <a:lnTo>
                  <a:pt x="41" y="2743"/>
                </a:lnTo>
                <a:lnTo>
                  <a:pt x="30" y="2712"/>
                </a:lnTo>
                <a:lnTo>
                  <a:pt x="20" y="2680"/>
                </a:lnTo>
                <a:lnTo>
                  <a:pt x="13" y="2648"/>
                </a:lnTo>
                <a:lnTo>
                  <a:pt x="7" y="2614"/>
                </a:lnTo>
                <a:lnTo>
                  <a:pt x="3" y="2581"/>
                </a:lnTo>
                <a:lnTo>
                  <a:pt x="0" y="2547"/>
                </a:lnTo>
                <a:lnTo>
                  <a:pt x="0" y="2512"/>
                </a:lnTo>
                <a:lnTo>
                  <a:pt x="0" y="1806"/>
                </a:lnTo>
                <a:lnTo>
                  <a:pt x="0" y="1772"/>
                </a:lnTo>
                <a:lnTo>
                  <a:pt x="3" y="1738"/>
                </a:lnTo>
                <a:lnTo>
                  <a:pt x="7" y="1704"/>
                </a:lnTo>
                <a:lnTo>
                  <a:pt x="13" y="1671"/>
                </a:lnTo>
                <a:lnTo>
                  <a:pt x="20" y="1639"/>
                </a:lnTo>
                <a:lnTo>
                  <a:pt x="30" y="1607"/>
                </a:lnTo>
                <a:lnTo>
                  <a:pt x="41" y="1576"/>
                </a:lnTo>
                <a:lnTo>
                  <a:pt x="52" y="1545"/>
                </a:lnTo>
                <a:lnTo>
                  <a:pt x="66" y="1516"/>
                </a:lnTo>
                <a:lnTo>
                  <a:pt x="80" y="1487"/>
                </a:lnTo>
                <a:lnTo>
                  <a:pt x="97" y="1458"/>
                </a:lnTo>
                <a:lnTo>
                  <a:pt x="115" y="1431"/>
                </a:lnTo>
                <a:lnTo>
                  <a:pt x="133" y="1404"/>
                </a:lnTo>
                <a:lnTo>
                  <a:pt x="153" y="1380"/>
                </a:lnTo>
                <a:lnTo>
                  <a:pt x="175" y="1355"/>
                </a:lnTo>
                <a:lnTo>
                  <a:pt x="196" y="1331"/>
                </a:lnTo>
                <a:lnTo>
                  <a:pt x="212" y="1318"/>
                </a:lnTo>
                <a:lnTo>
                  <a:pt x="235" y="1297"/>
                </a:lnTo>
                <a:lnTo>
                  <a:pt x="259" y="1277"/>
                </a:lnTo>
                <a:lnTo>
                  <a:pt x="284" y="1259"/>
                </a:lnTo>
                <a:lnTo>
                  <a:pt x="310" y="1241"/>
                </a:lnTo>
                <a:lnTo>
                  <a:pt x="336" y="1225"/>
                </a:lnTo>
                <a:lnTo>
                  <a:pt x="363" y="1210"/>
                </a:lnTo>
                <a:lnTo>
                  <a:pt x="391" y="1196"/>
                </a:lnTo>
                <a:lnTo>
                  <a:pt x="420" y="1184"/>
                </a:lnTo>
                <a:lnTo>
                  <a:pt x="450" y="1172"/>
                </a:lnTo>
                <a:lnTo>
                  <a:pt x="480" y="1162"/>
                </a:lnTo>
                <a:lnTo>
                  <a:pt x="510" y="1154"/>
                </a:lnTo>
                <a:lnTo>
                  <a:pt x="542" y="1147"/>
                </a:lnTo>
                <a:lnTo>
                  <a:pt x="573" y="1142"/>
                </a:lnTo>
                <a:lnTo>
                  <a:pt x="605" y="1137"/>
                </a:lnTo>
                <a:lnTo>
                  <a:pt x="639" y="1135"/>
                </a:lnTo>
                <a:lnTo>
                  <a:pt x="672" y="1134"/>
                </a:lnTo>
                <a:lnTo>
                  <a:pt x="1587" y="1134"/>
                </a:lnTo>
                <a:close/>
                <a:moveTo>
                  <a:pt x="4975" y="2463"/>
                </a:moveTo>
                <a:lnTo>
                  <a:pt x="4975" y="2463"/>
                </a:lnTo>
                <a:lnTo>
                  <a:pt x="5006" y="2464"/>
                </a:lnTo>
                <a:lnTo>
                  <a:pt x="5036" y="2465"/>
                </a:lnTo>
                <a:lnTo>
                  <a:pt x="5067" y="2467"/>
                </a:lnTo>
                <a:lnTo>
                  <a:pt x="5097" y="2470"/>
                </a:lnTo>
                <a:lnTo>
                  <a:pt x="5128" y="2473"/>
                </a:lnTo>
                <a:lnTo>
                  <a:pt x="5158" y="2477"/>
                </a:lnTo>
                <a:lnTo>
                  <a:pt x="5187" y="2482"/>
                </a:lnTo>
                <a:lnTo>
                  <a:pt x="5217" y="2488"/>
                </a:lnTo>
                <a:lnTo>
                  <a:pt x="5246" y="2494"/>
                </a:lnTo>
                <a:lnTo>
                  <a:pt x="5275" y="2502"/>
                </a:lnTo>
                <a:lnTo>
                  <a:pt x="5304" y="2509"/>
                </a:lnTo>
                <a:lnTo>
                  <a:pt x="5331" y="2518"/>
                </a:lnTo>
                <a:lnTo>
                  <a:pt x="5360" y="2526"/>
                </a:lnTo>
                <a:lnTo>
                  <a:pt x="5387" y="2536"/>
                </a:lnTo>
                <a:lnTo>
                  <a:pt x="5415" y="2547"/>
                </a:lnTo>
                <a:lnTo>
                  <a:pt x="5442" y="2558"/>
                </a:lnTo>
                <a:lnTo>
                  <a:pt x="5469" y="2569"/>
                </a:lnTo>
                <a:lnTo>
                  <a:pt x="5495" y="2582"/>
                </a:lnTo>
                <a:lnTo>
                  <a:pt x="5521" y="2595"/>
                </a:lnTo>
                <a:lnTo>
                  <a:pt x="5547" y="2609"/>
                </a:lnTo>
                <a:lnTo>
                  <a:pt x="5573" y="2623"/>
                </a:lnTo>
                <a:lnTo>
                  <a:pt x="5597" y="2638"/>
                </a:lnTo>
                <a:lnTo>
                  <a:pt x="5622" y="2653"/>
                </a:lnTo>
                <a:lnTo>
                  <a:pt x="5647" y="2669"/>
                </a:lnTo>
                <a:lnTo>
                  <a:pt x="5670" y="2685"/>
                </a:lnTo>
                <a:lnTo>
                  <a:pt x="5694" y="2702"/>
                </a:lnTo>
                <a:lnTo>
                  <a:pt x="5716" y="2720"/>
                </a:lnTo>
                <a:lnTo>
                  <a:pt x="5739" y="2738"/>
                </a:lnTo>
                <a:lnTo>
                  <a:pt x="5761" y="2757"/>
                </a:lnTo>
                <a:lnTo>
                  <a:pt x="5783" y="2776"/>
                </a:lnTo>
                <a:lnTo>
                  <a:pt x="5804" y="2795"/>
                </a:lnTo>
                <a:lnTo>
                  <a:pt x="5824" y="2816"/>
                </a:lnTo>
                <a:lnTo>
                  <a:pt x="5845" y="2836"/>
                </a:lnTo>
                <a:lnTo>
                  <a:pt x="5864" y="2858"/>
                </a:lnTo>
                <a:lnTo>
                  <a:pt x="5883" y="2879"/>
                </a:lnTo>
                <a:lnTo>
                  <a:pt x="5902" y="2900"/>
                </a:lnTo>
                <a:lnTo>
                  <a:pt x="5920" y="2923"/>
                </a:lnTo>
                <a:lnTo>
                  <a:pt x="5938" y="2947"/>
                </a:lnTo>
                <a:lnTo>
                  <a:pt x="5954" y="2970"/>
                </a:lnTo>
                <a:lnTo>
                  <a:pt x="5971" y="2994"/>
                </a:lnTo>
                <a:lnTo>
                  <a:pt x="5987" y="3017"/>
                </a:lnTo>
                <a:lnTo>
                  <a:pt x="6002" y="3042"/>
                </a:lnTo>
                <a:lnTo>
                  <a:pt x="6017" y="3068"/>
                </a:lnTo>
                <a:lnTo>
                  <a:pt x="6031" y="3092"/>
                </a:lnTo>
                <a:lnTo>
                  <a:pt x="6045" y="3118"/>
                </a:lnTo>
                <a:lnTo>
                  <a:pt x="6058" y="3145"/>
                </a:lnTo>
                <a:lnTo>
                  <a:pt x="6070" y="3171"/>
                </a:lnTo>
                <a:lnTo>
                  <a:pt x="6082" y="3197"/>
                </a:lnTo>
                <a:lnTo>
                  <a:pt x="6093" y="3225"/>
                </a:lnTo>
                <a:lnTo>
                  <a:pt x="6103" y="3252"/>
                </a:lnTo>
                <a:lnTo>
                  <a:pt x="6113" y="3280"/>
                </a:lnTo>
                <a:lnTo>
                  <a:pt x="6122" y="3308"/>
                </a:lnTo>
                <a:lnTo>
                  <a:pt x="6131" y="3337"/>
                </a:lnTo>
                <a:lnTo>
                  <a:pt x="6138" y="3366"/>
                </a:lnTo>
                <a:lnTo>
                  <a:pt x="6146" y="3395"/>
                </a:lnTo>
                <a:lnTo>
                  <a:pt x="6152" y="3423"/>
                </a:lnTo>
                <a:lnTo>
                  <a:pt x="6158" y="3452"/>
                </a:lnTo>
                <a:lnTo>
                  <a:pt x="6163" y="3482"/>
                </a:lnTo>
                <a:lnTo>
                  <a:pt x="6166" y="3512"/>
                </a:lnTo>
                <a:lnTo>
                  <a:pt x="6171" y="3542"/>
                </a:lnTo>
                <a:lnTo>
                  <a:pt x="6173" y="3574"/>
                </a:lnTo>
                <a:lnTo>
                  <a:pt x="6175" y="3604"/>
                </a:lnTo>
                <a:lnTo>
                  <a:pt x="6176" y="3635"/>
                </a:lnTo>
                <a:lnTo>
                  <a:pt x="6176" y="3666"/>
                </a:lnTo>
                <a:lnTo>
                  <a:pt x="6176" y="3697"/>
                </a:lnTo>
                <a:lnTo>
                  <a:pt x="6175" y="3727"/>
                </a:lnTo>
                <a:lnTo>
                  <a:pt x="6173" y="3758"/>
                </a:lnTo>
                <a:lnTo>
                  <a:pt x="6171" y="3788"/>
                </a:lnTo>
                <a:lnTo>
                  <a:pt x="6166" y="3819"/>
                </a:lnTo>
                <a:lnTo>
                  <a:pt x="6163" y="3849"/>
                </a:lnTo>
                <a:lnTo>
                  <a:pt x="6158" y="3878"/>
                </a:lnTo>
                <a:lnTo>
                  <a:pt x="6152" y="3908"/>
                </a:lnTo>
                <a:lnTo>
                  <a:pt x="6146" y="3937"/>
                </a:lnTo>
                <a:lnTo>
                  <a:pt x="6138" y="3966"/>
                </a:lnTo>
                <a:lnTo>
                  <a:pt x="6131" y="3995"/>
                </a:lnTo>
                <a:lnTo>
                  <a:pt x="6122" y="4023"/>
                </a:lnTo>
                <a:lnTo>
                  <a:pt x="6113" y="4051"/>
                </a:lnTo>
                <a:lnTo>
                  <a:pt x="6103" y="4078"/>
                </a:lnTo>
                <a:lnTo>
                  <a:pt x="6093" y="4106"/>
                </a:lnTo>
                <a:lnTo>
                  <a:pt x="6082" y="4133"/>
                </a:lnTo>
                <a:lnTo>
                  <a:pt x="6070" y="4160"/>
                </a:lnTo>
                <a:lnTo>
                  <a:pt x="6058" y="4187"/>
                </a:lnTo>
                <a:lnTo>
                  <a:pt x="6045" y="4212"/>
                </a:lnTo>
                <a:lnTo>
                  <a:pt x="6031" y="4238"/>
                </a:lnTo>
                <a:lnTo>
                  <a:pt x="6017" y="4264"/>
                </a:lnTo>
                <a:lnTo>
                  <a:pt x="6002" y="4288"/>
                </a:lnTo>
                <a:lnTo>
                  <a:pt x="5987" y="4313"/>
                </a:lnTo>
                <a:lnTo>
                  <a:pt x="5971" y="4338"/>
                </a:lnTo>
                <a:lnTo>
                  <a:pt x="5954" y="4361"/>
                </a:lnTo>
                <a:lnTo>
                  <a:pt x="5938" y="4385"/>
                </a:lnTo>
                <a:lnTo>
                  <a:pt x="5920" y="4407"/>
                </a:lnTo>
                <a:lnTo>
                  <a:pt x="5902" y="4430"/>
                </a:lnTo>
                <a:lnTo>
                  <a:pt x="5883" y="4452"/>
                </a:lnTo>
                <a:lnTo>
                  <a:pt x="5864" y="4474"/>
                </a:lnTo>
                <a:lnTo>
                  <a:pt x="5845" y="4495"/>
                </a:lnTo>
                <a:lnTo>
                  <a:pt x="5824" y="4516"/>
                </a:lnTo>
                <a:lnTo>
                  <a:pt x="5804" y="4536"/>
                </a:lnTo>
                <a:lnTo>
                  <a:pt x="5783" y="4555"/>
                </a:lnTo>
                <a:lnTo>
                  <a:pt x="5761" y="4575"/>
                </a:lnTo>
                <a:lnTo>
                  <a:pt x="5739" y="4593"/>
                </a:lnTo>
                <a:lnTo>
                  <a:pt x="5716" y="4611"/>
                </a:lnTo>
                <a:lnTo>
                  <a:pt x="5694" y="4629"/>
                </a:lnTo>
                <a:lnTo>
                  <a:pt x="5670" y="4645"/>
                </a:lnTo>
                <a:lnTo>
                  <a:pt x="5647" y="4662"/>
                </a:lnTo>
                <a:lnTo>
                  <a:pt x="5622" y="4678"/>
                </a:lnTo>
                <a:lnTo>
                  <a:pt x="5597" y="4693"/>
                </a:lnTo>
                <a:lnTo>
                  <a:pt x="5573" y="4708"/>
                </a:lnTo>
                <a:lnTo>
                  <a:pt x="5547" y="4722"/>
                </a:lnTo>
                <a:lnTo>
                  <a:pt x="5521" y="4736"/>
                </a:lnTo>
                <a:lnTo>
                  <a:pt x="5495" y="4749"/>
                </a:lnTo>
                <a:lnTo>
                  <a:pt x="5469" y="4761"/>
                </a:lnTo>
                <a:lnTo>
                  <a:pt x="5442" y="4773"/>
                </a:lnTo>
                <a:lnTo>
                  <a:pt x="5415" y="4785"/>
                </a:lnTo>
                <a:lnTo>
                  <a:pt x="5387" y="4794"/>
                </a:lnTo>
                <a:lnTo>
                  <a:pt x="5360" y="4804"/>
                </a:lnTo>
                <a:lnTo>
                  <a:pt x="5331" y="4813"/>
                </a:lnTo>
                <a:lnTo>
                  <a:pt x="5304" y="4822"/>
                </a:lnTo>
                <a:lnTo>
                  <a:pt x="5275" y="4830"/>
                </a:lnTo>
                <a:lnTo>
                  <a:pt x="5246" y="4837"/>
                </a:lnTo>
                <a:lnTo>
                  <a:pt x="5217" y="4844"/>
                </a:lnTo>
                <a:lnTo>
                  <a:pt x="5187" y="4849"/>
                </a:lnTo>
                <a:lnTo>
                  <a:pt x="5158" y="4853"/>
                </a:lnTo>
                <a:lnTo>
                  <a:pt x="5128" y="4857"/>
                </a:lnTo>
                <a:lnTo>
                  <a:pt x="5097" y="4862"/>
                </a:lnTo>
                <a:lnTo>
                  <a:pt x="5067" y="4864"/>
                </a:lnTo>
                <a:lnTo>
                  <a:pt x="5036" y="4866"/>
                </a:lnTo>
                <a:lnTo>
                  <a:pt x="5006" y="4867"/>
                </a:lnTo>
                <a:lnTo>
                  <a:pt x="4975" y="4867"/>
                </a:lnTo>
                <a:lnTo>
                  <a:pt x="4943" y="4867"/>
                </a:lnTo>
                <a:lnTo>
                  <a:pt x="4912" y="4866"/>
                </a:lnTo>
                <a:lnTo>
                  <a:pt x="4881" y="4864"/>
                </a:lnTo>
                <a:lnTo>
                  <a:pt x="4851" y="4862"/>
                </a:lnTo>
                <a:lnTo>
                  <a:pt x="4821" y="4857"/>
                </a:lnTo>
                <a:lnTo>
                  <a:pt x="4791" y="4853"/>
                </a:lnTo>
                <a:lnTo>
                  <a:pt x="4761" y="4849"/>
                </a:lnTo>
                <a:lnTo>
                  <a:pt x="4732" y="4844"/>
                </a:lnTo>
                <a:lnTo>
                  <a:pt x="4702" y="4837"/>
                </a:lnTo>
                <a:lnTo>
                  <a:pt x="4673" y="4830"/>
                </a:lnTo>
                <a:lnTo>
                  <a:pt x="4646" y="4822"/>
                </a:lnTo>
                <a:lnTo>
                  <a:pt x="4617" y="4813"/>
                </a:lnTo>
                <a:lnTo>
                  <a:pt x="4589" y="4804"/>
                </a:lnTo>
                <a:lnTo>
                  <a:pt x="4561" y="4794"/>
                </a:lnTo>
                <a:lnTo>
                  <a:pt x="4534" y="4785"/>
                </a:lnTo>
                <a:lnTo>
                  <a:pt x="4506" y="4773"/>
                </a:lnTo>
                <a:lnTo>
                  <a:pt x="4479" y="4761"/>
                </a:lnTo>
                <a:lnTo>
                  <a:pt x="4454" y="4749"/>
                </a:lnTo>
                <a:lnTo>
                  <a:pt x="4427" y="4736"/>
                </a:lnTo>
                <a:lnTo>
                  <a:pt x="4401" y="4722"/>
                </a:lnTo>
                <a:lnTo>
                  <a:pt x="4377" y="4708"/>
                </a:lnTo>
                <a:lnTo>
                  <a:pt x="4351" y="4693"/>
                </a:lnTo>
                <a:lnTo>
                  <a:pt x="4326" y="4678"/>
                </a:lnTo>
                <a:lnTo>
                  <a:pt x="4303" y="4662"/>
                </a:lnTo>
                <a:lnTo>
                  <a:pt x="4279" y="4645"/>
                </a:lnTo>
                <a:lnTo>
                  <a:pt x="4255" y="4629"/>
                </a:lnTo>
                <a:lnTo>
                  <a:pt x="4232" y="4611"/>
                </a:lnTo>
                <a:lnTo>
                  <a:pt x="4209" y="4593"/>
                </a:lnTo>
                <a:lnTo>
                  <a:pt x="4188" y="4575"/>
                </a:lnTo>
                <a:lnTo>
                  <a:pt x="4167" y="4555"/>
                </a:lnTo>
                <a:lnTo>
                  <a:pt x="4145" y="4536"/>
                </a:lnTo>
                <a:lnTo>
                  <a:pt x="4125" y="4516"/>
                </a:lnTo>
                <a:lnTo>
                  <a:pt x="4104" y="4495"/>
                </a:lnTo>
                <a:lnTo>
                  <a:pt x="4085" y="4474"/>
                </a:lnTo>
                <a:lnTo>
                  <a:pt x="4066" y="4452"/>
                </a:lnTo>
                <a:lnTo>
                  <a:pt x="4047" y="4430"/>
                </a:lnTo>
                <a:lnTo>
                  <a:pt x="4029" y="4407"/>
                </a:lnTo>
                <a:lnTo>
                  <a:pt x="4011" y="4385"/>
                </a:lnTo>
                <a:lnTo>
                  <a:pt x="3994" y="4361"/>
                </a:lnTo>
                <a:lnTo>
                  <a:pt x="3978" y="4338"/>
                </a:lnTo>
                <a:lnTo>
                  <a:pt x="3962" y="4313"/>
                </a:lnTo>
                <a:lnTo>
                  <a:pt x="3947" y="4288"/>
                </a:lnTo>
                <a:lnTo>
                  <a:pt x="3932" y="4264"/>
                </a:lnTo>
                <a:lnTo>
                  <a:pt x="3918" y="4238"/>
                </a:lnTo>
                <a:lnTo>
                  <a:pt x="3904" y="4212"/>
                </a:lnTo>
                <a:lnTo>
                  <a:pt x="3891" y="4187"/>
                </a:lnTo>
                <a:lnTo>
                  <a:pt x="3878" y="4160"/>
                </a:lnTo>
                <a:lnTo>
                  <a:pt x="3866" y="4133"/>
                </a:lnTo>
                <a:lnTo>
                  <a:pt x="3856" y="4106"/>
                </a:lnTo>
                <a:lnTo>
                  <a:pt x="3845" y="4078"/>
                </a:lnTo>
                <a:lnTo>
                  <a:pt x="3835" y="4051"/>
                </a:lnTo>
                <a:lnTo>
                  <a:pt x="3827" y="4023"/>
                </a:lnTo>
                <a:lnTo>
                  <a:pt x="3818" y="3995"/>
                </a:lnTo>
                <a:lnTo>
                  <a:pt x="3811" y="3966"/>
                </a:lnTo>
                <a:lnTo>
                  <a:pt x="3803" y="3937"/>
                </a:lnTo>
                <a:lnTo>
                  <a:pt x="3797" y="3908"/>
                </a:lnTo>
                <a:lnTo>
                  <a:pt x="3791" y="3878"/>
                </a:lnTo>
                <a:lnTo>
                  <a:pt x="3786" y="3849"/>
                </a:lnTo>
                <a:lnTo>
                  <a:pt x="3782" y="3819"/>
                </a:lnTo>
                <a:lnTo>
                  <a:pt x="3779" y="3788"/>
                </a:lnTo>
                <a:lnTo>
                  <a:pt x="3775" y="3758"/>
                </a:lnTo>
                <a:lnTo>
                  <a:pt x="3774" y="3727"/>
                </a:lnTo>
                <a:lnTo>
                  <a:pt x="3773" y="3697"/>
                </a:lnTo>
                <a:lnTo>
                  <a:pt x="3772" y="3666"/>
                </a:lnTo>
                <a:lnTo>
                  <a:pt x="3773" y="3635"/>
                </a:lnTo>
                <a:lnTo>
                  <a:pt x="3774" y="3604"/>
                </a:lnTo>
                <a:lnTo>
                  <a:pt x="3775" y="3574"/>
                </a:lnTo>
                <a:lnTo>
                  <a:pt x="3779" y="3542"/>
                </a:lnTo>
                <a:lnTo>
                  <a:pt x="3782" y="3512"/>
                </a:lnTo>
                <a:lnTo>
                  <a:pt x="3786" y="3482"/>
                </a:lnTo>
                <a:lnTo>
                  <a:pt x="3791" y="3452"/>
                </a:lnTo>
                <a:lnTo>
                  <a:pt x="3797" y="3423"/>
                </a:lnTo>
                <a:lnTo>
                  <a:pt x="3803" y="3395"/>
                </a:lnTo>
                <a:lnTo>
                  <a:pt x="3811" y="3366"/>
                </a:lnTo>
                <a:lnTo>
                  <a:pt x="3818" y="3337"/>
                </a:lnTo>
                <a:lnTo>
                  <a:pt x="3827" y="3308"/>
                </a:lnTo>
                <a:lnTo>
                  <a:pt x="3835" y="3280"/>
                </a:lnTo>
                <a:lnTo>
                  <a:pt x="3845" y="3252"/>
                </a:lnTo>
                <a:lnTo>
                  <a:pt x="3856" y="3225"/>
                </a:lnTo>
                <a:lnTo>
                  <a:pt x="3866" y="3197"/>
                </a:lnTo>
                <a:lnTo>
                  <a:pt x="3878" y="3171"/>
                </a:lnTo>
                <a:lnTo>
                  <a:pt x="3891" y="3145"/>
                </a:lnTo>
                <a:lnTo>
                  <a:pt x="3904" y="3118"/>
                </a:lnTo>
                <a:lnTo>
                  <a:pt x="3918" y="3092"/>
                </a:lnTo>
                <a:lnTo>
                  <a:pt x="3932" y="3068"/>
                </a:lnTo>
                <a:lnTo>
                  <a:pt x="3947" y="3042"/>
                </a:lnTo>
                <a:lnTo>
                  <a:pt x="3962" y="3017"/>
                </a:lnTo>
                <a:lnTo>
                  <a:pt x="3978" y="2994"/>
                </a:lnTo>
                <a:lnTo>
                  <a:pt x="3994" y="2970"/>
                </a:lnTo>
                <a:lnTo>
                  <a:pt x="4011" y="2947"/>
                </a:lnTo>
                <a:lnTo>
                  <a:pt x="4029" y="2923"/>
                </a:lnTo>
                <a:lnTo>
                  <a:pt x="4047" y="2900"/>
                </a:lnTo>
                <a:lnTo>
                  <a:pt x="4066" y="2879"/>
                </a:lnTo>
                <a:lnTo>
                  <a:pt x="4085" y="2858"/>
                </a:lnTo>
                <a:lnTo>
                  <a:pt x="4104" y="2836"/>
                </a:lnTo>
                <a:lnTo>
                  <a:pt x="4125" y="2816"/>
                </a:lnTo>
                <a:lnTo>
                  <a:pt x="4145" y="2795"/>
                </a:lnTo>
                <a:lnTo>
                  <a:pt x="4167" y="2776"/>
                </a:lnTo>
                <a:lnTo>
                  <a:pt x="4188" y="2757"/>
                </a:lnTo>
                <a:lnTo>
                  <a:pt x="4209" y="2738"/>
                </a:lnTo>
                <a:lnTo>
                  <a:pt x="4232" y="2720"/>
                </a:lnTo>
                <a:lnTo>
                  <a:pt x="4255" y="2702"/>
                </a:lnTo>
                <a:lnTo>
                  <a:pt x="4279" y="2685"/>
                </a:lnTo>
                <a:lnTo>
                  <a:pt x="4303" y="2669"/>
                </a:lnTo>
                <a:lnTo>
                  <a:pt x="4326" y="2653"/>
                </a:lnTo>
                <a:lnTo>
                  <a:pt x="4351" y="2638"/>
                </a:lnTo>
                <a:lnTo>
                  <a:pt x="4377" y="2623"/>
                </a:lnTo>
                <a:lnTo>
                  <a:pt x="4401" y="2609"/>
                </a:lnTo>
                <a:lnTo>
                  <a:pt x="4427" y="2595"/>
                </a:lnTo>
                <a:lnTo>
                  <a:pt x="4454" y="2582"/>
                </a:lnTo>
                <a:lnTo>
                  <a:pt x="4479" y="2569"/>
                </a:lnTo>
                <a:lnTo>
                  <a:pt x="4506" y="2558"/>
                </a:lnTo>
                <a:lnTo>
                  <a:pt x="4534" y="2547"/>
                </a:lnTo>
                <a:lnTo>
                  <a:pt x="4561" y="2536"/>
                </a:lnTo>
                <a:lnTo>
                  <a:pt x="4589" y="2526"/>
                </a:lnTo>
                <a:lnTo>
                  <a:pt x="4617" y="2518"/>
                </a:lnTo>
                <a:lnTo>
                  <a:pt x="4646" y="2509"/>
                </a:lnTo>
                <a:lnTo>
                  <a:pt x="4673" y="2502"/>
                </a:lnTo>
                <a:lnTo>
                  <a:pt x="4702" y="2494"/>
                </a:lnTo>
                <a:lnTo>
                  <a:pt x="4732" y="2488"/>
                </a:lnTo>
                <a:lnTo>
                  <a:pt x="4761" y="2482"/>
                </a:lnTo>
                <a:lnTo>
                  <a:pt x="4791" y="2477"/>
                </a:lnTo>
                <a:lnTo>
                  <a:pt x="4821" y="2473"/>
                </a:lnTo>
                <a:lnTo>
                  <a:pt x="4851" y="2470"/>
                </a:lnTo>
                <a:lnTo>
                  <a:pt x="4881" y="2467"/>
                </a:lnTo>
                <a:lnTo>
                  <a:pt x="4912" y="2465"/>
                </a:lnTo>
                <a:lnTo>
                  <a:pt x="4943" y="2464"/>
                </a:lnTo>
                <a:lnTo>
                  <a:pt x="4975" y="2463"/>
                </a:lnTo>
                <a:close/>
                <a:moveTo>
                  <a:pt x="5548" y="3088"/>
                </a:moveTo>
                <a:lnTo>
                  <a:pt x="4727" y="4441"/>
                </a:lnTo>
                <a:lnTo>
                  <a:pt x="4757" y="4450"/>
                </a:lnTo>
                <a:lnTo>
                  <a:pt x="4787" y="4458"/>
                </a:lnTo>
                <a:lnTo>
                  <a:pt x="4817" y="4464"/>
                </a:lnTo>
                <a:lnTo>
                  <a:pt x="4848" y="4469"/>
                </a:lnTo>
                <a:lnTo>
                  <a:pt x="4879" y="4474"/>
                </a:lnTo>
                <a:lnTo>
                  <a:pt x="4910" y="4477"/>
                </a:lnTo>
                <a:lnTo>
                  <a:pt x="4942" y="4479"/>
                </a:lnTo>
                <a:lnTo>
                  <a:pt x="4975" y="4479"/>
                </a:lnTo>
                <a:lnTo>
                  <a:pt x="5016" y="4478"/>
                </a:lnTo>
                <a:lnTo>
                  <a:pt x="5057" y="4475"/>
                </a:lnTo>
                <a:lnTo>
                  <a:pt x="5098" y="4469"/>
                </a:lnTo>
                <a:lnTo>
                  <a:pt x="5139" y="4463"/>
                </a:lnTo>
                <a:lnTo>
                  <a:pt x="5178" y="4453"/>
                </a:lnTo>
                <a:lnTo>
                  <a:pt x="5217" y="4443"/>
                </a:lnTo>
                <a:lnTo>
                  <a:pt x="5254" y="4430"/>
                </a:lnTo>
                <a:lnTo>
                  <a:pt x="5291" y="4415"/>
                </a:lnTo>
                <a:lnTo>
                  <a:pt x="5327" y="4399"/>
                </a:lnTo>
                <a:lnTo>
                  <a:pt x="5363" y="4381"/>
                </a:lnTo>
                <a:lnTo>
                  <a:pt x="5397" y="4361"/>
                </a:lnTo>
                <a:lnTo>
                  <a:pt x="5429" y="4340"/>
                </a:lnTo>
                <a:lnTo>
                  <a:pt x="5461" y="4317"/>
                </a:lnTo>
                <a:lnTo>
                  <a:pt x="5492" y="4294"/>
                </a:lnTo>
                <a:lnTo>
                  <a:pt x="5521" y="4268"/>
                </a:lnTo>
                <a:lnTo>
                  <a:pt x="5550" y="4241"/>
                </a:lnTo>
                <a:lnTo>
                  <a:pt x="5577" y="4212"/>
                </a:lnTo>
                <a:lnTo>
                  <a:pt x="5603" y="4183"/>
                </a:lnTo>
                <a:lnTo>
                  <a:pt x="5626" y="4152"/>
                </a:lnTo>
                <a:lnTo>
                  <a:pt x="5649" y="4120"/>
                </a:lnTo>
                <a:lnTo>
                  <a:pt x="5670" y="4088"/>
                </a:lnTo>
                <a:lnTo>
                  <a:pt x="5689" y="4054"/>
                </a:lnTo>
                <a:lnTo>
                  <a:pt x="5708" y="4018"/>
                </a:lnTo>
                <a:lnTo>
                  <a:pt x="5724" y="3982"/>
                </a:lnTo>
                <a:lnTo>
                  <a:pt x="5739" y="3945"/>
                </a:lnTo>
                <a:lnTo>
                  <a:pt x="5752" y="3908"/>
                </a:lnTo>
                <a:lnTo>
                  <a:pt x="5762" y="3869"/>
                </a:lnTo>
                <a:lnTo>
                  <a:pt x="5772" y="3830"/>
                </a:lnTo>
                <a:lnTo>
                  <a:pt x="5778" y="3789"/>
                </a:lnTo>
                <a:lnTo>
                  <a:pt x="5784" y="3748"/>
                </a:lnTo>
                <a:lnTo>
                  <a:pt x="5787" y="3707"/>
                </a:lnTo>
                <a:lnTo>
                  <a:pt x="5788" y="3666"/>
                </a:lnTo>
                <a:lnTo>
                  <a:pt x="5787" y="3624"/>
                </a:lnTo>
                <a:lnTo>
                  <a:pt x="5784" y="3582"/>
                </a:lnTo>
                <a:lnTo>
                  <a:pt x="5778" y="3541"/>
                </a:lnTo>
                <a:lnTo>
                  <a:pt x="5772" y="3502"/>
                </a:lnTo>
                <a:lnTo>
                  <a:pt x="5762" y="3462"/>
                </a:lnTo>
                <a:lnTo>
                  <a:pt x="5752" y="3423"/>
                </a:lnTo>
                <a:lnTo>
                  <a:pt x="5739" y="3386"/>
                </a:lnTo>
                <a:lnTo>
                  <a:pt x="5724" y="3348"/>
                </a:lnTo>
                <a:lnTo>
                  <a:pt x="5708" y="3313"/>
                </a:lnTo>
                <a:lnTo>
                  <a:pt x="5689" y="3278"/>
                </a:lnTo>
                <a:lnTo>
                  <a:pt x="5670" y="3243"/>
                </a:lnTo>
                <a:lnTo>
                  <a:pt x="5649" y="3210"/>
                </a:lnTo>
                <a:lnTo>
                  <a:pt x="5626" y="3179"/>
                </a:lnTo>
                <a:lnTo>
                  <a:pt x="5603" y="3148"/>
                </a:lnTo>
                <a:lnTo>
                  <a:pt x="5577" y="3118"/>
                </a:lnTo>
                <a:lnTo>
                  <a:pt x="5550" y="3090"/>
                </a:lnTo>
                <a:lnTo>
                  <a:pt x="5548" y="3088"/>
                </a:lnTo>
                <a:close/>
                <a:moveTo>
                  <a:pt x="4398" y="4239"/>
                </a:moveTo>
                <a:lnTo>
                  <a:pt x="5217" y="2889"/>
                </a:lnTo>
                <a:lnTo>
                  <a:pt x="5188" y="2880"/>
                </a:lnTo>
                <a:lnTo>
                  <a:pt x="5159" y="2873"/>
                </a:lnTo>
                <a:lnTo>
                  <a:pt x="5129" y="2866"/>
                </a:lnTo>
                <a:lnTo>
                  <a:pt x="5099" y="2861"/>
                </a:lnTo>
                <a:lnTo>
                  <a:pt x="5068" y="2858"/>
                </a:lnTo>
                <a:lnTo>
                  <a:pt x="5037" y="2854"/>
                </a:lnTo>
                <a:lnTo>
                  <a:pt x="5006" y="2852"/>
                </a:lnTo>
                <a:lnTo>
                  <a:pt x="4975" y="2852"/>
                </a:lnTo>
                <a:lnTo>
                  <a:pt x="4933" y="2853"/>
                </a:lnTo>
                <a:lnTo>
                  <a:pt x="4891" y="2855"/>
                </a:lnTo>
                <a:lnTo>
                  <a:pt x="4850" y="2861"/>
                </a:lnTo>
                <a:lnTo>
                  <a:pt x="4811" y="2868"/>
                </a:lnTo>
                <a:lnTo>
                  <a:pt x="4771" y="2877"/>
                </a:lnTo>
                <a:lnTo>
                  <a:pt x="4732" y="2889"/>
                </a:lnTo>
                <a:lnTo>
                  <a:pt x="4695" y="2902"/>
                </a:lnTo>
                <a:lnTo>
                  <a:pt x="4657" y="2915"/>
                </a:lnTo>
                <a:lnTo>
                  <a:pt x="4622" y="2932"/>
                </a:lnTo>
                <a:lnTo>
                  <a:pt x="4587" y="2950"/>
                </a:lnTo>
                <a:lnTo>
                  <a:pt x="4552" y="2969"/>
                </a:lnTo>
                <a:lnTo>
                  <a:pt x="4519" y="2990"/>
                </a:lnTo>
                <a:lnTo>
                  <a:pt x="4487" y="3013"/>
                </a:lnTo>
                <a:lnTo>
                  <a:pt x="4457" y="3038"/>
                </a:lnTo>
                <a:lnTo>
                  <a:pt x="4427" y="3063"/>
                </a:lnTo>
                <a:lnTo>
                  <a:pt x="4399" y="3090"/>
                </a:lnTo>
                <a:lnTo>
                  <a:pt x="4372" y="3118"/>
                </a:lnTo>
                <a:lnTo>
                  <a:pt x="4347" y="3148"/>
                </a:lnTo>
                <a:lnTo>
                  <a:pt x="4322" y="3179"/>
                </a:lnTo>
                <a:lnTo>
                  <a:pt x="4299" y="3210"/>
                </a:lnTo>
                <a:lnTo>
                  <a:pt x="4278" y="3243"/>
                </a:lnTo>
                <a:lnTo>
                  <a:pt x="4259" y="3278"/>
                </a:lnTo>
                <a:lnTo>
                  <a:pt x="4240" y="3313"/>
                </a:lnTo>
                <a:lnTo>
                  <a:pt x="4224" y="3348"/>
                </a:lnTo>
                <a:lnTo>
                  <a:pt x="4210" y="3386"/>
                </a:lnTo>
                <a:lnTo>
                  <a:pt x="4198" y="3423"/>
                </a:lnTo>
                <a:lnTo>
                  <a:pt x="4186" y="3462"/>
                </a:lnTo>
                <a:lnTo>
                  <a:pt x="4177" y="3502"/>
                </a:lnTo>
                <a:lnTo>
                  <a:pt x="4170" y="3541"/>
                </a:lnTo>
                <a:lnTo>
                  <a:pt x="4164" y="3582"/>
                </a:lnTo>
                <a:lnTo>
                  <a:pt x="4162" y="3624"/>
                </a:lnTo>
                <a:lnTo>
                  <a:pt x="4161" y="3666"/>
                </a:lnTo>
                <a:lnTo>
                  <a:pt x="4162" y="3707"/>
                </a:lnTo>
                <a:lnTo>
                  <a:pt x="4164" y="3748"/>
                </a:lnTo>
                <a:lnTo>
                  <a:pt x="4170" y="3789"/>
                </a:lnTo>
                <a:lnTo>
                  <a:pt x="4177" y="3829"/>
                </a:lnTo>
                <a:lnTo>
                  <a:pt x="4186" y="3868"/>
                </a:lnTo>
                <a:lnTo>
                  <a:pt x="4197" y="3907"/>
                </a:lnTo>
                <a:lnTo>
                  <a:pt x="4209" y="3944"/>
                </a:lnTo>
                <a:lnTo>
                  <a:pt x="4224" y="3982"/>
                </a:lnTo>
                <a:lnTo>
                  <a:pt x="4240" y="4017"/>
                </a:lnTo>
                <a:lnTo>
                  <a:pt x="4259" y="4053"/>
                </a:lnTo>
                <a:lnTo>
                  <a:pt x="4278" y="4087"/>
                </a:lnTo>
                <a:lnTo>
                  <a:pt x="4298" y="4119"/>
                </a:lnTo>
                <a:lnTo>
                  <a:pt x="4321" y="4151"/>
                </a:lnTo>
                <a:lnTo>
                  <a:pt x="4346" y="4182"/>
                </a:lnTo>
                <a:lnTo>
                  <a:pt x="4371" y="4211"/>
                </a:lnTo>
                <a:lnTo>
                  <a:pt x="4398" y="4239"/>
                </a:lnTo>
                <a:close/>
                <a:moveTo>
                  <a:pt x="3365" y="684"/>
                </a:moveTo>
                <a:lnTo>
                  <a:pt x="3603" y="684"/>
                </a:lnTo>
                <a:lnTo>
                  <a:pt x="3603" y="3680"/>
                </a:lnTo>
                <a:lnTo>
                  <a:pt x="3365" y="3680"/>
                </a:lnTo>
                <a:lnTo>
                  <a:pt x="3365" y="684"/>
                </a:lnTo>
                <a:close/>
                <a:moveTo>
                  <a:pt x="2103" y="1731"/>
                </a:moveTo>
                <a:lnTo>
                  <a:pt x="2958" y="1069"/>
                </a:lnTo>
                <a:lnTo>
                  <a:pt x="2975" y="1054"/>
                </a:lnTo>
                <a:lnTo>
                  <a:pt x="2991" y="1038"/>
                </a:lnTo>
                <a:lnTo>
                  <a:pt x="3004" y="1021"/>
                </a:lnTo>
                <a:lnTo>
                  <a:pt x="3016" y="1002"/>
                </a:lnTo>
                <a:lnTo>
                  <a:pt x="3025" y="983"/>
                </a:lnTo>
                <a:lnTo>
                  <a:pt x="3033" y="963"/>
                </a:lnTo>
                <a:lnTo>
                  <a:pt x="3039" y="942"/>
                </a:lnTo>
                <a:lnTo>
                  <a:pt x="3042" y="921"/>
                </a:lnTo>
                <a:lnTo>
                  <a:pt x="3044" y="901"/>
                </a:lnTo>
                <a:lnTo>
                  <a:pt x="3043" y="879"/>
                </a:lnTo>
                <a:lnTo>
                  <a:pt x="3041" y="858"/>
                </a:lnTo>
                <a:lnTo>
                  <a:pt x="3037" y="836"/>
                </a:lnTo>
                <a:lnTo>
                  <a:pt x="3031" y="816"/>
                </a:lnTo>
                <a:lnTo>
                  <a:pt x="3022" y="796"/>
                </a:lnTo>
                <a:lnTo>
                  <a:pt x="3011" y="776"/>
                </a:lnTo>
                <a:lnTo>
                  <a:pt x="2998" y="757"/>
                </a:lnTo>
                <a:lnTo>
                  <a:pt x="2983" y="740"/>
                </a:lnTo>
                <a:lnTo>
                  <a:pt x="2967" y="725"/>
                </a:lnTo>
                <a:lnTo>
                  <a:pt x="2950" y="711"/>
                </a:lnTo>
                <a:lnTo>
                  <a:pt x="2931" y="700"/>
                </a:lnTo>
                <a:lnTo>
                  <a:pt x="2912" y="691"/>
                </a:lnTo>
                <a:lnTo>
                  <a:pt x="2892" y="683"/>
                </a:lnTo>
                <a:lnTo>
                  <a:pt x="2872" y="677"/>
                </a:lnTo>
                <a:lnTo>
                  <a:pt x="2851" y="673"/>
                </a:lnTo>
                <a:lnTo>
                  <a:pt x="2829" y="671"/>
                </a:lnTo>
                <a:lnTo>
                  <a:pt x="2808" y="671"/>
                </a:lnTo>
                <a:lnTo>
                  <a:pt x="2786" y="674"/>
                </a:lnTo>
                <a:lnTo>
                  <a:pt x="2766" y="679"/>
                </a:lnTo>
                <a:lnTo>
                  <a:pt x="2744" y="685"/>
                </a:lnTo>
                <a:lnTo>
                  <a:pt x="2725" y="694"/>
                </a:lnTo>
                <a:lnTo>
                  <a:pt x="2705" y="704"/>
                </a:lnTo>
                <a:lnTo>
                  <a:pt x="2687" y="717"/>
                </a:lnTo>
                <a:lnTo>
                  <a:pt x="1831" y="1380"/>
                </a:lnTo>
                <a:lnTo>
                  <a:pt x="1813" y="1395"/>
                </a:lnTo>
                <a:lnTo>
                  <a:pt x="1798" y="1411"/>
                </a:lnTo>
                <a:lnTo>
                  <a:pt x="1785" y="1428"/>
                </a:lnTo>
                <a:lnTo>
                  <a:pt x="1774" y="1446"/>
                </a:lnTo>
                <a:lnTo>
                  <a:pt x="1764" y="1465"/>
                </a:lnTo>
                <a:lnTo>
                  <a:pt x="1756" y="1486"/>
                </a:lnTo>
                <a:lnTo>
                  <a:pt x="1750" y="1506"/>
                </a:lnTo>
                <a:lnTo>
                  <a:pt x="1747" y="1526"/>
                </a:lnTo>
                <a:lnTo>
                  <a:pt x="1745" y="1548"/>
                </a:lnTo>
                <a:lnTo>
                  <a:pt x="1745" y="1569"/>
                </a:lnTo>
                <a:lnTo>
                  <a:pt x="1748" y="1591"/>
                </a:lnTo>
                <a:lnTo>
                  <a:pt x="1752" y="1612"/>
                </a:lnTo>
                <a:lnTo>
                  <a:pt x="1758" y="1633"/>
                </a:lnTo>
                <a:lnTo>
                  <a:pt x="1767" y="1653"/>
                </a:lnTo>
                <a:lnTo>
                  <a:pt x="1778" y="1672"/>
                </a:lnTo>
                <a:lnTo>
                  <a:pt x="1791" y="1690"/>
                </a:lnTo>
                <a:lnTo>
                  <a:pt x="1806" y="1709"/>
                </a:lnTo>
                <a:lnTo>
                  <a:pt x="1822" y="1724"/>
                </a:lnTo>
                <a:lnTo>
                  <a:pt x="1839" y="1737"/>
                </a:lnTo>
                <a:lnTo>
                  <a:pt x="1857" y="1748"/>
                </a:lnTo>
                <a:lnTo>
                  <a:pt x="1876" y="1758"/>
                </a:lnTo>
                <a:lnTo>
                  <a:pt x="1897" y="1765"/>
                </a:lnTo>
                <a:lnTo>
                  <a:pt x="1917" y="1772"/>
                </a:lnTo>
                <a:lnTo>
                  <a:pt x="1939" y="1775"/>
                </a:lnTo>
                <a:lnTo>
                  <a:pt x="1960" y="1777"/>
                </a:lnTo>
                <a:lnTo>
                  <a:pt x="1981" y="1776"/>
                </a:lnTo>
                <a:lnTo>
                  <a:pt x="2002" y="1774"/>
                </a:lnTo>
                <a:lnTo>
                  <a:pt x="2023" y="1770"/>
                </a:lnTo>
                <a:lnTo>
                  <a:pt x="2044" y="1763"/>
                </a:lnTo>
                <a:lnTo>
                  <a:pt x="2064" y="1755"/>
                </a:lnTo>
                <a:lnTo>
                  <a:pt x="2083" y="1744"/>
                </a:lnTo>
                <a:lnTo>
                  <a:pt x="2103" y="1731"/>
                </a:lnTo>
                <a:close/>
                <a:moveTo>
                  <a:pt x="1456" y="2739"/>
                </a:moveTo>
                <a:lnTo>
                  <a:pt x="1456" y="1580"/>
                </a:lnTo>
                <a:lnTo>
                  <a:pt x="672" y="1580"/>
                </a:lnTo>
                <a:lnTo>
                  <a:pt x="649" y="1581"/>
                </a:lnTo>
                <a:lnTo>
                  <a:pt x="629" y="1583"/>
                </a:lnTo>
                <a:lnTo>
                  <a:pt x="609" y="1589"/>
                </a:lnTo>
                <a:lnTo>
                  <a:pt x="588" y="1595"/>
                </a:lnTo>
                <a:lnTo>
                  <a:pt x="570" y="1604"/>
                </a:lnTo>
                <a:lnTo>
                  <a:pt x="552" y="1613"/>
                </a:lnTo>
                <a:lnTo>
                  <a:pt x="536" y="1625"/>
                </a:lnTo>
                <a:lnTo>
                  <a:pt x="520" y="1638"/>
                </a:lnTo>
                <a:lnTo>
                  <a:pt x="511" y="1647"/>
                </a:lnTo>
                <a:lnTo>
                  <a:pt x="497" y="1663"/>
                </a:lnTo>
                <a:lnTo>
                  <a:pt x="483" y="1680"/>
                </a:lnTo>
                <a:lnTo>
                  <a:pt x="472" y="1699"/>
                </a:lnTo>
                <a:lnTo>
                  <a:pt x="463" y="1718"/>
                </a:lnTo>
                <a:lnTo>
                  <a:pt x="455" y="1739"/>
                </a:lnTo>
                <a:lnTo>
                  <a:pt x="449" y="1761"/>
                </a:lnTo>
                <a:lnTo>
                  <a:pt x="446" y="1784"/>
                </a:lnTo>
                <a:lnTo>
                  <a:pt x="445" y="1806"/>
                </a:lnTo>
                <a:lnTo>
                  <a:pt x="445" y="2512"/>
                </a:lnTo>
                <a:lnTo>
                  <a:pt x="446" y="2535"/>
                </a:lnTo>
                <a:lnTo>
                  <a:pt x="449" y="2558"/>
                </a:lnTo>
                <a:lnTo>
                  <a:pt x="455" y="2579"/>
                </a:lnTo>
                <a:lnTo>
                  <a:pt x="463" y="2600"/>
                </a:lnTo>
                <a:lnTo>
                  <a:pt x="472" y="2620"/>
                </a:lnTo>
                <a:lnTo>
                  <a:pt x="483" y="2639"/>
                </a:lnTo>
                <a:lnTo>
                  <a:pt x="497" y="2656"/>
                </a:lnTo>
                <a:lnTo>
                  <a:pt x="511" y="2672"/>
                </a:lnTo>
                <a:lnTo>
                  <a:pt x="527" y="2687"/>
                </a:lnTo>
                <a:lnTo>
                  <a:pt x="545" y="2700"/>
                </a:lnTo>
                <a:lnTo>
                  <a:pt x="564" y="2712"/>
                </a:lnTo>
                <a:lnTo>
                  <a:pt x="584" y="2721"/>
                </a:lnTo>
                <a:lnTo>
                  <a:pt x="604" y="2729"/>
                </a:lnTo>
                <a:lnTo>
                  <a:pt x="626" y="2734"/>
                </a:lnTo>
                <a:lnTo>
                  <a:pt x="648" y="2738"/>
                </a:lnTo>
                <a:lnTo>
                  <a:pt x="672" y="2739"/>
                </a:lnTo>
                <a:lnTo>
                  <a:pt x="1456" y="2739"/>
                </a:lnTo>
                <a:close/>
              </a:path>
            </a:pathLst>
          </a:custGeom>
          <a:solidFill>
            <a:srgbClr val="96C262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6" name="KSO_Shape"/>
          <p:cNvSpPr/>
          <p:nvPr/>
        </p:nvSpPr>
        <p:spPr bwMode="auto">
          <a:xfrm>
            <a:off x="10172134" y="4272902"/>
            <a:ext cx="524964" cy="328906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85C7F"/>
          </a:solidFill>
          <a:ln>
            <a:noFill/>
          </a:ln>
        </p:spPr>
        <p:txBody>
          <a:bodyPr lIns="68580" tIns="34290" rIns="68580" bIns="540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7" name="KSO_Shape"/>
          <p:cNvSpPr/>
          <p:nvPr/>
        </p:nvSpPr>
        <p:spPr>
          <a:xfrm>
            <a:off x="1578116" y="4272902"/>
            <a:ext cx="438522" cy="328906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3A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8" name="矩形 80"/>
          <p:cNvSpPr>
            <a:spLocks noChangeArrowheads="1"/>
          </p:cNvSpPr>
          <p:nvPr/>
        </p:nvSpPr>
        <p:spPr bwMode="auto">
          <a:xfrm>
            <a:off x="2179010" y="2429315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时尚中黑简体" charset="0"/>
              </a:rPr>
              <a:t>输入你的文本</a:t>
            </a:r>
            <a:endParaRPr kumimoji="0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  <a:sym typeface="时尚中黑简体" charset="0"/>
            </a:endParaRP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根据你所需的内容输入你想要的文本</a:t>
            </a:r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endParaRPr kumimoji="0"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</p:txBody>
      </p:sp>
      <p:sp>
        <p:nvSpPr>
          <p:cNvPr id="39" name="矩形 80"/>
          <p:cNvSpPr>
            <a:spLocks noChangeArrowheads="1"/>
          </p:cNvSpPr>
          <p:nvPr/>
        </p:nvSpPr>
        <p:spPr bwMode="auto">
          <a:xfrm>
            <a:off x="2179010" y="4506935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时尚中黑简体" charset="0"/>
              </a:rPr>
              <a:t>输入你的文本</a:t>
            </a:r>
            <a:endParaRPr kumimoji="0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  <a:sym typeface="时尚中黑简体" charset="0"/>
            </a:endParaRP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根据你所需的内容输入你想要的文本</a:t>
            </a:r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endParaRPr kumimoji="0"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</p:txBody>
      </p:sp>
      <p:sp>
        <p:nvSpPr>
          <p:cNvPr id="42" name="矩形 80"/>
          <p:cNvSpPr>
            <a:spLocks noChangeArrowheads="1"/>
          </p:cNvSpPr>
          <p:nvPr/>
        </p:nvSpPr>
        <p:spPr bwMode="auto">
          <a:xfrm>
            <a:off x="7489919" y="2517072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时尚中黑简体" charset="0"/>
              </a:rPr>
              <a:t>输入你的文本</a:t>
            </a:r>
            <a:endParaRPr kumimoji="0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  <a:sym typeface="时尚中黑简体" charset="0"/>
            </a:endParaRPr>
          </a:p>
          <a:p>
            <a:pPr algn="r"/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根据你所需的内容输入你想要的文本</a:t>
            </a:r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pPr algn="r"/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pPr algn="r"/>
            <a:endParaRPr kumimoji="0"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</p:txBody>
      </p:sp>
      <p:sp>
        <p:nvSpPr>
          <p:cNvPr id="43" name="矩形 80"/>
          <p:cNvSpPr>
            <a:spLocks noChangeArrowheads="1"/>
          </p:cNvSpPr>
          <p:nvPr/>
        </p:nvSpPr>
        <p:spPr bwMode="auto">
          <a:xfrm>
            <a:off x="7489919" y="4506935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时尚中黑简体" charset="0"/>
              </a:rPr>
              <a:t>输入你的文本</a:t>
            </a:r>
            <a:endParaRPr kumimoji="0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  <a:sym typeface="时尚中黑简体" charset="0"/>
            </a:endParaRPr>
          </a:p>
          <a:p>
            <a:pPr algn="r"/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根据你所需的内容输入你想要的文本</a:t>
            </a:r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pPr algn="r"/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  <a:p>
            <a:pPr algn="r"/>
            <a:endParaRPr kumimoji="0"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Yuanti SC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1620275" y="1434384"/>
            <a:ext cx="8756074" cy="4016938"/>
            <a:chOff x="1503691" y="1619428"/>
            <a:chExt cx="5584988" cy="2562171"/>
          </a:xfrm>
          <a:solidFill>
            <a:srgbClr val="FB5252"/>
          </a:solidFill>
        </p:grpSpPr>
        <p:sp>
          <p:nvSpPr>
            <p:cNvPr id="18" name="Freeform 16"/>
            <p:cNvSpPr/>
            <p:nvPr/>
          </p:nvSpPr>
          <p:spPr bwMode="auto">
            <a:xfrm>
              <a:off x="5817117" y="2379703"/>
              <a:ext cx="1271562" cy="424581"/>
            </a:xfrm>
            <a:custGeom>
              <a:avLst/>
              <a:gdLst>
                <a:gd name="T0" fmla="*/ 255 w 256"/>
                <a:gd name="T1" fmla="*/ 0 h 106"/>
                <a:gd name="T2" fmla="*/ 130 w 256"/>
                <a:gd name="T3" fmla="*/ 3 h 106"/>
                <a:gd name="T4" fmla="*/ 0 w 256"/>
                <a:gd name="T5" fmla="*/ 96 h 106"/>
                <a:gd name="T6" fmla="*/ 4 w 256"/>
                <a:gd name="T7" fmla="*/ 106 h 106"/>
                <a:gd name="T8" fmla="*/ 133 w 256"/>
                <a:gd name="T9" fmla="*/ 14 h 106"/>
                <a:gd name="T10" fmla="*/ 256 w 256"/>
                <a:gd name="T11" fmla="*/ 11 h 106"/>
                <a:gd name="T12" fmla="*/ 255 w 256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06">
                  <a:moveTo>
                    <a:pt x="255" y="0"/>
                  </a:moveTo>
                  <a:cubicBezTo>
                    <a:pt x="130" y="3"/>
                    <a:pt x="130" y="3"/>
                    <a:pt x="130" y="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256" y="11"/>
                    <a:pt x="256" y="11"/>
                    <a:pt x="256" y="11"/>
                  </a:cubicBezTo>
                  <a:cubicBezTo>
                    <a:pt x="256" y="7"/>
                    <a:pt x="255" y="3"/>
                    <a:pt x="255" y="0"/>
                  </a:cubicBezTo>
                  <a:close/>
                </a:path>
              </a:pathLst>
            </a:custGeom>
            <a:solidFill>
              <a:srgbClr val="FD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078926" y="2967169"/>
              <a:ext cx="259432" cy="736614"/>
              <a:chOff x="3604799" y="4833637"/>
              <a:chExt cx="280522" cy="796251"/>
            </a:xfrm>
            <a:grpFill/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3686798" y="4833637"/>
                <a:ext cx="118682" cy="127314"/>
              </a:xfrm>
              <a:prstGeom prst="ellipse">
                <a:avLst/>
              </a:prstGeom>
              <a:solidFill>
                <a:srgbClr val="96C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Freeform 6"/>
              <p:cNvSpPr/>
              <p:nvPr/>
            </p:nvSpPr>
            <p:spPr bwMode="auto">
              <a:xfrm>
                <a:off x="3604799" y="4982529"/>
                <a:ext cx="280522" cy="647359"/>
              </a:xfrm>
              <a:custGeom>
                <a:avLst/>
                <a:gdLst>
                  <a:gd name="T0" fmla="*/ 55 w 55"/>
                  <a:gd name="T1" fmla="*/ 16 h 127"/>
                  <a:gd name="T2" fmla="*/ 28 w 55"/>
                  <a:gd name="T3" fmla="*/ 0 h 127"/>
                  <a:gd name="T4" fmla="*/ 0 w 55"/>
                  <a:gd name="T5" fmla="*/ 16 h 127"/>
                  <a:gd name="T6" fmla="*/ 0 w 55"/>
                  <a:gd name="T7" fmla="*/ 16 h 127"/>
                  <a:gd name="T8" fmla="*/ 0 w 55"/>
                  <a:gd name="T9" fmla="*/ 66 h 127"/>
                  <a:gd name="T10" fmla="*/ 5 w 55"/>
                  <a:gd name="T11" fmla="*/ 71 h 127"/>
                  <a:gd name="T12" fmla="*/ 10 w 55"/>
                  <a:gd name="T13" fmla="*/ 66 h 127"/>
                  <a:gd name="T14" fmla="*/ 10 w 55"/>
                  <a:gd name="T15" fmla="*/ 22 h 127"/>
                  <a:gd name="T16" fmla="*/ 13 w 55"/>
                  <a:gd name="T17" fmla="*/ 22 h 127"/>
                  <a:gd name="T18" fmla="*/ 13 w 55"/>
                  <a:gd name="T19" fmla="*/ 121 h 127"/>
                  <a:gd name="T20" fmla="*/ 13 w 55"/>
                  <a:gd name="T21" fmla="*/ 121 h 127"/>
                  <a:gd name="T22" fmla="*/ 13 w 55"/>
                  <a:gd name="T23" fmla="*/ 121 h 127"/>
                  <a:gd name="T24" fmla="*/ 19 w 55"/>
                  <a:gd name="T25" fmla="*/ 127 h 127"/>
                  <a:gd name="T26" fmla="*/ 25 w 55"/>
                  <a:gd name="T27" fmla="*/ 122 h 127"/>
                  <a:gd name="T28" fmla="*/ 25 w 55"/>
                  <a:gd name="T29" fmla="*/ 121 h 127"/>
                  <a:gd name="T30" fmla="*/ 25 w 55"/>
                  <a:gd name="T31" fmla="*/ 66 h 127"/>
                  <a:gd name="T32" fmla="*/ 28 w 55"/>
                  <a:gd name="T33" fmla="*/ 61 h 127"/>
                  <a:gd name="T34" fmla="*/ 30 w 55"/>
                  <a:gd name="T35" fmla="*/ 66 h 127"/>
                  <a:gd name="T36" fmla="*/ 30 w 55"/>
                  <a:gd name="T37" fmla="*/ 121 h 127"/>
                  <a:gd name="T38" fmla="*/ 31 w 55"/>
                  <a:gd name="T39" fmla="*/ 122 h 127"/>
                  <a:gd name="T40" fmla="*/ 36 w 55"/>
                  <a:gd name="T41" fmla="*/ 127 h 127"/>
                  <a:gd name="T42" fmla="*/ 42 w 55"/>
                  <a:gd name="T43" fmla="*/ 121 h 127"/>
                  <a:gd name="T44" fmla="*/ 42 w 55"/>
                  <a:gd name="T45" fmla="*/ 121 h 127"/>
                  <a:gd name="T46" fmla="*/ 42 w 55"/>
                  <a:gd name="T47" fmla="*/ 121 h 127"/>
                  <a:gd name="T48" fmla="*/ 42 w 55"/>
                  <a:gd name="T49" fmla="*/ 22 h 127"/>
                  <a:gd name="T50" fmla="*/ 46 w 55"/>
                  <a:gd name="T51" fmla="*/ 22 h 127"/>
                  <a:gd name="T52" fmla="*/ 46 w 55"/>
                  <a:gd name="T53" fmla="*/ 66 h 127"/>
                  <a:gd name="T54" fmla="*/ 51 w 55"/>
                  <a:gd name="T55" fmla="*/ 71 h 127"/>
                  <a:gd name="T56" fmla="*/ 55 w 55"/>
                  <a:gd name="T57" fmla="*/ 66 h 127"/>
                  <a:gd name="T58" fmla="*/ 55 w 55"/>
                  <a:gd name="T59" fmla="*/ 16 h 127"/>
                  <a:gd name="T60" fmla="*/ 55 w 55"/>
                  <a:gd name="T61" fmla="*/ 1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" h="127">
                    <a:moveTo>
                      <a:pt x="55" y="16"/>
                    </a:moveTo>
                    <a:cubicBezTo>
                      <a:pt x="55" y="1"/>
                      <a:pt x="42" y="0"/>
                      <a:pt x="28" y="0"/>
                    </a:cubicBezTo>
                    <a:cubicBezTo>
                      <a:pt x="14" y="0"/>
                      <a:pt x="0" y="1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9"/>
                      <a:pt x="2" y="71"/>
                      <a:pt x="5" y="71"/>
                    </a:cubicBezTo>
                    <a:cubicBezTo>
                      <a:pt x="8" y="71"/>
                      <a:pt x="10" y="69"/>
                      <a:pt x="10" y="6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4"/>
                      <a:pt x="16" y="127"/>
                      <a:pt x="19" y="127"/>
                    </a:cubicBezTo>
                    <a:cubicBezTo>
                      <a:pt x="22" y="127"/>
                      <a:pt x="24" y="125"/>
                      <a:pt x="25" y="122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4"/>
                      <a:pt x="25" y="61"/>
                      <a:pt x="28" y="61"/>
                    </a:cubicBezTo>
                    <a:cubicBezTo>
                      <a:pt x="30" y="61"/>
                      <a:pt x="30" y="64"/>
                      <a:pt x="30" y="66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1"/>
                      <a:pt x="31" y="121"/>
                      <a:pt x="31" y="122"/>
                    </a:cubicBezTo>
                    <a:cubicBezTo>
                      <a:pt x="31" y="125"/>
                      <a:pt x="33" y="127"/>
                      <a:pt x="36" y="127"/>
                    </a:cubicBezTo>
                    <a:cubicBezTo>
                      <a:pt x="40" y="127"/>
                      <a:pt x="42" y="124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66"/>
                      <a:pt x="46" y="66"/>
                      <a:pt x="46" y="66"/>
                    </a:cubicBezTo>
                    <a:cubicBezTo>
                      <a:pt x="46" y="69"/>
                      <a:pt x="48" y="71"/>
                      <a:pt x="51" y="71"/>
                    </a:cubicBezTo>
                    <a:cubicBezTo>
                      <a:pt x="53" y="71"/>
                      <a:pt x="55" y="69"/>
                      <a:pt x="55" y="6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lose/>
                  </a:path>
                </a:pathLst>
              </a:custGeom>
              <a:solidFill>
                <a:srgbClr val="96C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4987425" y="2094929"/>
              <a:ext cx="352122" cy="709124"/>
              <a:chOff x="5766536" y="2630458"/>
              <a:chExt cx="384100" cy="773285"/>
            </a:xfrm>
            <a:grpFill/>
          </p:grpSpPr>
          <p:sp>
            <p:nvSpPr>
              <p:cNvPr id="46" name="Oval 7"/>
              <p:cNvSpPr>
                <a:spLocks noChangeArrowheads="1"/>
              </p:cNvSpPr>
              <p:nvPr/>
            </p:nvSpPr>
            <p:spPr bwMode="auto">
              <a:xfrm>
                <a:off x="5844661" y="2630458"/>
                <a:ext cx="116525" cy="127314"/>
              </a:xfrm>
              <a:prstGeom prst="ellipse">
                <a:avLst/>
              </a:prstGeom>
              <a:solidFill>
                <a:srgbClr val="3AC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Freeform 8"/>
              <p:cNvSpPr/>
              <p:nvPr/>
            </p:nvSpPr>
            <p:spPr bwMode="auto">
              <a:xfrm>
                <a:off x="5766536" y="2760700"/>
                <a:ext cx="384100" cy="643043"/>
              </a:xfrm>
              <a:custGeom>
                <a:avLst/>
                <a:gdLst>
                  <a:gd name="T0" fmla="*/ 73 w 75"/>
                  <a:gd name="T1" fmla="*/ 16 h 126"/>
                  <a:gd name="T2" fmla="*/ 65 w 75"/>
                  <a:gd name="T3" fmla="*/ 16 h 126"/>
                  <a:gd name="T4" fmla="*/ 55 w 75"/>
                  <a:gd name="T5" fmla="*/ 26 h 126"/>
                  <a:gd name="T6" fmla="*/ 55 w 75"/>
                  <a:gd name="T7" fmla="*/ 16 h 126"/>
                  <a:gd name="T8" fmla="*/ 55 w 75"/>
                  <a:gd name="T9" fmla="*/ 16 h 126"/>
                  <a:gd name="T10" fmla="*/ 28 w 75"/>
                  <a:gd name="T11" fmla="*/ 0 h 126"/>
                  <a:gd name="T12" fmla="*/ 0 w 75"/>
                  <a:gd name="T13" fmla="*/ 16 h 126"/>
                  <a:gd name="T14" fmla="*/ 0 w 75"/>
                  <a:gd name="T15" fmla="*/ 16 h 126"/>
                  <a:gd name="T16" fmla="*/ 0 w 75"/>
                  <a:gd name="T17" fmla="*/ 65 h 126"/>
                  <a:gd name="T18" fmla="*/ 5 w 75"/>
                  <a:gd name="T19" fmla="*/ 70 h 126"/>
                  <a:gd name="T20" fmla="*/ 10 w 75"/>
                  <a:gd name="T21" fmla="*/ 65 h 126"/>
                  <a:gd name="T22" fmla="*/ 10 w 75"/>
                  <a:gd name="T23" fmla="*/ 21 h 126"/>
                  <a:gd name="T24" fmla="*/ 13 w 75"/>
                  <a:gd name="T25" fmla="*/ 21 h 126"/>
                  <a:gd name="T26" fmla="*/ 13 w 75"/>
                  <a:gd name="T27" fmla="*/ 120 h 126"/>
                  <a:gd name="T28" fmla="*/ 13 w 75"/>
                  <a:gd name="T29" fmla="*/ 120 h 126"/>
                  <a:gd name="T30" fmla="*/ 13 w 75"/>
                  <a:gd name="T31" fmla="*/ 120 h 126"/>
                  <a:gd name="T32" fmla="*/ 19 w 75"/>
                  <a:gd name="T33" fmla="*/ 126 h 126"/>
                  <a:gd name="T34" fmla="*/ 25 w 75"/>
                  <a:gd name="T35" fmla="*/ 121 h 126"/>
                  <a:gd name="T36" fmla="*/ 25 w 75"/>
                  <a:gd name="T37" fmla="*/ 121 h 126"/>
                  <a:gd name="T38" fmla="*/ 25 w 75"/>
                  <a:gd name="T39" fmla="*/ 66 h 126"/>
                  <a:gd name="T40" fmla="*/ 28 w 75"/>
                  <a:gd name="T41" fmla="*/ 61 h 126"/>
                  <a:gd name="T42" fmla="*/ 30 w 75"/>
                  <a:gd name="T43" fmla="*/ 66 h 126"/>
                  <a:gd name="T44" fmla="*/ 30 w 75"/>
                  <a:gd name="T45" fmla="*/ 121 h 126"/>
                  <a:gd name="T46" fmla="*/ 31 w 75"/>
                  <a:gd name="T47" fmla="*/ 121 h 126"/>
                  <a:gd name="T48" fmla="*/ 36 w 75"/>
                  <a:gd name="T49" fmla="*/ 126 h 126"/>
                  <a:gd name="T50" fmla="*/ 42 w 75"/>
                  <a:gd name="T51" fmla="*/ 120 h 126"/>
                  <a:gd name="T52" fmla="*/ 42 w 75"/>
                  <a:gd name="T53" fmla="*/ 120 h 126"/>
                  <a:gd name="T54" fmla="*/ 42 w 75"/>
                  <a:gd name="T55" fmla="*/ 21 h 126"/>
                  <a:gd name="T56" fmla="*/ 45 w 75"/>
                  <a:gd name="T57" fmla="*/ 21 h 126"/>
                  <a:gd name="T58" fmla="*/ 45 w 75"/>
                  <a:gd name="T59" fmla="*/ 36 h 126"/>
                  <a:gd name="T60" fmla="*/ 45 w 75"/>
                  <a:gd name="T61" fmla="*/ 41 h 126"/>
                  <a:gd name="T62" fmla="*/ 45 w 75"/>
                  <a:gd name="T63" fmla="*/ 50 h 126"/>
                  <a:gd name="T64" fmla="*/ 73 w 75"/>
                  <a:gd name="T65" fmla="*/ 24 h 126"/>
                  <a:gd name="T66" fmla="*/ 73 w 75"/>
                  <a:gd name="T67" fmla="*/ 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26">
                    <a:moveTo>
                      <a:pt x="73" y="16"/>
                    </a:moveTo>
                    <a:cubicBezTo>
                      <a:pt x="71" y="14"/>
                      <a:pt x="68" y="14"/>
                      <a:pt x="65" y="1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"/>
                      <a:pt x="42" y="0"/>
                      <a:pt x="28" y="0"/>
                    </a:cubicBezTo>
                    <a:cubicBezTo>
                      <a:pt x="14" y="0"/>
                      <a:pt x="0" y="1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8"/>
                      <a:pt x="2" y="70"/>
                      <a:pt x="5" y="70"/>
                    </a:cubicBezTo>
                    <a:cubicBezTo>
                      <a:pt x="8" y="70"/>
                      <a:pt x="10" y="68"/>
                      <a:pt x="10" y="65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4"/>
                      <a:pt x="16" y="126"/>
                      <a:pt x="19" y="126"/>
                    </a:cubicBezTo>
                    <a:cubicBezTo>
                      <a:pt x="22" y="126"/>
                      <a:pt x="24" y="124"/>
                      <a:pt x="25" y="121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3"/>
                      <a:pt x="25" y="61"/>
                      <a:pt x="28" y="61"/>
                    </a:cubicBezTo>
                    <a:cubicBezTo>
                      <a:pt x="30" y="61"/>
                      <a:pt x="30" y="63"/>
                      <a:pt x="30" y="66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1"/>
                      <a:pt x="31" y="121"/>
                      <a:pt x="31" y="121"/>
                    </a:cubicBezTo>
                    <a:cubicBezTo>
                      <a:pt x="31" y="124"/>
                      <a:pt x="33" y="126"/>
                      <a:pt x="36" y="126"/>
                    </a:cubicBezTo>
                    <a:cubicBezTo>
                      <a:pt x="40" y="126"/>
                      <a:pt x="42" y="124"/>
                      <a:pt x="42" y="120"/>
                    </a:cubicBezTo>
                    <a:cubicBezTo>
                      <a:pt x="42" y="120"/>
                      <a:pt x="42" y="120"/>
                      <a:pt x="42" y="120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5" y="21"/>
                      <a:pt x="75" y="18"/>
                      <a:pt x="73" y="16"/>
                    </a:cubicBezTo>
                    <a:close/>
                  </a:path>
                </a:pathLst>
              </a:custGeom>
              <a:solidFill>
                <a:srgbClr val="3AC8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3324217" y="2621169"/>
              <a:ext cx="336296" cy="736121"/>
              <a:chOff x="4709625" y="4322223"/>
              <a:chExt cx="366837" cy="802725"/>
            </a:xfrm>
            <a:grpFill/>
          </p:grpSpPr>
          <p:sp>
            <p:nvSpPr>
              <p:cNvPr id="49" name="Freeform 11"/>
              <p:cNvSpPr/>
              <p:nvPr/>
            </p:nvSpPr>
            <p:spPr bwMode="auto">
              <a:xfrm>
                <a:off x="4862833" y="4322223"/>
                <a:ext cx="116525" cy="122998"/>
              </a:xfrm>
              <a:custGeom>
                <a:avLst/>
                <a:gdLst>
                  <a:gd name="T0" fmla="*/ 1 w 23"/>
                  <a:gd name="T1" fmla="*/ 12 h 24"/>
                  <a:gd name="T2" fmla="*/ 12 w 23"/>
                  <a:gd name="T3" fmla="*/ 24 h 24"/>
                  <a:gd name="T4" fmla="*/ 23 w 23"/>
                  <a:gd name="T5" fmla="*/ 12 h 24"/>
                  <a:gd name="T6" fmla="*/ 12 w 23"/>
                  <a:gd name="T7" fmla="*/ 0 h 24"/>
                  <a:gd name="T8" fmla="*/ 1 w 23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" y="12"/>
                    </a:moveTo>
                    <a:cubicBezTo>
                      <a:pt x="0" y="18"/>
                      <a:pt x="5" y="24"/>
                      <a:pt x="12" y="24"/>
                    </a:cubicBezTo>
                    <a:cubicBezTo>
                      <a:pt x="18" y="24"/>
                      <a:pt x="23" y="19"/>
                      <a:pt x="23" y="12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6" y="0"/>
                      <a:pt x="1" y="5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Freeform 12"/>
              <p:cNvSpPr/>
              <p:nvPr/>
            </p:nvSpPr>
            <p:spPr bwMode="auto">
              <a:xfrm>
                <a:off x="4709625" y="4453853"/>
                <a:ext cx="362521" cy="537308"/>
              </a:xfrm>
              <a:custGeom>
                <a:avLst/>
                <a:gdLst>
                  <a:gd name="T0" fmla="*/ 1 w 71"/>
                  <a:gd name="T1" fmla="*/ 44 h 105"/>
                  <a:gd name="T2" fmla="*/ 5 w 71"/>
                  <a:gd name="T3" fmla="*/ 19 h 105"/>
                  <a:gd name="T4" fmla="*/ 8 w 71"/>
                  <a:gd name="T5" fmla="*/ 15 h 105"/>
                  <a:gd name="T6" fmla="*/ 32 w 71"/>
                  <a:gd name="T7" fmla="*/ 1 h 105"/>
                  <a:gd name="T8" fmla="*/ 32 w 71"/>
                  <a:gd name="T9" fmla="*/ 1 h 105"/>
                  <a:gd name="T10" fmla="*/ 33 w 71"/>
                  <a:gd name="T11" fmla="*/ 1 h 105"/>
                  <a:gd name="T12" fmla="*/ 33 w 71"/>
                  <a:gd name="T13" fmla="*/ 1 h 105"/>
                  <a:gd name="T14" fmla="*/ 33 w 71"/>
                  <a:gd name="T15" fmla="*/ 1 h 105"/>
                  <a:gd name="T16" fmla="*/ 33 w 71"/>
                  <a:gd name="T17" fmla="*/ 1 h 105"/>
                  <a:gd name="T18" fmla="*/ 34 w 71"/>
                  <a:gd name="T19" fmla="*/ 1 h 105"/>
                  <a:gd name="T20" fmla="*/ 34 w 71"/>
                  <a:gd name="T21" fmla="*/ 1 h 105"/>
                  <a:gd name="T22" fmla="*/ 34 w 71"/>
                  <a:gd name="T23" fmla="*/ 0 h 105"/>
                  <a:gd name="T24" fmla="*/ 34 w 71"/>
                  <a:gd name="T25" fmla="*/ 0 h 105"/>
                  <a:gd name="T26" fmla="*/ 35 w 71"/>
                  <a:gd name="T27" fmla="*/ 0 h 105"/>
                  <a:gd name="T28" fmla="*/ 35 w 71"/>
                  <a:gd name="T29" fmla="*/ 0 h 105"/>
                  <a:gd name="T30" fmla="*/ 35 w 71"/>
                  <a:gd name="T31" fmla="*/ 0 h 105"/>
                  <a:gd name="T32" fmla="*/ 36 w 71"/>
                  <a:gd name="T33" fmla="*/ 0 h 105"/>
                  <a:gd name="T34" fmla="*/ 36 w 71"/>
                  <a:gd name="T35" fmla="*/ 0 h 105"/>
                  <a:gd name="T36" fmla="*/ 36 w 71"/>
                  <a:gd name="T37" fmla="*/ 0 h 105"/>
                  <a:gd name="T38" fmla="*/ 36 w 71"/>
                  <a:gd name="T39" fmla="*/ 1 h 105"/>
                  <a:gd name="T40" fmla="*/ 37 w 71"/>
                  <a:gd name="T41" fmla="*/ 1 h 105"/>
                  <a:gd name="T42" fmla="*/ 37 w 71"/>
                  <a:gd name="T43" fmla="*/ 1 h 105"/>
                  <a:gd name="T44" fmla="*/ 48 w 71"/>
                  <a:gd name="T45" fmla="*/ 5 h 105"/>
                  <a:gd name="T46" fmla="*/ 52 w 71"/>
                  <a:gd name="T47" fmla="*/ 11 h 105"/>
                  <a:gd name="T48" fmla="*/ 48 w 71"/>
                  <a:gd name="T49" fmla="*/ 47 h 105"/>
                  <a:gd name="T50" fmla="*/ 48 w 71"/>
                  <a:gd name="T51" fmla="*/ 48 h 105"/>
                  <a:gd name="T52" fmla="*/ 68 w 71"/>
                  <a:gd name="T53" fmla="*/ 59 h 105"/>
                  <a:gd name="T54" fmla="*/ 71 w 71"/>
                  <a:gd name="T55" fmla="*/ 65 h 105"/>
                  <a:gd name="T56" fmla="*/ 67 w 71"/>
                  <a:gd name="T57" fmla="*/ 99 h 105"/>
                  <a:gd name="T58" fmla="*/ 61 w 71"/>
                  <a:gd name="T59" fmla="*/ 105 h 105"/>
                  <a:gd name="T60" fmla="*/ 55 w 71"/>
                  <a:gd name="T61" fmla="*/ 99 h 105"/>
                  <a:gd name="T62" fmla="*/ 59 w 71"/>
                  <a:gd name="T63" fmla="*/ 69 h 105"/>
                  <a:gd name="T64" fmla="*/ 29 w 71"/>
                  <a:gd name="T65" fmla="*/ 51 h 105"/>
                  <a:gd name="T66" fmla="*/ 29 w 71"/>
                  <a:gd name="T67" fmla="*/ 50 h 105"/>
                  <a:gd name="T68" fmla="*/ 29 w 71"/>
                  <a:gd name="T69" fmla="*/ 50 h 105"/>
                  <a:gd name="T70" fmla="*/ 28 w 71"/>
                  <a:gd name="T71" fmla="*/ 50 h 105"/>
                  <a:gd name="T72" fmla="*/ 28 w 71"/>
                  <a:gd name="T73" fmla="*/ 50 h 105"/>
                  <a:gd name="T74" fmla="*/ 28 w 71"/>
                  <a:gd name="T75" fmla="*/ 50 h 105"/>
                  <a:gd name="T76" fmla="*/ 28 w 71"/>
                  <a:gd name="T77" fmla="*/ 50 h 105"/>
                  <a:gd name="T78" fmla="*/ 27 w 71"/>
                  <a:gd name="T79" fmla="*/ 49 h 105"/>
                  <a:gd name="T80" fmla="*/ 27 w 71"/>
                  <a:gd name="T81" fmla="*/ 49 h 105"/>
                  <a:gd name="T82" fmla="*/ 27 w 71"/>
                  <a:gd name="T83" fmla="*/ 49 h 105"/>
                  <a:gd name="T84" fmla="*/ 27 w 71"/>
                  <a:gd name="T85" fmla="*/ 48 h 105"/>
                  <a:gd name="T86" fmla="*/ 27 w 71"/>
                  <a:gd name="T87" fmla="*/ 48 h 105"/>
                  <a:gd name="T88" fmla="*/ 26 w 71"/>
                  <a:gd name="T89" fmla="*/ 47 h 105"/>
                  <a:gd name="T90" fmla="*/ 26 w 71"/>
                  <a:gd name="T91" fmla="*/ 47 h 105"/>
                  <a:gd name="T92" fmla="*/ 26 w 71"/>
                  <a:gd name="T93" fmla="*/ 46 h 105"/>
                  <a:gd name="T94" fmla="*/ 26 w 71"/>
                  <a:gd name="T95" fmla="*/ 46 h 105"/>
                  <a:gd name="T96" fmla="*/ 26 w 71"/>
                  <a:gd name="T97" fmla="*/ 46 h 105"/>
                  <a:gd name="T98" fmla="*/ 26 w 71"/>
                  <a:gd name="T99" fmla="*/ 46 h 105"/>
                  <a:gd name="T100" fmla="*/ 26 w 71"/>
                  <a:gd name="T101" fmla="*/ 45 h 105"/>
                  <a:gd name="T102" fmla="*/ 26 w 71"/>
                  <a:gd name="T103" fmla="*/ 45 h 105"/>
                  <a:gd name="T104" fmla="*/ 26 w 71"/>
                  <a:gd name="T105" fmla="*/ 45 h 105"/>
                  <a:gd name="T106" fmla="*/ 26 w 71"/>
                  <a:gd name="T107" fmla="*/ 45 h 105"/>
                  <a:gd name="T108" fmla="*/ 29 w 71"/>
                  <a:gd name="T109" fmla="*/ 18 h 105"/>
                  <a:gd name="T110" fmla="*/ 16 w 71"/>
                  <a:gd name="T111" fmla="*/ 25 h 105"/>
                  <a:gd name="T112" fmla="*/ 12 w 71"/>
                  <a:gd name="T113" fmla="*/ 47 h 105"/>
                  <a:gd name="T114" fmla="*/ 5 w 71"/>
                  <a:gd name="T115" fmla="*/ 52 h 105"/>
                  <a:gd name="T116" fmla="*/ 1 w 71"/>
                  <a:gd name="T117" fmla="*/ 4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1" h="105">
                    <a:moveTo>
                      <a:pt x="1" y="44"/>
                    </a:moveTo>
                    <a:cubicBezTo>
                      <a:pt x="5" y="19"/>
                      <a:pt x="5" y="19"/>
                      <a:pt x="5" y="19"/>
                    </a:cubicBezTo>
                    <a:cubicBezTo>
                      <a:pt x="6" y="18"/>
                      <a:pt x="7" y="16"/>
                      <a:pt x="8" y="15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51" y="6"/>
                      <a:pt x="52" y="9"/>
                      <a:pt x="52" y="11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8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0" y="61"/>
                      <a:pt x="71" y="63"/>
                      <a:pt x="71" y="65"/>
                    </a:cubicBezTo>
                    <a:cubicBezTo>
                      <a:pt x="67" y="99"/>
                      <a:pt x="67" y="99"/>
                      <a:pt x="67" y="99"/>
                    </a:cubicBezTo>
                    <a:cubicBezTo>
                      <a:pt x="67" y="102"/>
                      <a:pt x="64" y="105"/>
                      <a:pt x="61" y="105"/>
                    </a:cubicBezTo>
                    <a:cubicBezTo>
                      <a:pt x="58" y="105"/>
                      <a:pt x="55" y="102"/>
                      <a:pt x="55" y="9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51"/>
                      <a:pt x="29" y="51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8" y="50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8" y="49"/>
                      <a:pt x="28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5"/>
                      <a:pt x="26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1" y="50"/>
                      <a:pt x="8" y="52"/>
                      <a:pt x="5" y="52"/>
                    </a:cubicBezTo>
                    <a:cubicBezTo>
                      <a:pt x="2" y="51"/>
                      <a:pt x="0" y="48"/>
                      <a:pt x="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13"/>
              <p:cNvSpPr/>
              <p:nvPr/>
            </p:nvSpPr>
            <p:spPr bwMode="auto">
              <a:xfrm>
                <a:off x="4802413" y="4730059"/>
                <a:ext cx="105735" cy="394889"/>
              </a:xfrm>
              <a:custGeom>
                <a:avLst/>
                <a:gdLst>
                  <a:gd name="T0" fmla="*/ 1 w 21"/>
                  <a:gd name="T1" fmla="*/ 69 h 77"/>
                  <a:gd name="T2" fmla="*/ 10 w 21"/>
                  <a:gd name="T3" fmla="*/ 0 h 77"/>
                  <a:gd name="T4" fmla="*/ 10 w 21"/>
                  <a:gd name="T5" fmla="*/ 0 h 77"/>
                  <a:gd name="T6" fmla="*/ 21 w 21"/>
                  <a:gd name="T7" fmla="*/ 6 h 77"/>
                  <a:gd name="T8" fmla="*/ 12 w 21"/>
                  <a:gd name="T9" fmla="*/ 71 h 77"/>
                  <a:gd name="T10" fmla="*/ 5 w 21"/>
                  <a:gd name="T11" fmla="*/ 76 h 77"/>
                  <a:gd name="T12" fmla="*/ 1 w 21"/>
                  <a:gd name="T13" fmla="*/ 6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77">
                    <a:moveTo>
                      <a:pt x="1" y="69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1" y="74"/>
                      <a:pt x="8" y="77"/>
                      <a:pt x="5" y="76"/>
                    </a:cubicBezTo>
                    <a:cubicBezTo>
                      <a:pt x="2" y="75"/>
                      <a:pt x="0" y="72"/>
                      <a:pt x="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14"/>
              <p:cNvSpPr/>
              <p:nvPr/>
            </p:nvSpPr>
            <p:spPr bwMode="auto">
              <a:xfrm>
                <a:off x="4975042" y="4576851"/>
                <a:ext cx="101420" cy="112209"/>
              </a:xfrm>
              <a:custGeom>
                <a:avLst/>
                <a:gdLst>
                  <a:gd name="T0" fmla="*/ 2 w 20"/>
                  <a:gd name="T1" fmla="*/ 0 h 22"/>
                  <a:gd name="T2" fmla="*/ 17 w 20"/>
                  <a:gd name="T3" fmla="*/ 10 h 22"/>
                  <a:gd name="T4" fmla="*/ 18 w 20"/>
                  <a:gd name="T5" fmla="*/ 18 h 22"/>
                  <a:gd name="T6" fmla="*/ 10 w 20"/>
                  <a:gd name="T7" fmla="*/ 20 h 22"/>
                  <a:gd name="T8" fmla="*/ 0 w 20"/>
                  <a:gd name="T9" fmla="*/ 13 h 22"/>
                  <a:gd name="T10" fmla="*/ 2 w 2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2">
                    <a:moveTo>
                      <a:pt x="2" y="0"/>
                    </a:moveTo>
                    <a:cubicBezTo>
                      <a:pt x="17" y="10"/>
                      <a:pt x="17" y="10"/>
                      <a:pt x="17" y="10"/>
                    </a:cubicBezTo>
                    <a:cubicBezTo>
                      <a:pt x="19" y="12"/>
                      <a:pt x="20" y="15"/>
                      <a:pt x="18" y="18"/>
                    </a:cubicBezTo>
                    <a:cubicBezTo>
                      <a:pt x="17" y="21"/>
                      <a:pt x="13" y="22"/>
                      <a:pt x="10" y="20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6"/>
            <p:cNvSpPr/>
            <p:nvPr/>
          </p:nvSpPr>
          <p:spPr bwMode="auto">
            <a:xfrm>
              <a:off x="1503691" y="3684915"/>
              <a:ext cx="1244525" cy="496684"/>
            </a:xfrm>
            <a:custGeom>
              <a:avLst/>
              <a:gdLst>
                <a:gd name="T0" fmla="*/ 255 w 256"/>
                <a:gd name="T1" fmla="*/ 0 h 106"/>
                <a:gd name="T2" fmla="*/ 130 w 256"/>
                <a:gd name="T3" fmla="*/ 3 h 106"/>
                <a:gd name="T4" fmla="*/ 0 w 256"/>
                <a:gd name="T5" fmla="*/ 96 h 106"/>
                <a:gd name="T6" fmla="*/ 4 w 256"/>
                <a:gd name="T7" fmla="*/ 106 h 106"/>
                <a:gd name="T8" fmla="*/ 133 w 256"/>
                <a:gd name="T9" fmla="*/ 14 h 106"/>
                <a:gd name="T10" fmla="*/ 256 w 256"/>
                <a:gd name="T11" fmla="*/ 11 h 106"/>
                <a:gd name="T12" fmla="*/ 255 w 256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06">
                  <a:moveTo>
                    <a:pt x="255" y="0"/>
                  </a:moveTo>
                  <a:cubicBezTo>
                    <a:pt x="130" y="3"/>
                    <a:pt x="130" y="3"/>
                    <a:pt x="130" y="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256" y="11"/>
                    <a:pt x="256" y="11"/>
                    <a:pt x="256" y="11"/>
                  </a:cubicBezTo>
                  <a:cubicBezTo>
                    <a:pt x="256" y="7"/>
                    <a:pt x="255" y="3"/>
                    <a:pt x="255" y="0"/>
                  </a:cubicBezTo>
                  <a:close/>
                </a:path>
              </a:pathLst>
            </a:custGeom>
            <a:solidFill>
              <a:srgbClr val="FD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2877866" y="3232568"/>
              <a:ext cx="1356764" cy="452347"/>
            </a:xfrm>
            <a:custGeom>
              <a:avLst/>
              <a:gdLst>
                <a:gd name="T0" fmla="*/ 255 w 256"/>
                <a:gd name="T1" fmla="*/ 0 h 106"/>
                <a:gd name="T2" fmla="*/ 130 w 256"/>
                <a:gd name="T3" fmla="*/ 3 h 106"/>
                <a:gd name="T4" fmla="*/ 0 w 256"/>
                <a:gd name="T5" fmla="*/ 96 h 106"/>
                <a:gd name="T6" fmla="*/ 4 w 256"/>
                <a:gd name="T7" fmla="*/ 106 h 106"/>
                <a:gd name="T8" fmla="*/ 133 w 256"/>
                <a:gd name="T9" fmla="*/ 14 h 106"/>
                <a:gd name="T10" fmla="*/ 256 w 256"/>
                <a:gd name="T11" fmla="*/ 11 h 106"/>
                <a:gd name="T12" fmla="*/ 255 w 256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06">
                  <a:moveTo>
                    <a:pt x="255" y="0"/>
                  </a:moveTo>
                  <a:cubicBezTo>
                    <a:pt x="130" y="3"/>
                    <a:pt x="130" y="3"/>
                    <a:pt x="130" y="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256" y="11"/>
                    <a:pt x="256" y="11"/>
                    <a:pt x="256" y="11"/>
                  </a:cubicBezTo>
                  <a:cubicBezTo>
                    <a:pt x="256" y="7"/>
                    <a:pt x="255" y="3"/>
                    <a:pt x="255" y="0"/>
                  </a:cubicBezTo>
                  <a:close/>
                </a:path>
              </a:pathLst>
            </a:custGeom>
            <a:solidFill>
              <a:srgbClr val="FD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5" name="Freeform 16"/>
            <p:cNvSpPr/>
            <p:nvPr/>
          </p:nvSpPr>
          <p:spPr bwMode="auto">
            <a:xfrm>
              <a:off x="4377779" y="2804284"/>
              <a:ext cx="1325616" cy="477865"/>
            </a:xfrm>
            <a:custGeom>
              <a:avLst/>
              <a:gdLst>
                <a:gd name="T0" fmla="*/ 255 w 256"/>
                <a:gd name="T1" fmla="*/ 0 h 106"/>
                <a:gd name="T2" fmla="*/ 130 w 256"/>
                <a:gd name="T3" fmla="*/ 3 h 106"/>
                <a:gd name="T4" fmla="*/ 0 w 256"/>
                <a:gd name="T5" fmla="*/ 96 h 106"/>
                <a:gd name="T6" fmla="*/ 4 w 256"/>
                <a:gd name="T7" fmla="*/ 106 h 106"/>
                <a:gd name="T8" fmla="*/ 133 w 256"/>
                <a:gd name="T9" fmla="*/ 14 h 106"/>
                <a:gd name="T10" fmla="*/ 256 w 256"/>
                <a:gd name="T11" fmla="*/ 11 h 106"/>
                <a:gd name="T12" fmla="*/ 255 w 256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06">
                  <a:moveTo>
                    <a:pt x="255" y="0"/>
                  </a:moveTo>
                  <a:cubicBezTo>
                    <a:pt x="130" y="3"/>
                    <a:pt x="130" y="3"/>
                    <a:pt x="130" y="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256" y="11"/>
                    <a:pt x="256" y="11"/>
                    <a:pt x="256" y="11"/>
                  </a:cubicBezTo>
                  <a:cubicBezTo>
                    <a:pt x="256" y="7"/>
                    <a:pt x="255" y="3"/>
                    <a:pt x="255" y="0"/>
                  </a:cubicBezTo>
                  <a:close/>
                </a:path>
              </a:pathLst>
            </a:custGeom>
            <a:solidFill>
              <a:srgbClr val="FD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358943" y="1619428"/>
              <a:ext cx="485630" cy="796914"/>
              <a:chOff x="8472488" y="3105150"/>
              <a:chExt cx="525463" cy="862013"/>
            </a:xfrm>
            <a:grpFill/>
          </p:grpSpPr>
          <p:sp>
            <p:nvSpPr>
              <p:cNvPr id="57" name="Oval 288"/>
              <p:cNvSpPr>
                <a:spLocks noChangeArrowheads="1"/>
              </p:cNvSpPr>
              <p:nvPr/>
            </p:nvSpPr>
            <p:spPr bwMode="auto">
              <a:xfrm>
                <a:off x="8672513" y="3105150"/>
                <a:ext cx="127000" cy="1365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Freeform 289"/>
              <p:cNvSpPr/>
              <p:nvPr/>
            </p:nvSpPr>
            <p:spPr bwMode="auto">
              <a:xfrm>
                <a:off x="8472488" y="3268663"/>
                <a:ext cx="525463" cy="698500"/>
              </a:xfrm>
              <a:custGeom>
                <a:avLst/>
                <a:gdLst>
                  <a:gd name="T0" fmla="*/ 135 w 137"/>
                  <a:gd name="T1" fmla="*/ 35 h 184"/>
                  <a:gd name="T2" fmla="*/ 125 w 137"/>
                  <a:gd name="T3" fmla="*/ 32 h 184"/>
                  <a:gd name="T4" fmla="*/ 109 w 137"/>
                  <a:gd name="T5" fmla="*/ 39 h 184"/>
                  <a:gd name="T6" fmla="*/ 109 w 137"/>
                  <a:gd name="T7" fmla="*/ 23 h 184"/>
                  <a:gd name="T8" fmla="*/ 109 w 137"/>
                  <a:gd name="T9" fmla="*/ 23 h 184"/>
                  <a:gd name="T10" fmla="*/ 68 w 137"/>
                  <a:gd name="T11" fmla="*/ 0 h 184"/>
                  <a:gd name="T12" fmla="*/ 28 w 137"/>
                  <a:gd name="T13" fmla="*/ 23 h 184"/>
                  <a:gd name="T14" fmla="*/ 28 w 137"/>
                  <a:gd name="T15" fmla="*/ 23 h 184"/>
                  <a:gd name="T16" fmla="*/ 28 w 137"/>
                  <a:gd name="T17" fmla="*/ 39 h 184"/>
                  <a:gd name="T18" fmla="*/ 12 w 137"/>
                  <a:gd name="T19" fmla="*/ 32 h 184"/>
                  <a:gd name="T20" fmla="*/ 2 w 137"/>
                  <a:gd name="T21" fmla="*/ 35 h 184"/>
                  <a:gd name="T22" fmla="*/ 6 w 137"/>
                  <a:gd name="T23" fmla="*/ 45 h 184"/>
                  <a:gd name="T24" fmla="*/ 43 w 137"/>
                  <a:gd name="T25" fmla="*/ 63 h 184"/>
                  <a:gd name="T26" fmla="*/ 43 w 137"/>
                  <a:gd name="T27" fmla="*/ 31 h 184"/>
                  <a:gd name="T28" fmla="*/ 47 w 137"/>
                  <a:gd name="T29" fmla="*/ 31 h 184"/>
                  <a:gd name="T30" fmla="*/ 47 w 137"/>
                  <a:gd name="T31" fmla="*/ 175 h 184"/>
                  <a:gd name="T32" fmla="*/ 47 w 137"/>
                  <a:gd name="T33" fmla="*/ 175 h 184"/>
                  <a:gd name="T34" fmla="*/ 47 w 137"/>
                  <a:gd name="T35" fmla="*/ 175 h 184"/>
                  <a:gd name="T36" fmla="*/ 56 w 137"/>
                  <a:gd name="T37" fmla="*/ 184 h 184"/>
                  <a:gd name="T38" fmla="*/ 64 w 137"/>
                  <a:gd name="T39" fmla="*/ 176 h 184"/>
                  <a:gd name="T40" fmla="*/ 64 w 137"/>
                  <a:gd name="T41" fmla="*/ 176 h 184"/>
                  <a:gd name="T42" fmla="*/ 64 w 137"/>
                  <a:gd name="T43" fmla="*/ 96 h 184"/>
                  <a:gd name="T44" fmla="*/ 68 w 137"/>
                  <a:gd name="T45" fmla="*/ 89 h 184"/>
                  <a:gd name="T46" fmla="*/ 73 w 137"/>
                  <a:gd name="T47" fmla="*/ 96 h 184"/>
                  <a:gd name="T48" fmla="*/ 73 w 137"/>
                  <a:gd name="T49" fmla="*/ 176 h 184"/>
                  <a:gd name="T50" fmla="*/ 73 w 137"/>
                  <a:gd name="T51" fmla="*/ 176 h 184"/>
                  <a:gd name="T52" fmla="*/ 81 w 137"/>
                  <a:gd name="T53" fmla="*/ 184 h 184"/>
                  <a:gd name="T54" fmla="*/ 90 w 137"/>
                  <a:gd name="T55" fmla="*/ 175 h 184"/>
                  <a:gd name="T56" fmla="*/ 90 w 137"/>
                  <a:gd name="T57" fmla="*/ 175 h 184"/>
                  <a:gd name="T58" fmla="*/ 90 w 137"/>
                  <a:gd name="T59" fmla="*/ 31 h 184"/>
                  <a:gd name="T60" fmla="*/ 94 w 137"/>
                  <a:gd name="T61" fmla="*/ 31 h 184"/>
                  <a:gd name="T62" fmla="*/ 94 w 137"/>
                  <a:gd name="T63" fmla="*/ 63 h 184"/>
                  <a:gd name="T64" fmla="*/ 131 w 137"/>
                  <a:gd name="T65" fmla="*/ 45 h 184"/>
                  <a:gd name="T66" fmla="*/ 135 w 137"/>
                  <a:gd name="T67" fmla="*/ 35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7" h="184">
                    <a:moveTo>
                      <a:pt x="135" y="35"/>
                    </a:moveTo>
                    <a:cubicBezTo>
                      <a:pt x="134" y="31"/>
                      <a:pt x="129" y="30"/>
                      <a:pt x="125" y="32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8" y="1"/>
                      <a:pt x="89" y="0"/>
                      <a:pt x="68" y="0"/>
                    </a:cubicBezTo>
                    <a:cubicBezTo>
                      <a:pt x="48" y="0"/>
                      <a:pt x="29" y="1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8" y="30"/>
                      <a:pt x="3" y="31"/>
                      <a:pt x="2" y="35"/>
                    </a:cubicBezTo>
                    <a:cubicBezTo>
                      <a:pt x="0" y="38"/>
                      <a:pt x="2" y="43"/>
                      <a:pt x="6" y="45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175"/>
                      <a:pt x="47" y="175"/>
                      <a:pt x="47" y="175"/>
                    </a:cubicBezTo>
                    <a:cubicBezTo>
                      <a:pt x="47" y="175"/>
                      <a:pt x="47" y="175"/>
                      <a:pt x="47" y="175"/>
                    </a:cubicBezTo>
                    <a:cubicBezTo>
                      <a:pt x="47" y="175"/>
                      <a:pt x="47" y="175"/>
                      <a:pt x="47" y="175"/>
                    </a:cubicBezTo>
                    <a:cubicBezTo>
                      <a:pt x="47" y="180"/>
                      <a:pt x="51" y="184"/>
                      <a:pt x="56" y="184"/>
                    </a:cubicBezTo>
                    <a:cubicBezTo>
                      <a:pt x="60" y="184"/>
                      <a:pt x="64" y="181"/>
                      <a:pt x="64" y="176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2"/>
                      <a:pt x="65" y="89"/>
                      <a:pt x="68" y="89"/>
                    </a:cubicBezTo>
                    <a:cubicBezTo>
                      <a:pt x="72" y="89"/>
                      <a:pt x="73" y="92"/>
                      <a:pt x="73" y="96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3" y="176"/>
                      <a:pt x="73" y="176"/>
                      <a:pt x="73" y="176"/>
                    </a:cubicBezTo>
                    <a:cubicBezTo>
                      <a:pt x="73" y="181"/>
                      <a:pt x="77" y="184"/>
                      <a:pt x="81" y="184"/>
                    </a:cubicBezTo>
                    <a:cubicBezTo>
                      <a:pt x="86" y="184"/>
                      <a:pt x="90" y="180"/>
                      <a:pt x="90" y="175"/>
                    </a:cubicBezTo>
                    <a:cubicBezTo>
                      <a:pt x="90" y="175"/>
                      <a:pt x="90" y="175"/>
                      <a:pt x="90" y="175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63"/>
                      <a:pt x="94" y="63"/>
                      <a:pt x="94" y="63"/>
                    </a:cubicBezTo>
                    <a:cubicBezTo>
                      <a:pt x="131" y="45"/>
                      <a:pt x="131" y="45"/>
                      <a:pt x="131" y="45"/>
                    </a:cubicBezTo>
                    <a:cubicBezTo>
                      <a:pt x="135" y="43"/>
                      <a:pt x="137" y="38"/>
                      <a:pt x="13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9" name="Freeform 131"/>
            <p:cNvSpPr>
              <a:spLocks noEditPoints="1"/>
            </p:cNvSpPr>
            <p:nvPr/>
          </p:nvSpPr>
          <p:spPr bwMode="auto">
            <a:xfrm>
              <a:off x="4227434" y="3177721"/>
              <a:ext cx="178042" cy="178096"/>
            </a:xfrm>
            <a:custGeom>
              <a:avLst/>
              <a:gdLst>
                <a:gd name="T0" fmla="*/ 35 w 70"/>
                <a:gd name="T1" fmla="*/ 0 h 70"/>
                <a:gd name="T2" fmla="*/ 0 w 70"/>
                <a:gd name="T3" fmla="*/ 35 h 70"/>
                <a:gd name="T4" fmla="*/ 35 w 70"/>
                <a:gd name="T5" fmla="*/ 70 h 70"/>
                <a:gd name="T6" fmla="*/ 70 w 70"/>
                <a:gd name="T7" fmla="*/ 35 h 70"/>
                <a:gd name="T8" fmla="*/ 35 w 70"/>
                <a:gd name="T9" fmla="*/ 0 h 70"/>
                <a:gd name="T10" fmla="*/ 59 w 70"/>
                <a:gd name="T11" fmla="*/ 40 h 70"/>
                <a:gd name="T12" fmla="*/ 40 w 70"/>
                <a:gd name="T13" fmla="*/ 40 h 70"/>
                <a:gd name="T14" fmla="*/ 40 w 70"/>
                <a:gd name="T15" fmla="*/ 58 h 70"/>
                <a:gd name="T16" fmla="*/ 30 w 70"/>
                <a:gd name="T17" fmla="*/ 58 h 70"/>
                <a:gd name="T18" fmla="*/ 30 w 70"/>
                <a:gd name="T19" fmla="*/ 40 h 70"/>
                <a:gd name="T20" fmla="*/ 12 w 70"/>
                <a:gd name="T21" fmla="*/ 40 h 70"/>
                <a:gd name="T22" fmla="*/ 12 w 70"/>
                <a:gd name="T23" fmla="*/ 30 h 70"/>
                <a:gd name="T24" fmla="*/ 30 w 70"/>
                <a:gd name="T25" fmla="*/ 30 h 70"/>
                <a:gd name="T26" fmla="*/ 30 w 70"/>
                <a:gd name="T27" fmla="*/ 11 h 70"/>
                <a:gd name="T28" fmla="*/ 40 w 70"/>
                <a:gd name="T29" fmla="*/ 11 h 70"/>
                <a:gd name="T30" fmla="*/ 40 w 70"/>
                <a:gd name="T31" fmla="*/ 30 h 70"/>
                <a:gd name="T32" fmla="*/ 59 w 70"/>
                <a:gd name="T33" fmla="*/ 30 h 70"/>
                <a:gd name="T34" fmla="*/ 59 w 70"/>
                <a:gd name="T35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5" y="70"/>
                    <a:pt x="70" y="54"/>
                    <a:pt x="70" y="35"/>
                  </a:cubicBezTo>
                  <a:cubicBezTo>
                    <a:pt x="70" y="15"/>
                    <a:pt x="55" y="0"/>
                    <a:pt x="35" y="0"/>
                  </a:cubicBezTo>
                  <a:close/>
                  <a:moveTo>
                    <a:pt x="59" y="40"/>
                  </a:moveTo>
                  <a:cubicBezTo>
                    <a:pt x="40" y="40"/>
                    <a:pt x="40" y="40"/>
                    <a:pt x="40" y="40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59" y="30"/>
                    <a:pt x="59" y="30"/>
                    <a:pt x="59" y="30"/>
                  </a:cubicBezTo>
                  <a:lnTo>
                    <a:pt x="59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0" name="Freeform 204"/>
            <p:cNvSpPr>
              <a:spLocks noEditPoints="1"/>
            </p:cNvSpPr>
            <p:nvPr/>
          </p:nvSpPr>
          <p:spPr bwMode="auto">
            <a:xfrm>
              <a:off x="2742141" y="3614736"/>
              <a:ext cx="178042" cy="178096"/>
            </a:xfrm>
            <a:custGeom>
              <a:avLst/>
              <a:gdLst>
                <a:gd name="T0" fmla="*/ 35 w 70"/>
                <a:gd name="T1" fmla="*/ 0 h 70"/>
                <a:gd name="T2" fmla="*/ 0 w 70"/>
                <a:gd name="T3" fmla="*/ 35 h 70"/>
                <a:gd name="T4" fmla="*/ 35 w 70"/>
                <a:gd name="T5" fmla="*/ 70 h 70"/>
                <a:gd name="T6" fmla="*/ 70 w 70"/>
                <a:gd name="T7" fmla="*/ 35 h 70"/>
                <a:gd name="T8" fmla="*/ 35 w 70"/>
                <a:gd name="T9" fmla="*/ 0 h 70"/>
                <a:gd name="T10" fmla="*/ 58 w 70"/>
                <a:gd name="T11" fmla="*/ 40 h 70"/>
                <a:gd name="T12" fmla="*/ 40 w 70"/>
                <a:gd name="T13" fmla="*/ 40 h 70"/>
                <a:gd name="T14" fmla="*/ 40 w 70"/>
                <a:gd name="T15" fmla="*/ 58 h 70"/>
                <a:gd name="T16" fmla="*/ 30 w 70"/>
                <a:gd name="T17" fmla="*/ 58 h 70"/>
                <a:gd name="T18" fmla="*/ 30 w 70"/>
                <a:gd name="T19" fmla="*/ 40 h 70"/>
                <a:gd name="T20" fmla="*/ 11 w 70"/>
                <a:gd name="T21" fmla="*/ 40 h 70"/>
                <a:gd name="T22" fmla="*/ 11 w 70"/>
                <a:gd name="T23" fmla="*/ 30 h 70"/>
                <a:gd name="T24" fmla="*/ 30 w 70"/>
                <a:gd name="T25" fmla="*/ 30 h 70"/>
                <a:gd name="T26" fmla="*/ 30 w 70"/>
                <a:gd name="T27" fmla="*/ 11 h 70"/>
                <a:gd name="T28" fmla="*/ 40 w 70"/>
                <a:gd name="T29" fmla="*/ 11 h 70"/>
                <a:gd name="T30" fmla="*/ 40 w 70"/>
                <a:gd name="T31" fmla="*/ 30 h 70"/>
                <a:gd name="T32" fmla="*/ 58 w 70"/>
                <a:gd name="T33" fmla="*/ 30 h 70"/>
                <a:gd name="T34" fmla="*/ 58 w 70"/>
                <a:gd name="T35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35" y="0"/>
                  </a:moveTo>
                  <a:cubicBezTo>
                    <a:pt x="15" y="0"/>
                    <a:pt x="0" y="15"/>
                    <a:pt x="0" y="35"/>
                  </a:cubicBezTo>
                  <a:cubicBezTo>
                    <a:pt x="0" y="54"/>
                    <a:pt x="15" y="70"/>
                    <a:pt x="35" y="70"/>
                  </a:cubicBezTo>
                  <a:cubicBezTo>
                    <a:pt x="54" y="70"/>
                    <a:pt x="70" y="54"/>
                    <a:pt x="70" y="35"/>
                  </a:cubicBezTo>
                  <a:cubicBezTo>
                    <a:pt x="70" y="15"/>
                    <a:pt x="54" y="0"/>
                    <a:pt x="35" y="0"/>
                  </a:cubicBezTo>
                  <a:close/>
                  <a:moveTo>
                    <a:pt x="58" y="40"/>
                  </a:moveTo>
                  <a:cubicBezTo>
                    <a:pt x="40" y="40"/>
                    <a:pt x="40" y="40"/>
                    <a:pt x="40" y="40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58" y="30"/>
                    <a:pt x="58" y="30"/>
                    <a:pt x="58" y="30"/>
                  </a:cubicBezTo>
                  <a:lnTo>
                    <a:pt x="58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1" name="Freeform 278"/>
            <p:cNvSpPr>
              <a:spLocks noEditPoints="1"/>
            </p:cNvSpPr>
            <p:nvPr/>
          </p:nvSpPr>
          <p:spPr bwMode="auto">
            <a:xfrm>
              <a:off x="5689718" y="2741878"/>
              <a:ext cx="178042" cy="178096"/>
            </a:xfrm>
            <a:custGeom>
              <a:avLst/>
              <a:gdLst>
                <a:gd name="T0" fmla="*/ 35 w 70"/>
                <a:gd name="T1" fmla="*/ 0 h 70"/>
                <a:gd name="T2" fmla="*/ 0 w 70"/>
                <a:gd name="T3" fmla="*/ 35 h 70"/>
                <a:gd name="T4" fmla="*/ 35 w 70"/>
                <a:gd name="T5" fmla="*/ 70 h 70"/>
                <a:gd name="T6" fmla="*/ 70 w 70"/>
                <a:gd name="T7" fmla="*/ 35 h 70"/>
                <a:gd name="T8" fmla="*/ 35 w 70"/>
                <a:gd name="T9" fmla="*/ 0 h 70"/>
                <a:gd name="T10" fmla="*/ 58 w 70"/>
                <a:gd name="T11" fmla="*/ 40 h 70"/>
                <a:gd name="T12" fmla="*/ 40 w 70"/>
                <a:gd name="T13" fmla="*/ 40 h 70"/>
                <a:gd name="T14" fmla="*/ 40 w 70"/>
                <a:gd name="T15" fmla="*/ 58 h 70"/>
                <a:gd name="T16" fmla="*/ 30 w 70"/>
                <a:gd name="T17" fmla="*/ 58 h 70"/>
                <a:gd name="T18" fmla="*/ 30 w 70"/>
                <a:gd name="T19" fmla="*/ 40 h 70"/>
                <a:gd name="T20" fmla="*/ 11 w 70"/>
                <a:gd name="T21" fmla="*/ 40 h 70"/>
                <a:gd name="T22" fmla="*/ 11 w 70"/>
                <a:gd name="T23" fmla="*/ 30 h 70"/>
                <a:gd name="T24" fmla="*/ 30 w 70"/>
                <a:gd name="T25" fmla="*/ 30 h 70"/>
                <a:gd name="T26" fmla="*/ 30 w 70"/>
                <a:gd name="T27" fmla="*/ 11 h 70"/>
                <a:gd name="T28" fmla="*/ 40 w 70"/>
                <a:gd name="T29" fmla="*/ 11 h 70"/>
                <a:gd name="T30" fmla="*/ 40 w 70"/>
                <a:gd name="T31" fmla="*/ 30 h 70"/>
                <a:gd name="T32" fmla="*/ 58 w 70"/>
                <a:gd name="T33" fmla="*/ 30 h 70"/>
                <a:gd name="T34" fmla="*/ 58 w 70"/>
                <a:gd name="T35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70">
                  <a:moveTo>
                    <a:pt x="35" y="0"/>
                  </a:moveTo>
                  <a:cubicBezTo>
                    <a:pt x="15" y="0"/>
                    <a:pt x="0" y="15"/>
                    <a:pt x="0" y="35"/>
                  </a:cubicBezTo>
                  <a:cubicBezTo>
                    <a:pt x="0" y="54"/>
                    <a:pt x="15" y="70"/>
                    <a:pt x="35" y="70"/>
                  </a:cubicBezTo>
                  <a:cubicBezTo>
                    <a:pt x="54" y="70"/>
                    <a:pt x="70" y="54"/>
                    <a:pt x="70" y="35"/>
                  </a:cubicBezTo>
                  <a:cubicBezTo>
                    <a:pt x="70" y="15"/>
                    <a:pt x="54" y="0"/>
                    <a:pt x="35" y="0"/>
                  </a:cubicBezTo>
                  <a:close/>
                  <a:moveTo>
                    <a:pt x="58" y="40"/>
                  </a:moveTo>
                  <a:cubicBezTo>
                    <a:pt x="40" y="40"/>
                    <a:pt x="40" y="40"/>
                    <a:pt x="40" y="40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58" y="30"/>
                    <a:pt x="58" y="30"/>
                    <a:pt x="58" y="30"/>
                  </a:cubicBezTo>
                  <a:lnTo>
                    <a:pt x="58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6245286" y="3992627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987593" y="4381621"/>
            <a:ext cx="27404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标题数字等都可以通过点击和重新输入进行更改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620794" y="5488435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363101" y="5877429"/>
            <a:ext cx="27404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标题数字等都可以通过点击和重新输入进行更改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596830" y="3382578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339137" y="3771572"/>
            <a:ext cx="27404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标题数字等都可以通过点击和重新输入进行更改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34460" y="4884358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676767" y="5273352"/>
            <a:ext cx="2740426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标题数字等都可以通过点击和重新输入进行更改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/>
        </p:nvSpPr>
        <p:spPr>
          <a:xfrm>
            <a:off x="2806700" y="2457450"/>
            <a:ext cx="1701800" cy="1701800"/>
          </a:xfrm>
          <a:prstGeom prst="ellipse">
            <a:avLst/>
          </a:prstGeom>
          <a:solidFill>
            <a:srgbClr val="96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7200"/>
              <a:t>04</a:t>
            </a:r>
            <a:endParaRPr lang="en-US" altLang="zh-CN" sz="7200"/>
          </a:p>
        </p:txBody>
      </p:sp>
      <p:sp>
        <p:nvSpPr>
          <p:cNvPr id="18" name="矩形 17"/>
          <p:cNvSpPr/>
          <p:nvPr/>
        </p:nvSpPr>
        <p:spPr>
          <a:xfrm>
            <a:off x="5041900" y="2954655"/>
            <a:ext cx="4977765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4000" b="1" dirty="0">
                <a:solidFill>
                  <a:schemeClr val="bg2">
                    <a:lumMod val="50000"/>
                  </a:schemeClr>
                </a:solidFill>
                <a:sym typeface="+mn-ea"/>
              </a:rPr>
              <a:t>点击输入您的标题</a:t>
            </a:r>
            <a:endParaRPr lang="zh-CN" altLang="en-US" sz="4000" b="1" dirty="0">
              <a:solidFill>
                <a:schemeClr val="bg2">
                  <a:lumMod val="50000"/>
                </a:schemeClr>
              </a:solidFill>
              <a:sym typeface="+mn-ea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4430" y="5036185"/>
            <a:ext cx="2147570" cy="18218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" y="4665980"/>
            <a:ext cx="1913890" cy="2430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320124" y="3570802"/>
            <a:ext cx="2773678" cy="1886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正文内容，本段适应大段文字章节。如果文字较多的内容描述比较适合放在这里。</a:t>
            </a:r>
            <a:b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</a:b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22090" y="3570802"/>
            <a:ext cx="2773678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正文内容，本段适应大段文字章节。如果文字较多的内容描述比较适合放在这里。</a:t>
            </a:r>
            <a:b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</a:b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88962" y="2371381"/>
            <a:ext cx="1877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站酷快乐体2016修订版" panose="02010600030101010101" pitchFamily="2" charset="-122"/>
              </a:rPr>
              <a:t>主标题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站酷快乐体2016修订版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45492">
            <a:off x="3198354" y="2362219"/>
            <a:ext cx="151834" cy="2366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447499" y="3319374"/>
            <a:ext cx="1604746" cy="56930"/>
            <a:chOff x="5166808" y="2211787"/>
            <a:chExt cx="1604746" cy="56930"/>
          </a:xfrm>
        </p:grpSpPr>
        <p:grpSp>
          <p:nvGrpSpPr>
            <p:cNvPr id="11" name="组合 10"/>
            <p:cNvGrpSpPr/>
            <p:nvPr/>
          </p:nvGrpSpPr>
          <p:grpSpPr>
            <a:xfrm>
              <a:off x="5166808" y="2211787"/>
              <a:ext cx="1456846" cy="56930"/>
              <a:chOff x="5246426" y="2214876"/>
              <a:chExt cx="1456846" cy="56930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65323" y="2214876"/>
                <a:ext cx="737949" cy="5693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46426" y="2214876"/>
                <a:ext cx="737949" cy="56930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33605" y="2211787"/>
              <a:ext cx="737949" cy="56930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7555">
            <a:off x="4278223" y="4349763"/>
            <a:ext cx="272528" cy="2874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7555">
            <a:off x="7617501" y="4349763"/>
            <a:ext cx="272528" cy="28746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914" y="3654341"/>
            <a:ext cx="2090034" cy="177915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314" y="3140822"/>
            <a:ext cx="911233" cy="75727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1330" y="4827930"/>
            <a:ext cx="493015" cy="62593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931" y="5359391"/>
            <a:ext cx="662361" cy="56174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48134">
            <a:off x="7804842" y="5361850"/>
            <a:ext cx="526446" cy="55682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9155" y="2217036"/>
            <a:ext cx="850500" cy="834543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0" y="3094753"/>
            <a:ext cx="3773838" cy="1893038"/>
            <a:chOff x="0" y="2148704"/>
            <a:chExt cx="5940114" cy="2979690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2148704"/>
              <a:ext cx="5940114" cy="2979690"/>
              <a:chOff x="0" y="2186804"/>
              <a:chExt cx="5940114" cy="2979690"/>
            </a:xfrm>
            <a:solidFill>
              <a:schemeClr val="bg1"/>
            </a:solidFill>
          </p:grpSpPr>
          <p:sp>
            <p:nvSpPr>
              <p:cNvPr id="7" name="任意多边形 6"/>
              <p:cNvSpPr/>
              <p:nvPr/>
            </p:nvSpPr>
            <p:spPr>
              <a:xfrm>
                <a:off x="1" y="2186804"/>
                <a:ext cx="2747506" cy="1096302"/>
              </a:xfrm>
              <a:custGeom>
                <a:avLst/>
                <a:gdLst>
                  <a:gd name="connsiteX0" fmla="*/ 2191679 w 2747506"/>
                  <a:gd name="connsiteY0" fmla="*/ 151816 h 1096302"/>
                  <a:gd name="connsiteX1" fmla="*/ 1787668 w 2747506"/>
                  <a:gd name="connsiteY1" fmla="*/ 548151 h 1096302"/>
                  <a:gd name="connsiteX2" fmla="*/ 2110257 w 2747506"/>
                  <a:gd name="connsiteY2" fmla="*/ 936434 h 1096302"/>
                  <a:gd name="connsiteX3" fmla="*/ 2178119 w 2747506"/>
                  <a:gd name="connsiteY3" fmla="*/ 943145 h 1096302"/>
                  <a:gd name="connsiteX4" fmla="*/ 2205239 w 2747506"/>
                  <a:gd name="connsiteY4" fmla="*/ 943145 h 1096302"/>
                  <a:gd name="connsiteX5" fmla="*/ 2273101 w 2747506"/>
                  <a:gd name="connsiteY5" fmla="*/ 936434 h 1096302"/>
                  <a:gd name="connsiteX6" fmla="*/ 2595690 w 2747506"/>
                  <a:gd name="connsiteY6" fmla="*/ 548151 h 1096302"/>
                  <a:gd name="connsiteX7" fmla="*/ 2191679 w 2747506"/>
                  <a:gd name="connsiteY7" fmla="*/ 151816 h 1096302"/>
                  <a:gd name="connsiteX8" fmla="*/ 2191679 w 2747506"/>
                  <a:gd name="connsiteY8" fmla="*/ 0 h 1096302"/>
                  <a:gd name="connsiteX9" fmla="*/ 2747506 w 2747506"/>
                  <a:gd name="connsiteY9" fmla="*/ 548151 h 1096302"/>
                  <a:gd name="connsiteX10" fmla="*/ 2303698 w 2747506"/>
                  <a:gd name="connsiteY10" fmla="*/ 1085166 h 1096302"/>
                  <a:gd name="connsiteX11" fmla="*/ 2241520 w 2747506"/>
                  <a:gd name="connsiteY11" fmla="*/ 1091347 h 1096302"/>
                  <a:gd name="connsiteX12" fmla="*/ 2241520 w 2747506"/>
                  <a:gd name="connsiteY12" fmla="*/ 1096302 h 1096302"/>
                  <a:gd name="connsiteX13" fmla="*/ 2191679 w 2747506"/>
                  <a:gd name="connsiteY13" fmla="*/ 1096302 h 1096302"/>
                  <a:gd name="connsiteX14" fmla="*/ 0 w 2747506"/>
                  <a:gd name="connsiteY14" fmla="*/ 1096302 h 1096302"/>
                  <a:gd name="connsiteX15" fmla="*/ 0 w 2747506"/>
                  <a:gd name="connsiteY15" fmla="*/ 943145 h 1096302"/>
                  <a:gd name="connsiteX16" fmla="*/ 1807736 w 2747506"/>
                  <a:gd name="connsiteY16" fmla="*/ 943145 h 1096302"/>
                  <a:gd name="connsiteX17" fmla="*/ 1798650 w 2747506"/>
                  <a:gd name="connsiteY17" fmla="*/ 935752 h 1096302"/>
                  <a:gd name="connsiteX18" fmla="*/ 1635852 w 2747506"/>
                  <a:gd name="connsiteY18" fmla="*/ 548151 h 1096302"/>
                  <a:gd name="connsiteX19" fmla="*/ 2191679 w 2747506"/>
                  <a:gd name="connsiteY19" fmla="*/ 0 h 10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47506" h="1096302">
                    <a:moveTo>
                      <a:pt x="2191679" y="151816"/>
                    </a:moveTo>
                    <a:cubicBezTo>
                      <a:pt x="1968550" y="151816"/>
                      <a:pt x="1787668" y="329261"/>
                      <a:pt x="1787668" y="548151"/>
                    </a:cubicBezTo>
                    <a:cubicBezTo>
                      <a:pt x="1787668" y="739680"/>
                      <a:pt x="1926156" y="899477"/>
                      <a:pt x="2110257" y="936434"/>
                    </a:cubicBezTo>
                    <a:lnTo>
                      <a:pt x="2178119" y="943145"/>
                    </a:lnTo>
                    <a:lnTo>
                      <a:pt x="2205239" y="943145"/>
                    </a:lnTo>
                    <a:lnTo>
                      <a:pt x="2273101" y="936434"/>
                    </a:lnTo>
                    <a:cubicBezTo>
                      <a:pt x="2457202" y="899477"/>
                      <a:pt x="2595690" y="739680"/>
                      <a:pt x="2595690" y="548151"/>
                    </a:cubicBezTo>
                    <a:cubicBezTo>
                      <a:pt x="2595690" y="329261"/>
                      <a:pt x="2414808" y="151816"/>
                      <a:pt x="2191679" y="151816"/>
                    </a:cubicBezTo>
                    <a:close/>
                    <a:moveTo>
                      <a:pt x="2191679" y="0"/>
                    </a:moveTo>
                    <a:cubicBezTo>
                      <a:pt x="2498654" y="0"/>
                      <a:pt x="2747506" y="245416"/>
                      <a:pt x="2747506" y="548151"/>
                    </a:cubicBezTo>
                    <a:cubicBezTo>
                      <a:pt x="2747506" y="813044"/>
                      <a:pt x="2556979" y="1034053"/>
                      <a:pt x="2303698" y="1085166"/>
                    </a:cubicBezTo>
                    <a:lnTo>
                      <a:pt x="2241520" y="1091347"/>
                    </a:lnTo>
                    <a:lnTo>
                      <a:pt x="2241520" y="1096302"/>
                    </a:lnTo>
                    <a:lnTo>
                      <a:pt x="2191679" y="1096302"/>
                    </a:lnTo>
                    <a:lnTo>
                      <a:pt x="0" y="1096302"/>
                    </a:lnTo>
                    <a:lnTo>
                      <a:pt x="0" y="943145"/>
                    </a:lnTo>
                    <a:lnTo>
                      <a:pt x="1807736" y="943145"/>
                    </a:lnTo>
                    <a:lnTo>
                      <a:pt x="1798650" y="935752"/>
                    </a:lnTo>
                    <a:cubicBezTo>
                      <a:pt x="1698065" y="836556"/>
                      <a:pt x="1635852" y="699518"/>
                      <a:pt x="1635852" y="548151"/>
                    </a:cubicBezTo>
                    <a:cubicBezTo>
                      <a:pt x="1635852" y="245416"/>
                      <a:pt x="1884704" y="0"/>
                      <a:pt x="2191679" y="0"/>
                    </a:cubicBezTo>
                    <a:close/>
                  </a:path>
                </a:pathLst>
              </a:custGeom>
              <a:solidFill>
                <a:srgbClr val="FB525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>
                <a:noAutofit/>
              </a:bodyPr>
              <a:lstStyle/>
              <a:p>
                <a:pPr algn="ctr"/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0" y="2640211"/>
                <a:ext cx="5940114" cy="1096302"/>
              </a:xfrm>
              <a:custGeom>
                <a:avLst/>
                <a:gdLst>
                  <a:gd name="connsiteX0" fmla="*/ 5384287 w 5940114"/>
                  <a:gd name="connsiteY0" fmla="*/ 151816 h 1096302"/>
                  <a:gd name="connsiteX1" fmla="*/ 4980276 w 5940114"/>
                  <a:gd name="connsiteY1" fmla="*/ 548151 h 1096302"/>
                  <a:gd name="connsiteX2" fmla="*/ 5302865 w 5940114"/>
                  <a:gd name="connsiteY2" fmla="*/ 936434 h 1096302"/>
                  <a:gd name="connsiteX3" fmla="*/ 5370727 w 5940114"/>
                  <a:gd name="connsiteY3" fmla="*/ 943145 h 1096302"/>
                  <a:gd name="connsiteX4" fmla="*/ 5384286 w 5940114"/>
                  <a:gd name="connsiteY4" fmla="*/ 943145 h 1096302"/>
                  <a:gd name="connsiteX5" fmla="*/ 5384286 w 5940114"/>
                  <a:gd name="connsiteY5" fmla="*/ 944486 h 1096302"/>
                  <a:gd name="connsiteX6" fmla="*/ 5384287 w 5940114"/>
                  <a:gd name="connsiteY6" fmla="*/ 944486 h 1096302"/>
                  <a:gd name="connsiteX7" fmla="*/ 5788298 w 5940114"/>
                  <a:gd name="connsiteY7" fmla="*/ 548151 h 1096302"/>
                  <a:gd name="connsiteX8" fmla="*/ 5384287 w 5940114"/>
                  <a:gd name="connsiteY8" fmla="*/ 151816 h 1096302"/>
                  <a:gd name="connsiteX9" fmla="*/ 5384287 w 5940114"/>
                  <a:gd name="connsiteY9" fmla="*/ 0 h 1096302"/>
                  <a:gd name="connsiteX10" fmla="*/ 5940114 w 5940114"/>
                  <a:gd name="connsiteY10" fmla="*/ 548151 h 1096302"/>
                  <a:gd name="connsiteX11" fmla="*/ 5384287 w 5940114"/>
                  <a:gd name="connsiteY11" fmla="*/ 1096302 h 1096302"/>
                  <a:gd name="connsiteX12" fmla="*/ 5384277 w 5940114"/>
                  <a:gd name="connsiteY12" fmla="*/ 1096301 h 1096302"/>
                  <a:gd name="connsiteX13" fmla="*/ 0 w 5940114"/>
                  <a:gd name="connsiteY13" fmla="*/ 1096301 h 1096302"/>
                  <a:gd name="connsiteX14" fmla="*/ 0 w 5940114"/>
                  <a:gd name="connsiteY14" fmla="*/ 943145 h 1096302"/>
                  <a:gd name="connsiteX15" fmla="*/ 5000344 w 5940114"/>
                  <a:gd name="connsiteY15" fmla="*/ 943145 h 1096302"/>
                  <a:gd name="connsiteX16" fmla="*/ 4991258 w 5940114"/>
                  <a:gd name="connsiteY16" fmla="*/ 935752 h 1096302"/>
                  <a:gd name="connsiteX17" fmla="*/ 4828460 w 5940114"/>
                  <a:gd name="connsiteY17" fmla="*/ 548151 h 1096302"/>
                  <a:gd name="connsiteX18" fmla="*/ 5384287 w 5940114"/>
                  <a:gd name="connsiteY18" fmla="*/ 0 h 10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940114" h="1096302">
                    <a:moveTo>
                      <a:pt x="5384287" y="151816"/>
                    </a:moveTo>
                    <a:cubicBezTo>
                      <a:pt x="5161158" y="151816"/>
                      <a:pt x="4980276" y="329261"/>
                      <a:pt x="4980276" y="548151"/>
                    </a:cubicBezTo>
                    <a:cubicBezTo>
                      <a:pt x="4980276" y="739680"/>
                      <a:pt x="5118764" y="899477"/>
                      <a:pt x="5302865" y="936434"/>
                    </a:cubicBezTo>
                    <a:lnTo>
                      <a:pt x="5370727" y="943145"/>
                    </a:lnTo>
                    <a:lnTo>
                      <a:pt x="5384286" y="943145"/>
                    </a:lnTo>
                    <a:lnTo>
                      <a:pt x="5384286" y="944486"/>
                    </a:lnTo>
                    <a:lnTo>
                      <a:pt x="5384287" y="944486"/>
                    </a:lnTo>
                    <a:cubicBezTo>
                      <a:pt x="5607416" y="944486"/>
                      <a:pt x="5788298" y="767041"/>
                      <a:pt x="5788298" y="548151"/>
                    </a:cubicBezTo>
                    <a:cubicBezTo>
                      <a:pt x="5788298" y="329261"/>
                      <a:pt x="5607416" y="151816"/>
                      <a:pt x="5384287" y="151816"/>
                    </a:cubicBezTo>
                    <a:close/>
                    <a:moveTo>
                      <a:pt x="5384287" y="0"/>
                    </a:moveTo>
                    <a:cubicBezTo>
                      <a:pt x="5691262" y="0"/>
                      <a:pt x="5940114" y="245416"/>
                      <a:pt x="5940114" y="548151"/>
                    </a:cubicBezTo>
                    <a:cubicBezTo>
                      <a:pt x="5940114" y="850886"/>
                      <a:pt x="5691262" y="1096302"/>
                      <a:pt x="5384287" y="1096302"/>
                    </a:cubicBezTo>
                    <a:lnTo>
                      <a:pt x="5384277" y="1096301"/>
                    </a:lnTo>
                    <a:lnTo>
                      <a:pt x="0" y="1096301"/>
                    </a:lnTo>
                    <a:lnTo>
                      <a:pt x="0" y="943145"/>
                    </a:lnTo>
                    <a:lnTo>
                      <a:pt x="5000344" y="943145"/>
                    </a:lnTo>
                    <a:lnTo>
                      <a:pt x="4991258" y="935752"/>
                    </a:lnTo>
                    <a:cubicBezTo>
                      <a:pt x="4890673" y="836556"/>
                      <a:pt x="4828460" y="699518"/>
                      <a:pt x="4828460" y="548151"/>
                    </a:cubicBezTo>
                    <a:cubicBezTo>
                      <a:pt x="4828460" y="245416"/>
                      <a:pt x="5077312" y="0"/>
                      <a:pt x="5384287" y="0"/>
                    </a:cubicBezTo>
                    <a:close/>
                  </a:path>
                </a:pathLst>
              </a:custGeom>
              <a:solidFill>
                <a:srgbClr val="FB525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>
                <a:noAutofit/>
              </a:bodyPr>
              <a:lstStyle/>
              <a:p>
                <a:pPr algn="ctr"/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1" y="4070192"/>
                <a:ext cx="5096805" cy="1096302"/>
              </a:xfrm>
              <a:custGeom>
                <a:avLst/>
                <a:gdLst>
                  <a:gd name="connsiteX0" fmla="*/ 4547356 w 5096805"/>
                  <a:gd name="connsiteY0" fmla="*/ 152447 h 1096302"/>
                  <a:gd name="connsiteX1" fmla="*/ 4547356 w 5096805"/>
                  <a:gd name="connsiteY1" fmla="*/ 153159 h 1096302"/>
                  <a:gd name="connsiteX2" fmla="*/ 4527398 w 5096805"/>
                  <a:gd name="connsiteY2" fmla="*/ 153159 h 1096302"/>
                  <a:gd name="connsiteX3" fmla="*/ 4459556 w 5096805"/>
                  <a:gd name="connsiteY3" fmla="*/ 159868 h 1096302"/>
                  <a:gd name="connsiteX4" fmla="*/ 4136967 w 5096805"/>
                  <a:gd name="connsiteY4" fmla="*/ 548151 h 1096302"/>
                  <a:gd name="connsiteX5" fmla="*/ 4540978 w 5096805"/>
                  <a:gd name="connsiteY5" fmla="*/ 944486 h 1096302"/>
                  <a:gd name="connsiteX6" fmla="*/ 4944989 w 5096805"/>
                  <a:gd name="connsiteY6" fmla="*/ 548151 h 1096302"/>
                  <a:gd name="connsiteX7" fmla="*/ 4622401 w 5096805"/>
                  <a:gd name="connsiteY7" fmla="*/ 159868 h 1096302"/>
                  <a:gd name="connsiteX8" fmla="*/ 4540978 w 5096805"/>
                  <a:gd name="connsiteY8" fmla="*/ 0 h 1096302"/>
                  <a:gd name="connsiteX9" fmla="*/ 4540998 w 5096805"/>
                  <a:gd name="connsiteY9" fmla="*/ 2 h 1096302"/>
                  <a:gd name="connsiteX10" fmla="*/ 4547356 w 5096805"/>
                  <a:gd name="connsiteY10" fmla="*/ 2 h 1096302"/>
                  <a:gd name="connsiteX11" fmla="*/ 4547356 w 5096805"/>
                  <a:gd name="connsiteY11" fmla="*/ 634 h 1096302"/>
                  <a:gd name="connsiteX12" fmla="*/ 4652997 w 5096805"/>
                  <a:gd name="connsiteY12" fmla="*/ 11137 h 1096302"/>
                  <a:gd name="connsiteX13" fmla="*/ 5096805 w 5096805"/>
                  <a:gd name="connsiteY13" fmla="*/ 548151 h 1096302"/>
                  <a:gd name="connsiteX14" fmla="*/ 4540978 w 5096805"/>
                  <a:gd name="connsiteY14" fmla="*/ 1096302 h 1096302"/>
                  <a:gd name="connsiteX15" fmla="*/ 3985151 w 5096805"/>
                  <a:gd name="connsiteY15" fmla="*/ 548151 h 1096302"/>
                  <a:gd name="connsiteX16" fmla="*/ 4147949 w 5096805"/>
                  <a:gd name="connsiteY16" fmla="*/ 160550 h 1096302"/>
                  <a:gd name="connsiteX17" fmla="*/ 4157032 w 5096805"/>
                  <a:gd name="connsiteY17" fmla="*/ 153159 h 1096302"/>
                  <a:gd name="connsiteX18" fmla="*/ 0 w 5096805"/>
                  <a:gd name="connsiteY18" fmla="*/ 153159 h 1096302"/>
                  <a:gd name="connsiteX19" fmla="*/ 0 w 5096805"/>
                  <a:gd name="connsiteY19" fmla="*/ 2 h 1096302"/>
                  <a:gd name="connsiteX20" fmla="*/ 4540958 w 5096805"/>
                  <a:gd name="connsiteY20" fmla="*/ 2 h 10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096805" h="1096302">
                    <a:moveTo>
                      <a:pt x="4547356" y="152447"/>
                    </a:moveTo>
                    <a:lnTo>
                      <a:pt x="4547356" y="153159"/>
                    </a:lnTo>
                    <a:lnTo>
                      <a:pt x="4527398" y="153159"/>
                    </a:lnTo>
                    <a:lnTo>
                      <a:pt x="4459556" y="159868"/>
                    </a:lnTo>
                    <a:cubicBezTo>
                      <a:pt x="4275455" y="196825"/>
                      <a:pt x="4136967" y="356623"/>
                      <a:pt x="4136967" y="548151"/>
                    </a:cubicBezTo>
                    <a:cubicBezTo>
                      <a:pt x="4136967" y="767041"/>
                      <a:pt x="4317849" y="944486"/>
                      <a:pt x="4540978" y="944486"/>
                    </a:cubicBezTo>
                    <a:cubicBezTo>
                      <a:pt x="4764107" y="944486"/>
                      <a:pt x="4944989" y="767041"/>
                      <a:pt x="4944989" y="548151"/>
                    </a:cubicBezTo>
                    <a:cubicBezTo>
                      <a:pt x="4944989" y="356623"/>
                      <a:pt x="4806501" y="196825"/>
                      <a:pt x="4622401" y="159868"/>
                    </a:cubicBezTo>
                    <a:close/>
                    <a:moveTo>
                      <a:pt x="4540978" y="0"/>
                    </a:moveTo>
                    <a:lnTo>
                      <a:pt x="4540998" y="2"/>
                    </a:lnTo>
                    <a:lnTo>
                      <a:pt x="4547356" y="2"/>
                    </a:lnTo>
                    <a:lnTo>
                      <a:pt x="4547356" y="634"/>
                    </a:lnTo>
                    <a:lnTo>
                      <a:pt x="4652997" y="11137"/>
                    </a:lnTo>
                    <a:cubicBezTo>
                      <a:pt x="4906278" y="62250"/>
                      <a:pt x="5096805" y="283258"/>
                      <a:pt x="5096805" y="548151"/>
                    </a:cubicBezTo>
                    <a:cubicBezTo>
                      <a:pt x="5096805" y="850886"/>
                      <a:pt x="4847953" y="1096302"/>
                      <a:pt x="4540978" y="1096302"/>
                    </a:cubicBezTo>
                    <a:cubicBezTo>
                      <a:pt x="4234003" y="1096302"/>
                      <a:pt x="3985151" y="850886"/>
                      <a:pt x="3985151" y="548151"/>
                    </a:cubicBezTo>
                    <a:cubicBezTo>
                      <a:pt x="3985151" y="396784"/>
                      <a:pt x="4047364" y="259746"/>
                      <a:pt x="4147949" y="160550"/>
                    </a:cubicBezTo>
                    <a:lnTo>
                      <a:pt x="4157032" y="153159"/>
                    </a:lnTo>
                    <a:lnTo>
                      <a:pt x="0" y="153159"/>
                    </a:lnTo>
                    <a:lnTo>
                      <a:pt x="0" y="2"/>
                    </a:lnTo>
                    <a:lnTo>
                      <a:pt x="4540958" y="2"/>
                    </a:lnTo>
                    <a:close/>
                  </a:path>
                </a:pathLst>
              </a:custGeom>
              <a:solidFill>
                <a:srgbClr val="FB525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rtlCol="0" anchor="ctr">
                <a:noAutofit/>
              </a:bodyPr>
              <a:lstStyle/>
              <a:p>
                <a:pPr algn="ctr"/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799930" y="2437668"/>
              <a:ext cx="783498" cy="58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92537" y="2892779"/>
              <a:ext cx="783498" cy="58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155608" y="4312692"/>
              <a:ext cx="783498" cy="58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18287" y="2353767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18287" y="2811587"/>
            <a:ext cx="2626688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00700" y="2353767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00700" y="2811587"/>
            <a:ext cx="2626688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18287" y="4310300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18287" y="4768120"/>
            <a:ext cx="2626688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00700" y="4310300"/>
            <a:ext cx="222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effectLst>
                  <a:outerShdw blurRad="152400" dist="50800" dir="5400000" algn="ctr" rotWithShape="0">
                    <a:schemeClr val="tx1"/>
                  </a:outerShdw>
                </a:effectLst>
                <a:latin typeface="FZZhengHeiS-DB-GB" panose="02000000000000000000" pitchFamily="2" charset="0"/>
                <a:ea typeface="FZZhengHeiS-DB-GB" panose="02000000000000000000" pitchFamily="2" charset="0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输入你的标题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300700" y="4768120"/>
            <a:ext cx="2626688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"/>
          <p:cNvPicPr>
            <a:picLocks noChangeAspect="1"/>
          </p:cNvPicPr>
          <p:nvPr/>
        </p:nvPicPr>
        <p:blipFill>
          <a:blip r:embed="rId1"/>
          <a:srcRect b="57705"/>
          <a:stretch>
            <a:fillRect/>
          </a:stretch>
        </p:blipFill>
        <p:spPr>
          <a:xfrm>
            <a:off x="0" y="0"/>
            <a:ext cx="12192635" cy="68757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44268" y="5640282"/>
            <a:ext cx="4704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EDUCATION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78211" y="4328909"/>
            <a:ext cx="8038118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6600">
                <a:solidFill>
                  <a:schemeClr val="bg2">
                    <a:lumMod val="50000"/>
                  </a:schemeClr>
                </a:solidFill>
                <a:sym typeface="+mn-ea"/>
              </a:rPr>
              <a:t>THANKS</a:t>
            </a:r>
            <a:endParaRPr lang="zh-CN" altLang="en-US" sz="6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00815" y="5978649"/>
            <a:ext cx="579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I don’t know if we each have a destiny, or if we’re all just floating around accidental—like on a breeze. 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1977</Words>
  <Application>WPS 演示</Application>
  <PresentationFormat>宽屏</PresentationFormat>
  <Paragraphs>190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Wingdings</vt:lpstr>
      <vt:lpstr>Arial Unicode MS</vt:lpstr>
      <vt:lpstr>思源黑体 Normal</vt:lpstr>
      <vt:lpstr>思源黑体 Bold</vt:lpstr>
      <vt:lpstr>Open Sans Light</vt:lpstr>
      <vt:lpstr>Segoe Print</vt:lpstr>
      <vt:lpstr>叶根友毛笔行书2.0版</vt:lpstr>
      <vt:lpstr>Calibri</vt:lpstr>
      <vt:lpstr>Yuanti SC</vt:lpstr>
      <vt:lpstr>时尚中黑简体</vt:lpstr>
      <vt:lpstr>黑体</vt:lpstr>
      <vt:lpstr>站酷快乐体2016修订版</vt:lpstr>
      <vt:lpstr>FZZhengHeiS-DB-GB</vt:lpstr>
      <vt:lpstr>Vrinda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罗祉璇</cp:lastModifiedBy>
  <cp:revision>26</cp:revision>
  <dcterms:created xsi:type="dcterms:W3CDTF">2019-06-19T02:08:00Z</dcterms:created>
  <dcterms:modified xsi:type="dcterms:W3CDTF">2020-05-30T01:58:57Z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