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88" r:id="rId2"/>
    <p:sldId id="3195" r:id="rId3"/>
    <p:sldId id="3196" r:id="rId4"/>
    <p:sldId id="3150" r:id="rId5"/>
    <p:sldId id="3132" r:id="rId6"/>
    <p:sldId id="3127" r:id="rId7"/>
    <p:sldId id="3128" r:id="rId8"/>
    <p:sldId id="3197" r:id="rId9"/>
    <p:sldId id="3133" r:id="rId10"/>
    <p:sldId id="3130" r:id="rId11"/>
    <p:sldId id="3134" r:id="rId12"/>
    <p:sldId id="3126" r:id="rId13"/>
    <p:sldId id="3198" r:id="rId14"/>
    <p:sldId id="3129" r:id="rId15"/>
    <p:sldId id="3148" r:id="rId16"/>
    <p:sldId id="3131" r:id="rId17"/>
    <p:sldId id="3139" r:id="rId18"/>
    <p:sldId id="3199" r:id="rId19"/>
    <p:sldId id="3147" r:id="rId20"/>
    <p:sldId id="3138" r:id="rId21"/>
    <p:sldId id="3194" r:id="rId22"/>
    <p:sldId id="3200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1" autoAdjust="0"/>
    <p:restoredTop sz="92986" autoAdjust="0"/>
  </p:normalViewPr>
  <p:slideViewPr>
    <p:cSldViewPr>
      <p:cViewPr>
        <p:scale>
          <a:sx n="50" d="100"/>
          <a:sy n="50" d="100"/>
        </p:scale>
        <p:origin x="-1882" y="-74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6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28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43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052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86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28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311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02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9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25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33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05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216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710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858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66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355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405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820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54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789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934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02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35262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1362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4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microsoft.com/office/2007/relationships/hdphoto" Target="../media/hdphoto1.wdp"/><Relationship Id="rId5" Type="http://schemas.openxmlformats.org/officeDocument/2006/relationships/tags" Target="../tags/tag6.xml"/><Relationship Id="rId10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4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microsoft.com/office/2007/relationships/hdphoto" Target="../media/hdphoto1.wdp"/><Relationship Id="rId5" Type="http://schemas.openxmlformats.org/officeDocument/2006/relationships/tags" Target="../tags/tag14.xml"/><Relationship Id="rId10" Type="http://schemas.openxmlformats.org/officeDocument/2006/relationships/image" Target="../media/image3.png"/><Relationship Id="rId4" Type="http://schemas.openxmlformats.org/officeDocument/2006/relationships/tags" Target="../tags/tag13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4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microsoft.com/office/2007/relationships/hdphoto" Target="../media/hdphoto1.wdp"/><Relationship Id="rId5" Type="http://schemas.openxmlformats.org/officeDocument/2006/relationships/tags" Target="../tags/tag21.xml"/><Relationship Id="rId10" Type="http://schemas.openxmlformats.org/officeDocument/2006/relationships/image" Target="../media/image3.png"/><Relationship Id="rId4" Type="http://schemas.openxmlformats.org/officeDocument/2006/relationships/tags" Target="../tags/tag20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4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microsoft.com/office/2007/relationships/hdphoto" Target="../media/hdphoto1.wdp"/><Relationship Id="rId5" Type="http://schemas.openxmlformats.org/officeDocument/2006/relationships/tags" Target="../tags/tag28.xml"/><Relationship Id="rId10" Type="http://schemas.openxmlformats.org/officeDocument/2006/relationships/image" Target="../media/image3.png"/><Relationship Id="rId4" Type="http://schemas.openxmlformats.org/officeDocument/2006/relationships/tags" Target="../tags/tag27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0"/>
            <a:ext cx="12857163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524719" y="4840461"/>
            <a:ext cx="936104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奔驰商务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车行业培训</a:t>
            </a: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en-US" altLang="zh-CN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96899" y="5520819"/>
            <a:ext cx="7056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96900" y="6141430"/>
            <a:ext cx="385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THE CAR INDUSTRY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596900" y="6125174"/>
            <a:ext cx="3857149" cy="523996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33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535487" y="-533898"/>
            <a:ext cx="7231756" cy="8300437"/>
          </a:xfrm>
          <a:prstGeom prst="flowChartOffpageConnector">
            <a:avLst/>
          </a:prstGeom>
          <a:solidFill>
            <a:srgbClr val="0B21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773191" y="365062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4773191" y="431613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4773191" y="498164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4773191" y="564715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402457" y="2095754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40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01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229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358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77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16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549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293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52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0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>
                <a:spLocks/>
              </p:cNvSpPr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>
                <a:spLocks/>
              </p:cNvSpPr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>
                <a:spLocks/>
              </p:cNvSpPr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>
                <a:spLocks/>
              </p:cNvSpPr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86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949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41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56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06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62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265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77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>
            <a:spLocks/>
          </p:cNvSpPr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>
            <a:spLocks/>
          </p:cNvSpPr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>
            <a:spLocks/>
          </p:cNvSpPr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>
            <a:spLocks/>
          </p:cNvSpPr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>
            <a:spLocks/>
          </p:cNvSpPr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>
            <a:spLocks/>
          </p:cNvSpPr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>
            <a:spLocks/>
          </p:cNvSpPr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>
            <a:spLocks/>
          </p:cNvSpPr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>
            <a:spLocks/>
          </p:cNvSpPr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>
            <a:spLocks/>
          </p:cNvSpPr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>
            <a:spLocks/>
          </p:cNvSpPr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>
            <a:spLocks/>
          </p:cNvSpPr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>
            <a:spLocks/>
          </p:cNvSpPr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>
            <a:spLocks/>
          </p:cNvSpPr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>
            <a:spLocks/>
          </p:cNvSpPr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>
            <a:spLocks/>
          </p:cNvSpPr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>
            <a:spLocks/>
          </p:cNvSpPr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>
            <a:spLocks/>
          </p:cNvSpPr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>
            <a:spLocks/>
          </p:cNvSpPr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>
            <a:spLocks/>
          </p:cNvSpPr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>
            <a:spLocks/>
          </p:cNvSpPr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>
            <a:spLocks/>
          </p:cNvSpPr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>
            <a:spLocks/>
          </p:cNvSpPr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>
            <a:spLocks/>
          </p:cNvSpPr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>
            <a:spLocks/>
          </p:cNvSpPr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>
            <a:spLocks/>
          </p:cNvSpPr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>
            <a:spLocks/>
          </p:cNvSpPr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>
            <a:spLocks/>
          </p:cNvSpPr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>
            <a:spLocks/>
          </p:cNvSpPr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>
            <a:spLocks/>
          </p:cNvSpPr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>
            <a:spLocks/>
          </p:cNvSpPr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>
            <a:spLocks/>
          </p:cNvSpPr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>
            <a:spLocks/>
          </p:cNvSpPr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>
            <a:spLocks/>
          </p:cNvSpPr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>
            <a:spLocks/>
          </p:cNvSpPr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>
            <a:spLocks/>
          </p:cNvSpPr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5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164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0"/>
            <a:ext cx="12857163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596900" y="4871400"/>
            <a:ext cx="640854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en-US" altLang="zh-CN" sz="5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96899" y="5520819"/>
            <a:ext cx="7056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96900" y="6141430"/>
            <a:ext cx="385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THE CAR INDUSTRY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596900" y="6125174"/>
            <a:ext cx="3857149" cy="523996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6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96A2BEA-9786-4B09-B1D7-D99FEA2106B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汽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1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2A2E"/>
      </a:accent1>
      <a:accent2>
        <a:srgbClr val="FFC304"/>
      </a:accent2>
      <a:accent3>
        <a:srgbClr val="2C2A2E"/>
      </a:accent3>
      <a:accent4>
        <a:srgbClr val="FFC304"/>
      </a:accent4>
      <a:accent5>
        <a:srgbClr val="2C2A2E"/>
      </a:accent5>
      <a:accent6>
        <a:srgbClr val="FFC304"/>
      </a:accent6>
      <a:hlink>
        <a:srgbClr val="2C2A2E"/>
      </a:hlink>
      <a:folHlink>
        <a:srgbClr val="FFC30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2544</Words>
  <Application>Microsoft Office PowerPoint</Application>
  <PresentationFormat>自定义</PresentationFormat>
  <Paragraphs>247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汽车</dc:title>
  <dc:creator/>
  <cp:keywords>www.1ppt.com</cp:keywords>
  <cp:lastModifiedBy/>
  <cp:revision>1</cp:revision>
  <dcterms:created xsi:type="dcterms:W3CDTF">2016-10-17T14:00:15Z</dcterms:created>
  <dcterms:modified xsi:type="dcterms:W3CDTF">2020-02-27T09:58:06Z</dcterms:modified>
</cp:coreProperties>
</file>