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1" r:id="rId1"/>
  </p:sldMasterIdLst>
  <p:notesMasterIdLst>
    <p:notesMasterId r:id="rId24"/>
  </p:notesMasterIdLst>
  <p:sldIdLst>
    <p:sldId id="256" r:id="rId2"/>
    <p:sldId id="259" r:id="rId3"/>
    <p:sldId id="267" r:id="rId4"/>
    <p:sldId id="260" r:id="rId5"/>
    <p:sldId id="258" r:id="rId6"/>
    <p:sldId id="261" r:id="rId7"/>
    <p:sldId id="273" r:id="rId8"/>
    <p:sldId id="262" r:id="rId9"/>
    <p:sldId id="263" r:id="rId10"/>
    <p:sldId id="265" r:id="rId11"/>
    <p:sldId id="264" r:id="rId12"/>
    <p:sldId id="274" r:id="rId13"/>
    <p:sldId id="271" r:id="rId14"/>
    <p:sldId id="266" r:id="rId15"/>
    <p:sldId id="268" r:id="rId16"/>
    <p:sldId id="270" r:id="rId17"/>
    <p:sldId id="272" r:id="rId18"/>
    <p:sldId id="269" r:id="rId19"/>
    <p:sldId id="275" r:id="rId20"/>
    <p:sldId id="276" r:id="rId21"/>
    <p:sldId id="277" r:id="rId22"/>
    <p:sldId id="278" r:id="rId23"/>
  </p:sldIdLst>
  <p:sldSz cx="12190413" cy="6858000"/>
  <p:notesSz cx="6858000" cy="9144000"/>
  <p:embeddedFontLst>
    <p:embeddedFont>
      <p:font typeface="Segoe UI" pitchFamily="34" charset="0"/>
      <p:regular r:id="rId25"/>
      <p:bold r:id="rId26"/>
      <p:italic r:id="rId27"/>
      <p:boldItalic r:id="rId28"/>
    </p:embeddedFon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Impact" pitchFamily="34" charset="0"/>
      <p:regular r:id="rId33"/>
    </p:embeddedFont>
    <p:embeddedFont>
      <p:font typeface="幼圆" pitchFamily="49" charset="-122"/>
      <p:regular r:id="rId34"/>
    </p:embeddedFont>
    <p:embeddedFont>
      <p:font typeface="微软雅黑" pitchFamily="34" charset="-122"/>
      <p:regular r:id="rId35"/>
      <p:bold r:id="rId36"/>
    </p:embeddedFont>
    <p:embeddedFont>
      <p:font typeface="锐字锐线怒放黑简1.0" charset="-122"/>
      <p:regular r:id="rId37"/>
    </p:embeddedFont>
  </p:embeddedFontLst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DD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-342" y="-9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7" d="100"/>
        <a:sy n="6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15A6C-1F30-4646-A614-082F110ADB3D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21AEF-2FEE-42C0-8BE0-EF59F7CCA1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0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634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950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936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60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62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545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010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203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640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674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831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646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3278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220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26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4300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0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80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870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84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21AEF-2FEE-42C0-8BE0-EF59F7CCA14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175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129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内页">
    <p:bg>
      <p:bgPr>
        <a:pattFill prst="pct40">
          <a:fgClr>
            <a:srgbClr val="F2EDD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 userDrawn="1"/>
        </p:nvSpPr>
        <p:spPr>
          <a:xfrm>
            <a:off x="3916019" y="174168"/>
            <a:ext cx="8275981" cy="510988"/>
          </a:xfrm>
          <a:custGeom>
            <a:avLst/>
            <a:gdLst>
              <a:gd name="connsiteX0" fmla="*/ 85166 w 9116251"/>
              <a:gd name="connsiteY0" fmla="*/ 0 h 510988"/>
              <a:gd name="connsiteX1" fmla="*/ 9116251 w 9116251"/>
              <a:gd name="connsiteY1" fmla="*/ 0 h 510988"/>
              <a:gd name="connsiteX2" fmla="*/ 9116251 w 9116251"/>
              <a:gd name="connsiteY2" fmla="*/ 510988 h 510988"/>
              <a:gd name="connsiteX3" fmla="*/ 85166 w 9116251"/>
              <a:gd name="connsiteY3" fmla="*/ 510988 h 510988"/>
              <a:gd name="connsiteX4" fmla="*/ 0 w 9116251"/>
              <a:gd name="connsiteY4" fmla="*/ 425822 h 510988"/>
              <a:gd name="connsiteX5" fmla="*/ 0 w 9116251"/>
              <a:gd name="connsiteY5" fmla="*/ 85166 h 510988"/>
              <a:gd name="connsiteX6" fmla="*/ 85166 w 9116251"/>
              <a:gd name="connsiteY6" fmla="*/ 0 h 5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16251" h="510988">
                <a:moveTo>
                  <a:pt x="85166" y="0"/>
                </a:moveTo>
                <a:lnTo>
                  <a:pt x="9116251" y="0"/>
                </a:lnTo>
                <a:lnTo>
                  <a:pt x="9116251" y="510988"/>
                </a:lnTo>
                <a:lnTo>
                  <a:pt x="85166" y="510988"/>
                </a:lnTo>
                <a:cubicBezTo>
                  <a:pt x="38130" y="510988"/>
                  <a:pt x="0" y="472858"/>
                  <a:pt x="0" y="425822"/>
                </a:cubicBezTo>
                <a:lnTo>
                  <a:pt x="0" y="85166"/>
                </a:lnTo>
                <a:cubicBezTo>
                  <a:pt x="0" y="38130"/>
                  <a:pt x="38130" y="0"/>
                  <a:pt x="85166" y="0"/>
                </a:cubicBezTo>
                <a:close/>
              </a:path>
            </a:pathLst>
          </a:custGeom>
          <a:solidFill>
            <a:srgbClr val="7FDA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" name="圆角矩形 2"/>
          <p:cNvSpPr/>
          <p:nvPr userDrawn="1"/>
        </p:nvSpPr>
        <p:spPr>
          <a:xfrm>
            <a:off x="635882" y="174168"/>
            <a:ext cx="3204000" cy="510988"/>
          </a:xfrm>
          <a:prstGeom prst="roundRect">
            <a:avLst/>
          </a:prstGeom>
          <a:solidFill>
            <a:srgbClr val="EC70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709871" y="217253"/>
            <a:ext cx="3056912" cy="413489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3984259" y="174170"/>
            <a:ext cx="0" cy="524435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6" name="任意多边形 5"/>
          <p:cNvSpPr/>
          <p:nvPr userDrawn="1"/>
        </p:nvSpPr>
        <p:spPr>
          <a:xfrm>
            <a:off x="-2260" y="174168"/>
            <a:ext cx="558706" cy="510988"/>
          </a:xfrm>
          <a:custGeom>
            <a:avLst/>
            <a:gdLst>
              <a:gd name="connsiteX0" fmla="*/ 0 w 558706"/>
              <a:gd name="connsiteY0" fmla="*/ 0 h 510988"/>
              <a:gd name="connsiteX1" fmla="*/ 473540 w 558706"/>
              <a:gd name="connsiteY1" fmla="*/ 0 h 510988"/>
              <a:gd name="connsiteX2" fmla="*/ 558706 w 558706"/>
              <a:gd name="connsiteY2" fmla="*/ 85166 h 510988"/>
              <a:gd name="connsiteX3" fmla="*/ 558706 w 558706"/>
              <a:gd name="connsiteY3" fmla="*/ 425822 h 510988"/>
              <a:gd name="connsiteX4" fmla="*/ 473540 w 558706"/>
              <a:gd name="connsiteY4" fmla="*/ 510988 h 510988"/>
              <a:gd name="connsiteX5" fmla="*/ 0 w 558706"/>
              <a:gd name="connsiteY5" fmla="*/ 510988 h 5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8706" h="510988">
                <a:moveTo>
                  <a:pt x="0" y="0"/>
                </a:moveTo>
                <a:lnTo>
                  <a:pt x="473540" y="0"/>
                </a:lnTo>
                <a:cubicBezTo>
                  <a:pt x="520576" y="0"/>
                  <a:pt x="558706" y="38130"/>
                  <a:pt x="558706" y="85166"/>
                </a:cubicBezTo>
                <a:lnTo>
                  <a:pt x="558706" y="425822"/>
                </a:lnTo>
                <a:cubicBezTo>
                  <a:pt x="558706" y="472858"/>
                  <a:pt x="520576" y="510988"/>
                  <a:pt x="473540" y="510988"/>
                </a:cubicBezTo>
                <a:lnTo>
                  <a:pt x="0" y="510988"/>
                </a:lnTo>
                <a:close/>
              </a:path>
            </a:pathLst>
          </a:custGeom>
          <a:solidFill>
            <a:srgbClr val="7FDA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471761" y="160723"/>
            <a:ext cx="0" cy="524435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8" name="直接连接符 7"/>
          <p:cNvCxnSpPr/>
          <p:nvPr userDrawn="1"/>
        </p:nvCxnSpPr>
        <p:spPr>
          <a:xfrm flipH="1">
            <a:off x="1" y="6843933"/>
            <a:ext cx="12191999" cy="0"/>
          </a:xfrm>
          <a:prstGeom prst="line">
            <a:avLst/>
          </a:prstGeom>
          <a:noFill/>
          <a:ln w="38100" cap="flat" cmpd="sng" algn="ctr">
            <a:solidFill>
              <a:srgbClr val="7FDADB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317092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内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 userDrawn="1"/>
        </p:nvSpPr>
        <p:spPr>
          <a:xfrm>
            <a:off x="3916019" y="174168"/>
            <a:ext cx="8275981" cy="510988"/>
          </a:xfrm>
          <a:custGeom>
            <a:avLst/>
            <a:gdLst>
              <a:gd name="connsiteX0" fmla="*/ 85166 w 9116251"/>
              <a:gd name="connsiteY0" fmla="*/ 0 h 510988"/>
              <a:gd name="connsiteX1" fmla="*/ 9116251 w 9116251"/>
              <a:gd name="connsiteY1" fmla="*/ 0 h 510988"/>
              <a:gd name="connsiteX2" fmla="*/ 9116251 w 9116251"/>
              <a:gd name="connsiteY2" fmla="*/ 510988 h 510988"/>
              <a:gd name="connsiteX3" fmla="*/ 85166 w 9116251"/>
              <a:gd name="connsiteY3" fmla="*/ 510988 h 510988"/>
              <a:gd name="connsiteX4" fmla="*/ 0 w 9116251"/>
              <a:gd name="connsiteY4" fmla="*/ 425822 h 510988"/>
              <a:gd name="connsiteX5" fmla="*/ 0 w 9116251"/>
              <a:gd name="connsiteY5" fmla="*/ 85166 h 510988"/>
              <a:gd name="connsiteX6" fmla="*/ 85166 w 9116251"/>
              <a:gd name="connsiteY6" fmla="*/ 0 h 5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16251" h="510988">
                <a:moveTo>
                  <a:pt x="85166" y="0"/>
                </a:moveTo>
                <a:lnTo>
                  <a:pt x="9116251" y="0"/>
                </a:lnTo>
                <a:lnTo>
                  <a:pt x="9116251" y="510988"/>
                </a:lnTo>
                <a:lnTo>
                  <a:pt x="85166" y="510988"/>
                </a:lnTo>
                <a:cubicBezTo>
                  <a:pt x="38130" y="510988"/>
                  <a:pt x="0" y="472858"/>
                  <a:pt x="0" y="425822"/>
                </a:cubicBezTo>
                <a:lnTo>
                  <a:pt x="0" y="85166"/>
                </a:lnTo>
                <a:cubicBezTo>
                  <a:pt x="0" y="38130"/>
                  <a:pt x="38130" y="0"/>
                  <a:pt x="85166" y="0"/>
                </a:cubicBezTo>
                <a:close/>
              </a:path>
            </a:pathLst>
          </a:custGeom>
          <a:solidFill>
            <a:srgbClr val="7FDA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" name="圆角矩形 2"/>
          <p:cNvSpPr/>
          <p:nvPr userDrawn="1"/>
        </p:nvSpPr>
        <p:spPr>
          <a:xfrm>
            <a:off x="635882" y="174168"/>
            <a:ext cx="3204000" cy="510988"/>
          </a:xfrm>
          <a:prstGeom prst="roundRect">
            <a:avLst/>
          </a:prstGeom>
          <a:solidFill>
            <a:srgbClr val="EC70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709871" y="217253"/>
            <a:ext cx="3056912" cy="413489"/>
          </a:xfrm>
          <a:prstGeom prst="roundRect">
            <a:avLst/>
          </a:prstGeom>
          <a:noFill/>
          <a:ln w="12700" cap="flat" cmpd="sng" algn="ctr">
            <a:solidFill>
              <a:sysClr val="window" lastClr="FFFFF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3984259" y="174170"/>
            <a:ext cx="0" cy="524435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6" name="任意多边形 5"/>
          <p:cNvSpPr/>
          <p:nvPr userDrawn="1"/>
        </p:nvSpPr>
        <p:spPr>
          <a:xfrm>
            <a:off x="-2260" y="174168"/>
            <a:ext cx="558706" cy="510988"/>
          </a:xfrm>
          <a:custGeom>
            <a:avLst/>
            <a:gdLst>
              <a:gd name="connsiteX0" fmla="*/ 0 w 558706"/>
              <a:gd name="connsiteY0" fmla="*/ 0 h 510988"/>
              <a:gd name="connsiteX1" fmla="*/ 473540 w 558706"/>
              <a:gd name="connsiteY1" fmla="*/ 0 h 510988"/>
              <a:gd name="connsiteX2" fmla="*/ 558706 w 558706"/>
              <a:gd name="connsiteY2" fmla="*/ 85166 h 510988"/>
              <a:gd name="connsiteX3" fmla="*/ 558706 w 558706"/>
              <a:gd name="connsiteY3" fmla="*/ 425822 h 510988"/>
              <a:gd name="connsiteX4" fmla="*/ 473540 w 558706"/>
              <a:gd name="connsiteY4" fmla="*/ 510988 h 510988"/>
              <a:gd name="connsiteX5" fmla="*/ 0 w 558706"/>
              <a:gd name="connsiteY5" fmla="*/ 510988 h 5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8706" h="510988">
                <a:moveTo>
                  <a:pt x="0" y="0"/>
                </a:moveTo>
                <a:lnTo>
                  <a:pt x="473540" y="0"/>
                </a:lnTo>
                <a:cubicBezTo>
                  <a:pt x="520576" y="0"/>
                  <a:pt x="558706" y="38130"/>
                  <a:pt x="558706" y="85166"/>
                </a:cubicBezTo>
                <a:lnTo>
                  <a:pt x="558706" y="425822"/>
                </a:lnTo>
                <a:cubicBezTo>
                  <a:pt x="558706" y="472858"/>
                  <a:pt x="520576" y="510988"/>
                  <a:pt x="473540" y="510988"/>
                </a:cubicBezTo>
                <a:lnTo>
                  <a:pt x="0" y="510988"/>
                </a:lnTo>
                <a:close/>
              </a:path>
            </a:pathLst>
          </a:custGeom>
          <a:solidFill>
            <a:srgbClr val="7FDA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471761" y="160723"/>
            <a:ext cx="0" cy="524435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cxnSp>
        <p:nvCxnSpPr>
          <p:cNvPr id="8" name="直接连接符 7"/>
          <p:cNvCxnSpPr/>
          <p:nvPr userDrawn="1"/>
        </p:nvCxnSpPr>
        <p:spPr>
          <a:xfrm flipH="1">
            <a:off x="1" y="6843933"/>
            <a:ext cx="12191999" cy="0"/>
          </a:xfrm>
          <a:prstGeom prst="line">
            <a:avLst/>
          </a:prstGeom>
          <a:noFill/>
          <a:ln w="38100" cap="flat" cmpd="sng" algn="ctr">
            <a:solidFill>
              <a:srgbClr val="7FDADB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19521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0" y="6235643"/>
            <a:ext cx="12192000" cy="675249"/>
          </a:xfrm>
          <a:custGeom>
            <a:avLst/>
            <a:gdLst>
              <a:gd name="connsiteX0" fmla="*/ 1848026 w 12192000"/>
              <a:gd name="connsiteY0" fmla="*/ 1 h 1096647"/>
              <a:gd name="connsiteX1" fmla="*/ 3002111 w 12192000"/>
              <a:gd name="connsiteY1" fmla="*/ 237513 h 1096647"/>
              <a:gd name="connsiteX2" fmla="*/ 3047089 w 12192000"/>
              <a:gd name="connsiteY2" fmla="*/ 186452 h 1096647"/>
              <a:gd name="connsiteX3" fmla="*/ 3047089 w 12192000"/>
              <a:gd name="connsiteY3" fmla="*/ 186090 h 1096647"/>
              <a:gd name="connsiteX4" fmla="*/ 4571971 w 12192000"/>
              <a:gd name="connsiteY4" fmla="*/ 186090 h 1096647"/>
              <a:gd name="connsiteX5" fmla="*/ 6096853 w 12192000"/>
              <a:gd name="connsiteY5" fmla="*/ 186090 h 1096647"/>
              <a:gd name="connsiteX6" fmla="*/ 6096853 w 12192000"/>
              <a:gd name="connsiteY6" fmla="*/ 188511 h 1096647"/>
              <a:gd name="connsiteX7" fmla="*/ 6136844 w 12192000"/>
              <a:gd name="connsiteY7" fmla="*/ 142548 h 1096647"/>
              <a:gd name="connsiteX8" fmla="*/ 6428715 w 12192000"/>
              <a:gd name="connsiteY8" fmla="*/ 7236 h 1096647"/>
              <a:gd name="connsiteX9" fmla="*/ 7620030 w 12192000"/>
              <a:gd name="connsiteY9" fmla="*/ 190470 h 1096647"/>
              <a:gd name="connsiteX10" fmla="*/ 9097259 w 12192000"/>
              <a:gd name="connsiteY10" fmla="*/ 244568 h 1096647"/>
              <a:gd name="connsiteX11" fmla="*/ 9142236 w 12192000"/>
              <a:gd name="connsiteY11" fmla="*/ 193507 h 1096647"/>
              <a:gd name="connsiteX12" fmla="*/ 9142236 w 12192000"/>
              <a:gd name="connsiteY12" fmla="*/ 193146 h 1096647"/>
              <a:gd name="connsiteX13" fmla="*/ 10667118 w 12192000"/>
              <a:gd name="connsiteY13" fmla="*/ 193146 h 1096647"/>
              <a:gd name="connsiteX14" fmla="*/ 12192000 w 12192000"/>
              <a:gd name="connsiteY14" fmla="*/ 193146 h 1096647"/>
              <a:gd name="connsiteX15" fmla="*/ 12192000 w 12192000"/>
              <a:gd name="connsiteY15" fmla="*/ 1096647 h 1096647"/>
              <a:gd name="connsiteX16" fmla="*/ 0 w 12192000"/>
              <a:gd name="connsiteY16" fmla="*/ 1096647 h 1096647"/>
              <a:gd name="connsiteX17" fmla="*/ 0 w 12192000"/>
              <a:gd name="connsiteY17" fmla="*/ 183415 h 1096647"/>
              <a:gd name="connsiteX18" fmla="*/ 333568 w 12192000"/>
              <a:gd name="connsiteY18" fmla="*/ 181 h 1096647"/>
              <a:gd name="connsiteX19" fmla="*/ 1524882 w 12192000"/>
              <a:gd name="connsiteY19" fmla="*/ 183415 h 1096647"/>
              <a:gd name="connsiteX20" fmla="*/ 1848026 w 12192000"/>
              <a:gd name="connsiteY20" fmla="*/ 1 h 109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096647">
                <a:moveTo>
                  <a:pt x="1848026" y="1"/>
                </a:moveTo>
                <a:cubicBezTo>
                  <a:pt x="2232722" y="981"/>
                  <a:pt x="2617417" y="631037"/>
                  <a:pt x="3002111" y="237513"/>
                </a:cubicBezTo>
                <a:lnTo>
                  <a:pt x="3047089" y="186452"/>
                </a:lnTo>
                <a:lnTo>
                  <a:pt x="3047089" y="186090"/>
                </a:lnTo>
                <a:cubicBezTo>
                  <a:pt x="3555383" y="-449278"/>
                  <a:pt x="4063678" y="821458"/>
                  <a:pt x="4571971" y="186090"/>
                </a:cubicBezTo>
                <a:cubicBezTo>
                  <a:pt x="5080265" y="-449278"/>
                  <a:pt x="5588560" y="821458"/>
                  <a:pt x="6096853" y="186090"/>
                </a:cubicBezTo>
                <a:lnTo>
                  <a:pt x="6096853" y="188511"/>
                </a:lnTo>
                <a:lnTo>
                  <a:pt x="6136844" y="142548"/>
                </a:lnTo>
                <a:cubicBezTo>
                  <a:pt x="6234135" y="40341"/>
                  <a:pt x="6331425" y="4148"/>
                  <a:pt x="6428715" y="7236"/>
                </a:cubicBezTo>
                <a:cubicBezTo>
                  <a:pt x="6825820" y="19839"/>
                  <a:pt x="7222925" y="686852"/>
                  <a:pt x="7620030" y="190470"/>
                </a:cubicBezTo>
                <a:cubicBezTo>
                  <a:pt x="8112439" y="-425043"/>
                  <a:pt x="8604849" y="748279"/>
                  <a:pt x="9097259" y="244568"/>
                </a:cubicBezTo>
                <a:lnTo>
                  <a:pt x="9142236" y="193507"/>
                </a:lnTo>
                <a:lnTo>
                  <a:pt x="9142236" y="193146"/>
                </a:lnTo>
                <a:cubicBezTo>
                  <a:pt x="9650530" y="-442223"/>
                  <a:pt x="10158824" y="828513"/>
                  <a:pt x="10667118" y="193146"/>
                </a:cubicBezTo>
                <a:cubicBezTo>
                  <a:pt x="11175412" y="-442223"/>
                  <a:pt x="11683706" y="828513"/>
                  <a:pt x="12192000" y="193146"/>
                </a:cubicBezTo>
                <a:lnTo>
                  <a:pt x="12192000" y="1096647"/>
                </a:lnTo>
                <a:lnTo>
                  <a:pt x="0" y="1096647"/>
                </a:lnTo>
                <a:lnTo>
                  <a:pt x="0" y="183415"/>
                </a:lnTo>
                <a:cubicBezTo>
                  <a:pt x="111190" y="44428"/>
                  <a:pt x="222379" y="-3349"/>
                  <a:pt x="333568" y="181"/>
                </a:cubicBezTo>
                <a:cubicBezTo>
                  <a:pt x="730673" y="12784"/>
                  <a:pt x="1127777" y="679796"/>
                  <a:pt x="1524882" y="183415"/>
                </a:cubicBezTo>
                <a:cubicBezTo>
                  <a:pt x="1632597" y="48772"/>
                  <a:pt x="1740311" y="-274"/>
                  <a:pt x="1848026" y="1"/>
                </a:cubicBezTo>
                <a:close/>
              </a:path>
            </a:pathLst>
          </a:custGeom>
          <a:solidFill>
            <a:srgbClr val="68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 userDrawn="1"/>
        </p:nvSpPr>
        <p:spPr>
          <a:xfrm flipH="1">
            <a:off x="0" y="6165304"/>
            <a:ext cx="12192000" cy="626013"/>
          </a:xfrm>
          <a:custGeom>
            <a:avLst/>
            <a:gdLst>
              <a:gd name="connsiteX0" fmla="*/ 1848026 w 12192000"/>
              <a:gd name="connsiteY0" fmla="*/ 1 h 944247"/>
              <a:gd name="connsiteX1" fmla="*/ 1524882 w 12192000"/>
              <a:gd name="connsiteY1" fmla="*/ 183415 h 944247"/>
              <a:gd name="connsiteX2" fmla="*/ 333568 w 12192000"/>
              <a:gd name="connsiteY2" fmla="*/ 181 h 944247"/>
              <a:gd name="connsiteX3" fmla="*/ 0 w 12192000"/>
              <a:gd name="connsiteY3" fmla="*/ 183415 h 944247"/>
              <a:gd name="connsiteX4" fmla="*/ 0 w 12192000"/>
              <a:gd name="connsiteY4" fmla="*/ 944247 h 944247"/>
              <a:gd name="connsiteX5" fmla="*/ 12192000 w 12192000"/>
              <a:gd name="connsiteY5" fmla="*/ 944247 h 944247"/>
              <a:gd name="connsiteX6" fmla="*/ 12192000 w 12192000"/>
              <a:gd name="connsiteY6" fmla="*/ 193146 h 944247"/>
              <a:gd name="connsiteX7" fmla="*/ 10667118 w 12192000"/>
              <a:gd name="connsiteY7" fmla="*/ 193146 h 944247"/>
              <a:gd name="connsiteX8" fmla="*/ 9142236 w 12192000"/>
              <a:gd name="connsiteY8" fmla="*/ 193146 h 944247"/>
              <a:gd name="connsiteX9" fmla="*/ 9142236 w 12192000"/>
              <a:gd name="connsiteY9" fmla="*/ 193507 h 944247"/>
              <a:gd name="connsiteX10" fmla="*/ 9097259 w 12192000"/>
              <a:gd name="connsiteY10" fmla="*/ 244568 h 944247"/>
              <a:gd name="connsiteX11" fmla="*/ 7620030 w 12192000"/>
              <a:gd name="connsiteY11" fmla="*/ 190470 h 944247"/>
              <a:gd name="connsiteX12" fmla="*/ 6428715 w 12192000"/>
              <a:gd name="connsiteY12" fmla="*/ 7236 h 944247"/>
              <a:gd name="connsiteX13" fmla="*/ 6136844 w 12192000"/>
              <a:gd name="connsiteY13" fmla="*/ 142548 h 944247"/>
              <a:gd name="connsiteX14" fmla="*/ 6096852 w 12192000"/>
              <a:gd name="connsiteY14" fmla="*/ 188511 h 944247"/>
              <a:gd name="connsiteX15" fmla="*/ 6096852 w 12192000"/>
              <a:gd name="connsiteY15" fmla="*/ 186090 h 944247"/>
              <a:gd name="connsiteX16" fmla="*/ 4571971 w 12192000"/>
              <a:gd name="connsiteY16" fmla="*/ 186090 h 944247"/>
              <a:gd name="connsiteX17" fmla="*/ 3047088 w 12192000"/>
              <a:gd name="connsiteY17" fmla="*/ 186090 h 944247"/>
              <a:gd name="connsiteX18" fmla="*/ 3047088 w 12192000"/>
              <a:gd name="connsiteY18" fmla="*/ 186452 h 944247"/>
              <a:gd name="connsiteX19" fmla="*/ 3002111 w 12192000"/>
              <a:gd name="connsiteY19" fmla="*/ 237513 h 944247"/>
              <a:gd name="connsiteX20" fmla="*/ 1848026 w 12192000"/>
              <a:gd name="connsiteY20" fmla="*/ 1 h 944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944247">
                <a:moveTo>
                  <a:pt x="1848026" y="1"/>
                </a:moveTo>
                <a:cubicBezTo>
                  <a:pt x="1740311" y="-274"/>
                  <a:pt x="1632597" y="48772"/>
                  <a:pt x="1524882" y="183415"/>
                </a:cubicBezTo>
                <a:cubicBezTo>
                  <a:pt x="1127777" y="679796"/>
                  <a:pt x="730672" y="12784"/>
                  <a:pt x="333568" y="181"/>
                </a:cubicBezTo>
                <a:cubicBezTo>
                  <a:pt x="222378" y="-3349"/>
                  <a:pt x="111189" y="44428"/>
                  <a:pt x="0" y="183415"/>
                </a:cubicBezTo>
                <a:lnTo>
                  <a:pt x="0" y="944247"/>
                </a:lnTo>
                <a:lnTo>
                  <a:pt x="12192000" y="944247"/>
                </a:lnTo>
                <a:lnTo>
                  <a:pt x="12192000" y="193146"/>
                </a:lnTo>
                <a:cubicBezTo>
                  <a:pt x="11683706" y="828513"/>
                  <a:pt x="11175412" y="-442223"/>
                  <a:pt x="10667118" y="193146"/>
                </a:cubicBezTo>
                <a:cubicBezTo>
                  <a:pt x="10158824" y="828513"/>
                  <a:pt x="9650530" y="-442223"/>
                  <a:pt x="9142236" y="193146"/>
                </a:cubicBezTo>
                <a:lnTo>
                  <a:pt x="9142236" y="193507"/>
                </a:lnTo>
                <a:lnTo>
                  <a:pt x="9097259" y="244568"/>
                </a:lnTo>
                <a:cubicBezTo>
                  <a:pt x="8604849" y="748279"/>
                  <a:pt x="8112439" y="-425043"/>
                  <a:pt x="7620030" y="190470"/>
                </a:cubicBezTo>
                <a:cubicBezTo>
                  <a:pt x="7222925" y="686852"/>
                  <a:pt x="6825820" y="19839"/>
                  <a:pt x="6428715" y="7236"/>
                </a:cubicBezTo>
                <a:cubicBezTo>
                  <a:pt x="6331425" y="4148"/>
                  <a:pt x="6234135" y="40341"/>
                  <a:pt x="6136844" y="142548"/>
                </a:cubicBezTo>
                <a:lnTo>
                  <a:pt x="6096852" y="188511"/>
                </a:lnTo>
                <a:lnTo>
                  <a:pt x="6096852" y="186090"/>
                </a:lnTo>
                <a:cubicBezTo>
                  <a:pt x="5588559" y="821458"/>
                  <a:pt x="5080265" y="-449278"/>
                  <a:pt x="4571971" y="186090"/>
                </a:cubicBezTo>
                <a:cubicBezTo>
                  <a:pt x="4063677" y="821458"/>
                  <a:pt x="3555382" y="-449278"/>
                  <a:pt x="3047088" y="186090"/>
                </a:cubicBezTo>
                <a:lnTo>
                  <a:pt x="3047088" y="186452"/>
                </a:lnTo>
                <a:lnTo>
                  <a:pt x="3002111" y="237513"/>
                </a:lnTo>
                <a:cubicBezTo>
                  <a:pt x="2617416" y="631037"/>
                  <a:pt x="2232722" y="981"/>
                  <a:pt x="1848026" y="1"/>
                </a:cubicBezTo>
                <a:close/>
              </a:path>
            </a:pathLst>
          </a:custGeom>
          <a:solidFill>
            <a:srgbClr val="0BB5C7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759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569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40">
          <a:fgClr>
            <a:srgbClr val="EFE8C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413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4" r:id="rId4"/>
    <p:sldLayoutId id="2147483650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6" Type="http://schemas.openxmlformats.org/officeDocument/2006/relationships/image" Target="../media/image19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8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image" Target="../media/image24.png"/><Relationship Id="rId2" Type="http://schemas.openxmlformats.org/officeDocument/2006/relationships/tags" Target="../tags/tag15.xml"/><Relationship Id="rId16" Type="http://schemas.openxmlformats.org/officeDocument/2006/relationships/notesSlide" Target="../notesSlides/notesSlide13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image" Target="../media/image33.png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notesSlide" Target="../notesSlides/notesSlide19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2.xml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image" Target="../media/image37.png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notesSlide" Target="../notesSlides/notesSlide2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2.xml"/><Relationship Id="rId10" Type="http://schemas.openxmlformats.org/officeDocument/2006/relationships/tags" Target="../tags/tag47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EFE8C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图片 8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5849">
            <a:off x="19190" y="-345197"/>
            <a:ext cx="1758766" cy="152158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9" r="63387" b="43217"/>
          <a:stretch/>
        </p:blipFill>
        <p:spPr>
          <a:xfrm>
            <a:off x="1270670" y="297434"/>
            <a:ext cx="9053912" cy="535371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683224" y="1862939"/>
            <a:ext cx="1419581" cy="1584898"/>
            <a:chOff x="4219471" y="1964174"/>
            <a:chExt cx="1419581" cy="1584898"/>
          </a:xfrm>
        </p:grpSpPr>
        <p:sp>
          <p:nvSpPr>
            <p:cNvPr id="5" name="矩形 4"/>
            <p:cNvSpPr/>
            <p:nvPr/>
          </p:nvSpPr>
          <p:spPr>
            <a:xfrm rot="21070279">
              <a:off x="4219471" y="1964174"/>
              <a:ext cx="1415772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>
                  <a:ln w="107950">
                    <a:solidFill>
                      <a:schemeClr val="bg1"/>
                    </a:solidFill>
                  </a:ln>
                  <a:solidFill>
                    <a:srgbClr val="BCDE12"/>
                  </a:solidFill>
                  <a:effectLst>
                    <a:outerShdw blurRad="203200" dist="76200" dir="5400000" algn="t" rotWithShape="0">
                      <a:prstClr val="black">
                        <a:alpha val="9000"/>
                      </a:prstClr>
                    </a:outerShdw>
                  </a:effectLst>
                  <a:latin typeface="锐字锐线怒放黑简1.0" pitchFamily="2" charset="-122"/>
                  <a:ea typeface="锐字锐线怒放黑简1.0" pitchFamily="2" charset="-122"/>
                </a:rPr>
                <a:t>家</a:t>
              </a:r>
            </a:p>
          </p:txBody>
        </p:sp>
        <p:sp>
          <p:nvSpPr>
            <p:cNvPr id="6" name="矩形 5"/>
            <p:cNvSpPr/>
            <p:nvPr/>
          </p:nvSpPr>
          <p:spPr>
            <a:xfrm rot="21070279">
              <a:off x="4223280" y="1979412"/>
              <a:ext cx="1415772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>
                  <a:ln w="63500">
                    <a:noFill/>
                  </a:ln>
                  <a:solidFill>
                    <a:schemeClr val="accent1">
                      <a:lumMod val="75000"/>
                    </a:schemeClr>
                  </a:solidFill>
                  <a:latin typeface="锐字锐线怒放黑简1.0" pitchFamily="2" charset="-122"/>
                  <a:ea typeface="锐字锐线怒放黑简1.0" pitchFamily="2" charset="-122"/>
                </a:rPr>
                <a:t>家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502469" y="1844824"/>
            <a:ext cx="1423392" cy="1573470"/>
            <a:chOff x="5846341" y="2055614"/>
            <a:chExt cx="1423392" cy="1573470"/>
          </a:xfrm>
        </p:grpSpPr>
        <p:sp>
          <p:nvSpPr>
            <p:cNvPr id="8" name="矩形 7"/>
            <p:cNvSpPr/>
            <p:nvPr/>
          </p:nvSpPr>
          <p:spPr>
            <a:xfrm>
              <a:off x="5853961" y="2055614"/>
              <a:ext cx="1415772" cy="156966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9600" b="1" dirty="0">
                  <a:ln w="101600">
                    <a:solidFill>
                      <a:schemeClr val="bg1"/>
                    </a:solidFill>
                  </a:ln>
                  <a:solidFill>
                    <a:srgbClr val="FF7D93"/>
                  </a:solidFill>
                  <a:effectLst>
                    <a:outerShdw blurRad="165100" dist="88900" dir="2700000" algn="tl">
                      <a:srgbClr val="000000">
                        <a:alpha val="43137"/>
                      </a:srgbClr>
                    </a:outerShdw>
                  </a:effectLst>
                  <a:latin typeface="锐字锐线怒放黑简1.0" pitchFamily="2" charset="-122"/>
                  <a:ea typeface="锐字锐线怒放黑简1.0" pitchFamily="2" charset="-122"/>
                </a:rPr>
                <a:t>长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846341" y="2059424"/>
              <a:ext cx="1415772" cy="156966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9600" b="1" dirty="0">
                  <a:ln w="101600">
                    <a:noFill/>
                  </a:ln>
                  <a:solidFill>
                    <a:schemeClr val="accent2"/>
                  </a:solidFill>
                  <a:latin typeface="锐字锐线怒放黑简1.0" pitchFamily="2" charset="-122"/>
                  <a:ea typeface="锐字锐线怒放黑简1.0" pitchFamily="2" charset="-122"/>
                </a:rPr>
                <a:t>长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97388" y="1845174"/>
            <a:ext cx="1353820" cy="1573469"/>
            <a:chOff x="7390129" y="2080776"/>
            <a:chExt cx="1353820" cy="1573469"/>
          </a:xfrm>
        </p:grpSpPr>
        <p:sp>
          <p:nvSpPr>
            <p:cNvPr id="11" name="文本框 2"/>
            <p:cNvSpPr txBox="1"/>
            <p:nvPr/>
          </p:nvSpPr>
          <p:spPr>
            <a:xfrm rot="424737">
              <a:off x="7409179" y="2080776"/>
              <a:ext cx="133477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 smtClean="0">
                  <a:ln w="63500">
                    <a:solidFill>
                      <a:schemeClr val="bg1"/>
                    </a:solidFill>
                  </a:ln>
                  <a:solidFill>
                    <a:srgbClr val="13D6EB"/>
                  </a:solidFill>
                  <a:effectLst>
                    <a:outerShdw blurRad="203200" dist="76200" dir="5400000" algn="t" rotWithShape="0">
                      <a:prstClr val="black">
                        <a:alpha val="25000"/>
                      </a:prstClr>
                    </a:outerShdw>
                  </a:effectLst>
                  <a:latin typeface="锐字锐线怒放黑简1.0" pitchFamily="2" charset="-122"/>
                  <a:ea typeface="锐字锐线怒放黑简1.0" pitchFamily="2" charset="-122"/>
                </a:rPr>
                <a:t>会</a:t>
              </a:r>
              <a:endParaRPr lang="zh-CN" altLang="en-US" sz="9600" b="1" dirty="0">
                <a:ln w="63500">
                  <a:solidFill>
                    <a:schemeClr val="bg1"/>
                  </a:solidFill>
                </a:ln>
                <a:solidFill>
                  <a:srgbClr val="13D6EB"/>
                </a:solidFill>
                <a:effectLst>
                  <a:outerShdw blurRad="203200" dist="76200" dir="5400000" algn="t" rotWithShape="0">
                    <a:prstClr val="black">
                      <a:alpha val="25000"/>
                    </a:prstClr>
                  </a:outerShdw>
                </a:effectLst>
                <a:latin typeface="锐字锐线怒放黑简1.0" pitchFamily="2" charset="-122"/>
                <a:ea typeface="锐字锐线怒放黑简1.0" pitchFamily="2" charset="-122"/>
              </a:endParaRPr>
            </a:p>
          </p:txBody>
        </p:sp>
        <p:sp>
          <p:nvSpPr>
            <p:cNvPr id="12" name="文本框 61"/>
            <p:cNvSpPr txBox="1"/>
            <p:nvPr/>
          </p:nvSpPr>
          <p:spPr>
            <a:xfrm rot="424737">
              <a:off x="7390129" y="2084585"/>
              <a:ext cx="133477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9600" b="1" dirty="0" smtClean="0">
                  <a:ln w="63500">
                    <a:noFill/>
                  </a:ln>
                  <a:solidFill>
                    <a:schemeClr val="accent3"/>
                  </a:solidFill>
                  <a:latin typeface="锐字锐线怒放黑简1.0" pitchFamily="2" charset="-122"/>
                  <a:ea typeface="锐字锐线怒放黑简1.0" pitchFamily="2" charset="-122"/>
                </a:rPr>
                <a:t>会</a:t>
              </a:r>
              <a:endParaRPr lang="zh-CN" altLang="en-US" sz="9600" b="1" dirty="0">
                <a:ln w="63500">
                  <a:noFill/>
                </a:ln>
                <a:solidFill>
                  <a:schemeClr val="accent3"/>
                </a:solidFill>
                <a:latin typeface="锐字锐线怒放黑简1.0" pitchFamily="2" charset="-122"/>
                <a:ea typeface="锐字锐线怒放黑简1.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920444">
            <a:off x="3202114" y="3173366"/>
            <a:ext cx="577446" cy="566828"/>
            <a:chOff x="10646778" y="4753862"/>
            <a:chExt cx="751521" cy="737702"/>
          </a:xfrm>
        </p:grpSpPr>
        <p:sp>
          <p:nvSpPr>
            <p:cNvPr id="14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16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64E4F2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00B0F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9" name="文本框 1"/>
          <p:cNvSpPr txBox="1"/>
          <p:nvPr/>
        </p:nvSpPr>
        <p:spPr>
          <a:xfrm rot="578632">
            <a:off x="7505146" y="3284994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accent1"/>
                </a:solidFill>
                <a:latin typeface="锐字锐线怒放黑简1.0" pitchFamily="2" charset="-122"/>
                <a:ea typeface="锐字锐线怒放黑简1.0" pitchFamily="2" charset="-122"/>
              </a:rPr>
              <a:t>HUI</a:t>
            </a:r>
            <a:endParaRPr lang="zh-CN" altLang="en-US" sz="3200" dirty="0">
              <a:solidFill>
                <a:schemeClr val="accent1"/>
              </a:solidFill>
              <a:latin typeface="锐字锐线怒放黑简1.0" pitchFamily="2" charset="-122"/>
              <a:ea typeface="锐字锐线怒放黑简1.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 rot="21229137">
            <a:off x="4002689" y="3316898"/>
            <a:ext cx="825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accent3"/>
                </a:solidFill>
                <a:latin typeface="锐字锐线怒放黑简1.0" pitchFamily="2" charset="-122"/>
                <a:ea typeface="锐字锐线怒放黑简1.0" pitchFamily="2" charset="-122"/>
              </a:rPr>
              <a:t>JIA</a:t>
            </a:r>
            <a:endParaRPr lang="zh-CN" altLang="en-US" sz="2800" dirty="0">
              <a:solidFill>
                <a:schemeClr val="accent3"/>
              </a:solidFill>
              <a:latin typeface="锐字锐线怒放黑简1.0" pitchFamily="2" charset="-122"/>
              <a:ea typeface="锐字锐线怒放黑简1.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245313">
            <a:off x="5423065" y="3280802"/>
            <a:ext cx="1556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accent4"/>
                </a:solidFill>
                <a:latin typeface="锐字锐线怒放黑简1.0" pitchFamily="2" charset="-122"/>
                <a:ea typeface="锐字锐线怒放黑简1.0" pitchFamily="2" charset="-122"/>
              </a:rPr>
              <a:t>ZHANG</a:t>
            </a:r>
            <a:endParaRPr lang="zh-CN" altLang="en-US" sz="2800" dirty="0">
              <a:solidFill>
                <a:schemeClr val="accent4"/>
              </a:solidFill>
              <a:latin typeface="锐字锐线怒放黑简1.0" pitchFamily="2" charset="-122"/>
              <a:ea typeface="锐字锐线怒放黑简1.0" pitchFamily="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7" y="4100007"/>
            <a:ext cx="10369152" cy="22881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2" name="组合 21"/>
          <p:cNvGrpSpPr/>
          <p:nvPr/>
        </p:nvGrpSpPr>
        <p:grpSpPr>
          <a:xfrm>
            <a:off x="1" y="4531757"/>
            <a:ext cx="12191999" cy="2326243"/>
            <a:chOff x="1" y="4546271"/>
            <a:chExt cx="12191999" cy="2326243"/>
          </a:xfrm>
        </p:grpSpPr>
        <p:sp>
          <p:nvSpPr>
            <p:cNvPr id="23" name="任意多边形 22"/>
            <p:cNvSpPr/>
            <p:nvPr/>
          </p:nvSpPr>
          <p:spPr>
            <a:xfrm>
              <a:off x="1" y="4546271"/>
              <a:ext cx="12191999" cy="2311729"/>
            </a:xfrm>
            <a:custGeom>
              <a:avLst/>
              <a:gdLst>
                <a:gd name="connsiteX0" fmla="*/ 12191999 w 12191999"/>
                <a:gd name="connsiteY0" fmla="*/ 0 h 2311729"/>
                <a:gd name="connsiteX1" fmla="*/ 12191999 w 12191999"/>
                <a:gd name="connsiteY1" fmla="*/ 2311729 h 2311729"/>
                <a:gd name="connsiteX2" fmla="*/ 0 w 12191999"/>
                <a:gd name="connsiteY2" fmla="*/ 2311729 h 2311729"/>
                <a:gd name="connsiteX3" fmla="*/ 0 w 12191999"/>
                <a:gd name="connsiteY3" fmla="*/ 2020458 h 2311729"/>
                <a:gd name="connsiteX4" fmla="*/ 0 w 12191999"/>
                <a:gd name="connsiteY4" fmla="*/ 237172 h 2311729"/>
                <a:gd name="connsiteX5" fmla="*/ 63480 w 12191999"/>
                <a:gd name="connsiteY5" fmla="*/ 213939 h 2311729"/>
                <a:gd name="connsiteX6" fmla="*/ 348343 w 12191999"/>
                <a:gd name="connsiteY6" fmla="*/ 170871 h 2311729"/>
                <a:gd name="connsiteX7" fmla="*/ 1306287 w 12191999"/>
                <a:gd name="connsiteY7" fmla="*/ 1128815 h 2311729"/>
                <a:gd name="connsiteX8" fmla="*/ 1286825 w 12191999"/>
                <a:gd name="connsiteY8" fmla="*/ 1321874 h 2311729"/>
                <a:gd name="connsiteX9" fmla="*/ 1256605 w 12191999"/>
                <a:gd name="connsiteY9" fmla="*/ 1419229 h 2311729"/>
                <a:gd name="connsiteX10" fmla="*/ 1344679 w 12191999"/>
                <a:gd name="connsiteY10" fmla="*/ 1371424 h 2311729"/>
                <a:gd name="connsiteX11" fmla="*/ 1683656 w 12191999"/>
                <a:gd name="connsiteY11" fmla="*/ 1302987 h 2311729"/>
                <a:gd name="connsiteX12" fmla="*/ 2299446 w 12191999"/>
                <a:gd name="connsiteY12" fmla="*/ 1558056 h 2311729"/>
                <a:gd name="connsiteX13" fmla="*/ 2381189 w 12191999"/>
                <a:gd name="connsiteY13" fmla="*/ 1657129 h 2311729"/>
                <a:gd name="connsiteX14" fmla="*/ 2427737 w 12191999"/>
                <a:gd name="connsiteY14" fmla="*/ 1596410 h 2311729"/>
                <a:gd name="connsiteX15" fmla="*/ 3069771 w 12191999"/>
                <a:gd name="connsiteY15" fmla="*/ 1302987 h 2311729"/>
                <a:gd name="connsiteX16" fmla="*/ 3544503 w 12191999"/>
                <a:gd name="connsiteY16" fmla="*/ 1447998 h 2311729"/>
                <a:gd name="connsiteX17" fmla="*/ 3657745 w 12191999"/>
                <a:gd name="connsiteY17" fmla="*/ 1541431 h 2311729"/>
                <a:gd name="connsiteX18" fmla="*/ 3713651 w 12191999"/>
                <a:gd name="connsiteY18" fmla="*/ 1519404 h 2311729"/>
                <a:gd name="connsiteX19" fmla="*/ 3897086 w 12191999"/>
                <a:gd name="connsiteY19" fmla="*/ 1491671 h 2311729"/>
                <a:gd name="connsiteX20" fmla="*/ 4241977 w 12191999"/>
                <a:gd name="connsiteY20" fmla="*/ 1597020 h 2311729"/>
                <a:gd name="connsiteX21" fmla="*/ 4317999 w 12191999"/>
                <a:gd name="connsiteY21" fmla="*/ 1659743 h 2311729"/>
                <a:gd name="connsiteX22" fmla="*/ 4359994 w 12191999"/>
                <a:gd name="connsiteY22" fmla="*/ 1582372 h 2311729"/>
                <a:gd name="connsiteX23" fmla="*/ 5021945 w 12191999"/>
                <a:gd name="connsiteY23" fmla="*/ 1230415 h 2311729"/>
                <a:gd name="connsiteX24" fmla="*/ 5757498 w 12191999"/>
                <a:gd name="connsiteY24" fmla="*/ 1717972 h 2311729"/>
                <a:gd name="connsiteX25" fmla="*/ 5775109 w 12191999"/>
                <a:gd name="connsiteY25" fmla="*/ 1774705 h 2311729"/>
                <a:gd name="connsiteX26" fmla="*/ 5877396 w 12191999"/>
                <a:gd name="connsiteY26" fmla="*/ 1742952 h 2311729"/>
                <a:gd name="connsiteX27" fmla="*/ 5994403 w 12191999"/>
                <a:gd name="connsiteY27" fmla="*/ 1731157 h 2311729"/>
                <a:gd name="connsiteX28" fmla="*/ 6319003 w 12191999"/>
                <a:gd name="connsiteY28" fmla="*/ 1830310 h 2311729"/>
                <a:gd name="connsiteX29" fmla="*/ 6349718 w 12191999"/>
                <a:gd name="connsiteY29" fmla="*/ 1855653 h 2311729"/>
                <a:gd name="connsiteX30" fmla="*/ 6372196 w 12191999"/>
                <a:gd name="connsiteY30" fmla="*/ 1783240 h 2311729"/>
                <a:gd name="connsiteX31" fmla="*/ 7228113 w 12191999"/>
                <a:gd name="connsiteY31" fmla="*/ 1215901 h 2311729"/>
                <a:gd name="connsiteX32" fmla="*/ 7884955 w 12191999"/>
                <a:gd name="connsiteY32" fmla="*/ 1487974 h 2311729"/>
                <a:gd name="connsiteX33" fmla="*/ 7933395 w 12191999"/>
                <a:gd name="connsiteY33" fmla="*/ 1546684 h 2311729"/>
                <a:gd name="connsiteX34" fmla="*/ 8036368 w 12191999"/>
                <a:gd name="connsiteY34" fmla="*/ 1487498 h 2311729"/>
                <a:gd name="connsiteX35" fmla="*/ 8432799 w 12191999"/>
                <a:gd name="connsiteY35" fmla="*/ 1397328 h 2311729"/>
                <a:gd name="connsiteX36" fmla="*/ 9191035 w 12191999"/>
                <a:gd name="connsiteY36" fmla="*/ 1800479 h 2311729"/>
                <a:gd name="connsiteX37" fmla="*/ 9210518 w 12191999"/>
                <a:gd name="connsiteY37" fmla="*/ 1836373 h 2311729"/>
                <a:gd name="connsiteX38" fmla="*/ 9258709 w 12191999"/>
                <a:gd name="connsiteY38" fmla="*/ 1810216 h 2311729"/>
                <a:gd name="connsiteX39" fmla="*/ 9470570 w 12191999"/>
                <a:gd name="connsiteY39" fmla="*/ 1767443 h 2311729"/>
                <a:gd name="connsiteX40" fmla="*/ 9682431 w 12191999"/>
                <a:gd name="connsiteY40" fmla="*/ 1810216 h 2311729"/>
                <a:gd name="connsiteX41" fmla="*/ 9768141 w 12191999"/>
                <a:gd name="connsiteY41" fmla="*/ 1856738 h 2311729"/>
                <a:gd name="connsiteX42" fmla="*/ 9791010 w 12191999"/>
                <a:gd name="connsiteY42" fmla="*/ 1783067 h 2311729"/>
                <a:gd name="connsiteX43" fmla="*/ 10570028 w 12191999"/>
                <a:gd name="connsiteY43" fmla="*/ 1266699 h 2311729"/>
                <a:gd name="connsiteX44" fmla="*/ 10821441 w 12191999"/>
                <a:gd name="connsiteY44" fmla="*/ 1304709 h 2311729"/>
                <a:gd name="connsiteX45" fmla="*/ 10893902 w 12191999"/>
                <a:gd name="connsiteY45" fmla="*/ 1333259 h 2311729"/>
                <a:gd name="connsiteX46" fmla="*/ 10916253 w 12191999"/>
                <a:gd name="connsiteY46" fmla="*/ 1261255 h 2311729"/>
                <a:gd name="connsiteX47" fmla="*/ 11444514 w 12191999"/>
                <a:gd name="connsiteY47" fmla="*/ 911100 h 2311729"/>
                <a:gd name="connsiteX48" fmla="*/ 11446790 w 12191999"/>
                <a:gd name="connsiteY48" fmla="*/ 911330 h 2311729"/>
                <a:gd name="connsiteX49" fmla="*/ 11437256 w 12191999"/>
                <a:gd name="connsiteY49" fmla="*/ 816759 h 2311729"/>
                <a:gd name="connsiteX50" fmla="*/ 12173467 w 12191999"/>
                <a:gd name="connsiteY50" fmla="*/ 936 h 231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2191999" h="2311729">
                  <a:moveTo>
                    <a:pt x="12191999" y="0"/>
                  </a:moveTo>
                  <a:lnTo>
                    <a:pt x="12191999" y="2311729"/>
                  </a:lnTo>
                  <a:lnTo>
                    <a:pt x="0" y="2311729"/>
                  </a:lnTo>
                  <a:lnTo>
                    <a:pt x="0" y="2020458"/>
                  </a:lnTo>
                  <a:lnTo>
                    <a:pt x="0" y="237172"/>
                  </a:lnTo>
                  <a:lnTo>
                    <a:pt x="63480" y="213939"/>
                  </a:lnTo>
                  <a:cubicBezTo>
                    <a:pt x="153468" y="185949"/>
                    <a:pt x="249145" y="170871"/>
                    <a:pt x="348343" y="170871"/>
                  </a:cubicBezTo>
                  <a:cubicBezTo>
                    <a:pt x="877401" y="170871"/>
                    <a:pt x="1306287" y="599757"/>
                    <a:pt x="1306287" y="1128815"/>
                  </a:cubicBezTo>
                  <a:cubicBezTo>
                    <a:pt x="1306287" y="1194948"/>
                    <a:pt x="1299586" y="1259515"/>
                    <a:pt x="1286825" y="1321874"/>
                  </a:cubicBezTo>
                  <a:lnTo>
                    <a:pt x="1256605" y="1419229"/>
                  </a:lnTo>
                  <a:lnTo>
                    <a:pt x="1344679" y="1371424"/>
                  </a:lnTo>
                  <a:cubicBezTo>
                    <a:pt x="1448867" y="1327356"/>
                    <a:pt x="1563416" y="1302987"/>
                    <a:pt x="1683656" y="1302987"/>
                  </a:cubicBezTo>
                  <a:cubicBezTo>
                    <a:pt x="1924137" y="1302987"/>
                    <a:pt x="2141852" y="1400461"/>
                    <a:pt x="2299446" y="1558056"/>
                  </a:cubicBezTo>
                  <a:lnTo>
                    <a:pt x="2381189" y="1657129"/>
                  </a:lnTo>
                  <a:lnTo>
                    <a:pt x="2427737" y="1596410"/>
                  </a:lnTo>
                  <a:cubicBezTo>
                    <a:pt x="2583425" y="1416679"/>
                    <a:pt x="2813321" y="1302987"/>
                    <a:pt x="3069771" y="1302987"/>
                  </a:cubicBezTo>
                  <a:cubicBezTo>
                    <a:pt x="3245622" y="1302987"/>
                    <a:pt x="3408987" y="1356446"/>
                    <a:pt x="3544503" y="1447998"/>
                  </a:cubicBezTo>
                  <a:lnTo>
                    <a:pt x="3657745" y="1541431"/>
                  </a:lnTo>
                  <a:lnTo>
                    <a:pt x="3713651" y="1519404"/>
                  </a:lnTo>
                  <a:cubicBezTo>
                    <a:pt x="3771598" y="1501381"/>
                    <a:pt x="3833208" y="1491671"/>
                    <a:pt x="3897086" y="1491671"/>
                  </a:cubicBezTo>
                  <a:cubicBezTo>
                    <a:pt x="4024841" y="1491671"/>
                    <a:pt x="4143526" y="1530508"/>
                    <a:pt x="4241977" y="1597020"/>
                  </a:cubicBezTo>
                  <a:lnTo>
                    <a:pt x="4317999" y="1659743"/>
                  </a:lnTo>
                  <a:lnTo>
                    <a:pt x="4359994" y="1582372"/>
                  </a:lnTo>
                  <a:cubicBezTo>
                    <a:pt x="4503453" y="1370026"/>
                    <a:pt x="4746395" y="1230415"/>
                    <a:pt x="5021945" y="1230415"/>
                  </a:cubicBezTo>
                  <a:cubicBezTo>
                    <a:pt x="5352605" y="1230415"/>
                    <a:pt x="5636309" y="1431455"/>
                    <a:pt x="5757498" y="1717972"/>
                  </a:cubicBezTo>
                  <a:lnTo>
                    <a:pt x="5775109" y="1774705"/>
                  </a:lnTo>
                  <a:lnTo>
                    <a:pt x="5877396" y="1742952"/>
                  </a:lnTo>
                  <a:cubicBezTo>
                    <a:pt x="5915189" y="1735219"/>
                    <a:pt x="5954321" y="1731157"/>
                    <a:pt x="5994403" y="1731157"/>
                  </a:cubicBezTo>
                  <a:cubicBezTo>
                    <a:pt x="6114640" y="1731157"/>
                    <a:pt x="6226343" y="1767710"/>
                    <a:pt x="6319003" y="1830310"/>
                  </a:cubicBezTo>
                  <a:lnTo>
                    <a:pt x="6349718" y="1855653"/>
                  </a:lnTo>
                  <a:lnTo>
                    <a:pt x="6372196" y="1783240"/>
                  </a:lnTo>
                  <a:cubicBezTo>
                    <a:pt x="6513213" y="1449839"/>
                    <a:pt x="6843343" y="1215901"/>
                    <a:pt x="7228113" y="1215901"/>
                  </a:cubicBezTo>
                  <a:cubicBezTo>
                    <a:pt x="7484626" y="1215901"/>
                    <a:pt x="7716855" y="1319874"/>
                    <a:pt x="7884955" y="1487974"/>
                  </a:cubicBezTo>
                  <a:lnTo>
                    <a:pt x="7933395" y="1546684"/>
                  </a:lnTo>
                  <a:lnTo>
                    <a:pt x="8036368" y="1487498"/>
                  </a:lnTo>
                  <a:cubicBezTo>
                    <a:pt x="8156294" y="1429711"/>
                    <a:pt x="8290765" y="1397328"/>
                    <a:pt x="8432799" y="1397328"/>
                  </a:cubicBezTo>
                  <a:cubicBezTo>
                    <a:pt x="8748430" y="1397328"/>
                    <a:pt x="9026710" y="1557246"/>
                    <a:pt x="9191035" y="1800479"/>
                  </a:cubicBezTo>
                  <a:lnTo>
                    <a:pt x="9210518" y="1836373"/>
                  </a:lnTo>
                  <a:lnTo>
                    <a:pt x="9258709" y="1810216"/>
                  </a:lnTo>
                  <a:cubicBezTo>
                    <a:pt x="9323827" y="1782674"/>
                    <a:pt x="9395420" y="1767443"/>
                    <a:pt x="9470570" y="1767443"/>
                  </a:cubicBezTo>
                  <a:cubicBezTo>
                    <a:pt x="9545720" y="1767443"/>
                    <a:pt x="9617313" y="1782674"/>
                    <a:pt x="9682431" y="1810216"/>
                  </a:cubicBezTo>
                  <a:lnTo>
                    <a:pt x="9768141" y="1856738"/>
                  </a:lnTo>
                  <a:lnTo>
                    <a:pt x="9791010" y="1783067"/>
                  </a:lnTo>
                  <a:cubicBezTo>
                    <a:pt x="9919358" y="1479619"/>
                    <a:pt x="10219827" y="1266699"/>
                    <a:pt x="10570028" y="1266699"/>
                  </a:cubicBezTo>
                  <a:cubicBezTo>
                    <a:pt x="10657578" y="1266699"/>
                    <a:pt x="10742020" y="1280007"/>
                    <a:pt x="10821441" y="1304709"/>
                  </a:cubicBezTo>
                  <a:lnTo>
                    <a:pt x="10893902" y="1333259"/>
                  </a:lnTo>
                  <a:lnTo>
                    <a:pt x="10916253" y="1261255"/>
                  </a:lnTo>
                  <a:cubicBezTo>
                    <a:pt x="11003287" y="1055484"/>
                    <a:pt x="11207039" y="911100"/>
                    <a:pt x="11444514" y="911100"/>
                  </a:cubicBezTo>
                  <a:lnTo>
                    <a:pt x="11446790" y="911330"/>
                  </a:lnTo>
                  <a:lnTo>
                    <a:pt x="11437256" y="816759"/>
                  </a:lnTo>
                  <a:cubicBezTo>
                    <a:pt x="11437256" y="392161"/>
                    <a:pt x="11759948" y="42931"/>
                    <a:pt x="12173467" y="9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r="16200000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" y="4560785"/>
              <a:ext cx="12191999" cy="2311729"/>
            </a:xfrm>
            <a:custGeom>
              <a:avLst/>
              <a:gdLst>
                <a:gd name="connsiteX0" fmla="*/ 12191999 w 12191999"/>
                <a:gd name="connsiteY0" fmla="*/ 0 h 2311729"/>
                <a:gd name="connsiteX1" fmla="*/ 12191999 w 12191999"/>
                <a:gd name="connsiteY1" fmla="*/ 2311729 h 2311729"/>
                <a:gd name="connsiteX2" fmla="*/ 0 w 12191999"/>
                <a:gd name="connsiteY2" fmla="*/ 2311729 h 2311729"/>
                <a:gd name="connsiteX3" fmla="*/ 0 w 12191999"/>
                <a:gd name="connsiteY3" fmla="*/ 2020458 h 2311729"/>
                <a:gd name="connsiteX4" fmla="*/ 0 w 12191999"/>
                <a:gd name="connsiteY4" fmla="*/ 237172 h 2311729"/>
                <a:gd name="connsiteX5" fmla="*/ 63480 w 12191999"/>
                <a:gd name="connsiteY5" fmla="*/ 213939 h 2311729"/>
                <a:gd name="connsiteX6" fmla="*/ 348343 w 12191999"/>
                <a:gd name="connsiteY6" fmla="*/ 170871 h 2311729"/>
                <a:gd name="connsiteX7" fmla="*/ 1306287 w 12191999"/>
                <a:gd name="connsiteY7" fmla="*/ 1128815 h 2311729"/>
                <a:gd name="connsiteX8" fmla="*/ 1286825 w 12191999"/>
                <a:gd name="connsiteY8" fmla="*/ 1321874 h 2311729"/>
                <a:gd name="connsiteX9" fmla="*/ 1256605 w 12191999"/>
                <a:gd name="connsiteY9" fmla="*/ 1419229 h 2311729"/>
                <a:gd name="connsiteX10" fmla="*/ 1344679 w 12191999"/>
                <a:gd name="connsiteY10" fmla="*/ 1371424 h 2311729"/>
                <a:gd name="connsiteX11" fmla="*/ 1683656 w 12191999"/>
                <a:gd name="connsiteY11" fmla="*/ 1302987 h 2311729"/>
                <a:gd name="connsiteX12" fmla="*/ 2299446 w 12191999"/>
                <a:gd name="connsiteY12" fmla="*/ 1558056 h 2311729"/>
                <a:gd name="connsiteX13" fmla="*/ 2381189 w 12191999"/>
                <a:gd name="connsiteY13" fmla="*/ 1657129 h 2311729"/>
                <a:gd name="connsiteX14" fmla="*/ 2427737 w 12191999"/>
                <a:gd name="connsiteY14" fmla="*/ 1596410 h 2311729"/>
                <a:gd name="connsiteX15" fmla="*/ 3069771 w 12191999"/>
                <a:gd name="connsiteY15" fmla="*/ 1302987 h 2311729"/>
                <a:gd name="connsiteX16" fmla="*/ 3544503 w 12191999"/>
                <a:gd name="connsiteY16" fmla="*/ 1447998 h 2311729"/>
                <a:gd name="connsiteX17" fmla="*/ 3657745 w 12191999"/>
                <a:gd name="connsiteY17" fmla="*/ 1541431 h 2311729"/>
                <a:gd name="connsiteX18" fmla="*/ 3713651 w 12191999"/>
                <a:gd name="connsiteY18" fmla="*/ 1519404 h 2311729"/>
                <a:gd name="connsiteX19" fmla="*/ 3897086 w 12191999"/>
                <a:gd name="connsiteY19" fmla="*/ 1491671 h 2311729"/>
                <a:gd name="connsiteX20" fmla="*/ 4241977 w 12191999"/>
                <a:gd name="connsiteY20" fmla="*/ 1597020 h 2311729"/>
                <a:gd name="connsiteX21" fmla="*/ 4317999 w 12191999"/>
                <a:gd name="connsiteY21" fmla="*/ 1659743 h 2311729"/>
                <a:gd name="connsiteX22" fmla="*/ 4359994 w 12191999"/>
                <a:gd name="connsiteY22" fmla="*/ 1582372 h 2311729"/>
                <a:gd name="connsiteX23" fmla="*/ 5021945 w 12191999"/>
                <a:gd name="connsiteY23" fmla="*/ 1230415 h 2311729"/>
                <a:gd name="connsiteX24" fmla="*/ 5757498 w 12191999"/>
                <a:gd name="connsiteY24" fmla="*/ 1717972 h 2311729"/>
                <a:gd name="connsiteX25" fmla="*/ 5775109 w 12191999"/>
                <a:gd name="connsiteY25" fmla="*/ 1774705 h 2311729"/>
                <a:gd name="connsiteX26" fmla="*/ 5877396 w 12191999"/>
                <a:gd name="connsiteY26" fmla="*/ 1742952 h 2311729"/>
                <a:gd name="connsiteX27" fmla="*/ 5994403 w 12191999"/>
                <a:gd name="connsiteY27" fmla="*/ 1731157 h 2311729"/>
                <a:gd name="connsiteX28" fmla="*/ 6319003 w 12191999"/>
                <a:gd name="connsiteY28" fmla="*/ 1830310 h 2311729"/>
                <a:gd name="connsiteX29" fmla="*/ 6349718 w 12191999"/>
                <a:gd name="connsiteY29" fmla="*/ 1855653 h 2311729"/>
                <a:gd name="connsiteX30" fmla="*/ 6372196 w 12191999"/>
                <a:gd name="connsiteY30" fmla="*/ 1783240 h 2311729"/>
                <a:gd name="connsiteX31" fmla="*/ 7228113 w 12191999"/>
                <a:gd name="connsiteY31" fmla="*/ 1215901 h 2311729"/>
                <a:gd name="connsiteX32" fmla="*/ 7884955 w 12191999"/>
                <a:gd name="connsiteY32" fmla="*/ 1487974 h 2311729"/>
                <a:gd name="connsiteX33" fmla="*/ 7933395 w 12191999"/>
                <a:gd name="connsiteY33" fmla="*/ 1546684 h 2311729"/>
                <a:gd name="connsiteX34" fmla="*/ 8036368 w 12191999"/>
                <a:gd name="connsiteY34" fmla="*/ 1487498 h 2311729"/>
                <a:gd name="connsiteX35" fmla="*/ 8432799 w 12191999"/>
                <a:gd name="connsiteY35" fmla="*/ 1397328 h 2311729"/>
                <a:gd name="connsiteX36" fmla="*/ 9191035 w 12191999"/>
                <a:gd name="connsiteY36" fmla="*/ 1800479 h 2311729"/>
                <a:gd name="connsiteX37" fmla="*/ 9210518 w 12191999"/>
                <a:gd name="connsiteY37" fmla="*/ 1836373 h 2311729"/>
                <a:gd name="connsiteX38" fmla="*/ 9258709 w 12191999"/>
                <a:gd name="connsiteY38" fmla="*/ 1810216 h 2311729"/>
                <a:gd name="connsiteX39" fmla="*/ 9470570 w 12191999"/>
                <a:gd name="connsiteY39" fmla="*/ 1767443 h 2311729"/>
                <a:gd name="connsiteX40" fmla="*/ 9682431 w 12191999"/>
                <a:gd name="connsiteY40" fmla="*/ 1810216 h 2311729"/>
                <a:gd name="connsiteX41" fmla="*/ 9768141 w 12191999"/>
                <a:gd name="connsiteY41" fmla="*/ 1856738 h 2311729"/>
                <a:gd name="connsiteX42" fmla="*/ 9791010 w 12191999"/>
                <a:gd name="connsiteY42" fmla="*/ 1783067 h 2311729"/>
                <a:gd name="connsiteX43" fmla="*/ 10570028 w 12191999"/>
                <a:gd name="connsiteY43" fmla="*/ 1266699 h 2311729"/>
                <a:gd name="connsiteX44" fmla="*/ 10821441 w 12191999"/>
                <a:gd name="connsiteY44" fmla="*/ 1304709 h 2311729"/>
                <a:gd name="connsiteX45" fmla="*/ 10893902 w 12191999"/>
                <a:gd name="connsiteY45" fmla="*/ 1333259 h 2311729"/>
                <a:gd name="connsiteX46" fmla="*/ 10916253 w 12191999"/>
                <a:gd name="connsiteY46" fmla="*/ 1261255 h 2311729"/>
                <a:gd name="connsiteX47" fmla="*/ 11444514 w 12191999"/>
                <a:gd name="connsiteY47" fmla="*/ 911100 h 2311729"/>
                <a:gd name="connsiteX48" fmla="*/ 11446790 w 12191999"/>
                <a:gd name="connsiteY48" fmla="*/ 911330 h 2311729"/>
                <a:gd name="connsiteX49" fmla="*/ 11437256 w 12191999"/>
                <a:gd name="connsiteY49" fmla="*/ 816759 h 2311729"/>
                <a:gd name="connsiteX50" fmla="*/ 12173467 w 12191999"/>
                <a:gd name="connsiteY50" fmla="*/ 936 h 231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2191999" h="2311729">
                  <a:moveTo>
                    <a:pt x="12191999" y="0"/>
                  </a:moveTo>
                  <a:lnTo>
                    <a:pt x="12191999" y="2311729"/>
                  </a:lnTo>
                  <a:lnTo>
                    <a:pt x="0" y="2311729"/>
                  </a:lnTo>
                  <a:lnTo>
                    <a:pt x="0" y="2020458"/>
                  </a:lnTo>
                  <a:lnTo>
                    <a:pt x="0" y="237172"/>
                  </a:lnTo>
                  <a:lnTo>
                    <a:pt x="63480" y="213939"/>
                  </a:lnTo>
                  <a:cubicBezTo>
                    <a:pt x="153468" y="185949"/>
                    <a:pt x="249145" y="170871"/>
                    <a:pt x="348343" y="170871"/>
                  </a:cubicBezTo>
                  <a:cubicBezTo>
                    <a:pt x="877401" y="170871"/>
                    <a:pt x="1306287" y="599757"/>
                    <a:pt x="1306287" y="1128815"/>
                  </a:cubicBezTo>
                  <a:cubicBezTo>
                    <a:pt x="1306287" y="1194948"/>
                    <a:pt x="1299586" y="1259515"/>
                    <a:pt x="1286825" y="1321874"/>
                  </a:cubicBezTo>
                  <a:lnTo>
                    <a:pt x="1256605" y="1419229"/>
                  </a:lnTo>
                  <a:lnTo>
                    <a:pt x="1344679" y="1371424"/>
                  </a:lnTo>
                  <a:cubicBezTo>
                    <a:pt x="1448867" y="1327356"/>
                    <a:pt x="1563416" y="1302987"/>
                    <a:pt x="1683656" y="1302987"/>
                  </a:cubicBezTo>
                  <a:cubicBezTo>
                    <a:pt x="1924137" y="1302987"/>
                    <a:pt x="2141852" y="1400461"/>
                    <a:pt x="2299446" y="1558056"/>
                  </a:cubicBezTo>
                  <a:lnTo>
                    <a:pt x="2381189" y="1657129"/>
                  </a:lnTo>
                  <a:lnTo>
                    <a:pt x="2427737" y="1596410"/>
                  </a:lnTo>
                  <a:cubicBezTo>
                    <a:pt x="2583425" y="1416679"/>
                    <a:pt x="2813321" y="1302987"/>
                    <a:pt x="3069771" y="1302987"/>
                  </a:cubicBezTo>
                  <a:cubicBezTo>
                    <a:pt x="3245622" y="1302987"/>
                    <a:pt x="3408987" y="1356446"/>
                    <a:pt x="3544503" y="1447998"/>
                  </a:cubicBezTo>
                  <a:lnTo>
                    <a:pt x="3657745" y="1541431"/>
                  </a:lnTo>
                  <a:lnTo>
                    <a:pt x="3713651" y="1519404"/>
                  </a:lnTo>
                  <a:cubicBezTo>
                    <a:pt x="3771598" y="1501381"/>
                    <a:pt x="3833208" y="1491671"/>
                    <a:pt x="3897086" y="1491671"/>
                  </a:cubicBezTo>
                  <a:cubicBezTo>
                    <a:pt x="4024841" y="1491671"/>
                    <a:pt x="4143526" y="1530508"/>
                    <a:pt x="4241977" y="1597020"/>
                  </a:cubicBezTo>
                  <a:lnTo>
                    <a:pt x="4317999" y="1659743"/>
                  </a:lnTo>
                  <a:lnTo>
                    <a:pt x="4359994" y="1582372"/>
                  </a:lnTo>
                  <a:cubicBezTo>
                    <a:pt x="4503453" y="1370026"/>
                    <a:pt x="4746395" y="1230415"/>
                    <a:pt x="5021945" y="1230415"/>
                  </a:cubicBezTo>
                  <a:cubicBezTo>
                    <a:pt x="5352605" y="1230415"/>
                    <a:pt x="5636309" y="1431455"/>
                    <a:pt x="5757498" y="1717972"/>
                  </a:cubicBezTo>
                  <a:lnTo>
                    <a:pt x="5775109" y="1774705"/>
                  </a:lnTo>
                  <a:lnTo>
                    <a:pt x="5877396" y="1742952"/>
                  </a:lnTo>
                  <a:cubicBezTo>
                    <a:pt x="5915189" y="1735219"/>
                    <a:pt x="5954321" y="1731157"/>
                    <a:pt x="5994403" y="1731157"/>
                  </a:cubicBezTo>
                  <a:cubicBezTo>
                    <a:pt x="6114640" y="1731157"/>
                    <a:pt x="6226343" y="1767710"/>
                    <a:pt x="6319003" y="1830310"/>
                  </a:cubicBezTo>
                  <a:lnTo>
                    <a:pt x="6349718" y="1855653"/>
                  </a:lnTo>
                  <a:lnTo>
                    <a:pt x="6372196" y="1783240"/>
                  </a:lnTo>
                  <a:cubicBezTo>
                    <a:pt x="6513213" y="1449839"/>
                    <a:pt x="6843343" y="1215901"/>
                    <a:pt x="7228113" y="1215901"/>
                  </a:cubicBezTo>
                  <a:cubicBezTo>
                    <a:pt x="7484626" y="1215901"/>
                    <a:pt x="7716855" y="1319874"/>
                    <a:pt x="7884955" y="1487974"/>
                  </a:cubicBezTo>
                  <a:lnTo>
                    <a:pt x="7933395" y="1546684"/>
                  </a:lnTo>
                  <a:lnTo>
                    <a:pt x="8036368" y="1487498"/>
                  </a:lnTo>
                  <a:cubicBezTo>
                    <a:pt x="8156294" y="1429711"/>
                    <a:pt x="8290765" y="1397328"/>
                    <a:pt x="8432799" y="1397328"/>
                  </a:cubicBezTo>
                  <a:cubicBezTo>
                    <a:pt x="8748430" y="1397328"/>
                    <a:pt x="9026710" y="1557246"/>
                    <a:pt x="9191035" y="1800479"/>
                  </a:cubicBezTo>
                  <a:lnTo>
                    <a:pt x="9210518" y="1836373"/>
                  </a:lnTo>
                  <a:lnTo>
                    <a:pt x="9258709" y="1810216"/>
                  </a:lnTo>
                  <a:cubicBezTo>
                    <a:pt x="9323827" y="1782674"/>
                    <a:pt x="9395420" y="1767443"/>
                    <a:pt x="9470570" y="1767443"/>
                  </a:cubicBezTo>
                  <a:cubicBezTo>
                    <a:pt x="9545720" y="1767443"/>
                    <a:pt x="9617313" y="1782674"/>
                    <a:pt x="9682431" y="1810216"/>
                  </a:cubicBezTo>
                  <a:lnTo>
                    <a:pt x="9768141" y="1856738"/>
                  </a:lnTo>
                  <a:lnTo>
                    <a:pt x="9791010" y="1783067"/>
                  </a:lnTo>
                  <a:cubicBezTo>
                    <a:pt x="9919358" y="1479619"/>
                    <a:pt x="10219827" y="1266699"/>
                    <a:pt x="10570028" y="1266699"/>
                  </a:cubicBezTo>
                  <a:cubicBezTo>
                    <a:pt x="10657578" y="1266699"/>
                    <a:pt x="10742020" y="1280007"/>
                    <a:pt x="10821441" y="1304709"/>
                  </a:cubicBezTo>
                  <a:lnTo>
                    <a:pt x="10893902" y="1333259"/>
                  </a:lnTo>
                  <a:lnTo>
                    <a:pt x="10916253" y="1261255"/>
                  </a:lnTo>
                  <a:cubicBezTo>
                    <a:pt x="11003287" y="1055484"/>
                    <a:pt x="11207039" y="911100"/>
                    <a:pt x="11444514" y="911100"/>
                  </a:cubicBezTo>
                  <a:lnTo>
                    <a:pt x="11446790" y="911330"/>
                  </a:lnTo>
                  <a:lnTo>
                    <a:pt x="11437256" y="816759"/>
                  </a:lnTo>
                  <a:cubicBezTo>
                    <a:pt x="11437256" y="392161"/>
                    <a:pt x="11759948" y="42931"/>
                    <a:pt x="12173467" y="936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  <a:effectLst>
              <a:innerShdw blurRad="266700" dist="139700" dir="16200000">
                <a:srgbClr val="18ACCA">
                  <a:alpha val="3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2380" y="-214182"/>
            <a:ext cx="2591951" cy="2467172"/>
          </a:xfrm>
          <a:prstGeom prst="rect">
            <a:avLst/>
          </a:prstGeom>
        </p:spPr>
      </p:pic>
      <p:sp>
        <p:nvSpPr>
          <p:cNvPr id="31" name="Freeform 6"/>
          <p:cNvSpPr>
            <a:spLocks/>
          </p:cNvSpPr>
          <p:nvPr/>
        </p:nvSpPr>
        <p:spPr bwMode="auto">
          <a:xfrm>
            <a:off x="9247058" y="1196751"/>
            <a:ext cx="2536780" cy="939409"/>
          </a:xfrm>
          <a:custGeom>
            <a:avLst/>
            <a:gdLst>
              <a:gd name="T0" fmla="*/ 159 w 818"/>
              <a:gd name="T1" fmla="*/ 145 h 303"/>
              <a:gd name="T2" fmla="*/ 184 w 818"/>
              <a:gd name="T3" fmla="*/ 127 h 303"/>
              <a:gd name="T4" fmla="*/ 215 w 818"/>
              <a:gd name="T5" fmla="*/ 132 h 303"/>
              <a:gd name="T6" fmla="*/ 233 w 818"/>
              <a:gd name="T7" fmla="*/ 117 h 303"/>
              <a:gd name="T8" fmla="*/ 249 w 818"/>
              <a:gd name="T9" fmla="*/ 117 h 303"/>
              <a:gd name="T10" fmla="*/ 282 w 818"/>
              <a:gd name="T11" fmla="*/ 61 h 303"/>
              <a:gd name="T12" fmla="*/ 336 w 818"/>
              <a:gd name="T13" fmla="*/ 64 h 303"/>
              <a:gd name="T14" fmla="*/ 403 w 818"/>
              <a:gd name="T15" fmla="*/ 10 h 303"/>
              <a:gd name="T16" fmla="*/ 460 w 818"/>
              <a:gd name="T17" fmla="*/ 53 h 303"/>
              <a:gd name="T18" fmla="*/ 541 w 818"/>
              <a:gd name="T19" fmla="*/ 34 h 303"/>
              <a:gd name="T20" fmla="*/ 595 w 818"/>
              <a:gd name="T21" fmla="*/ 72 h 303"/>
              <a:gd name="T22" fmla="*/ 669 w 818"/>
              <a:gd name="T23" fmla="*/ 77 h 303"/>
              <a:gd name="T24" fmla="*/ 707 w 818"/>
              <a:gd name="T25" fmla="*/ 115 h 303"/>
              <a:gd name="T26" fmla="*/ 795 w 818"/>
              <a:gd name="T27" fmla="*/ 133 h 303"/>
              <a:gd name="T28" fmla="*/ 802 w 818"/>
              <a:gd name="T29" fmla="*/ 191 h 303"/>
              <a:gd name="T30" fmla="*/ 772 w 818"/>
              <a:gd name="T31" fmla="*/ 249 h 303"/>
              <a:gd name="T32" fmla="*/ 705 w 818"/>
              <a:gd name="T33" fmla="*/ 253 h 303"/>
              <a:gd name="T34" fmla="*/ 667 w 818"/>
              <a:gd name="T35" fmla="*/ 275 h 303"/>
              <a:gd name="T36" fmla="*/ 603 w 818"/>
              <a:gd name="T37" fmla="*/ 264 h 303"/>
              <a:gd name="T38" fmla="*/ 561 w 818"/>
              <a:gd name="T39" fmla="*/ 290 h 303"/>
              <a:gd name="T40" fmla="*/ 518 w 818"/>
              <a:gd name="T41" fmla="*/ 284 h 303"/>
              <a:gd name="T42" fmla="*/ 450 w 818"/>
              <a:gd name="T43" fmla="*/ 302 h 303"/>
              <a:gd name="T44" fmla="*/ 388 w 818"/>
              <a:gd name="T45" fmla="*/ 277 h 303"/>
              <a:gd name="T46" fmla="*/ 331 w 818"/>
              <a:gd name="T47" fmla="*/ 298 h 303"/>
              <a:gd name="T48" fmla="*/ 285 w 818"/>
              <a:gd name="T49" fmla="*/ 278 h 303"/>
              <a:gd name="T50" fmla="*/ 242 w 818"/>
              <a:gd name="T51" fmla="*/ 286 h 303"/>
              <a:gd name="T52" fmla="*/ 194 w 818"/>
              <a:gd name="T53" fmla="*/ 252 h 303"/>
              <a:gd name="T54" fmla="*/ 131 w 818"/>
              <a:gd name="T55" fmla="*/ 263 h 303"/>
              <a:gd name="T56" fmla="*/ 92 w 818"/>
              <a:gd name="T57" fmla="*/ 228 h 303"/>
              <a:gd name="T58" fmla="*/ 21 w 818"/>
              <a:gd name="T59" fmla="*/ 224 h 303"/>
              <a:gd name="T60" fmla="*/ 56 w 818"/>
              <a:gd name="T61" fmla="*/ 171 h 303"/>
              <a:gd name="T62" fmla="*/ 88 w 818"/>
              <a:gd name="T63" fmla="*/ 172 h 303"/>
              <a:gd name="T64" fmla="*/ 107 w 818"/>
              <a:gd name="T65" fmla="*/ 148 h 303"/>
              <a:gd name="T66" fmla="*/ 159 w 818"/>
              <a:gd name="T67" fmla="*/ 14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18" h="303">
                <a:moveTo>
                  <a:pt x="159" y="145"/>
                </a:moveTo>
                <a:cubicBezTo>
                  <a:pt x="159" y="145"/>
                  <a:pt x="166" y="131"/>
                  <a:pt x="184" y="127"/>
                </a:cubicBezTo>
                <a:cubicBezTo>
                  <a:pt x="200" y="123"/>
                  <a:pt x="215" y="132"/>
                  <a:pt x="215" y="132"/>
                </a:cubicBezTo>
                <a:cubicBezTo>
                  <a:pt x="215" y="132"/>
                  <a:pt x="225" y="120"/>
                  <a:pt x="233" y="117"/>
                </a:cubicBezTo>
                <a:cubicBezTo>
                  <a:pt x="240" y="115"/>
                  <a:pt x="249" y="117"/>
                  <a:pt x="249" y="117"/>
                </a:cubicBezTo>
                <a:cubicBezTo>
                  <a:pt x="249" y="117"/>
                  <a:pt x="246" y="71"/>
                  <a:pt x="282" y="61"/>
                </a:cubicBezTo>
                <a:cubicBezTo>
                  <a:pt x="315" y="51"/>
                  <a:pt x="336" y="64"/>
                  <a:pt x="336" y="64"/>
                </a:cubicBezTo>
                <a:cubicBezTo>
                  <a:pt x="336" y="64"/>
                  <a:pt x="353" y="0"/>
                  <a:pt x="403" y="10"/>
                </a:cubicBezTo>
                <a:cubicBezTo>
                  <a:pt x="453" y="20"/>
                  <a:pt x="460" y="53"/>
                  <a:pt x="460" y="53"/>
                </a:cubicBezTo>
                <a:cubicBezTo>
                  <a:pt x="460" y="53"/>
                  <a:pt x="495" y="21"/>
                  <a:pt x="541" y="34"/>
                </a:cubicBezTo>
                <a:cubicBezTo>
                  <a:pt x="577" y="45"/>
                  <a:pt x="595" y="72"/>
                  <a:pt x="595" y="72"/>
                </a:cubicBezTo>
                <a:cubicBezTo>
                  <a:pt x="595" y="72"/>
                  <a:pt x="640" y="61"/>
                  <a:pt x="669" y="77"/>
                </a:cubicBezTo>
                <a:cubicBezTo>
                  <a:pt x="698" y="92"/>
                  <a:pt x="707" y="115"/>
                  <a:pt x="707" y="115"/>
                </a:cubicBezTo>
                <a:cubicBezTo>
                  <a:pt x="707" y="115"/>
                  <a:pt x="773" y="95"/>
                  <a:pt x="795" y="133"/>
                </a:cubicBezTo>
                <a:cubicBezTo>
                  <a:pt x="818" y="171"/>
                  <a:pt x="802" y="191"/>
                  <a:pt x="802" y="191"/>
                </a:cubicBezTo>
                <a:cubicBezTo>
                  <a:pt x="802" y="191"/>
                  <a:pt x="808" y="237"/>
                  <a:pt x="772" y="249"/>
                </a:cubicBezTo>
                <a:cubicBezTo>
                  <a:pt x="728" y="264"/>
                  <a:pt x="705" y="253"/>
                  <a:pt x="705" y="253"/>
                </a:cubicBezTo>
                <a:cubicBezTo>
                  <a:pt x="705" y="253"/>
                  <a:pt x="703" y="267"/>
                  <a:pt x="667" y="275"/>
                </a:cubicBezTo>
                <a:cubicBezTo>
                  <a:pt x="631" y="283"/>
                  <a:pt x="603" y="264"/>
                  <a:pt x="603" y="264"/>
                </a:cubicBezTo>
                <a:cubicBezTo>
                  <a:pt x="603" y="264"/>
                  <a:pt x="596" y="290"/>
                  <a:pt x="561" y="290"/>
                </a:cubicBezTo>
                <a:cubicBezTo>
                  <a:pt x="526" y="290"/>
                  <a:pt x="518" y="284"/>
                  <a:pt x="518" y="284"/>
                </a:cubicBezTo>
                <a:cubicBezTo>
                  <a:pt x="518" y="284"/>
                  <a:pt x="485" y="303"/>
                  <a:pt x="450" y="302"/>
                </a:cubicBezTo>
                <a:cubicBezTo>
                  <a:pt x="418" y="301"/>
                  <a:pt x="388" y="277"/>
                  <a:pt x="388" y="277"/>
                </a:cubicBezTo>
                <a:cubicBezTo>
                  <a:pt x="388" y="277"/>
                  <a:pt x="369" y="300"/>
                  <a:pt x="331" y="298"/>
                </a:cubicBezTo>
                <a:cubicBezTo>
                  <a:pt x="291" y="296"/>
                  <a:pt x="293" y="280"/>
                  <a:pt x="285" y="278"/>
                </a:cubicBezTo>
                <a:cubicBezTo>
                  <a:pt x="278" y="277"/>
                  <a:pt x="260" y="290"/>
                  <a:pt x="242" y="286"/>
                </a:cubicBezTo>
                <a:cubicBezTo>
                  <a:pt x="220" y="282"/>
                  <a:pt x="194" y="252"/>
                  <a:pt x="194" y="252"/>
                </a:cubicBezTo>
                <a:cubicBezTo>
                  <a:pt x="194" y="252"/>
                  <a:pt x="154" y="270"/>
                  <a:pt x="131" y="263"/>
                </a:cubicBezTo>
                <a:cubicBezTo>
                  <a:pt x="108" y="256"/>
                  <a:pt x="92" y="228"/>
                  <a:pt x="92" y="228"/>
                </a:cubicBezTo>
                <a:cubicBezTo>
                  <a:pt x="80" y="238"/>
                  <a:pt x="42" y="233"/>
                  <a:pt x="21" y="224"/>
                </a:cubicBezTo>
                <a:cubicBezTo>
                  <a:pt x="0" y="215"/>
                  <a:pt x="16" y="172"/>
                  <a:pt x="56" y="171"/>
                </a:cubicBezTo>
                <a:cubicBezTo>
                  <a:pt x="71" y="170"/>
                  <a:pt x="88" y="172"/>
                  <a:pt x="88" y="172"/>
                </a:cubicBezTo>
                <a:cubicBezTo>
                  <a:pt x="88" y="172"/>
                  <a:pt x="101" y="155"/>
                  <a:pt x="107" y="148"/>
                </a:cubicBezTo>
                <a:cubicBezTo>
                  <a:pt x="118" y="138"/>
                  <a:pt x="140" y="136"/>
                  <a:pt x="159" y="145"/>
                </a:cubicBezTo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2" y="3975817"/>
            <a:ext cx="2052005" cy="2536506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517"/>
          <a:stretch/>
        </p:blipFill>
        <p:spPr>
          <a:xfrm>
            <a:off x="27054" y="978019"/>
            <a:ext cx="2842187" cy="1828588"/>
          </a:xfrm>
          <a:prstGeom prst="rect">
            <a:avLst/>
          </a:prstGeom>
        </p:spPr>
      </p:pic>
      <p:grpSp>
        <p:nvGrpSpPr>
          <p:cNvPr id="70" name="组合 69"/>
          <p:cNvGrpSpPr/>
          <p:nvPr/>
        </p:nvGrpSpPr>
        <p:grpSpPr>
          <a:xfrm rot="2224307">
            <a:off x="9224962" y="768313"/>
            <a:ext cx="639755" cy="627991"/>
            <a:chOff x="10646778" y="4753862"/>
            <a:chExt cx="751521" cy="737702"/>
          </a:xfrm>
        </p:grpSpPr>
        <p:sp>
          <p:nvSpPr>
            <p:cNvPr id="71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73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FF00"/>
              </a:solidFill>
              <a:ln w="15875">
                <a:solidFill>
                  <a:srgbClr val="FFFF00"/>
                </a:solidFill>
              </a:ln>
              <a:effectLst>
                <a:innerShdw blurRad="292100">
                  <a:srgbClr val="FFC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 rot="2427509">
            <a:off x="6329817" y="383994"/>
            <a:ext cx="661032" cy="648877"/>
            <a:chOff x="10646778" y="4753862"/>
            <a:chExt cx="751521" cy="737702"/>
          </a:xfrm>
        </p:grpSpPr>
        <p:sp>
          <p:nvSpPr>
            <p:cNvPr id="77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79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8AFA4C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76CE0C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 rot="610562">
            <a:off x="9694230" y="4089853"/>
            <a:ext cx="477936" cy="469148"/>
            <a:chOff x="10646778" y="4753862"/>
            <a:chExt cx="751521" cy="737702"/>
          </a:xfrm>
        </p:grpSpPr>
        <p:sp>
          <p:nvSpPr>
            <p:cNvPr id="83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85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8FA7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FF5B76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" t="8114" b="7145"/>
          <a:stretch/>
        </p:blipFill>
        <p:spPr>
          <a:xfrm>
            <a:off x="1614097" y="149995"/>
            <a:ext cx="2047599" cy="1656048"/>
          </a:xfrm>
          <a:prstGeom prst="rect">
            <a:avLst/>
          </a:prstGeom>
        </p:spPr>
      </p:pic>
      <p:pic>
        <p:nvPicPr>
          <p:cNvPr id="91" name="忧伤与快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587587" y="-760366"/>
            <a:ext cx="487363" cy="4873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871156" y="6162761"/>
            <a:ext cx="2291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/>
              <a:t>汇报人：</a:t>
            </a:r>
            <a:r>
              <a:rPr lang="en-US" altLang="zh-CN" dirty="0" smtClean="0"/>
              <a:t>xxx</a:t>
            </a:r>
          </a:p>
          <a:p>
            <a:pPr algn="ctr"/>
            <a:r>
              <a:rPr lang="zh-CN" altLang="en-US" dirty="0" smtClean="0"/>
              <a:t>日期：</a:t>
            </a:r>
            <a:r>
              <a:rPr lang="en-US" altLang="zh-CN" dirty="0" smtClean="0"/>
              <a:t>XX</a:t>
            </a:r>
            <a:r>
              <a:rPr lang="zh-CN" altLang="en-US" dirty="0" smtClean="0"/>
              <a:t>年</a:t>
            </a:r>
            <a:r>
              <a:rPr lang="en-US" altLang="zh-CN" dirty="0" smtClean="0"/>
              <a:t>XX</a:t>
            </a:r>
            <a:r>
              <a:rPr lang="zh-CN" altLang="en-US" dirty="0" smtClean="0"/>
              <a:t>月</a:t>
            </a:r>
            <a:r>
              <a:rPr lang="en-US" altLang="zh-CN" dirty="0" smtClean="0"/>
              <a:t>XX</a:t>
            </a:r>
            <a:r>
              <a:rPr lang="zh-CN" altLang="en-US" dirty="0" smtClean="0"/>
              <a:t>日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4972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3 -6.35838E-7 L -3.03181E-6 -6.35838E-7 " pathEditMode="relative" rAng="0" ptsTypes="AA">
                                      <p:cBhvr>
                                        <p:cTn id="26" dur="3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2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3" presetClass="path" presetSubtype="0" repeatCount="300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9311E-6 -4.16185E-6 L 0.04805 -4.16185E-6 " pathEditMode="relative" rAng="0" ptsTypes="AA">
                                      <p:cBhvr>
                                        <p:cTn id="38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4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45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45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72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" presetClass="entr" presetSubtype="6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1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31" grpId="0" animBg="1"/>
      <p:bldP spid="31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4595446"/>
            <a:ext cx="6346925" cy="2262554"/>
            <a:chOff x="0" y="4595446"/>
            <a:chExt cx="6346925" cy="2262554"/>
          </a:xfrm>
        </p:grpSpPr>
        <p:sp>
          <p:nvSpPr>
            <p:cNvPr id="44" name="任意多边形 43"/>
            <p:cNvSpPr/>
            <p:nvPr/>
          </p:nvSpPr>
          <p:spPr>
            <a:xfrm>
              <a:off x="0" y="4611187"/>
              <a:ext cx="6302768" cy="2246813"/>
            </a:xfrm>
            <a:custGeom>
              <a:avLst/>
              <a:gdLst>
                <a:gd name="connsiteX0" fmla="*/ 0 w 6302768"/>
                <a:gd name="connsiteY0" fmla="*/ 0 h 2246813"/>
                <a:gd name="connsiteX1" fmla="*/ 529046 w 6302768"/>
                <a:gd name="connsiteY1" fmla="*/ 529046 h 2246813"/>
                <a:gd name="connsiteX2" fmla="*/ 518298 w 6302768"/>
                <a:gd name="connsiteY2" fmla="*/ 635667 h 2246813"/>
                <a:gd name="connsiteX3" fmla="*/ 518255 w 6302768"/>
                <a:gd name="connsiteY3" fmla="*/ 635806 h 2246813"/>
                <a:gd name="connsiteX4" fmla="*/ 549544 w 6302768"/>
                <a:gd name="connsiteY4" fmla="*/ 638960 h 2246813"/>
                <a:gd name="connsiteX5" fmla="*/ 941024 w 6302768"/>
                <a:gd name="connsiteY5" fmla="*/ 922250 h 2246813"/>
                <a:gd name="connsiteX6" fmla="*/ 953618 w 6302768"/>
                <a:gd name="connsiteY6" fmla="*/ 949245 h 2246813"/>
                <a:gd name="connsiteX7" fmla="*/ 1023820 w 6302768"/>
                <a:gd name="connsiteY7" fmla="*/ 911140 h 2246813"/>
                <a:gd name="connsiteX8" fmla="*/ 1201783 w 6302768"/>
                <a:gd name="connsiteY8" fmla="*/ 875211 h 2246813"/>
                <a:gd name="connsiteX9" fmla="*/ 1623054 w 6302768"/>
                <a:gd name="connsiteY9" fmla="*/ 1154448 h 2246813"/>
                <a:gd name="connsiteX10" fmla="*/ 1641912 w 6302768"/>
                <a:gd name="connsiteY10" fmla="*/ 1215198 h 2246813"/>
                <a:gd name="connsiteX11" fmla="*/ 1685221 w 6302768"/>
                <a:gd name="connsiteY11" fmla="*/ 1162707 h 2246813"/>
                <a:gd name="connsiteX12" fmla="*/ 2063931 w 6302768"/>
                <a:gd name="connsiteY12" fmla="*/ 1005840 h 2246813"/>
                <a:gd name="connsiteX13" fmla="*/ 2363377 w 6302768"/>
                <a:gd name="connsiteY13" fmla="*/ 1097308 h 2246813"/>
                <a:gd name="connsiteX14" fmla="*/ 2409428 w 6302768"/>
                <a:gd name="connsiteY14" fmla="*/ 1135304 h 2246813"/>
                <a:gd name="connsiteX15" fmla="*/ 2480562 w 6302768"/>
                <a:gd name="connsiteY15" fmla="*/ 1076613 h 2246813"/>
                <a:gd name="connsiteX16" fmla="*/ 2926079 w 6302768"/>
                <a:gd name="connsiteY16" fmla="*/ 940526 h 2246813"/>
                <a:gd name="connsiteX17" fmla="*/ 3722913 w 6302768"/>
                <a:gd name="connsiteY17" fmla="*/ 1737360 h 2246813"/>
                <a:gd name="connsiteX18" fmla="*/ 3716237 w 6302768"/>
                <a:gd name="connsiteY18" fmla="*/ 1825599 h 2246813"/>
                <a:gd name="connsiteX19" fmla="*/ 3728546 w 6302768"/>
                <a:gd name="connsiteY19" fmla="*/ 1815443 h 2246813"/>
                <a:gd name="connsiteX20" fmla="*/ 3984171 w 6302768"/>
                <a:gd name="connsiteY20" fmla="*/ 1737360 h 2246813"/>
                <a:gd name="connsiteX21" fmla="*/ 4363289 w 6302768"/>
                <a:gd name="connsiteY21" fmla="*/ 1938935 h 2246813"/>
                <a:gd name="connsiteX22" fmla="*/ 4386727 w 6302768"/>
                <a:gd name="connsiteY22" fmla="*/ 1982117 h 2246813"/>
                <a:gd name="connsiteX23" fmla="*/ 4407931 w 6302768"/>
                <a:gd name="connsiteY23" fmla="*/ 1913809 h 2246813"/>
                <a:gd name="connsiteX24" fmla="*/ 5087982 w 6302768"/>
                <a:gd name="connsiteY24" fmla="*/ 1463040 h 2246813"/>
                <a:gd name="connsiteX25" fmla="*/ 5768034 w 6302768"/>
                <a:gd name="connsiteY25" fmla="*/ 1913808 h 2246813"/>
                <a:gd name="connsiteX26" fmla="*/ 5783337 w 6302768"/>
                <a:gd name="connsiteY26" fmla="*/ 1963108 h 2246813"/>
                <a:gd name="connsiteX27" fmla="*/ 5810304 w 6302768"/>
                <a:gd name="connsiteY27" fmla="*/ 1948471 h 2246813"/>
                <a:gd name="connsiteX28" fmla="*/ 5950132 w 6302768"/>
                <a:gd name="connsiteY28" fmla="*/ 1920241 h 2246813"/>
                <a:gd name="connsiteX29" fmla="*/ 6281131 w 6302768"/>
                <a:gd name="connsiteY29" fmla="*/ 2139642 h 2246813"/>
                <a:gd name="connsiteX30" fmla="*/ 6302768 w 6302768"/>
                <a:gd name="connsiteY30" fmla="*/ 2246812 h 2246813"/>
                <a:gd name="connsiteX31" fmla="*/ 4585063 w 6302768"/>
                <a:gd name="connsiteY31" fmla="*/ 2246812 h 2246813"/>
                <a:gd name="connsiteX32" fmla="*/ 4585063 w 6302768"/>
                <a:gd name="connsiteY32" fmla="*/ 2246813 h 2246813"/>
                <a:gd name="connsiteX33" fmla="*/ 0 w 6302768"/>
                <a:gd name="connsiteY33" fmla="*/ 2246813 h 2246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302768" h="2246813">
                  <a:moveTo>
                    <a:pt x="0" y="0"/>
                  </a:moveTo>
                  <a:cubicBezTo>
                    <a:pt x="292184" y="0"/>
                    <a:pt x="529046" y="236862"/>
                    <a:pt x="529046" y="529046"/>
                  </a:cubicBezTo>
                  <a:cubicBezTo>
                    <a:pt x="529046" y="565569"/>
                    <a:pt x="525345" y="601228"/>
                    <a:pt x="518298" y="635667"/>
                  </a:cubicBezTo>
                  <a:lnTo>
                    <a:pt x="518255" y="635806"/>
                  </a:lnTo>
                  <a:lnTo>
                    <a:pt x="549544" y="638960"/>
                  </a:lnTo>
                  <a:cubicBezTo>
                    <a:pt x="716958" y="673218"/>
                    <a:pt x="858449" y="778645"/>
                    <a:pt x="941024" y="922250"/>
                  </a:cubicBezTo>
                  <a:lnTo>
                    <a:pt x="953618" y="949245"/>
                  </a:lnTo>
                  <a:lnTo>
                    <a:pt x="1023820" y="911140"/>
                  </a:lnTo>
                  <a:cubicBezTo>
                    <a:pt x="1078519" y="888005"/>
                    <a:pt x="1138657" y="875211"/>
                    <a:pt x="1201783" y="875211"/>
                  </a:cubicBezTo>
                  <a:cubicBezTo>
                    <a:pt x="1391162" y="875211"/>
                    <a:pt x="1553648" y="990352"/>
                    <a:pt x="1623054" y="1154448"/>
                  </a:cubicBezTo>
                  <a:lnTo>
                    <a:pt x="1641912" y="1215198"/>
                  </a:lnTo>
                  <a:lnTo>
                    <a:pt x="1685221" y="1162707"/>
                  </a:lnTo>
                  <a:cubicBezTo>
                    <a:pt x="1782141" y="1065787"/>
                    <a:pt x="1916036" y="1005840"/>
                    <a:pt x="2063931" y="1005840"/>
                  </a:cubicBezTo>
                  <a:cubicBezTo>
                    <a:pt x="2174853" y="1005840"/>
                    <a:pt x="2277899" y="1039560"/>
                    <a:pt x="2363377" y="1097308"/>
                  </a:cubicBezTo>
                  <a:lnTo>
                    <a:pt x="2409428" y="1135304"/>
                  </a:lnTo>
                  <a:lnTo>
                    <a:pt x="2480562" y="1076613"/>
                  </a:lnTo>
                  <a:cubicBezTo>
                    <a:pt x="2607737" y="990695"/>
                    <a:pt x="2761050" y="940526"/>
                    <a:pt x="2926079" y="940526"/>
                  </a:cubicBezTo>
                  <a:cubicBezTo>
                    <a:pt x="3366158" y="940526"/>
                    <a:pt x="3722913" y="1297281"/>
                    <a:pt x="3722913" y="1737360"/>
                  </a:cubicBezTo>
                  <a:lnTo>
                    <a:pt x="3716237" y="1825599"/>
                  </a:lnTo>
                  <a:lnTo>
                    <a:pt x="3728546" y="1815443"/>
                  </a:lnTo>
                  <a:cubicBezTo>
                    <a:pt x="3801516" y="1766145"/>
                    <a:pt x="3889482" y="1737360"/>
                    <a:pt x="3984171" y="1737360"/>
                  </a:cubicBezTo>
                  <a:cubicBezTo>
                    <a:pt x="4141987" y="1737360"/>
                    <a:pt x="4281127" y="1817319"/>
                    <a:pt x="4363289" y="1938935"/>
                  </a:cubicBezTo>
                  <a:lnTo>
                    <a:pt x="4386727" y="1982117"/>
                  </a:lnTo>
                  <a:lnTo>
                    <a:pt x="4407931" y="1913809"/>
                  </a:lnTo>
                  <a:cubicBezTo>
                    <a:pt x="4519973" y="1648911"/>
                    <a:pt x="4782272" y="1463040"/>
                    <a:pt x="5087982" y="1463040"/>
                  </a:cubicBezTo>
                  <a:cubicBezTo>
                    <a:pt x="5393692" y="1463040"/>
                    <a:pt x="5655991" y="1648911"/>
                    <a:pt x="5768034" y="1913808"/>
                  </a:cubicBezTo>
                  <a:lnTo>
                    <a:pt x="5783337" y="1963108"/>
                  </a:lnTo>
                  <a:lnTo>
                    <a:pt x="5810304" y="1948471"/>
                  </a:lnTo>
                  <a:cubicBezTo>
                    <a:pt x="5853282" y="1930293"/>
                    <a:pt x="5900533" y="1920241"/>
                    <a:pt x="5950132" y="1920241"/>
                  </a:cubicBezTo>
                  <a:cubicBezTo>
                    <a:pt x="6098930" y="1920241"/>
                    <a:pt x="6226597" y="2010709"/>
                    <a:pt x="6281131" y="2139642"/>
                  </a:cubicBezTo>
                  <a:lnTo>
                    <a:pt x="6302768" y="2246812"/>
                  </a:lnTo>
                  <a:lnTo>
                    <a:pt x="4585063" y="2246812"/>
                  </a:lnTo>
                  <a:lnTo>
                    <a:pt x="4585063" y="2246813"/>
                  </a:lnTo>
                  <a:lnTo>
                    <a:pt x="0" y="2246813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  <a:effectLst>
              <a:outerShdw blurRad="203200" dist="63500" dir="18900000" algn="bl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0" y="4595446"/>
              <a:ext cx="6346925" cy="2262554"/>
            </a:xfrm>
            <a:custGeom>
              <a:avLst/>
              <a:gdLst>
                <a:gd name="connsiteX0" fmla="*/ 0 w 6302768"/>
                <a:gd name="connsiteY0" fmla="*/ 0 h 2246813"/>
                <a:gd name="connsiteX1" fmla="*/ 529046 w 6302768"/>
                <a:gd name="connsiteY1" fmla="*/ 529046 h 2246813"/>
                <a:gd name="connsiteX2" fmla="*/ 518298 w 6302768"/>
                <a:gd name="connsiteY2" fmla="*/ 635667 h 2246813"/>
                <a:gd name="connsiteX3" fmla="*/ 518255 w 6302768"/>
                <a:gd name="connsiteY3" fmla="*/ 635806 h 2246813"/>
                <a:gd name="connsiteX4" fmla="*/ 549544 w 6302768"/>
                <a:gd name="connsiteY4" fmla="*/ 638960 h 2246813"/>
                <a:gd name="connsiteX5" fmla="*/ 941024 w 6302768"/>
                <a:gd name="connsiteY5" fmla="*/ 922250 h 2246813"/>
                <a:gd name="connsiteX6" fmla="*/ 953618 w 6302768"/>
                <a:gd name="connsiteY6" fmla="*/ 949245 h 2246813"/>
                <a:gd name="connsiteX7" fmla="*/ 1023820 w 6302768"/>
                <a:gd name="connsiteY7" fmla="*/ 911140 h 2246813"/>
                <a:gd name="connsiteX8" fmla="*/ 1201783 w 6302768"/>
                <a:gd name="connsiteY8" fmla="*/ 875211 h 2246813"/>
                <a:gd name="connsiteX9" fmla="*/ 1623054 w 6302768"/>
                <a:gd name="connsiteY9" fmla="*/ 1154448 h 2246813"/>
                <a:gd name="connsiteX10" fmla="*/ 1641912 w 6302768"/>
                <a:gd name="connsiteY10" fmla="*/ 1215198 h 2246813"/>
                <a:gd name="connsiteX11" fmla="*/ 1685221 w 6302768"/>
                <a:gd name="connsiteY11" fmla="*/ 1162707 h 2246813"/>
                <a:gd name="connsiteX12" fmla="*/ 2063931 w 6302768"/>
                <a:gd name="connsiteY12" fmla="*/ 1005840 h 2246813"/>
                <a:gd name="connsiteX13" fmla="*/ 2363377 w 6302768"/>
                <a:gd name="connsiteY13" fmla="*/ 1097308 h 2246813"/>
                <a:gd name="connsiteX14" fmla="*/ 2409428 w 6302768"/>
                <a:gd name="connsiteY14" fmla="*/ 1135304 h 2246813"/>
                <a:gd name="connsiteX15" fmla="*/ 2480562 w 6302768"/>
                <a:gd name="connsiteY15" fmla="*/ 1076613 h 2246813"/>
                <a:gd name="connsiteX16" fmla="*/ 2926079 w 6302768"/>
                <a:gd name="connsiteY16" fmla="*/ 940526 h 2246813"/>
                <a:gd name="connsiteX17" fmla="*/ 3722913 w 6302768"/>
                <a:gd name="connsiteY17" fmla="*/ 1737360 h 2246813"/>
                <a:gd name="connsiteX18" fmla="*/ 3716237 w 6302768"/>
                <a:gd name="connsiteY18" fmla="*/ 1825599 h 2246813"/>
                <a:gd name="connsiteX19" fmla="*/ 3728546 w 6302768"/>
                <a:gd name="connsiteY19" fmla="*/ 1815443 h 2246813"/>
                <a:gd name="connsiteX20" fmla="*/ 3984171 w 6302768"/>
                <a:gd name="connsiteY20" fmla="*/ 1737360 h 2246813"/>
                <a:gd name="connsiteX21" fmla="*/ 4363289 w 6302768"/>
                <a:gd name="connsiteY21" fmla="*/ 1938935 h 2246813"/>
                <a:gd name="connsiteX22" fmla="*/ 4386727 w 6302768"/>
                <a:gd name="connsiteY22" fmla="*/ 1982117 h 2246813"/>
                <a:gd name="connsiteX23" fmla="*/ 4407931 w 6302768"/>
                <a:gd name="connsiteY23" fmla="*/ 1913809 h 2246813"/>
                <a:gd name="connsiteX24" fmla="*/ 5087982 w 6302768"/>
                <a:gd name="connsiteY24" fmla="*/ 1463040 h 2246813"/>
                <a:gd name="connsiteX25" fmla="*/ 5768034 w 6302768"/>
                <a:gd name="connsiteY25" fmla="*/ 1913808 h 2246813"/>
                <a:gd name="connsiteX26" fmla="*/ 5783337 w 6302768"/>
                <a:gd name="connsiteY26" fmla="*/ 1963108 h 2246813"/>
                <a:gd name="connsiteX27" fmla="*/ 5810304 w 6302768"/>
                <a:gd name="connsiteY27" fmla="*/ 1948471 h 2246813"/>
                <a:gd name="connsiteX28" fmla="*/ 5950132 w 6302768"/>
                <a:gd name="connsiteY28" fmla="*/ 1920241 h 2246813"/>
                <a:gd name="connsiteX29" fmla="*/ 6281131 w 6302768"/>
                <a:gd name="connsiteY29" fmla="*/ 2139642 h 2246813"/>
                <a:gd name="connsiteX30" fmla="*/ 6302768 w 6302768"/>
                <a:gd name="connsiteY30" fmla="*/ 2246812 h 2246813"/>
                <a:gd name="connsiteX31" fmla="*/ 4585063 w 6302768"/>
                <a:gd name="connsiteY31" fmla="*/ 2246812 h 2246813"/>
                <a:gd name="connsiteX32" fmla="*/ 4585063 w 6302768"/>
                <a:gd name="connsiteY32" fmla="*/ 2246813 h 2246813"/>
                <a:gd name="connsiteX33" fmla="*/ 0 w 6302768"/>
                <a:gd name="connsiteY33" fmla="*/ 2246813 h 2246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302768" h="2246813">
                  <a:moveTo>
                    <a:pt x="0" y="0"/>
                  </a:moveTo>
                  <a:cubicBezTo>
                    <a:pt x="292184" y="0"/>
                    <a:pt x="529046" y="236862"/>
                    <a:pt x="529046" y="529046"/>
                  </a:cubicBezTo>
                  <a:cubicBezTo>
                    <a:pt x="529046" y="565569"/>
                    <a:pt x="525345" y="601228"/>
                    <a:pt x="518298" y="635667"/>
                  </a:cubicBezTo>
                  <a:lnTo>
                    <a:pt x="518255" y="635806"/>
                  </a:lnTo>
                  <a:lnTo>
                    <a:pt x="549544" y="638960"/>
                  </a:lnTo>
                  <a:cubicBezTo>
                    <a:pt x="716958" y="673218"/>
                    <a:pt x="858449" y="778645"/>
                    <a:pt x="941024" y="922250"/>
                  </a:cubicBezTo>
                  <a:lnTo>
                    <a:pt x="953618" y="949245"/>
                  </a:lnTo>
                  <a:lnTo>
                    <a:pt x="1023820" y="911140"/>
                  </a:lnTo>
                  <a:cubicBezTo>
                    <a:pt x="1078519" y="888005"/>
                    <a:pt x="1138657" y="875211"/>
                    <a:pt x="1201783" y="875211"/>
                  </a:cubicBezTo>
                  <a:cubicBezTo>
                    <a:pt x="1391162" y="875211"/>
                    <a:pt x="1553648" y="990352"/>
                    <a:pt x="1623054" y="1154448"/>
                  </a:cubicBezTo>
                  <a:lnTo>
                    <a:pt x="1641912" y="1215198"/>
                  </a:lnTo>
                  <a:lnTo>
                    <a:pt x="1685221" y="1162707"/>
                  </a:lnTo>
                  <a:cubicBezTo>
                    <a:pt x="1782141" y="1065787"/>
                    <a:pt x="1916036" y="1005840"/>
                    <a:pt x="2063931" y="1005840"/>
                  </a:cubicBezTo>
                  <a:cubicBezTo>
                    <a:pt x="2174853" y="1005840"/>
                    <a:pt x="2277899" y="1039560"/>
                    <a:pt x="2363377" y="1097308"/>
                  </a:cubicBezTo>
                  <a:lnTo>
                    <a:pt x="2409428" y="1135304"/>
                  </a:lnTo>
                  <a:lnTo>
                    <a:pt x="2480562" y="1076613"/>
                  </a:lnTo>
                  <a:cubicBezTo>
                    <a:pt x="2607737" y="990695"/>
                    <a:pt x="2761050" y="940526"/>
                    <a:pt x="2926079" y="940526"/>
                  </a:cubicBezTo>
                  <a:cubicBezTo>
                    <a:pt x="3366158" y="940526"/>
                    <a:pt x="3722913" y="1297281"/>
                    <a:pt x="3722913" y="1737360"/>
                  </a:cubicBezTo>
                  <a:lnTo>
                    <a:pt x="3716237" y="1825599"/>
                  </a:lnTo>
                  <a:lnTo>
                    <a:pt x="3728546" y="1815443"/>
                  </a:lnTo>
                  <a:cubicBezTo>
                    <a:pt x="3801516" y="1766145"/>
                    <a:pt x="3889482" y="1737360"/>
                    <a:pt x="3984171" y="1737360"/>
                  </a:cubicBezTo>
                  <a:cubicBezTo>
                    <a:pt x="4141987" y="1737360"/>
                    <a:pt x="4281127" y="1817319"/>
                    <a:pt x="4363289" y="1938935"/>
                  </a:cubicBezTo>
                  <a:lnTo>
                    <a:pt x="4386727" y="1982117"/>
                  </a:lnTo>
                  <a:lnTo>
                    <a:pt x="4407931" y="1913809"/>
                  </a:lnTo>
                  <a:cubicBezTo>
                    <a:pt x="4519973" y="1648911"/>
                    <a:pt x="4782272" y="1463040"/>
                    <a:pt x="5087982" y="1463040"/>
                  </a:cubicBezTo>
                  <a:cubicBezTo>
                    <a:pt x="5393692" y="1463040"/>
                    <a:pt x="5655991" y="1648911"/>
                    <a:pt x="5768034" y="1913808"/>
                  </a:cubicBezTo>
                  <a:lnTo>
                    <a:pt x="5783337" y="1963108"/>
                  </a:lnTo>
                  <a:lnTo>
                    <a:pt x="5810304" y="1948471"/>
                  </a:lnTo>
                  <a:cubicBezTo>
                    <a:pt x="5853282" y="1930293"/>
                    <a:pt x="5900533" y="1920241"/>
                    <a:pt x="5950132" y="1920241"/>
                  </a:cubicBezTo>
                  <a:cubicBezTo>
                    <a:pt x="6098930" y="1920241"/>
                    <a:pt x="6226597" y="2010709"/>
                    <a:pt x="6281131" y="2139642"/>
                  </a:cubicBezTo>
                  <a:lnTo>
                    <a:pt x="6302768" y="2246812"/>
                  </a:lnTo>
                  <a:lnTo>
                    <a:pt x="4585063" y="2246812"/>
                  </a:lnTo>
                  <a:lnTo>
                    <a:pt x="4585063" y="2246813"/>
                  </a:lnTo>
                  <a:lnTo>
                    <a:pt x="0" y="2246813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  <a:effectLst>
              <a:innerShdw blurRad="266700" dist="139700" dir="16200000">
                <a:srgbClr val="18ACCA">
                  <a:alpha val="3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6570" y="230054"/>
            <a:ext cx="2781443" cy="1185175"/>
            <a:chOff x="609600" y="420914"/>
            <a:chExt cx="2452540" cy="1045029"/>
          </a:xfrm>
        </p:grpSpPr>
        <p:sp>
          <p:nvSpPr>
            <p:cNvPr id="2" name="圆角矩形 1"/>
            <p:cNvSpPr/>
            <p:nvPr/>
          </p:nvSpPr>
          <p:spPr>
            <a:xfrm rot="21381969">
              <a:off x="609600" y="420914"/>
              <a:ext cx="2119086" cy="1045029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75822" y="469149"/>
              <a:ext cx="2386318" cy="993259"/>
              <a:chOff x="675821" y="469148"/>
              <a:chExt cx="2386318" cy="993259"/>
            </a:xfrm>
          </p:grpSpPr>
          <p:sp>
            <p:nvSpPr>
              <p:cNvPr id="4" name="任意多边形 3"/>
              <p:cNvSpPr/>
              <p:nvPr/>
            </p:nvSpPr>
            <p:spPr>
              <a:xfrm>
                <a:off x="675821" y="486228"/>
                <a:ext cx="1986643" cy="914400"/>
              </a:xfrm>
              <a:custGeom>
                <a:avLst/>
                <a:gdLst>
                  <a:gd name="connsiteX0" fmla="*/ 1883115 w 1986643"/>
                  <a:gd name="connsiteY0" fmla="*/ 742497 h 914400"/>
                  <a:gd name="connsiteX1" fmla="*/ 1840818 w 1986643"/>
                  <a:gd name="connsiteY1" fmla="*/ 784794 h 914400"/>
                  <a:gd name="connsiteX2" fmla="*/ 1883115 w 1986643"/>
                  <a:gd name="connsiteY2" fmla="*/ 827091 h 914400"/>
                  <a:gd name="connsiteX3" fmla="*/ 1925412 w 1986643"/>
                  <a:gd name="connsiteY3" fmla="*/ 784794 h 914400"/>
                  <a:gd name="connsiteX4" fmla="*/ 1883115 w 1986643"/>
                  <a:gd name="connsiteY4" fmla="*/ 742497 h 914400"/>
                  <a:gd name="connsiteX5" fmla="*/ 120309 w 1986643"/>
                  <a:gd name="connsiteY5" fmla="*/ 28575 h 914400"/>
                  <a:gd name="connsiteX6" fmla="*/ 78012 w 1986643"/>
                  <a:gd name="connsiteY6" fmla="*/ 70872 h 914400"/>
                  <a:gd name="connsiteX7" fmla="*/ 120309 w 1986643"/>
                  <a:gd name="connsiteY7" fmla="*/ 113169 h 914400"/>
                  <a:gd name="connsiteX8" fmla="*/ 162606 w 1986643"/>
                  <a:gd name="connsiteY8" fmla="*/ 70872 h 914400"/>
                  <a:gd name="connsiteX9" fmla="*/ 120309 w 1986643"/>
                  <a:gd name="connsiteY9" fmla="*/ 28575 h 914400"/>
                  <a:gd name="connsiteX10" fmla="*/ 152403 w 1986643"/>
                  <a:gd name="connsiteY10" fmla="*/ 0 h 914400"/>
                  <a:gd name="connsiteX11" fmla="*/ 1834240 w 1986643"/>
                  <a:gd name="connsiteY11" fmla="*/ 0 h 914400"/>
                  <a:gd name="connsiteX12" fmla="*/ 1986643 w 1986643"/>
                  <a:gd name="connsiteY12" fmla="*/ 152403 h 914400"/>
                  <a:gd name="connsiteX13" fmla="*/ 1986643 w 1986643"/>
                  <a:gd name="connsiteY13" fmla="*/ 761997 h 914400"/>
                  <a:gd name="connsiteX14" fmla="*/ 1834240 w 1986643"/>
                  <a:gd name="connsiteY14" fmla="*/ 914400 h 914400"/>
                  <a:gd name="connsiteX15" fmla="*/ 152403 w 1986643"/>
                  <a:gd name="connsiteY15" fmla="*/ 914400 h 914400"/>
                  <a:gd name="connsiteX16" fmla="*/ 0 w 1986643"/>
                  <a:gd name="connsiteY16" fmla="*/ 761997 h 914400"/>
                  <a:gd name="connsiteX17" fmla="*/ 0 w 1986643"/>
                  <a:gd name="connsiteY17" fmla="*/ 152403 h 914400"/>
                  <a:gd name="connsiteX18" fmla="*/ 152403 w 1986643"/>
                  <a:gd name="connsiteY18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86643" h="914400">
                    <a:moveTo>
                      <a:pt x="1883115" y="742497"/>
                    </a:moveTo>
                    <a:cubicBezTo>
                      <a:pt x="1859755" y="742497"/>
                      <a:pt x="1840818" y="761434"/>
                      <a:pt x="1840818" y="784794"/>
                    </a:cubicBezTo>
                    <a:cubicBezTo>
                      <a:pt x="1840818" y="808154"/>
                      <a:pt x="1859755" y="827091"/>
                      <a:pt x="1883115" y="827091"/>
                    </a:cubicBezTo>
                    <a:cubicBezTo>
                      <a:pt x="1906475" y="827091"/>
                      <a:pt x="1925412" y="808154"/>
                      <a:pt x="1925412" y="784794"/>
                    </a:cubicBezTo>
                    <a:cubicBezTo>
                      <a:pt x="1925412" y="761434"/>
                      <a:pt x="1906475" y="742497"/>
                      <a:pt x="1883115" y="742497"/>
                    </a:cubicBezTo>
                    <a:close/>
                    <a:moveTo>
                      <a:pt x="120309" y="28575"/>
                    </a:moveTo>
                    <a:cubicBezTo>
                      <a:pt x="96949" y="28575"/>
                      <a:pt x="78012" y="47512"/>
                      <a:pt x="78012" y="70872"/>
                    </a:cubicBezTo>
                    <a:cubicBezTo>
                      <a:pt x="78012" y="94232"/>
                      <a:pt x="96949" y="113169"/>
                      <a:pt x="120309" y="113169"/>
                    </a:cubicBezTo>
                    <a:cubicBezTo>
                      <a:pt x="143669" y="113169"/>
                      <a:pt x="162606" y="94232"/>
                      <a:pt x="162606" y="70872"/>
                    </a:cubicBezTo>
                    <a:cubicBezTo>
                      <a:pt x="162606" y="47512"/>
                      <a:pt x="143669" y="28575"/>
                      <a:pt x="120309" y="28575"/>
                    </a:cubicBezTo>
                    <a:close/>
                    <a:moveTo>
                      <a:pt x="152403" y="0"/>
                    </a:moveTo>
                    <a:lnTo>
                      <a:pt x="1834240" y="0"/>
                    </a:lnTo>
                    <a:cubicBezTo>
                      <a:pt x="1918410" y="0"/>
                      <a:pt x="1986643" y="68233"/>
                      <a:pt x="1986643" y="152403"/>
                    </a:cubicBezTo>
                    <a:lnTo>
                      <a:pt x="1986643" y="761997"/>
                    </a:lnTo>
                    <a:cubicBezTo>
                      <a:pt x="1986643" y="846167"/>
                      <a:pt x="1918410" y="914400"/>
                      <a:pt x="1834240" y="914400"/>
                    </a:cubicBezTo>
                    <a:lnTo>
                      <a:pt x="152403" y="914400"/>
                    </a:lnTo>
                    <a:cubicBezTo>
                      <a:pt x="68233" y="914400"/>
                      <a:pt x="0" y="846167"/>
                      <a:pt x="0" y="761997"/>
                    </a:cubicBezTo>
                    <a:lnTo>
                      <a:pt x="0" y="152403"/>
                    </a:lnTo>
                    <a:cubicBezTo>
                      <a:pt x="0" y="68233"/>
                      <a:pt x="68233" y="0"/>
                      <a:pt x="1524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12"/>
              <p:cNvSpPr txBox="1"/>
              <p:nvPr/>
            </p:nvSpPr>
            <p:spPr>
              <a:xfrm>
                <a:off x="897960" y="469148"/>
                <a:ext cx="2164179" cy="993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3200" b="1" spc="50" dirty="0" smtClean="0">
                    <a:ln w="11430"/>
                    <a:solidFill>
                      <a:srgbClr val="34B9B6"/>
                    </a:soli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目录</a:t>
                </a:r>
                <a:endParaRPr lang="en-US" altLang="zh-CN" sz="3200" b="1" spc="50" dirty="0" smtClean="0">
                  <a:ln w="11430"/>
                  <a:solidFill>
                    <a:srgbClr val="34B9B6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CONTENTS</a:t>
                </a:r>
                <a:endParaRPr lang="en-US" altLang="zh-CN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2926857" y="1296989"/>
            <a:ext cx="1228459" cy="1213085"/>
            <a:chOff x="2926857" y="1296989"/>
            <a:chExt cx="1228459" cy="1213085"/>
          </a:xfrm>
        </p:grpSpPr>
        <p:grpSp>
          <p:nvGrpSpPr>
            <p:cNvPr id="7" name="组合 6"/>
            <p:cNvGrpSpPr/>
            <p:nvPr/>
          </p:nvGrpSpPr>
          <p:grpSpPr>
            <a:xfrm>
              <a:off x="2926857" y="1296989"/>
              <a:ext cx="1228459" cy="1213085"/>
              <a:chOff x="5185442" y="1674576"/>
              <a:chExt cx="1778555" cy="1756296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5185442" y="1674576"/>
                <a:ext cx="1778555" cy="1756296"/>
              </a:xfrm>
              <a:custGeom>
                <a:avLst/>
                <a:gdLst>
                  <a:gd name="connsiteX0" fmla="*/ 310781 w 1215343"/>
                  <a:gd name="connsiteY0" fmla="*/ 250 h 1200135"/>
                  <a:gd name="connsiteX1" fmla="*/ 591301 w 1215343"/>
                  <a:gd name="connsiteY1" fmla="*/ 168964 h 1200135"/>
                  <a:gd name="connsiteX2" fmla="*/ 1215343 w 1215343"/>
                  <a:gd name="connsiteY2" fmla="*/ 354583 h 1200135"/>
                  <a:gd name="connsiteX3" fmla="*/ 1203840 w 1215343"/>
                  <a:gd name="connsiteY3" fmla="*/ 462658 h 1200135"/>
                  <a:gd name="connsiteX4" fmla="*/ 1175917 w 1215343"/>
                  <a:gd name="connsiteY4" fmla="*/ 556876 h 1200135"/>
                  <a:gd name="connsiteX5" fmla="*/ 1168201 w 1215343"/>
                  <a:gd name="connsiteY5" fmla="*/ 576803 h 1200135"/>
                  <a:gd name="connsiteX6" fmla="*/ 1116581 w 1215343"/>
                  <a:gd name="connsiteY6" fmla="*/ 674897 h 1200135"/>
                  <a:gd name="connsiteX7" fmla="*/ 1038508 w 1215343"/>
                  <a:gd name="connsiteY7" fmla="*/ 770475 h 1200135"/>
                  <a:gd name="connsiteX8" fmla="*/ 608848 w 1215343"/>
                  <a:gd name="connsiteY8" fmla="*/ 1200135 h 1200135"/>
                  <a:gd name="connsiteX9" fmla="*/ 598812 w 1215343"/>
                  <a:gd name="connsiteY9" fmla="*/ 1192414 h 1200135"/>
                  <a:gd name="connsiteX10" fmla="*/ 176873 w 1215343"/>
                  <a:gd name="connsiteY10" fmla="*/ 770474 h 1200135"/>
                  <a:gd name="connsiteX11" fmla="*/ 98990 w 1215343"/>
                  <a:gd name="connsiteY11" fmla="*/ 675129 h 1200135"/>
                  <a:gd name="connsiteX12" fmla="*/ 98520 w 1215343"/>
                  <a:gd name="connsiteY12" fmla="*/ 674363 h 1200135"/>
                  <a:gd name="connsiteX13" fmla="*/ 66471 w 1215343"/>
                  <a:gd name="connsiteY13" fmla="*/ 613460 h 1200135"/>
                  <a:gd name="connsiteX14" fmla="*/ 57263 w 1215343"/>
                  <a:gd name="connsiteY14" fmla="*/ 595250 h 1200135"/>
                  <a:gd name="connsiteX15" fmla="*/ 31912 w 1215343"/>
                  <a:gd name="connsiteY15" fmla="*/ 531394 h 1200135"/>
                  <a:gd name="connsiteX16" fmla="*/ 28595 w 1215343"/>
                  <a:gd name="connsiteY16" fmla="*/ 520201 h 1200135"/>
                  <a:gd name="connsiteX17" fmla="*/ 13784 w 1215343"/>
                  <a:gd name="connsiteY17" fmla="*/ 468694 h 1200135"/>
                  <a:gd name="connsiteX18" fmla="*/ 310781 w 1215343"/>
                  <a:gd name="connsiteY18" fmla="*/ 250 h 1200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5343" h="1200135">
                    <a:moveTo>
                      <a:pt x="310781" y="250"/>
                    </a:moveTo>
                    <a:cubicBezTo>
                      <a:pt x="416430" y="-4074"/>
                      <a:pt x="524551" y="47785"/>
                      <a:pt x="591301" y="168964"/>
                    </a:cubicBezTo>
                    <a:cubicBezTo>
                      <a:pt x="774053" y="-133984"/>
                      <a:pt x="1210402" y="-3677"/>
                      <a:pt x="1215343" y="354583"/>
                    </a:cubicBezTo>
                    <a:lnTo>
                      <a:pt x="1203840" y="462658"/>
                    </a:lnTo>
                    <a:lnTo>
                      <a:pt x="1175917" y="556876"/>
                    </a:lnTo>
                    <a:lnTo>
                      <a:pt x="1168201" y="576803"/>
                    </a:lnTo>
                    <a:lnTo>
                      <a:pt x="1116581" y="674897"/>
                    </a:lnTo>
                    <a:cubicBezTo>
                      <a:pt x="1094274" y="708681"/>
                      <a:pt x="1068250" y="740733"/>
                      <a:pt x="1038508" y="770475"/>
                    </a:cubicBezTo>
                    <a:lnTo>
                      <a:pt x="608848" y="1200135"/>
                    </a:lnTo>
                    <a:lnTo>
                      <a:pt x="598812" y="1192414"/>
                    </a:lnTo>
                    <a:lnTo>
                      <a:pt x="176873" y="770474"/>
                    </a:lnTo>
                    <a:lnTo>
                      <a:pt x="98990" y="675129"/>
                    </a:lnTo>
                    <a:lnTo>
                      <a:pt x="98520" y="674363"/>
                    </a:lnTo>
                    <a:lnTo>
                      <a:pt x="66471" y="613460"/>
                    </a:lnTo>
                    <a:lnTo>
                      <a:pt x="57263" y="595250"/>
                    </a:lnTo>
                    <a:lnTo>
                      <a:pt x="31912" y="531394"/>
                    </a:lnTo>
                    <a:lnTo>
                      <a:pt x="28595" y="520201"/>
                    </a:lnTo>
                    <a:lnTo>
                      <a:pt x="13784" y="468694"/>
                    </a:lnTo>
                    <a:cubicBezTo>
                      <a:pt x="-51424" y="187436"/>
                      <a:pt x="125895" y="7815"/>
                      <a:pt x="310781" y="250"/>
                    </a:cubicBezTo>
                    <a:close/>
                  </a:path>
                </a:pathLst>
              </a:custGeom>
              <a:solidFill>
                <a:srgbClr val="AFDB01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5324602" y="1949405"/>
                <a:ext cx="1500240" cy="1481467"/>
              </a:xfrm>
              <a:custGeom>
                <a:avLst/>
                <a:gdLst>
                  <a:gd name="connsiteX0" fmla="*/ 310781 w 1215343"/>
                  <a:gd name="connsiteY0" fmla="*/ 250 h 1200135"/>
                  <a:gd name="connsiteX1" fmla="*/ 591301 w 1215343"/>
                  <a:gd name="connsiteY1" fmla="*/ 168964 h 1200135"/>
                  <a:gd name="connsiteX2" fmla="*/ 1215343 w 1215343"/>
                  <a:gd name="connsiteY2" fmla="*/ 354583 h 1200135"/>
                  <a:gd name="connsiteX3" fmla="*/ 1203840 w 1215343"/>
                  <a:gd name="connsiteY3" fmla="*/ 462658 h 1200135"/>
                  <a:gd name="connsiteX4" fmla="*/ 1175917 w 1215343"/>
                  <a:gd name="connsiteY4" fmla="*/ 556876 h 1200135"/>
                  <a:gd name="connsiteX5" fmla="*/ 1168201 w 1215343"/>
                  <a:gd name="connsiteY5" fmla="*/ 576803 h 1200135"/>
                  <a:gd name="connsiteX6" fmla="*/ 1116581 w 1215343"/>
                  <a:gd name="connsiteY6" fmla="*/ 674897 h 1200135"/>
                  <a:gd name="connsiteX7" fmla="*/ 1038508 w 1215343"/>
                  <a:gd name="connsiteY7" fmla="*/ 770475 h 1200135"/>
                  <a:gd name="connsiteX8" fmla="*/ 608848 w 1215343"/>
                  <a:gd name="connsiteY8" fmla="*/ 1200135 h 1200135"/>
                  <a:gd name="connsiteX9" fmla="*/ 598812 w 1215343"/>
                  <a:gd name="connsiteY9" fmla="*/ 1192414 h 1200135"/>
                  <a:gd name="connsiteX10" fmla="*/ 176873 w 1215343"/>
                  <a:gd name="connsiteY10" fmla="*/ 770474 h 1200135"/>
                  <a:gd name="connsiteX11" fmla="*/ 98990 w 1215343"/>
                  <a:gd name="connsiteY11" fmla="*/ 675129 h 1200135"/>
                  <a:gd name="connsiteX12" fmla="*/ 98520 w 1215343"/>
                  <a:gd name="connsiteY12" fmla="*/ 674363 h 1200135"/>
                  <a:gd name="connsiteX13" fmla="*/ 66471 w 1215343"/>
                  <a:gd name="connsiteY13" fmla="*/ 613460 h 1200135"/>
                  <a:gd name="connsiteX14" fmla="*/ 57263 w 1215343"/>
                  <a:gd name="connsiteY14" fmla="*/ 595250 h 1200135"/>
                  <a:gd name="connsiteX15" fmla="*/ 31912 w 1215343"/>
                  <a:gd name="connsiteY15" fmla="*/ 531394 h 1200135"/>
                  <a:gd name="connsiteX16" fmla="*/ 28595 w 1215343"/>
                  <a:gd name="connsiteY16" fmla="*/ 520201 h 1200135"/>
                  <a:gd name="connsiteX17" fmla="*/ 13784 w 1215343"/>
                  <a:gd name="connsiteY17" fmla="*/ 468694 h 1200135"/>
                  <a:gd name="connsiteX18" fmla="*/ 310781 w 1215343"/>
                  <a:gd name="connsiteY18" fmla="*/ 250 h 1200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5343" h="1200135">
                    <a:moveTo>
                      <a:pt x="310781" y="250"/>
                    </a:moveTo>
                    <a:cubicBezTo>
                      <a:pt x="416430" y="-4074"/>
                      <a:pt x="524551" y="47785"/>
                      <a:pt x="591301" y="168964"/>
                    </a:cubicBezTo>
                    <a:cubicBezTo>
                      <a:pt x="774053" y="-133984"/>
                      <a:pt x="1210402" y="-3677"/>
                      <a:pt x="1215343" y="354583"/>
                    </a:cubicBezTo>
                    <a:lnTo>
                      <a:pt x="1203840" y="462658"/>
                    </a:lnTo>
                    <a:lnTo>
                      <a:pt x="1175917" y="556876"/>
                    </a:lnTo>
                    <a:lnTo>
                      <a:pt x="1168201" y="576803"/>
                    </a:lnTo>
                    <a:lnTo>
                      <a:pt x="1116581" y="674897"/>
                    </a:lnTo>
                    <a:cubicBezTo>
                      <a:pt x="1094274" y="708681"/>
                      <a:pt x="1068250" y="740733"/>
                      <a:pt x="1038508" y="770475"/>
                    </a:cubicBezTo>
                    <a:lnTo>
                      <a:pt x="608848" y="1200135"/>
                    </a:lnTo>
                    <a:lnTo>
                      <a:pt x="598812" y="1192414"/>
                    </a:lnTo>
                    <a:lnTo>
                      <a:pt x="176873" y="770474"/>
                    </a:lnTo>
                    <a:lnTo>
                      <a:pt x="98990" y="675129"/>
                    </a:lnTo>
                    <a:lnTo>
                      <a:pt x="98520" y="674363"/>
                    </a:lnTo>
                    <a:lnTo>
                      <a:pt x="66471" y="613460"/>
                    </a:lnTo>
                    <a:lnTo>
                      <a:pt x="57263" y="595250"/>
                    </a:lnTo>
                    <a:lnTo>
                      <a:pt x="31912" y="531394"/>
                    </a:lnTo>
                    <a:lnTo>
                      <a:pt x="28595" y="520201"/>
                    </a:lnTo>
                    <a:lnTo>
                      <a:pt x="13784" y="468694"/>
                    </a:lnTo>
                    <a:cubicBezTo>
                      <a:pt x="-51424" y="187436"/>
                      <a:pt x="125895" y="7815"/>
                      <a:pt x="310781" y="250"/>
                    </a:cubicBezTo>
                    <a:close/>
                  </a:path>
                </a:pathLst>
              </a:cu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47"/>
            <p:cNvSpPr txBox="1"/>
            <p:nvPr/>
          </p:nvSpPr>
          <p:spPr>
            <a:xfrm>
              <a:off x="3104579" y="1583923"/>
              <a:ext cx="91102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01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926857" y="2597166"/>
            <a:ext cx="1228461" cy="1225467"/>
            <a:chOff x="2926857" y="2597166"/>
            <a:chExt cx="1228461" cy="1225467"/>
          </a:xfrm>
        </p:grpSpPr>
        <p:grpSp>
          <p:nvGrpSpPr>
            <p:cNvPr id="13" name="组合 12"/>
            <p:cNvGrpSpPr/>
            <p:nvPr/>
          </p:nvGrpSpPr>
          <p:grpSpPr>
            <a:xfrm rot="16200000">
              <a:off x="2928354" y="2595669"/>
              <a:ext cx="1225467" cy="1228461"/>
              <a:chOff x="6131137" y="2621036"/>
              <a:chExt cx="1774220" cy="1778555"/>
            </a:xfrm>
          </p:grpSpPr>
          <p:sp>
            <p:nvSpPr>
              <p:cNvPr id="14" name="任意多边形 13"/>
              <p:cNvSpPr/>
              <p:nvPr/>
            </p:nvSpPr>
            <p:spPr>
              <a:xfrm rot="5400000">
                <a:off x="6137931" y="2632166"/>
                <a:ext cx="1778555" cy="1756296"/>
              </a:xfrm>
              <a:custGeom>
                <a:avLst/>
                <a:gdLst>
                  <a:gd name="connsiteX0" fmla="*/ 310781 w 1215343"/>
                  <a:gd name="connsiteY0" fmla="*/ 250 h 1200135"/>
                  <a:gd name="connsiteX1" fmla="*/ 591301 w 1215343"/>
                  <a:gd name="connsiteY1" fmla="*/ 168964 h 1200135"/>
                  <a:gd name="connsiteX2" fmla="*/ 1215343 w 1215343"/>
                  <a:gd name="connsiteY2" fmla="*/ 354583 h 1200135"/>
                  <a:gd name="connsiteX3" fmla="*/ 1203840 w 1215343"/>
                  <a:gd name="connsiteY3" fmla="*/ 462658 h 1200135"/>
                  <a:gd name="connsiteX4" fmla="*/ 1175917 w 1215343"/>
                  <a:gd name="connsiteY4" fmla="*/ 556876 h 1200135"/>
                  <a:gd name="connsiteX5" fmla="*/ 1168201 w 1215343"/>
                  <a:gd name="connsiteY5" fmla="*/ 576803 h 1200135"/>
                  <a:gd name="connsiteX6" fmla="*/ 1116581 w 1215343"/>
                  <a:gd name="connsiteY6" fmla="*/ 674897 h 1200135"/>
                  <a:gd name="connsiteX7" fmla="*/ 1038508 w 1215343"/>
                  <a:gd name="connsiteY7" fmla="*/ 770475 h 1200135"/>
                  <a:gd name="connsiteX8" fmla="*/ 608848 w 1215343"/>
                  <a:gd name="connsiteY8" fmla="*/ 1200135 h 1200135"/>
                  <a:gd name="connsiteX9" fmla="*/ 598812 w 1215343"/>
                  <a:gd name="connsiteY9" fmla="*/ 1192414 h 1200135"/>
                  <a:gd name="connsiteX10" fmla="*/ 176873 w 1215343"/>
                  <a:gd name="connsiteY10" fmla="*/ 770474 h 1200135"/>
                  <a:gd name="connsiteX11" fmla="*/ 98990 w 1215343"/>
                  <a:gd name="connsiteY11" fmla="*/ 675129 h 1200135"/>
                  <a:gd name="connsiteX12" fmla="*/ 98520 w 1215343"/>
                  <a:gd name="connsiteY12" fmla="*/ 674363 h 1200135"/>
                  <a:gd name="connsiteX13" fmla="*/ 66471 w 1215343"/>
                  <a:gd name="connsiteY13" fmla="*/ 613460 h 1200135"/>
                  <a:gd name="connsiteX14" fmla="*/ 57263 w 1215343"/>
                  <a:gd name="connsiteY14" fmla="*/ 595250 h 1200135"/>
                  <a:gd name="connsiteX15" fmla="*/ 31912 w 1215343"/>
                  <a:gd name="connsiteY15" fmla="*/ 531394 h 1200135"/>
                  <a:gd name="connsiteX16" fmla="*/ 28595 w 1215343"/>
                  <a:gd name="connsiteY16" fmla="*/ 520201 h 1200135"/>
                  <a:gd name="connsiteX17" fmla="*/ 13784 w 1215343"/>
                  <a:gd name="connsiteY17" fmla="*/ 468694 h 1200135"/>
                  <a:gd name="connsiteX18" fmla="*/ 310781 w 1215343"/>
                  <a:gd name="connsiteY18" fmla="*/ 250 h 1200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5343" h="1200135">
                    <a:moveTo>
                      <a:pt x="310781" y="250"/>
                    </a:moveTo>
                    <a:cubicBezTo>
                      <a:pt x="416430" y="-4074"/>
                      <a:pt x="524551" y="47785"/>
                      <a:pt x="591301" y="168964"/>
                    </a:cubicBezTo>
                    <a:cubicBezTo>
                      <a:pt x="774053" y="-133984"/>
                      <a:pt x="1210402" y="-3677"/>
                      <a:pt x="1215343" y="354583"/>
                    </a:cubicBezTo>
                    <a:lnTo>
                      <a:pt x="1203840" y="462658"/>
                    </a:lnTo>
                    <a:lnTo>
                      <a:pt x="1175917" y="556876"/>
                    </a:lnTo>
                    <a:lnTo>
                      <a:pt x="1168201" y="576803"/>
                    </a:lnTo>
                    <a:lnTo>
                      <a:pt x="1116581" y="674897"/>
                    </a:lnTo>
                    <a:cubicBezTo>
                      <a:pt x="1094274" y="708681"/>
                      <a:pt x="1068250" y="740733"/>
                      <a:pt x="1038508" y="770475"/>
                    </a:cubicBezTo>
                    <a:lnTo>
                      <a:pt x="608848" y="1200135"/>
                    </a:lnTo>
                    <a:lnTo>
                      <a:pt x="598812" y="1192414"/>
                    </a:lnTo>
                    <a:lnTo>
                      <a:pt x="176873" y="770474"/>
                    </a:lnTo>
                    <a:lnTo>
                      <a:pt x="98990" y="675129"/>
                    </a:lnTo>
                    <a:lnTo>
                      <a:pt x="98520" y="674363"/>
                    </a:lnTo>
                    <a:lnTo>
                      <a:pt x="66471" y="613460"/>
                    </a:lnTo>
                    <a:lnTo>
                      <a:pt x="57263" y="595250"/>
                    </a:lnTo>
                    <a:lnTo>
                      <a:pt x="31912" y="531394"/>
                    </a:lnTo>
                    <a:lnTo>
                      <a:pt x="28595" y="520201"/>
                    </a:lnTo>
                    <a:lnTo>
                      <a:pt x="13784" y="468694"/>
                    </a:lnTo>
                    <a:cubicBezTo>
                      <a:pt x="-51424" y="187436"/>
                      <a:pt x="125895" y="7815"/>
                      <a:pt x="310781" y="250"/>
                    </a:cubicBez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 rot="16200000" flipH="1" flipV="1">
                <a:off x="6121751" y="2769581"/>
                <a:ext cx="1500240" cy="1481467"/>
              </a:xfrm>
              <a:custGeom>
                <a:avLst/>
                <a:gdLst>
                  <a:gd name="connsiteX0" fmla="*/ 310781 w 1215343"/>
                  <a:gd name="connsiteY0" fmla="*/ 250 h 1200135"/>
                  <a:gd name="connsiteX1" fmla="*/ 591301 w 1215343"/>
                  <a:gd name="connsiteY1" fmla="*/ 168964 h 1200135"/>
                  <a:gd name="connsiteX2" fmla="*/ 1215343 w 1215343"/>
                  <a:gd name="connsiteY2" fmla="*/ 354583 h 1200135"/>
                  <a:gd name="connsiteX3" fmla="*/ 1203840 w 1215343"/>
                  <a:gd name="connsiteY3" fmla="*/ 462658 h 1200135"/>
                  <a:gd name="connsiteX4" fmla="*/ 1175917 w 1215343"/>
                  <a:gd name="connsiteY4" fmla="*/ 556876 h 1200135"/>
                  <a:gd name="connsiteX5" fmla="*/ 1168201 w 1215343"/>
                  <a:gd name="connsiteY5" fmla="*/ 576803 h 1200135"/>
                  <a:gd name="connsiteX6" fmla="*/ 1116581 w 1215343"/>
                  <a:gd name="connsiteY6" fmla="*/ 674897 h 1200135"/>
                  <a:gd name="connsiteX7" fmla="*/ 1038508 w 1215343"/>
                  <a:gd name="connsiteY7" fmla="*/ 770475 h 1200135"/>
                  <a:gd name="connsiteX8" fmla="*/ 608848 w 1215343"/>
                  <a:gd name="connsiteY8" fmla="*/ 1200135 h 1200135"/>
                  <a:gd name="connsiteX9" fmla="*/ 598812 w 1215343"/>
                  <a:gd name="connsiteY9" fmla="*/ 1192414 h 1200135"/>
                  <a:gd name="connsiteX10" fmla="*/ 176873 w 1215343"/>
                  <a:gd name="connsiteY10" fmla="*/ 770474 h 1200135"/>
                  <a:gd name="connsiteX11" fmla="*/ 98990 w 1215343"/>
                  <a:gd name="connsiteY11" fmla="*/ 675129 h 1200135"/>
                  <a:gd name="connsiteX12" fmla="*/ 98520 w 1215343"/>
                  <a:gd name="connsiteY12" fmla="*/ 674363 h 1200135"/>
                  <a:gd name="connsiteX13" fmla="*/ 66471 w 1215343"/>
                  <a:gd name="connsiteY13" fmla="*/ 613460 h 1200135"/>
                  <a:gd name="connsiteX14" fmla="*/ 57263 w 1215343"/>
                  <a:gd name="connsiteY14" fmla="*/ 595250 h 1200135"/>
                  <a:gd name="connsiteX15" fmla="*/ 31912 w 1215343"/>
                  <a:gd name="connsiteY15" fmla="*/ 531394 h 1200135"/>
                  <a:gd name="connsiteX16" fmla="*/ 28595 w 1215343"/>
                  <a:gd name="connsiteY16" fmla="*/ 520201 h 1200135"/>
                  <a:gd name="connsiteX17" fmla="*/ 13784 w 1215343"/>
                  <a:gd name="connsiteY17" fmla="*/ 468694 h 1200135"/>
                  <a:gd name="connsiteX18" fmla="*/ 310781 w 1215343"/>
                  <a:gd name="connsiteY18" fmla="*/ 250 h 1200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5343" h="1200135">
                    <a:moveTo>
                      <a:pt x="310781" y="250"/>
                    </a:moveTo>
                    <a:cubicBezTo>
                      <a:pt x="416430" y="-4074"/>
                      <a:pt x="524551" y="47785"/>
                      <a:pt x="591301" y="168964"/>
                    </a:cubicBezTo>
                    <a:cubicBezTo>
                      <a:pt x="774053" y="-133984"/>
                      <a:pt x="1210402" y="-3677"/>
                      <a:pt x="1215343" y="354583"/>
                    </a:cubicBezTo>
                    <a:lnTo>
                      <a:pt x="1203840" y="462658"/>
                    </a:lnTo>
                    <a:lnTo>
                      <a:pt x="1175917" y="556876"/>
                    </a:lnTo>
                    <a:lnTo>
                      <a:pt x="1168201" y="576803"/>
                    </a:lnTo>
                    <a:lnTo>
                      <a:pt x="1116581" y="674897"/>
                    </a:lnTo>
                    <a:cubicBezTo>
                      <a:pt x="1094274" y="708681"/>
                      <a:pt x="1068250" y="740733"/>
                      <a:pt x="1038508" y="770475"/>
                    </a:cubicBezTo>
                    <a:lnTo>
                      <a:pt x="608848" y="1200135"/>
                    </a:lnTo>
                    <a:lnTo>
                      <a:pt x="598812" y="1192414"/>
                    </a:lnTo>
                    <a:lnTo>
                      <a:pt x="176873" y="770474"/>
                    </a:lnTo>
                    <a:lnTo>
                      <a:pt x="98990" y="675129"/>
                    </a:lnTo>
                    <a:lnTo>
                      <a:pt x="98520" y="674363"/>
                    </a:lnTo>
                    <a:lnTo>
                      <a:pt x="66471" y="613460"/>
                    </a:lnTo>
                    <a:lnTo>
                      <a:pt x="57263" y="595250"/>
                    </a:lnTo>
                    <a:lnTo>
                      <a:pt x="31912" y="531394"/>
                    </a:lnTo>
                    <a:lnTo>
                      <a:pt x="28595" y="520201"/>
                    </a:lnTo>
                    <a:lnTo>
                      <a:pt x="13784" y="468694"/>
                    </a:lnTo>
                    <a:cubicBezTo>
                      <a:pt x="-51424" y="187436"/>
                      <a:pt x="125895" y="7815"/>
                      <a:pt x="310781" y="250"/>
                    </a:cubicBezTo>
                    <a:close/>
                  </a:path>
                </a:pathLst>
              </a:cu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28"/>
            <p:cNvSpPr txBox="1"/>
            <p:nvPr/>
          </p:nvSpPr>
          <p:spPr>
            <a:xfrm>
              <a:off x="3041360" y="2945235"/>
              <a:ext cx="10464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02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926856" y="3909725"/>
            <a:ext cx="1223329" cy="1208019"/>
            <a:chOff x="2926856" y="3909725"/>
            <a:chExt cx="1223329" cy="1208019"/>
          </a:xfrm>
        </p:grpSpPr>
        <p:grpSp>
          <p:nvGrpSpPr>
            <p:cNvPr id="10" name="组合 9"/>
            <p:cNvGrpSpPr/>
            <p:nvPr/>
          </p:nvGrpSpPr>
          <p:grpSpPr>
            <a:xfrm rot="10800000">
              <a:off x="2926856" y="3909725"/>
              <a:ext cx="1223329" cy="1208019"/>
              <a:chOff x="5176481" y="3544633"/>
              <a:chExt cx="1778555" cy="1756296"/>
            </a:xfrm>
          </p:grpSpPr>
          <p:sp>
            <p:nvSpPr>
              <p:cNvPr id="11" name="任意多边形 10"/>
              <p:cNvSpPr/>
              <p:nvPr/>
            </p:nvSpPr>
            <p:spPr>
              <a:xfrm flipV="1">
                <a:off x="5176481" y="3544633"/>
                <a:ext cx="1778555" cy="1756296"/>
              </a:xfrm>
              <a:custGeom>
                <a:avLst/>
                <a:gdLst>
                  <a:gd name="connsiteX0" fmla="*/ 310781 w 1215343"/>
                  <a:gd name="connsiteY0" fmla="*/ 250 h 1200135"/>
                  <a:gd name="connsiteX1" fmla="*/ 591301 w 1215343"/>
                  <a:gd name="connsiteY1" fmla="*/ 168964 h 1200135"/>
                  <a:gd name="connsiteX2" fmla="*/ 1215343 w 1215343"/>
                  <a:gd name="connsiteY2" fmla="*/ 354583 h 1200135"/>
                  <a:gd name="connsiteX3" fmla="*/ 1203840 w 1215343"/>
                  <a:gd name="connsiteY3" fmla="*/ 462658 h 1200135"/>
                  <a:gd name="connsiteX4" fmla="*/ 1175917 w 1215343"/>
                  <a:gd name="connsiteY4" fmla="*/ 556876 h 1200135"/>
                  <a:gd name="connsiteX5" fmla="*/ 1168201 w 1215343"/>
                  <a:gd name="connsiteY5" fmla="*/ 576803 h 1200135"/>
                  <a:gd name="connsiteX6" fmla="*/ 1116581 w 1215343"/>
                  <a:gd name="connsiteY6" fmla="*/ 674897 h 1200135"/>
                  <a:gd name="connsiteX7" fmla="*/ 1038508 w 1215343"/>
                  <a:gd name="connsiteY7" fmla="*/ 770475 h 1200135"/>
                  <a:gd name="connsiteX8" fmla="*/ 608848 w 1215343"/>
                  <a:gd name="connsiteY8" fmla="*/ 1200135 h 1200135"/>
                  <a:gd name="connsiteX9" fmla="*/ 598812 w 1215343"/>
                  <a:gd name="connsiteY9" fmla="*/ 1192414 h 1200135"/>
                  <a:gd name="connsiteX10" fmla="*/ 176873 w 1215343"/>
                  <a:gd name="connsiteY10" fmla="*/ 770474 h 1200135"/>
                  <a:gd name="connsiteX11" fmla="*/ 98990 w 1215343"/>
                  <a:gd name="connsiteY11" fmla="*/ 675129 h 1200135"/>
                  <a:gd name="connsiteX12" fmla="*/ 98520 w 1215343"/>
                  <a:gd name="connsiteY12" fmla="*/ 674363 h 1200135"/>
                  <a:gd name="connsiteX13" fmla="*/ 66471 w 1215343"/>
                  <a:gd name="connsiteY13" fmla="*/ 613460 h 1200135"/>
                  <a:gd name="connsiteX14" fmla="*/ 57263 w 1215343"/>
                  <a:gd name="connsiteY14" fmla="*/ 595250 h 1200135"/>
                  <a:gd name="connsiteX15" fmla="*/ 31912 w 1215343"/>
                  <a:gd name="connsiteY15" fmla="*/ 531394 h 1200135"/>
                  <a:gd name="connsiteX16" fmla="*/ 28595 w 1215343"/>
                  <a:gd name="connsiteY16" fmla="*/ 520201 h 1200135"/>
                  <a:gd name="connsiteX17" fmla="*/ 13784 w 1215343"/>
                  <a:gd name="connsiteY17" fmla="*/ 468694 h 1200135"/>
                  <a:gd name="connsiteX18" fmla="*/ 310781 w 1215343"/>
                  <a:gd name="connsiteY18" fmla="*/ 250 h 1200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5343" h="1200135">
                    <a:moveTo>
                      <a:pt x="310781" y="250"/>
                    </a:moveTo>
                    <a:cubicBezTo>
                      <a:pt x="416430" y="-4074"/>
                      <a:pt x="524551" y="47785"/>
                      <a:pt x="591301" y="168964"/>
                    </a:cubicBezTo>
                    <a:cubicBezTo>
                      <a:pt x="774053" y="-133984"/>
                      <a:pt x="1210402" y="-3677"/>
                      <a:pt x="1215343" y="354583"/>
                    </a:cubicBezTo>
                    <a:lnTo>
                      <a:pt x="1203840" y="462658"/>
                    </a:lnTo>
                    <a:lnTo>
                      <a:pt x="1175917" y="556876"/>
                    </a:lnTo>
                    <a:lnTo>
                      <a:pt x="1168201" y="576803"/>
                    </a:lnTo>
                    <a:lnTo>
                      <a:pt x="1116581" y="674897"/>
                    </a:lnTo>
                    <a:cubicBezTo>
                      <a:pt x="1094274" y="708681"/>
                      <a:pt x="1068250" y="740733"/>
                      <a:pt x="1038508" y="770475"/>
                    </a:cubicBezTo>
                    <a:lnTo>
                      <a:pt x="608848" y="1200135"/>
                    </a:lnTo>
                    <a:lnTo>
                      <a:pt x="598812" y="1192414"/>
                    </a:lnTo>
                    <a:lnTo>
                      <a:pt x="176873" y="770474"/>
                    </a:lnTo>
                    <a:lnTo>
                      <a:pt x="98990" y="675129"/>
                    </a:lnTo>
                    <a:lnTo>
                      <a:pt x="98520" y="674363"/>
                    </a:lnTo>
                    <a:lnTo>
                      <a:pt x="66471" y="613460"/>
                    </a:lnTo>
                    <a:lnTo>
                      <a:pt x="57263" y="595250"/>
                    </a:lnTo>
                    <a:lnTo>
                      <a:pt x="31912" y="531394"/>
                    </a:lnTo>
                    <a:lnTo>
                      <a:pt x="28595" y="520201"/>
                    </a:lnTo>
                    <a:lnTo>
                      <a:pt x="13784" y="468694"/>
                    </a:lnTo>
                    <a:cubicBezTo>
                      <a:pt x="-51424" y="187436"/>
                      <a:pt x="125895" y="7815"/>
                      <a:pt x="310781" y="250"/>
                    </a:cubicBez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flipH="1" flipV="1">
                <a:off x="5324600" y="3551961"/>
                <a:ext cx="1500240" cy="1481467"/>
              </a:xfrm>
              <a:custGeom>
                <a:avLst/>
                <a:gdLst>
                  <a:gd name="connsiteX0" fmla="*/ 310781 w 1215343"/>
                  <a:gd name="connsiteY0" fmla="*/ 250 h 1200135"/>
                  <a:gd name="connsiteX1" fmla="*/ 591301 w 1215343"/>
                  <a:gd name="connsiteY1" fmla="*/ 168964 h 1200135"/>
                  <a:gd name="connsiteX2" fmla="*/ 1215343 w 1215343"/>
                  <a:gd name="connsiteY2" fmla="*/ 354583 h 1200135"/>
                  <a:gd name="connsiteX3" fmla="*/ 1203840 w 1215343"/>
                  <a:gd name="connsiteY3" fmla="*/ 462658 h 1200135"/>
                  <a:gd name="connsiteX4" fmla="*/ 1175917 w 1215343"/>
                  <a:gd name="connsiteY4" fmla="*/ 556876 h 1200135"/>
                  <a:gd name="connsiteX5" fmla="*/ 1168201 w 1215343"/>
                  <a:gd name="connsiteY5" fmla="*/ 576803 h 1200135"/>
                  <a:gd name="connsiteX6" fmla="*/ 1116581 w 1215343"/>
                  <a:gd name="connsiteY6" fmla="*/ 674897 h 1200135"/>
                  <a:gd name="connsiteX7" fmla="*/ 1038508 w 1215343"/>
                  <a:gd name="connsiteY7" fmla="*/ 770475 h 1200135"/>
                  <a:gd name="connsiteX8" fmla="*/ 608848 w 1215343"/>
                  <a:gd name="connsiteY8" fmla="*/ 1200135 h 1200135"/>
                  <a:gd name="connsiteX9" fmla="*/ 598812 w 1215343"/>
                  <a:gd name="connsiteY9" fmla="*/ 1192414 h 1200135"/>
                  <a:gd name="connsiteX10" fmla="*/ 176873 w 1215343"/>
                  <a:gd name="connsiteY10" fmla="*/ 770474 h 1200135"/>
                  <a:gd name="connsiteX11" fmla="*/ 98990 w 1215343"/>
                  <a:gd name="connsiteY11" fmla="*/ 675129 h 1200135"/>
                  <a:gd name="connsiteX12" fmla="*/ 98520 w 1215343"/>
                  <a:gd name="connsiteY12" fmla="*/ 674363 h 1200135"/>
                  <a:gd name="connsiteX13" fmla="*/ 66471 w 1215343"/>
                  <a:gd name="connsiteY13" fmla="*/ 613460 h 1200135"/>
                  <a:gd name="connsiteX14" fmla="*/ 57263 w 1215343"/>
                  <a:gd name="connsiteY14" fmla="*/ 595250 h 1200135"/>
                  <a:gd name="connsiteX15" fmla="*/ 31912 w 1215343"/>
                  <a:gd name="connsiteY15" fmla="*/ 531394 h 1200135"/>
                  <a:gd name="connsiteX16" fmla="*/ 28595 w 1215343"/>
                  <a:gd name="connsiteY16" fmla="*/ 520201 h 1200135"/>
                  <a:gd name="connsiteX17" fmla="*/ 13784 w 1215343"/>
                  <a:gd name="connsiteY17" fmla="*/ 468694 h 1200135"/>
                  <a:gd name="connsiteX18" fmla="*/ 310781 w 1215343"/>
                  <a:gd name="connsiteY18" fmla="*/ 250 h 1200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5343" h="1200135">
                    <a:moveTo>
                      <a:pt x="310781" y="250"/>
                    </a:moveTo>
                    <a:cubicBezTo>
                      <a:pt x="416430" y="-4074"/>
                      <a:pt x="524551" y="47785"/>
                      <a:pt x="591301" y="168964"/>
                    </a:cubicBezTo>
                    <a:cubicBezTo>
                      <a:pt x="774053" y="-133984"/>
                      <a:pt x="1210402" y="-3677"/>
                      <a:pt x="1215343" y="354583"/>
                    </a:cubicBezTo>
                    <a:lnTo>
                      <a:pt x="1203840" y="462658"/>
                    </a:lnTo>
                    <a:lnTo>
                      <a:pt x="1175917" y="556876"/>
                    </a:lnTo>
                    <a:lnTo>
                      <a:pt x="1168201" y="576803"/>
                    </a:lnTo>
                    <a:lnTo>
                      <a:pt x="1116581" y="674897"/>
                    </a:lnTo>
                    <a:cubicBezTo>
                      <a:pt x="1094274" y="708681"/>
                      <a:pt x="1068250" y="740733"/>
                      <a:pt x="1038508" y="770475"/>
                    </a:cubicBezTo>
                    <a:lnTo>
                      <a:pt x="608848" y="1200135"/>
                    </a:lnTo>
                    <a:lnTo>
                      <a:pt x="598812" y="1192414"/>
                    </a:lnTo>
                    <a:lnTo>
                      <a:pt x="176873" y="770474"/>
                    </a:lnTo>
                    <a:lnTo>
                      <a:pt x="98990" y="675129"/>
                    </a:lnTo>
                    <a:lnTo>
                      <a:pt x="98520" y="674363"/>
                    </a:lnTo>
                    <a:lnTo>
                      <a:pt x="66471" y="613460"/>
                    </a:lnTo>
                    <a:lnTo>
                      <a:pt x="57263" y="595250"/>
                    </a:lnTo>
                    <a:lnTo>
                      <a:pt x="31912" y="531394"/>
                    </a:lnTo>
                    <a:lnTo>
                      <a:pt x="28595" y="520201"/>
                    </a:lnTo>
                    <a:lnTo>
                      <a:pt x="13784" y="468694"/>
                    </a:lnTo>
                    <a:cubicBezTo>
                      <a:pt x="-51424" y="187436"/>
                      <a:pt x="125895" y="7815"/>
                      <a:pt x="310781" y="250"/>
                    </a:cubicBezTo>
                    <a:close/>
                  </a:path>
                </a:pathLst>
              </a:cu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29"/>
            <p:cNvSpPr txBox="1"/>
            <p:nvPr/>
          </p:nvSpPr>
          <p:spPr>
            <a:xfrm>
              <a:off x="3185647" y="4218490"/>
              <a:ext cx="9199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03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2926854" y="5204836"/>
            <a:ext cx="1223330" cy="1208020"/>
            <a:chOff x="2926854" y="5204836"/>
            <a:chExt cx="1223330" cy="1208020"/>
          </a:xfrm>
        </p:grpSpPr>
        <p:grpSp>
          <p:nvGrpSpPr>
            <p:cNvPr id="16" name="组合 15"/>
            <p:cNvGrpSpPr/>
            <p:nvPr/>
          </p:nvGrpSpPr>
          <p:grpSpPr>
            <a:xfrm rot="5400000">
              <a:off x="2934509" y="5197181"/>
              <a:ext cx="1208020" cy="1223330"/>
              <a:chOff x="4262008" y="2621036"/>
              <a:chExt cx="1756296" cy="1778555"/>
            </a:xfrm>
          </p:grpSpPr>
          <p:sp>
            <p:nvSpPr>
              <p:cNvPr id="17" name="任意多边形 16"/>
              <p:cNvSpPr/>
              <p:nvPr/>
            </p:nvSpPr>
            <p:spPr>
              <a:xfrm rot="16200000" flipH="1">
                <a:off x="4250878" y="2632166"/>
                <a:ext cx="1778555" cy="1756296"/>
              </a:xfrm>
              <a:custGeom>
                <a:avLst/>
                <a:gdLst>
                  <a:gd name="connsiteX0" fmla="*/ 310781 w 1215343"/>
                  <a:gd name="connsiteY0" fmla="*/ 250 h 1200135"/>
                  <a:gd name="connsiteX1" fmla="*/ 591301 w 1215343"/>
                  <a:gd name="connsiteY1" fmla="*/ 168964 h 1200135"/>
                  <a:gd name="connsiteX2" fmla="*/ 1215343 w 1215343"/>
                  <a:gd name="connsiteY2" fmla="*/ 354583 h 1200135"/>
                  <a:gd name="connsiteX3" fmla="*/ 1203840 w 1215343"/>
                  <a:gd name="connsiteY3" fmla="*/ 462658 h 1200135"/>
                  <a:gd name="connsiteX4" fmla="*/ 1175917 w 1215343"/>
                  <a:gd name="connsiteY4" fmla="*/ 556876 h 1200135"/>
                  <a:gd name="connsiteX5" fmla="*/ 1168201 w 1215343"/>
                  <a:gd name="connsiteY5" fmla="*/ 576803 h 1200135"/>
                  <a:gd name="connsiteX6" fmla="*/ 1116581 w 1215343"/>
                  <a:gd name="connsiteY6" fmla="*/ 674897 h 1200135"/>
                  <a:gd name="connsiteX7" fmla="*/ 1038508 w 1215343"/>
                  <a:gd name="connsiteY7" fmla="*/ 770475 h 1200135"/>
                  <a:gd name="connsiteX8" fmla="*/ 608848 w 1215343"/>
                  <a:gd name="connsiteY8" fmla="*/ 1200135 h 1200135"/>
                  <a:gd name="connsiteX9" fmla="*/ 598812 w 1215343"/>
                  <a:gd name="connsiteY9" fmla="*/ 1192414 h 1200135"/>
                  <a:gd name="connsiteX10" fmla="*/ 176873 w 1215343"/>
                  <a:gd name="connsiteY10" fmla="*/ 770474 h 1200135"/>
                  <a:gd name="connsiteX11" fmla="*/ 98990 w 1215343"/>
                  <a:gd name="connsiteY11" fmla="*/ 675129 h 1200135"/>
                  <a:gd name="connsiteX12" fmla="*/ 98520 w 1215343"/>
                  <a:gd name="connsiteY12" fmla="*/ 674363 h 1200135"/>
                  <a:gd name="connsiteX13" fmla="*/ 66471 w 1215343"/>
                  <a:gd name="connsiteY13" fmla="*/ 613460 h 1200135"/>
                  <a:gd name="connsiteX14" fmla="*/ 57263 w 1215343"/>
                  <a:gd name="connsiteY14" fmla="*/ 595250 h 1200135"/>
                  <a:gd name="connsiteX15" fmla="*/ 31912 w 1215343"/>
                  <a:gd name="connsiteY15" fmla="*/ 531394 h 1200135"/>
                  <a:gd name="connsiteX16" fmla="*/ 28595 w 1215343"/>
                  <a:gd name="connsiteY16" fmla="*/ 520201 h 1200135"/>
                  <a:gd name="connsiteX17" fmla="*/ 13784 w 1215343"/>
                  <a:gd name="connsiteY17" fmla="*/ 468694 h 1200135"/>
                  <a:gd name="connsiteX18" fmla="*/ 310781 w 1215343"/>
                  <a:gd name="connsiteY18" fmla="*/ 250 h 1200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5343" h="1200135">
                    <a:moveTo>
                      <a:pt x="310781" y="250"/>
                    </a:moveTo>
                    <a:cubicBezTo>
                      <a:pt x="416430" y="-4074"/>
                      <a:pt x="524551" y="47785"/>
                      <a:pt x="591301" y="168964"/>
                    </a:cubicBezTo>
                    <a:cubicBezTo>
                      <a:pt x="774053" y="-133984"/>
                      <a:pt x="1210402" y="-3677"/>
                      <a:pt x="1215343" y="354583"/>
                    </a:cubicBezTo>
                    <a:lnTo>
                      <a:pt x="1203840" y="462658"/>
                    </a:lnTo>
                    <a:lnTo>
                      <a:pt x="1175917" y="556876"/>
                    </a:lnTo>
                    <a:lnTo>
                      <a:pt x="1168201" y="576803"/>
                    </a:lnTo>
                    <a:lnTo>
                      <a:pt x="1116581" y="674897"/>
                    </a:lnTo>
                    <a:cubicBezTo>
                      <a:pt x="1094274" y="708681"/>
                      <a:pt x="1068250" y="740733"/>
                      <a:pt x="1038508" y="770475"/>
                    </a:cubicBezTo>
                    <a:lnTo>
                      <a:pt x="608848" y="1200135"/>
                    </a:lnTo>
                    <a:lnTo>
                      <a:pt x="598812" y="1192414"/>
                    </a:lnTo>
                    <a:lnTo>
                      <a:pt x="176873" y="770474"/>
                    </a:lnTo>
                    <a:lnTo>
                      <a:pt x="98990" y="675129"/>
                    </a:lnTo>
                    <a:lnTo>
                      <a:pt x="98520" y="674363"/>
                    </a:lnTo>
                    <a:lnTo>
                      <a:pt x="66471" y="613460"/>
                    </a:lnTo>
                    <a:lnTo>
                      <a:pt x="57263" y="595250"/>
                    </a:lnTo>
                    <a:lnTo>
                      <a:pt x="31912" y="531394"/>
                    </a:lnTo>
                    <a:lnTo>
                      <a:pt x="28595" y="520201"/>
                    </a:lnTo>
                    <a:lnTo>
                      <a:pt x="13784" y="468694"/>
                    </a:lnTo>
                    <a:cubicBezTo>
                      <a:pt x="-51424" y="187436"/>
                      <a:pt x="125895" y="7815"/>
                      <a:pt x="310781" y="25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 rot="5400000" flipV="1">
                <a:off x="4527450" y="2769581"/>
                <a:ext cx="1500240" cy="1481467"/>
              </a:xfrm>
              <a:custGeom>
                <a:avLst/>
                <a:gdLst>
                  <a:gd name="connsiteX0" fmla="*/ 310781 w 1215343"/>
                  <a:gd name="connsiteY0" fmla="*/ 250 h 1200135"/>
                  <a:gd name="connsiteX1" fmla="*/ 591301 w 1215343"/>
                  <a:gd name="connsiteY1" fmla="*/ 168964 h 1200135"/>
                  <a:gd name="connsiteX2" fmla="*/ 1215343 w 1215343"/>
                  <a:gd name="connsiteY2" fmla="*/ 354583 h 1200135"/>
                  <a:gd name="connsiteX3" fmla="*/ 1203840 w 1215343"/>
                  <a:gd name="connsiteY3" fmla="*/ 462658 h 1200135"/>
                  <a:gd name="connsiteX4" fmla="*/ 1175917 w 1215343"/>
                  <a:gd name="connsiteY4" fmla="*/ 556876 h 1200135"/>
                  <a:gd name="connsiteX5" fmla="*/ 1168201 w 1215343"/>
                  <a:gd name="connsiteY5" fmla="*/ 576803 h 1200135"/>
                  <a:gd name="connsiteX6" fmla="*/ 1116581 w 1215343"/>
                  <a:gd name="connsiteY6" fmla="*/ 674897 h 1200135"/>
                  <a:gd name="connsiteX7" fmla="*/ 1038508 w 1215343"/>
                  <a:gd name="connsiteY7" fmla="*/ 770475 h 1200135"/>
                  <a:gd name="connsiteX8" fmla="*/ 608848 w 1215343"/>
                  <a:gd name="connsiteY8" fmla="*/ 1200135 h 1200135"/>
                  <a:gd name="connsiteX9" fmla="*/ 598812 w 1215343"/>
                  <a:gd name="connsiteY9" fmla="*/ 1192414 h 1200135"/>
                  <a:gd name="connsiteX10" fmla="*/ 176873 w 1215343"/>
                  <a:gd name="connsiteY10" fmla="*/ 770474 h 1200135"/>
                  <a:gd name="connsiteX11" fmla="*/ 98990 w 1215343"/>
                  <a:gd name="connsiteY11" fmla="*/ 675129 h 1200135"/>
                  <a:gd name="connsiteX12" fmla="*/ 98520 w 1215343"/>
                  <a:gd name="connsiteY12" fmla="*/ 674363 h 1200135"/>
                  <a:gd name="connsiteX13" fmla="*/ 66471 w 1215343"/>
                  <a:gd name="connsiteY13" fmla="*/ 613460 h 1200135"/>
                  <a:gd name="connsiteX14" fmla="*/ 57263 w 1215343"/>
                  <a:gd name="connsiteY14" fmla="*/ 595250 h 1200135"/>
                  <a:gd name="connsiteX15" fmla="*/ 31912 w 1215343"/>
                  <a:gd name="connsiteY15" fmla="*/ 531394 h 1200135"/>
                  <a:gd name="connsiteX16" fmla="*/ 28595 w 1215343"/>
                  <a:gd name="connsiteY16" fmla="*/ 520201 h 1200135"/>
                  <a:gd name="connsiteX17" fmla="*/ 13784 w 1215343"/>
                  <a:gd name="connsiteY17" fmla="*/ 468694 h 1200135"/>
                  <a:gd name="connsiteX18" fmla="*/ 310781 w 1215343"/>
                  <a:gd name="connsiteY18" fmla="*/ 250 h 1200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15343" h="1200135">
                    <a:moveTo>
                      <a:pt x="310781" y="250"/>
                    </a:moveTo>
                    <a:cubicBezTo>
                      <a:pt x="416430" y="-4074"/>
                      <a:pt x="524551" y="47785"/>
                      <a:pt x="591301" y="168964"/>
                    </a:cubicBezTo>
                    <a:cubicBezTo>
                      <a:pt x="774053" y="-133984"/>
                      <a:pt x="1210402" y="-3677"/>
                      <a:pt x="1215343" y="354583"/>
                    </a:cubicBezTo>
                    <a:lnTo>
                      <a:pt x="1203840" y="462658"/>
                    </a:lnTo>
                    <a:lnTo>
                      <a:pt x="1175917" y="556876"/>
                    </a:lnTo>
                    <a:lnTo>
                      <a:pt x="1168201" y="576803"/>
                    </a:lnTo>
                    <a:lnTo>
                      <a:pt x="1116581" y="674897"/>
                    </a:lnTo>
                    <a:cubicBezTo>
                      <a:pt x="1094274" y="708681"/>
                      <a:pt x="1068250" y="740733"/>
                      <a:pt x="1038508" y="770475"/>
                    </a:cubicBezTo>
                    <a:lnTo>
                      <a:pt x="608848" y="1200135"/>
                    </a:lnTo>
                    <a:lnTo>
                      <a:pt x="598812" y="1192414"/>
                    </a:lnTo>
                    <a:lnTo>
                      <a:pt x="176873" y="770474"/>
                    </a:lnTo>
                    <a:lnTo>
                      <a:pt x="98990" y="675129"/>
                    </a:lnTo>
                    <a:lnTo>
                      <a:pt x="98520" y="674363"/>
                    </a:lnTo>
                    <a:lnTo>
                      <a:pt x="66471" y="613460"/>
                    </a:lnTo>
                    <a:lnTo>
                      <a:pt x="57263" y="595250"/>
                    </a:lnTo>
                    <a:lnTo>
                      <a:pt x="31912" y="531394"/>
                    </a:lnTo>
                    <a:lnTo>
                      <a:pt x="28595" y="520201"/>
                    </a:lnTo>
                    <a:lnTo>
                      <a:pt x="13784" y="468694"/>
                    </a:lnTo>
                    <a:cubicBezTo>
                      <a:pt x="-51424" y="187436"/>
                      <a:pt x="125895" y="7815"/>
                      <a:pt x="310781" y="250"/>
                    </a:cubicBezTo>
                    <a:close/>
                  </a:path>
                </a:pathLst>
              </a:cu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30"/>
            <p:cNvSpPr txBox="1"/>
            <p:nvPr/>
          </p:nvSpPr>
          <p:spPr>
            <a:xfrm>
              <a:off x="3176637" y="5478301"/>
              <a:ext cx="89300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04</a:t>
              </a:r>
              <a:endParaRPr lang="zh-CN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67446" y="1490418"/>
            <a:ext cx="4944182" cy="709022"/>
            <a:chOff x="5174366" y="1411867"/>
            <a:chExt cx="2295870" cy="484629"/>
          </a:xfrm>
        </p:grpSpPr>
        <p:sp>
          <p:nvSpPr>
            <p:cNvPr id="24" name="圆角矩形 23"/>
            <p:cNvSpPr/>
            <p:nvPr/>
          </p:nvSpPr>
          <p:spPr>
            <a:xfrm>
              <a:off x="5174366" y="1411867"/>
              <a:ext cx="2295870" cy="4846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8BB0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1"/>
            <p:cNvSpPr txBox="1"/>
            <p:nvPr/>
          </p:nvSpPr>
          <p:spPr>
            <a:xfrm>
              <a:off x="5231812" y="1454329"/>
              <a:ext cx="2079917" cy="399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accent4">
                      <a:lumMod val="75000"/>
                    </a:schemeClr>
                  </a:solidFill>
                  <a:latin typeface="华康方圆体W7(P)" pitchFamily="82" charset="-122"/>
                  <a:ea typeface="华康方圆体W7(P)" pitchFamily="82" charset="-122"/>
                </a:rPr>
                <a:t>添加目录标题</a:t>
              </a:r>
              <a:r>
                <a:rPr lang="en-US" altLang="zh-CN" sz="3200" b="1" dirty="0" smtClean="0">
                  <a:solidFill>
                    <a:schemeClr val="accent4">
                      <a:lumMod val="75000"/>
                    </a:schemeClr>
                  </a:solidFill>
                  <a:latin typeface="华康方圆体W7(P)" pitchFamily="82" charset="-122"/>
                  <a:ea typeface="华康方圆体W7(P)" pitchFamily="82" charset="-122"/>
                </a:rPr>
                <a:t>1</a:t>
              </a:r>
              <a:r>
                <a:rPr lang="zh-CN" altLang="en-US" sz="3200" b="1" dirty="0" smtClean="0">
                  <a:solidFill>
                    <a:schemeClr val="accent4">
                      <a:lumMod val="75000"/>
                    </a:schemeClr>
                  </a:solidFill>
                  <a:latin typeface="华康方圆体W7(P)" pitchFamily="82" charset="-122"/>
                  <a:ea typeface="华康方圆体W7(P)" pitchFamily="82" charset="-122"/>
                </a:rPr>
                <a:t>文本</a:t>
              </a:r>
              <a:endParaRPr lang="zh-CN" altLang="en-US" sz="3200" b="1" dirty="0">
                <a:solidFill>
                  <a:schemeClr val="accent4">
                    <a:lumMod val="75000"/>
                  </a:schemeClr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</p:grpSp>
      <p:grpSp>
        <p:nvGrpSpPr>
          <p:cNvPr id="26" name="Group 4"/>
          <p:cNvGrpSpPr>
            <a:grpSpLocks noChangeAspect="1"/>
          </p:cNvGrpSpPr>
          <p:nvPr/>
        </p:nvGrpSpPr>
        <p:grpSpPr bwMode="auto">
          <a:xfrm>
            <a:off x="11087210" y="0"/>
            <a:ext cx="1061524" cy="1068554"/>
            <a:chOff x="3689" y="2008"/>
            <a:chExt cx="302" cy="304"/>
          </a:xfrm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3689" y="2047"/>
              <a:ext cx="138" cy="130"/>
            </a:xfrm>
            <a:custGeom>
              <a:avLst/>
              <a:gdLst>
                <a:gd name="T0" fmla="*/ 46 w 57"/>
                <a:gd name="T1" fmla="*/ 20 h 54"/>
                <a:gd name="T2" fmla="*/ 38 w 57"/>
                <a:gd name="T3" fmla="*/ 22 h 54"/>
                <a:gd name="T4" fmla="*/ 43 w 57"/>
                <a:gd name="T5" fmla="*/ 16 h 54"/>
                <a:gd name="T6" fmla="*/ 43 w 57"/>
                <a:gd name="T7" fmla="*/ 2 h 54"/>
                <a:gd name="T8" fmla="*/ 31 w 57"/>
                <a:gd name="T9" fmla="*/ 9 h 54"/>
                <a:gd name="T10" fmla="*/ 29 w 57"/>
                <a:gd name="T11" fmla="*/ 16 h 54"/>
                <a:gd name="T12" fmla="*/ 26 w 57"/>
                <a:gd name="T13" fmla="*/ 9 h 54"/>
                <a:gd name="T14" fmla="*/ 14 w 57"/>
                <a:gd name="T15" fmla="*/ 2 h 54"/>
                <a:gd name="T16" fmla="*/ 14 w 57"/>
                <a:gd name="T17" fmla="*/ 16 h 54"/>
                <a:gd name="T18" fmla="*/ 19 w 57"/>
                <a:gd name="T19" fmla="*/ 22 h 54"/>
                <a:gd name="T20" fmla="*/ 12 w 57"/>
                <a:gd name="T21" fmla="*/ 20 h 54"/>
                <a:gd name="T22" fmla="*/ 0 w 57"/>
                <a:gd name="T23" fmla="*/ 27 h 54"/>
                <a:gd name="T24" fmla="*/ 12 w 57"/>
                <a:gd name="T25" fmla="*/ 34 h 54"/>
                <a:gd name="T26" fmla="*/ 19 w 57"/>
                <a:gd name="T27" fmla="*/ 33 h 54"/>
                <a:gd name="T28" fmla="*/ 14 w 57"/>
                <a:gd name="T29" fmla="*/ 38 h 54"/>
                <a:gd name="T30" fmla="*/ 14 w 57"/>
                <a:gd name="T31" fmla="*/ 52 h 54"/>
                <a:gd name="T32" fmla="*/ 26 w 57"/>
                <a:gd name="T33" fmla="*/ 45 h 54"/>
                <a:gd name="T34" fmla="*/ 29 w 57"/>
                <a:gd name="T35" fmla="*/ 38 h 54"/>
                <a:gd name="T36" fmla="*/ 31 w 57"/>
                <a:gd name="T37" fmla="*/ 45 h 54"/>
                <a:gd name="T38" fmla="*/ 43 w 57"/>
                <a:gd name="T39" fmla="*/ 52 h 54"/>
                <a:gd name="T40" fmla="*/ 43 w 57"/>
                <a:gd name="T41" fmla="*/ 38 h 54"/>
                <a:gd name="T42" fmla="*/ 38 w 57"/>
                <a:gd name="T43" fmla="*/ 33 h 54"/>
                <a:gd name="T44" fmla="*/ 46 w 57"/>
                <a:gd name="T45" fmla="*/ 34 h 54"/>
                <a:gd name="T46" fmla="*/ 57 w 57"/>
                <a:gd name="T47" fmla="*/ 27 h 54"/>
                <a:gd name="T48" fmla="*/ 46 w 57"/>
                <a:gd name="T49" fmla="*/ 20 h 54"/>
                <a:gd name="T50" fmla="*/ 32 w 57"/>
                <a:gd name="T51" fmla="*/ 32 h 54"/>
                <a:gd name="T52" fmla="*/ 24 w 57"/>
                <a:gd name="T53" fmla="*/ 30 h 54"/>
                <a:gd name="T54" fmla="*/ 26 w 57"/>
                <a:gd name="T55" fmla="*/ 22 h 54"/>
                <a:gd name="T56" fmla="*/ 34 w 57"/>
                <a:gd name="T57" fmla="*/ 24 h 54"/>
                <a:gd name="T58" fmla="*/ 32 w 57"/>
                <a:gd name="T59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7" h="54">
                  <a:moveTo>
                    <a:pt x="46" y="20"/>
                  </a:moveTo>
                  <a:cubicBezTo>
                    <a:pt x="43" y="20"/>
                    <a:pt x="41" y="21"/>
                    <a:pt x="38" y="22"/>
                  </a:cubicBezTo>
                  <a:cubicBezTo>
                    <a:pt x="40" y="20"/>
                    <a:pt x="42" y="18"/>
                    <a:pt x="43" y="16"/>
                  </a:cubicBezTo>
                  <a:cubicBezTo>
                    <a:pt x="47" y="9"/>
                    <a:pt x="46" y="4"/>
                    <a:pt x="43" y="2"/>
                  </a:cubicBezTo>
                  <a:cubicBezTo>
                    <a:pt x="40" y="0"/>
                    <a:pt x="35" y="2"/>
                    <a:pt x="31" y="9"/>
                  </a:cubicBezTo>
                  <a:cubicBezTo>
                    <a:pt x="30" y="11"/>
                    <a:pt x="29" y="14"/>
                    <a:pt x="29" y="16"/>
                  </a:cubicBezTo>
                  <a:cubicBezTo>
                    <a:pt x="28" y="14"/>
                    <a:pt x="28" y="11"/>
                    <a:pt x="26" y="9"/>
                  </a:cubicBezTo>
                  <a:cubicBezTo>
                    <a:pt x="22" y="2"/>
                    <a:pt x="18" y="0"/>
                    <a:pt x="14" y="2"/>
                  </a:cubicBezTo>
                  <a:cubicBezTo>
                    <a:pt x="11" y="4"/>
                    <a:pt x="10" y="9"/>
                    <a:pt x="14" y="16"/>
                  </a:cubicBezTo>
                  <a:cubicBezTo>
                    <a:pt x="15" y="18"/>
                    <a:pt x="17" y="20"/>
                    <a:pt x="19" y="22"/>
                  </a:cubicBezTo>
                  <a:cubicBezTo>
                    <a:pt x="17" y="21"/>
                    <a:pt x="14" y="20"/>
                    <a:pt x="12" y="20"/>
                  </a:cubicBezTo>
                  <a:cubicBezTo>
                    <a:pt x="4" y="20"/>
                    <a:pt x="0" y="23"/>
                    <a:pt x="0" y="27"/>
                  </a:cubicBezTo>
                  <a:cubicBezTo>
                    <a:pt x="0" y="31"/>
                    <a:pt x="4" y="34"/>
                    <a:pt x="12" y="34"/>
                  </a:cubicBezTo>
                  <a:cubicBezTo>
                    <a:pt x="14" y="34"/>
                    <a:pt x="17" y="34"/>
                    <a:pt x="19" y="33"/>
                  </a:cubicBezTo>
                  <a:cubicBezTo>
                    <a:pt x="17" y="34"/>
                    <a:pt x="15" y="36"/>
                    <a:pt x="14" y="38"/>
                  </a:cubicBezTo>
                  <a:cubicBezTo>
                    <a:pt x="10" y="45"/>
                    <a:pt x="11" y="50"/>
                    <a:pt x="14" y="52"/>
                  </a:cubicBezTo>
                  <a:cubicBezTo>
                    <a:pt x="18" y="54"/>
                    <a:pt x="22" y="52"/>
                    <a:pt x="26" y="45"/>
                  </a:cubicBezTo>
                  <a:cubicBezTo>
                    <a:pt x="28" y="43"/>
                    <a:pt x="28" y="41"/>
                    <a:pt x="29" y="38"/>
                  </a:cubicBezTo>
                  <a:cubicBezTo>
                    <a:pt x="29" y="41"/>
                    <a:pt x="30" y="43"/>
                    <a:pt x="31" y="45"/>
                  </a:cubicBezTo>
                  <a:cubicBezTo>
                    <a:pt x="35" y="52"/>
                    <a:pt x="40" y="54"/>
                    <a:pt x="43" y="52"/>
                  </a:cubicBezTo>
                  <a:cubicBezTo>
                    <a:pt x="46" y="50"/>
                    <a:pt x="47" y="45"/>
                    <a:pt x="43" y="38"/>
                  </a:cubicBezTo>
                  <a:cubicBezTo>
                    <a:pt x="42" y="36"/>
                    <a:pt x="40" y="34"/>
                    <a:pt x="38" y="33"/>
                  </a:cubicBezTo>
                  <a:cubicBezTo>
                    <a:pt x="41" y="34"/>
                    <a:pt x="43" y="34"/>
                    <a:pt x="46" y="34"/>
                  </a:cubicBezTo>
                  <a:cubicBezTo>
                    <a:pt x="53" y="34"/>
                    <a:pt x="57" y="31"/>
                    <a:pt x="57" y="27"/>
                  </a:cubicBezTo>
                  <a:cubicBezTo>
                    <a:pt x="57" y="23"/>
                    <a:pt x="53" y="20"/>
                    <a:pt x="46" y="20"/>
                  </a:cubicBezTo>
                  <a:close/>
                  <a:moveTo>
                    <a:pt x="32" y="32"/>
                  </a:moveTo>
                  <a:cubicBezTo>
                    <a:pt x="29" y="34"/>
                    <a:pt x="25" y="33"/>
                    <a:pt x="24" y="30"/>
                  </a:cubicBezTo>
                  <a:cubicBezTo>
                    <a:pt x="22" y="27"/>
                    <a:pt x="23" y="24"/>
                    <a:pt x="26" y="22"/>
                  </a:cubicBezTo>
                  <a:cubicBezTo>
                    <a:pt x="29" y="21"/>
                    <a:pt x="32" y="22"/>
                    <a:pt x="34" y="24"/>
                  </a:cubicBezTo>
                  <a:cubicBezTo>
                    <a:pt x="35" y="27"/>
                    <a:pt x="34" y="31"/>
                    <a:pt x="32" y="32"/>
                  </a:cubicBezTo>
                  <a:close/>
                </a:path>
              </a:pathLst>
            </a:custGeom>
            <a:solidFill>
              <a:srgbClr val="AFDB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3805" y="2126"/>
              <a:ext cx="186" cy="186"/>
            </a:xfrm>
            <a:custGeom>
              <a:avLst/>
              <a:gdLst>
                <a:gd name="T0" fmla="*/ 63 w 77"/>
                <a:gd name="T1" fmla="*/ 35 h 77"/>
                <a:gd name="T2" fmla="*/ 53 w 77"/>
                <a:gd name="T3" fmla="*/ 35 h 77"/>
                <a:gd name="T4" fmla="*/ 61 w 77"/>
                <a:gd name="T5" fmla="*/ 29 h 77"/>
                <a:gd name="T6" fmla="*/ 66 w 77"/>
                <a:gd name="T7" fmla="*/ 11 h 77"/>
                <a:gd name="T8" fmla="*/ 48 w 77"/>
                <a:gd name="T9" fmla="*/ 16 h 77"/>
                <a:gd name="T10" fmla="*/ 43 w 77"/>
                <a:gd name="T11" fmla="*/ 24 h 77"/>
                <a:gd name="T12" fmla="*/ 42 w 77"/>
                <a:gd name="T13" fmla="*/ 14 h 77"/>
                <a:gd name="T14" fmla="*/ 29 w 77"/>
                <a:gd name="T15" fmla="*/ 1 h 77"/>
                <a:gd name="T16" fmla="*/ 24 w 77"/>
                <a:gd name="T17" fmla="*/ 19 h 77"/>
                <a:gd name="T18" fmla="*/ 28 w 77"/>
                <a:gd name="T19" fmla="*/ 28 h 77"/>
                <a:gd name="T20" fmla="*/ 19 w 77"/>
                <a:gd name="T21" fmla="*/ 23 h 77"/>
                <a:gd name="T22" fmla="*/ 2 w 77"/>
                <a:gd name="T23" fmla="*/ 29 h 77"/>
                <a:gd name="T24" fmla="*/ 14 w 77"/>
                <a:gd name="T25" fmla="*/ 42 h 77"/>
                <a:gd name="T26" fmla="*/ 24 w 77"/>
                <a:gd name="T27" fmla="*/ 42 h 77"/>
                <a:gd name="T28" fmla="*/ 16 w 77"/>
                <a:gd name="T29" fmla="*/ 48 h 77"/>
                <a:gd name="T30" fmla="*/ 12 w 77"/>
                <a:gd name="T31" fmla="*/ 66 h 77"/>
                <a:gd name="T32" fmla="*/ 29 w 77"/>
                <a:gd name="T33" fmla="*/ 61 h 77"/>
                <a:gd name="T34" fmla="*/ 35 w 77"/>
                <a:gd name="T35" fmla="*/ 53 h 77"/>
                <a:gd name="T36" fmla="*/ 35 w 77"/>
                <a:gd name="T37" fmla="*/ 63 h 77"/>
                <a:gd name="T38" fmla="*/ 49 w 77"/>
                <a:gd name="T39" fmla="*/ 76 h 77"/>
                <a:gd name="T40" fmla="*/ 54 w 77"/>
                <a:gd name="T41" fmla="*/ 58 h 77"/>
                <a:gd name="T42" fmla="*/ 49 w 77"/>
                <a:gd name="T43" fmla="*/ 49 h 77"/>
                <a:gd name="T44" fmla="*/ 58 w 77"/>
                <a:gd name="T45" fmla="*/ 54 h 77"/>
                <a:gd name="T46" fmla="*/ 76 w 77"/>
                <a:gd name="T47" fmla="*/ 49 h 77"/>
                <a:gd name="T48" fmla="*/ 63 w 77"/>
                <a:gd name="T49" fmla="*/ 35 h 77"/>
                <a:gd name="T50" fmla="*/ 41 w 77"/>
                <a:gd name="T51" fmla="*/ 46 h 77"/>
                <a:gd name="T52" fmla="*/ 31 w 77"/>
                <a:gd name="T53" fmla="*/ 41 h 77"/>
                <a:gd name="T54" fmla="*/ 37 w 77"/>
                <a:gd name="T55" fmla="*/ 31 h 77"/>
                <a:gd name="T56" fmla="*/ 46 w 77"/>
                <a:gd name="T57" fmla="*/ 37 h 77"/>
                <a:gd name="T58" fmla="*/ 41 w 77"/>
                <a:gd name="T59" fmla="*/ 4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77">
                  <a:moveTo>
                    <a:pt x="63" y="35"/>
                  </a:moveTo>
                  <a:cubicBezTo>
                    <a:pt x="60" y="34"/>
                    <a:pt x="56" y="34"/>
                    <a:pt x="53" y="35"/>
                  </a:cubicBezTo>
                  <a:cubicBezTo>
                    <a:pt x="56" y="33"/>
                    <a:pt x="59" y="32"/>
                    <a:pt x="61" y="29"/>
                  </a:cubicBezTo>
                  <a:cubicBezTo>
                    <a:pt x="69" y="22"/>
                    <a:pt x="70" y="15"/>
                    <a:pt x="66" y="11"/>
                  </a:cubicBezTo>
                  <a:cubicBezTo>
                    <a:pt x="62" y="8"/>
                    <a:pt x="55" y="8"/>
                    <a:pt x="48" y="16"/>
                  </a:cubicBezTo>
                  <a:cubicBezTo>
                    <a:pt x="46" y="18"/>
                    <a:pt x="44" y="21"/>
                    <a:pt x="43" y="24"/>
                  </a:cubicBezTo>
                  <a:cubicBezTo>
                    <a:pt x="43" y="21"/>
                    <a:pt x="43" y="17"/>
                    <a:pt x="42" y="14"/>
                  </a:cubicBezTo>
                  <a:cubicBezTo>
                    <a:pt x="39" y="4"/>
                    <a:pt x="34" y="0"/>
                    <a:pt x="29" y="1"/>
                  </a:cubicBezTo>
                  <a:cubicBezTo>
                    <a:pt x="24" y="3"/>
                    <a:pt x="21" y="9"/>
                    <a:pt x="24" y="19"/>
                  </a:cubicBezTo>
                  <a:cubicBezTo>
                    <a:pt x="24" y="22"/>
                    <a:pt x="26" y="25"/>
                    <a:pt x="28" y="28"/>
                  </a:cubicBezTo>
                  <a:cubicBezTo>
                    <a:pt x="25" y="26"/>
                    <a:pt x="22" y="24"/>
                    <a:pt x="19" y="23"/>
                  </a:cubicBezTo>
                  <a:cubicBezTo>
                    <a:pt x="9" y="21"/>
                    <a:pt x="3" y="24"/>
                    <a:pt x="2" y="29"/>
                  </a:cubicBezTo>
                  <a:cubicBezTo>
                    <a:pt x="0" y="34"/>
                    <a:pt x="4" y="39"/>
                    <a:pt x="14" y="42"/>
                  </a:cubicBezTo>
                  <a:cubicBezTo>
                    <a:pt x="17" y="43"/>
                    <a:pt x="21" y="43"/>
                    <a:pt x="24" y="42"/>
                  </a:cubicBezTo>
                  <a:cubicBezTo>
                    <a:pt x="21" y="44"/>
                    <a:pt x="18" y="46"/>
                    <a:pt x="16" y="48"/>
                  </a:cubicBezTo>
                  <a:cubicBezTo>
                    <a:pt x="8" y="55"/>
                    <a:pt x="8" y="62"/>
                    <a:pt x="12" y="66"/>
                  </a:cubicBezTo>
                  <a:cubicBezTo>
                    <a:pt x="15" y="69"/>
                    <a:pt x="22" y="69"/>
                    <a:pt x="29" y="61"/>
                  </a:cubicBezTo>
                  <a:cubicBezTo>
                    <a:pt x="32" y="59"/>
                    <a:pt x="33" y="56"/>
                    <a:pt x="35" y="53"/>
                  </a:cubicBezTo>
                  <a:cubicBezTo>
                    <a:pt x="34" y="56"/>
                    <a:pt x="34" y="60"/>
                    <a:pt x="35" y="63"/>
                  </a:cubicBezTo>
                  <a:cubicBezTo>
                    <a:pt x="38" y="73"/>
                    <a:pt x="43" y="77"/>
                    <a:pt x="49" y="76"/>
                  </a:cubicBezTo>
                  <a:cubicBezTo>
                    <a:pt x="54" y="74"/>
                    <a:pt x="57" y="68"/>
                    <a:pt x="54" y="58"/>
                  </a:cubicBezTo>
                  <a:cubicBezTo>
                    <a:pt x="53" y="55"/>
                    <a:pt x="51" y="52"/>
                    <a:pt x="49" y="49"/>
                  </a:cubicBezTo>
                  <a:cubicBezTo>
                    <a:pt x="52" y="51"/>
                    <a:pt x="55" y="53"/>
                    <a:pt x="58" y="54"/>
                  </a:cubicBezTo>
                  <a:cubicBezTo>
                    <a:pt x="68" y="56"/>
                    <a:pt x="74" y="54"/>
                    <a:pt x="76" y="49"/>
                  </a:cubicBezTo>
                  <a:cubicBezTo>
                    <a:pt x="77" y="43"/>
                    <a:pt x="73" y="38"/>
                    <a:pt x="63" y="35"/>
                  </a:cubicBezTo>
                  <a:close/>
                  <a:moveTo>
                    <a:pt x="41" y="46"/>
                  </a:moveTo>
                  <a:cubicBezTo>
                    <a:pt x="37" y="47"/>
                    <a:pt x="32" y="45"/>
                    <a:pt x="31" y="41"/>
                  </a:cubicBezTo>
                  <a:cubicBezTo>
                    <a:pt x="30" y="36"/>
                    <a:pt x="33" y="32"/>
                    <a:pt x="37" y="31"/>
                  </a:cubicBezTo>
                  <a:cubicBezTo>
                    <a:pt x="41" y="30"/>
                    <a:pt x="45" y="32"/>
                    <a:pt x="46" y="37"/>
                  </a:cubicBezTo>
                  <a:cubicBezTo>
                    <a:pt x="47" y="41"/>
                    <a:pt x="45" y="45"/>
                    <a:pt x="41" y="46"/>
                  </a:cubicBezTo>
                  <a:close/>
                </a:path>
              </a:pathLst>
            </a:custGeom>
            <a:solidFill>
              <a:srgbClr val="EC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7"/>
            <p:cNvSpPr>
              <a:spLocks noEditPoints="1"/>
            </p:cNvSpPr>
            <p:nvPr/>
          </p:nvSpPr>
          <p:spPr bwMode="auto">
            <a:xfrm>
              <a:off x="3863" y="2008"/>
              <a:ext cx="99" cy="97"/>
            </a:xfrm>
            <a:custGeom>
              <a:avLst/>
              <a:gdLst>
                <a:gd name="T0" fmla="*/ 24 w 41"/>
                <a:gd name="T1" fmla="*/ 8 h 40"/>
                <a:gd name="T2" fmla="*/ 21 w 41"/>
                <a:gd name="T3" fmla="*/ 12 h 40"/>
                <a:gd name="T4" fmla="*/ 21 w 41"/>
                <a:gd name="T5" fmla="*/ 7 h 40"/>
                <a:gd name="T6" fmla="*/ 13 w 41"/>
                <a:gd name="T7" fmla="*/ 1 h 40"/>
                <a:gd name="T8" fmla="*/ 11 w 41"/>
                <a:gd name="T9" fmla="*/ 11 h 40"/>
                <a:gd name="T10" fmla="*/ 14 w 41"/>
                <a:gd name="T11" fmla="*/ 15 h 40"/>
                <a:gd name="T12" fmla="*/ 9 w 41"/>
                <a:gd name="T13" fmla="*/ 14 h 40"/>
                <a:gd name="T14" fmla="*/ 0 w 41"/>
                <a:gd name="T15" fmla="*/ 17 h 40"/>
                <a:gd name="T16" fmla="*/ 8 w 41"/>
                <a:gd name="T17" fmla="*/ 24 h 40"/>
                <a:gd name="T18" fmla="*/ 13 w 41"/>
                <a:gd name="T19" fmla="*/ 23 h 40"/>
                <a:gd name="T20" fmla="*/ 9 w 41"/>
                <a:gd name="T21" fmla="*/ 26 h 40"/>
                <a:gd name="T22" fmla="*/ 8 w 41"/>
                <a:gd name="T23" fmla="*/ 36 h 40"/>
                <a:gd name="T24" fmla="*/ 17 w 41"/>
                <a:gd name="T25" fmla="*/ 33 h 40"/>
                <a:gd name="T26" fmla="*/ 19 w 41"/>
                <a:gd name="T27" fmla="*/ 28 h 40"/>
                <a:gd name="T28" fmla="*/ 20 w 41"/>
                <a:gd name="T29" fmla="*/ 33 h 40"/>
                <a:gd name="T30" fmla="*/ 28 w 41"/>
                <a:gd name="T31" fmla="*/ 39 h 40"/>
                <a:gd name="T32" fmla="*/ 30 w 41"/>
                <a:gd name="T33" fmla="*/ 29 h 40"/>
                <a:gd name="T34" fmla="*/ 27 w 41"/>
                <a:gd name="T35" fmla="*/ 25 h 40"/>
                <a:gd name="T36" fmla="*/ 32 w 41"/>
                <a:gd name="T37" fmla="*/ 27 h 40"/>
                <a:gd name="T38" fmla="*/ 40 w 41"/>
                <a:gd name="T39" fmla="*/ 23 h 40"/>
                <a:gd name="T40" fmla="*/ 33 w 41"/>
                <a:gd name="T41" fmla="*/ 17 h 40"/>
                <a:gd name="T42" fmla="*/ 28 w 41"/>
                <a:gd name="T43" fmla="*/ 17 h 40"/>
                <a:gd name="T44" fmla="*/ 32 w 41"/>
                <a:gd name="T45" fmla="*/ 14 h 40"/>
                <a:gd name="T46" fmla="*/ 33 w 41"/>
                <a:gd name="T47" fmla="*/ 4 h 40"/>
                <a:gd name="T48" fmla="*/ 24 w 41"/>
                <a:gd name="T49" fmla="*/ 8 h 40"/>
                <a:gd name="T50" fmla="*/ 24 w 41"/>
                <a:gd name="T51" fmla="*/ 21 h 40"/>
                <a:gd name="T52" fmla="*/ 20 w 41"/>
                <a:gd name="T53" fmla="*/ 24 h 40"/>
                <a:gd name="T54" fmla="*/ 16 w 41"/>
                <a:gd name="T55" fmla="*/ 20 h 40"/>
                <a:gd name="T56" fmla="*/ 21 w 41"/>
                <a:gd name="T57" fmla="*/ 16 h 40"/>
                <a:gd name="T58" fmla="*/ 24 w 41"/>
                <a:gd name="T5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40">
                  <a:moveTo>
                    <a:pt x="24" y="8"/>
                  </a:moveTo>
                  <a:cubicBezTo>
                    <a:pt x="23" y="9"/>
                    <a:pt x="22" y="11"/>
                    <a:pt x="21" y="12"/>
                  </a:cubicBezTo>
                  <a:cubicBezTo>
                    <a:pt x="21" y="11"/>
                    <a:pt x="21" y="9"/>
                    <a:pt x="21" y="7"/>
                  </a:cubicBezTo>
                  <a:cubicBezTo>
                    <a:pt x="19" y="2"/>
                    <a:pt x="15" y="0"/>
                    <a:pt x="13" y="1"/>
                  </a:cubicBezTo>
                  <a:cubicBezTo>
                    <a:pt x="10" y="2"/>
                    <a:pt x="9" y="6"/>
                    <a:pt x="11" y="11"/>
                  </a:cubicBezTo>
                  <a:cubicBezTo>
                    <a:pt x="12" y="13"/>
                    <a:pt x="13" y="14"/>
                    <a:pt x="14" y="15"/>
                  </a:cubicBezTo>
                  <a:cubicBezTo>
                    <a:pt x="13" y="14"/>
                    <a:pt x="11" y="14"/>
                    <a:pt x="9" y="14"/>
                  </a:cubicBezTo>
                  <a:cubicBezTo>
                    <a:pt x="4" y="13"/>
                    <a:pt x="1" y="15"/>
                    <a:pt x="0" y="17"/>
                  </a:cubicBezTo>
                  <a:cubicBezTo>
                    <a:pt x="0" y="20"/>
                    <a:pt x="2" y="23"/>
                    <a:pt x="8" y="24"/>
                  </a:cubicBezTo>
                  <a:cubicBezTo>
                    <a:pt x="10" y="24"/>
                    <a:pt x="11" y="24"/>
                    <a:pt x="13" y="23"/>
                  </a:cubicBezTo>
                  <a:cubicBezTo>
                    <a:pt x="12" y="24"/>
                    <a:pt x="10" y="25"/>
                    <a:pt x="9" y="26"/>
                  </a:cubicBezTo>
                  <a:cubicBezTo>
                    <a:pt x="6" y="31"/>
                    <a:pt x="6" y="34"/>
                    <a:pt x="8" y="36"/>
                  </a:cubicBezTo>
                  <a:cubicBezTo>
                    <a:pt x="10" y="38"/>
                    <a:pt x="14" y="37"/>
                    <a:pt x="17" y="33"/>
                  </a:cubicBezTo>
                  <a:cubicBezTo>
                    <a:pt x="18" y="31"/>
                    <a:pt x="19" y="30"/>
                    <a:pt x="19" y="28"/>
                  </a:cubicBezTo>
                  <a:cubicBezTo>
                    <a:pt x="19" y="30"/>
                    <a:pt x="20" y="32"/>
                    <a:pt x="20" y="33"/>
                  </a:cubicBezTo>
                  <a:cubicBezTo>
                    <a:pt x="22" y="38"/>
                    <a:pt x="25" y="40"/>
                    <a:pt x="28" y="39"/>
                  </a:cubicBezTo>
                  <a:cubicBezTo>
                    <a:pt x="31" y="38"/>
                    <a:pt x="32" y="35"/>
                    <a:pt x="30" y="29"/>
                  </a:cubicBezTo>
                  <a:cubicBezTo>
                    <a:pt x="29" y="28"/>
                    <a:pt x="28" y="26"/>
                    <a:pt x="27" y="25"/>
                  </a:cubicBezTo>
                  <a:cubicBezTo>
                    <a:pt x="28" y="26"/>
                    <a:pt x="30" y="27"/>
                    <a:pt x="32" y="27"/>
                  </a:cubicBezTo>
                  <a:cubicBezTo>
                    <a:pt x="37" y="28"/>
                    <a:pt x="40" y="26"/>
                    <a:pt x="40" y="23"/>
                  </a:cubicBezTo>
                  <a:cubicBezTo>
                    <a:pt x="41" y="20"/>
                    <a:pt x="38" y="18"/>
                    <a:pt x="33" y="17"/>
                  </a:cubicBezTo>
                  <a:cubicBezTo>
                    <a:pt x="31" y="17"/>
                    <a:pt x="29" y="17"/>
                    <a:pt x="28" y="17"/>
                  </a:cubicBezTo>
                  <a:cubicBezTo>
                    <a:pt x="29" y="16"/>
                    <a:pt x="31" y="15"/>
                    <a:pt x="32" y="14"/>
                  </a:cubicBezTo>
                  <a:cubicBezTo>
                    <a:pt x="35" y="9"/>
                    <a:pt x="35" y="6"/>
                    <a:pt x="33" y="4"/>
                  </a:cubicBezTo>
                  <a:cubicBezTo>
                    <a:pt x="31" y="2"/>
                    <a:pt x="27" y="3"/>
                    <a:pt x="24" y="8"/>
                  </a:cubicBezTo>
                  <a:close/>
                  <a:moveTo>
                    <a:pt x="24" y="21"/>
                  </a:moveTo>
                  <a:cubicBezTo>
                    <a:pt x="24" y="23"/>
                    <a:pt x="22" y="25"/>
                    <a:pt x="20" y="24"/>
                  </a:cubicBezTo>
                  <a:cubicBezTo>
                    <a:pt x="18" y="24"/>
                    <a:pt x="16" y="22"/>
                    <a:pt x="16" y="20"/>
                  </a:cubicBezTo>
                  <a:cubicBezTo>
                    <a:pt x="17" y="17"/>
                    <a:pt x="19" y="16"/>
                    <a:pt x="21" y="16"/>
                  </a:cubicBezTo>
                  <a:cubicBezTo>
                    <a:pt x="23" y="16"/>
                    <a:pt x="25" y="19"/>
                    <a:pt x="24" y="21"/>
                  </a:cubicBezTo>
                  <a:close/>
                </a:path>
              </a:pathLst>
            </a:custGeom>
            <a:solidFill>
              <a:srgbClr val="FFF7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467446" y="2849198"/>
            <a:ext cx="4944182" cy="709022"/>
            <a:chOff x="5174366" y="1411867"/>
            <a:chExt cx="2295870" cy="484629"/>
          </a:xfrm>
        </p:grpSpPr>
        <p:sp>
          <p:nvSpPr>
            <p:cNvPr id="31" name="圆角矩形 30"/>
            <p:cNvSpPr/>
            <p:nvPr/>
          </p:nvSpPr>
          <p:spPr>
            <a:xfrm>
              <a:off x="5174366" y="1411867"/>
              <a:ext cx="2295870" cy="4846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8BB0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1"/>
            <p:cNvSpPr txBox="1"/>
            <p:nvPr/>
          </p:nvSpPr>
          <p:spPr>
            <a:xfrm>
              <a:off x="5231812" y="1454329"/>
              <a:ext cx="2079917" cy="399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accent1">
                      <a:lumMod val="75000"/>
                    </a:schemeClr>
                  </a:solidFill>
                  <a:latin typeface="华康方圆体W7(P)" pitchFamily="82" charset="-122"/>
                  <a:ea typeface="华康方圆体W7(P)" pitchFamily="82" charset="-122"/>
                </a:rPr>
                <a:t>添加目录标题</a:t>
              </a:r>
              <a:r>
                <a:rPr lang="en-US" altLang="zh-CN" sz="3200" b="1" dirty="0" smtClean="0">
                  <a:solidFill>
                    <a:schemeClr val="accent1">
                      <a:lumMod val="75000"/>
                    </a:schemeClr>
                  </a:solidFill>
                  <a:latin typeface="华康方圆体W7(P)" pitchFamily="82" charset="-122"/>
                  <a:ea typeface="华康方圆体W7(P)" pitchFamily="82" charset="-122"/>
                </a:rPr>
                <a:t>2</a:t>
              </a:r>
              <a:r>
                <a:rPr lang="zh-CN" altLang="en-US" sz="3200" b="1" dirty="0" smtClean="0">
                  <a:solidFill>
                    <a:schemeClr val="accent1">
                      <a:lumMod val="75000"/>
                    </a:schemeClr>
                  </a:solidFill>
                  <a:latin typeface="华康方圆体W7(P)" pitchFamily="82" charset="-122"/>
                  <a:ea typeface="华康方圆体W7(P)" pitchFamily="82" charset="-122"/>
                </a:rPr>
                <a:t>文本</a:t>
              </a:r>
              <a:endParaRPr lang="zh-CN" altLang="en-US" sz="3200" b="1" dirty="0">
                <a:solidFill>
                  <a:schemeClr val="accent1">
                    <a:lumMod val="75000"/>
                  </a:schemeClr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467446" y="4241658"/>
            <a:ext cx="4944182" cy="709022"/>
            <a:chOff x="5174366" y="1411867"/>
            <a:chExt cx="2295870" cy="484629"/>
          </a:xfrm>
        </p:grpSpPr>
        <p:sp>
          <p:nvSpPr>
            <p:cNvPr id="34" name="圆角矩形 33"/>
            <p:cNvSpPr/>
            <p:nvPr/>
          </p:nvSpPr>
          <p:spPr>
            <a:xfrm>
              <a:off x="5174366" y="1411867"/>
              <a:ext cx="2295870" cy="4846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8BB0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1"/>
            <p:cNvSpPr txBox="1"/>
            <p:nvPr/>
          </p:nvSpPr>
          <p:spPr>
            <a:xfrm>
              <a:off x="5231812" y="1454329"/>
              <a:ext cx="2079917" cy="399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rPr>
                <a:t>添加目录标题</a:t>
              </a:r>
              <a:r>
                <a:rPr lang="en-US" altLang="zh-CN" sz="3200" b="1" dirty="0" smtClean="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rPr>
                <a:t>3</a:t>
              </a:r>
              <a:r>
                <a:rPr lang="zh-CN" altLang="en-US" sz="3200" b="1" dirty="0" smtClean="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rPr>
                <a:t>文本</a:t>
              </a:r>
              <a:endParaRPr lang="zh-CN" altLang="en-US" sz="3200" b="1" dirty="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67446" y="5478301"/>
            <a:ext cx="4944182" cy="709022"/>
            <a:chOff x="5174366" y="1411867"/>
            <a:chExt cx="2295870" cy="484629"/>
          </a:xfrm>
        </p:grpSpPr>
        <p:sp>
          <p:nvSpPr>
            <p:cNvPr id="37" name="圆角矩形 36"/>
            <p:cNvSpPr/>
            <p:nvPr/>
          </p:nvSpPr>
          <p:spPr>
            <a:xfrm>
              <a:off x="5174366" y="1411867"/>
              <a:ext cx="2295870" cy="4846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8BB0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1"/>
            <p:cNvSpPr txBox="1"/>
            <p:nvPr/>
          </p:nvSpPr>
          <p:spPr>
            <a:xfrm>
              <a:off x="5231812" y="1454329"/>
              <a:ext cx="2079917" cy="399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accent5"/>
                  </a:solidFill>
                  <a:latin typeface="华康方圆体W7(P)" pitchFamily="82" charset="-122"/>
                  <a:ea typeface="华康方圆体W7(P)" pitchFamily="82" charset="-122"/>
                </a:rPr>
                <a:t>添加目录标题</a:t>
              </a:r>
              <a:r>
                <a:rPr lang="en-US" altLang="zh-CN" sz="3200" b="1" dirty="0" smtClean="0">
                  <a:solidFill>
                    <a:schemeClr val="accent5"/>
                  </a:solidFill>
                  <a:latin typeface="华康方圆体W7(P)" pitchFamily="82" charset="-122"/>
                  <a:ea typeface="华康方圆体W7(P)" pitchFamily="82" charset="-122"/>
                </a:rPr>
                <a:t>4</a:t>
              </a:r>
              <a:r>
                <a:rPr lang="zh-CN" altLang="en-US" sz="3200" b="1" dirty="0" smtClean="0">
                  <a:solidFill>
                    <a:schemeClr val="accent5"/>
                  </a:solidFill>
                  <a:latin typeface="华康方圆体W7(P)" pitchFamily="82" charset="-122"/>
                  <a:ea typeface="华康方圆体W7(P)" pitchFamily="82" charset="-122"/>
                </a:rPr>
                <a:t>文本</a:t>
              </a:r>
              <a:endParaRPr lang="zh-CN" altLang="en-US" sz="3200" b="1" dirty="0">
                <a:solidFill>
                  <a:schemeClr val="accent5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</p:grpSp>
      <p:grpSp>
        <p:nvGrpSpPr>
          <p:cNvPr id="39" name="Group 4"/>
          <p:cNvGrpSpPr>
            <a:grpSpLocks noChangeAspect="1"/>
          </p:cNvGrpSpPr>
          <p:nvPr/>
        </p:nvGrpSpPr>
        <p:grpSpPr bwMode="auto">
          <a:xfrm>
            <a:off x="-449917" y="6000105"/>
            <a:ext cx="1061524" cy="1068554"/>
            <a:chOff x="3689" y="2008"/>
            <a:chExt cx="302" cy="304"/>
          </a:xfrm>
        </p:grpSpPr>
        <p:sp>
          <p:nvSpPr>
            <p:cNvPr id="40" name="Freeform 5"/>
            <p:cNvSpPr>
              <a:spLocks noEditPoints="1"/>
            </p:cNvSpPr>
            <p:nvPr/>
          </p:nvSpPr>
          <p:spPr bwMode="auto">
            <a:xfrm>
              <a:off x="3689" y="2047"/>
              <a:ext cx="138" cy="130"/>
            </a:xfrm>
            <a:custGeom>
              <a:avLst/>
              <a:gdLst>
                <a:gd name="T0" fmla="*/ 46 w 57"/>
                <a:gd name="T1" fmla="*/ 20 h 54"/>
                <a:gd name="T2" fmla="*/ 38 w 57"/>
                <a:gd name="T3" fmla="*/ 22 h 54"/>
                <a:gd name="T4" fmla="*/ 43 w 57"/>
                <a:gd name="T5" fmla="*/ 16 h 54"/>
                <a:gd name="T6" fmla="*/ 43 w 57"/>
                <a:gd name="T7" fmla="*/ 2 h 54"/>
                <a:gd name="T8" fmla="*/ 31 w 57"/>
                <a:gd name="T9" fmla="*/ 9 h 54"/>
                <a:gd name="T10" fmla="*/ 29 w 57"/>
                <a:gd name="T11" fmla="*/ 16 h 54"/>
                <a:gd name="T12" fmla="*/ 26 w 57"/>
                <a:gd name="T13" fmla="*/ 9 h 54"/>
                <a:gd name="T14" fmla="*/ 14 w 57"/>
                <a:gd name="T15" fmla="*/ 2 h 54"/>
                <a:gd name="T16" fmla="*/ 14 w 57"/>
                <a:gd name="T17" fmla="*/ 16 h 54"/>
                <a:gd name="T18" fmla="*/ 19 w 57"/>
                <a:gd name="T19" fmla="*/ 22 h 54"/>
                <a:gd name="T20" fmla="*/ 12 w 57"/>
                <a:gd name="T21" fmla="*/ 20 h 54"/>
                <a:gd name="T22" fmla="*/ 0 w 57"/>
                <a:gd name="T23" fmla="*/ 27 h 54"/>
                <a:gd name="T24" fmla="*/ 12 w 57"/>
                <a:gd name="T25" fmla="*/ 34 h 54"/>
                <a:gd name="T26" fmla="*/ 19 w 57"/>
                <a:gd name="T27" fmla="*/ 33 h 54"/>
                <a:gd name="T28" fmla="*/ 14 w 57"/>
                <a:gd name="T29" fmla="*/ 38 h 54"/>
                <a:gd name="T30" fmla="*/ 14 w 57"/>
                <a:gd name="T31" fmla="*/ 52 h 54"/>
                <a:gd name="T32" fmla="*/ 26 w 57"/>
                <a:gd name="T33" fmla="*/ 45 h 54"/>
                <a:gd name="T34" fmla="*/ 29 w 57"/>
                <a:gd name="T35" fmla="*/ 38 h 54"/>
                <a:gd name="T36" fmla="*/ 31 w 57"/>
                <a:gd name="T37" fmla="*/ 45 h 54"/>
                <a:gd name="T38" fmla="*/ 43 w 57"/>
                <a:gd name="T39" fmla="*/ 52 h 54"/>
                <a:gd name="T40" fmla="*/ 43 w 57"/>
                <a:gd name="T41" fmla="*/ 38 h 54"/>
                <a:gd name="T42" fmla="*/ 38 w 57"/>
                <a:gd name="T43" fmla="*/ 33 h 54"/>
                <a:gd name="T44" fmla="*/ 46 w 57"/>
                <a:gd name="T45" fmla="*/ 34 h 54"/>
                <a:gd name="T46" fmla="*/ 57 w 57"/>
                <a:gd name="T47" fmla="*/ 27 h 54"/>
                <a:gd name="T48" fmla="*/ 46 w 57"/>
                <a:gd name="T49" fmla="*/ 20 h 54"/>
                <a:gd name="T50" fmla="*/ 32 w 57"/>
                <a:gd name="T51" fmla="*/ 32 h 54"/>
                <a:gd name="T52" fmla="*/ 24 w 57"/>
                <a:gd name="T53" fmla="*/ 30 h 54"/>
                <a:gd name="T54" fmla="*/ 26 w 57"/>
                <a:gd name="T55" fmla="*/ 22 h 54"/>
                <a:gd name="T56" fmla="*/ 34 w 57"/>
                <a:gd name="T57" fmla="*/ 24 h 54"/>
                <a:gd name="T58" fmla="*/ 32 w 57"/>
                <a:gd name="T59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7" h="54">
                  <a:moveTo>
                    <a:pt x="46" y="20"/>
                  </a:moveTo>
                  <a:cubicBezTo>
                    <a:pt x="43" y="20"/>
                    <a:pt x="41" y="21"/>
                    <a:pt x="38" y="22"/>
                  </a:cubicBezTo>
                  <a:cubicBezTo>
                    <a:pt x="40" y="20"/>
                    <a:pt x="42" y="18"/>
                    <a:pt x="43" y="16"/>
                  </a:cubicBezTo>
                  <a:cubicBezTo>
                    <a:pt x="47" y="9"/>
                    <a:pt x="46" y="4"/>
                    <a:pt x="43" y="2"/>
                  </a:cubicBezTo>
                  <a:cubicBezTo>
                    <a:pt x="40" y="0"/>
                    <a:pt x="35" y="2"/>
                    <a:pt x="31" y="9"/>
                  </a:cubicBezTo>
                  <a:cubicBezTo>
                    <a:pt x="30" y="11"/>
                    <a:pt x="29" y="14"/>
                    <a:pt x="29" y="16"/>
                  </a:cubicBezTo>
                  <a:cubicBezTo>
                    <a:pt x="28" y="14"/>
                    <a:pt x="28" y="11"/>
                    <a:pt x="26" y="9"/>
                  </a:cubicBezTo>
                  <a:cubicBezTo>
                    <a:pt x="22" y="2"/>
                    <a:pt x="18" y="0"/>
                    <a:pt x="14" y="2"/>
                  </a:cubicBezTo>
                  <a:cubicBezTo>
                    <a:pt x="11" y="4"/>
                    <a:pt x="10" y="9"/>
                    <a:pt x="14" y="16"/>
                  </a:cubicBezTo>
                  <a:cubicBezTo>
                    <a:pt x="15" y="18"/>
                    <a:pt x="17" y="20"/>
                    <a:pt x="19" y="22"/>
                  </a:cubicBezTo>
                  <a:cubicBezTo>
                    <a:pt x="17" y="21"/>
                    <a:pt x="14" y="20"/>
                    <a:pt x="12" y="20"/>
                  </a:cubicBezTo>
                  <a:cubicBezTo>
                    <a:pt x="4" y="20"/>
                    <a:pt x="0" y="23"/>
                    <a:pt x="0" y="27"/>
                  </a:cubicBezTo>
                  <a:cubicBezTo>
                    <a:pt x="0" y="31"/>
                    <a:pt x="4" y="34"/>
                    <a:pt x="12" y="34"/>
                  </a:cubicBezTo>
                  <a:cubicBezTo>
                    <a:pt x="14" y="34"/>
                    <a:pt x="17" y="34"/>
                    <a:pt x="19" y="33"/>
                  </a:cubicBezTo>
                  <a:cubicBezTo>
                    <a:pt x="17" y="34"/>
                    <a:pt x="15" y="36"/>
                    <a:pt x="14" y="38"/>
                  </a:cubicBezTo>
                  <a:cubicBezTo>
                    <a:pt x="10" y="45"/>
                    <a:pt x="11" y="50"/>
                    <a:pt x="14" y="52"/>
                  </a:cubicBezTo>
                  <a:cubicBezTo>
                    <a:pt x="18" y="54"/>
                    <a:pt x="22" y="52"/>
                    <a:pt x="26" y="45"/>
                  </a:cubicBezTo>
                  <a:cubicBezTo>
                    <a:pt x="28" y="43"/>
                    <a:pt x="28" y="41"/>
                    <a:pt x="29" y="38"/>
                  </a:cubicBezTo>
                  <a:cubicBezTo>
                    <a:pt x="29" y="41"/>
                    <a:pt x="30" y="43"/>
                    <a:pt x="31" y="45"/>
                  </a:cubicBezTo>
                  <a:cubicBezTo>
                    <a:pt x="35" y="52"/>
                    <a:pt x="40" y="54"/>
                    <a:pt x="43" y="52"/>
                  </a:cubicBezTo>
                  <a:cubicBezTo>
                    <a:pt x="46" y="50"/>
                    <a:pt x="47" y="45"/>
                    <a:pt x="43" y="38"/>
                  </a:cubicBezTo>
                  <a:cubicBezTo>
                    <a:pt x="42" y="36"/>
                    <a:pt x="40" y="34"/>
                    <a:pt x="38" y="33"/>
                  </a:cubicBezTo>
                  <a:cubicBezTo>
                    <a:pt x="41" y="34"/>
                    <a:pt x="43" y="34"/>
                    <a:pt x="46" y="34"/>
                  </a:cubicBezTo>
                  <a:cubicBezTo>
                    <a:pt x="53" y="34"/>
                    <a:pt x="57" y="31"/>
                    <a:pt x="57" y="27"/>
                  </a:cubicBezTo>
                  <a:cubicBezTo>
                    <a:pt x="57" y="23"/>
                    <a:pt x="53" y="20"/>
                    <a:pt x="46" y="20"/>
                  </a:cubicBezTo>
                  <a:close/>
                  <a:moveTo>
                    <a:pt x="32" y="32"/>
                  </a:moveTo>
                  <a:cubicBezTo>
                    <a:pt x="29" y="34"/>
                    <a:pt x="25" y="33"/>
                    <a:pt x="24" y="30"/>
                  </a:cubicBezTo>
                  <a:cubicBezTo>
                    <a:pt x="22" y="27"/>
                    <a:pt x="23" y="24"/>
                    <a:pt x="26" y="22"/>
                  </a:cubicBezTo>
                  <a:cubicBezTo>
                    <a:pt x="29" y="21"/>
                    <a:pt x="32" y="22"/>
                    <a:pt x="34" y="24"/>
                  </a:cubicBezTo>
                  <a:cubicBezTo>
                    <a:pt x="35" y="27"/>
                    <a:pt x="34" y="31"/>
                    <a:pt x="32" y="32"/>
                  </a:cubicBezTo>
                  <a:close/>
                </a:path>
              </a:pathLst>
            </a:custGeom>
            <a:solidFill>
              <a:srgbClr val="AFDB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3805" y="2126"/>
              <a:ext cx="186" cy="186"/>
            </a:xfrm>
            <a:custGeom>
              <a:avLst/>
              <a:gdLst>
                <a:gd name="T0" fmla="*/ 63 w 77"/>
                <a:gd name="T1" fmla="*/ 35 h 77"/>
                <a:gd name="T2" fmla="*/ 53 w 77"/>
                <a:gd name="T3" fmla="*/ 35 h 77"/>
                <a:gd name="T4" fmla="*/ 61 w 77"/>
                <a:gd name="T5" fmla="*/ 29 h 77"/>
                <a:gd name="T6" fmla="*/ 66 w 77"/>
                <a:gd name="T7" fmla="*/ 11 h 77"/>
                <a:gd name="T8" fmla="*/ 48 w 77"/>
                <a:gd name="T9" fmla="*/ 16 h 77"/>
                <a:gd name="T10" fmla="*/ 43 w 77"/>
                <a:gd name="T11" fmla="*/ 24 h 77"/>
                <a:gd name="T12" fmla="*/ 42 w 77"/>
                <a:gd name="T13" fmla="*/ 14 h 77"/>
                <a:gd name="T14" fmla="*/ 29 w 77"/>
                <a:gd name="T15" fmla="*/ 1 h 77"/>
                <a:gd name="T16" fmla="*/ 24 w 77"/>
                <a:gd name="T17" fmla="*/ 19 h 77"/>
                <a:gd name="T18" fmla="*/ 28 w 77"/>
                <a:gd name="T19" fmla="*/ 28 h 77"/>
                <a:gd name="T20" fmla="*/ 19 w 77"/>
                <a:gd name="T21" fmla="*/ 23 h 77"/>
                <a:gd name="T22" fmla="*/ 2 w 77"/>
                <a:gd name="T23" fmla="*/ 29 h 77"/>
                <a:gd name="T24" fmla="*/ 14 w 77"/>
                <a:gd name="T25" fmla="*/ 42 h 77"/>
                <a:gd name="T26" fmla="*/ 24 w 77"/>
                <a:gd name="T27" fmla="*/ 42 h 77"/>
                <a:gd name="T28" fmla="*/ 16 w 77"/>
                <a:gd name="T29" fmla="*/ 48 h 77"/>
                <a:gd name="T30" fmla="*/ 12 w 77"/>
                <a:gd name="T31" fmla="*/ 66 h 77"/>
                <a:gd name="T32" fmla="*/ 29 w 77"/>
                <a:gd name="T33" fmla="*/ 61 h 77"/>
                <a:gd name="T34" fmla="*/ 35 w 77"/>
                <a:gd name="T35" fmla="*/ 53 h 77"/>
                <a:gd name="T36" fmla="*/ 35 w 77"/>
                <a:gd name="T37" fmla="*/ 63 h 77"/>
                <a:gd name="T38" fmla="*/ 49 w 77"/>
                <a:gd name="T39" fmla="*/ 76 h 77"/>
                <a:gd name="T40" fmla="*/ 54 w 77"/>
                <a:gd name="T41" fmla="*/ 58 h 77"/>
                <a:gd name="T42" fmla="*/ 49 w 77"/>
                <a:gd name="T43" fmla="*/ 49 h 77"/>
                <a:gd name="T44" fmla="*/ 58 w 77"/>
                <a:gd name="T45" fmla="*/ 54 h 77"/>
                <a:gd name="T46" fmla="*/ 76 w 77"/>
                <a:gd name="T47" fmla="*/ 49 h 77"/>
                <a:gd name="T48" fmla="*/ 63 w 77"/>
                <a:gd name="T49" fmla="*/ 35 h 77"/>
                <a:gd name="T50" fmla="*/ 41 w 77"/>
                <a:gd name="T51" fmla="*/ 46 h 77"/>
                <a:gd name="T52" fmla="*/ 31 w 77"/>
                <a:gd name="T53" fmla="*/ 41 h 77"/>
                <a:gd name="T54" fmla="*/ 37 w 77"/>
                <a:gd name="T55" fmla="*/ 31 h 77"/>
                <a:gd name="T56" fmla="*/ 46 w 77"/>
                <a:gd name="T57" fmla="*/ 37 h 77"/>
                <a:gd name="T58" fmla="*/ 41 w 77"/>
                <a:gd name="T59" fmla="*/ 4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77">
                  <a:moveTo>
                    <a:pt x="63" y="35"/>
                  </a:moveTo>
                  <a:cubicBezTo>
                    <a:pt x="60" y="34"/>
                    <a:pt x="56" y="34"/>
                    <a:pt x="53" y="35"/>
                  </a:cubicBezTo>
                  <a:cubicBezTo>
                    <a:pt x="56" y="33"/>
                    <a:pt x="59" y="32"/>
                    <a:pt x="61" y="29"/>
                  </a:cubicBezTo>
                  <a:cubicBezTo>
                    <a:pt x="69" y="22"/>
                    <a:pt x="70" y="15"/>
                    <a:pt x="66" y="11"/>
                  </a:cubicBezTo>
                  <a:cubicBezTo>
                    <a:pt x="62" y="8"/>
                    <a:pt x="55" y="8"/>
                    <a:pt x="48" y="16"/>
                  </a:cubicBezTo>
                  <a:cubicBezTo>
                    <a:pt x="46" y="18"/>
                    <a:pt x="44" y="21"/>
                    <a:pt x="43" y="24"/>
                  </a:cubicBezTo>
                  <a:cubicBezTo>
                    <a:pt x="43" y="21"/>
                    <a:pt x="43" y="17"/>
                    <a:pt x="42" y="14"/>
                  </a:cubicBezTo>
                  <a:cubicBezTo>
                    <a:pt x="39" y="4"/>
                    <a:pt x="34" y="0"/>
                    <a:pt x="29" y="1"/>
                  </a:cubicBezTo>
                  <a:cubicBezTo>
                    <a:pt x="24" y="3"/>
                    <a:pt x="21" y="9"/>
                    <a:pt x="24" y="19"/>
                  </a:cubicBezTo>
                  <a:cubicBezTo>
                    <a:pt x="24" y="22"/>
                    <a:pt x="26" y="25"/>
                    <a:pt x="28" y="28"/>
                  </a:cubicBezTo>
                  <a:cubicBezTo>
                    <a:pt x="25" y="26"/>
                    <a:pt x="22" y="24"/>
                    <a:pt x="19" y="23"/>
                  </a:cubicBezTo>
                  <a:cubicBezTo>
                    <a:pt x="9" y="21"/>
                    <a:pt x="3" y="24"/>
                    <a:pt x="2" y="29"/>
                  </a:cubicBezTo>
                  <a:cubicBezTo>
                    <a:pt x="0" y="34"/>
                    <a:pt x="4" y="39"/>
                    <a:pt x="14" y="42"/>
                  </a:cubicBezTo>
                  <a:cubicBezTo>
                    <a:pt x="17" y="43"/>
                    <a:pt x="21" y="43"/>
                    <a:pt x="24" y="42"/>
                  </a:cubicBezTo>
                  <a:cubicBezTo>
                    <a:pt x="21" y="44"/>
                    <a:pt x="18" y="46"/>
                    <a:pt x="16" y="48"/>
                  </a:cubicBezTo>
                  <a:cubicBezTo>
                    <a:pt x="8" y="55"/>
                    <a:pt x="8" y="62"/>
                    <a:pt x="12" y="66"/>
                  </a:cubicBezTo>
                  <a:cubicBezTo>
                    <a:pt x="15" y="69"/>
                    <a:pt x="22" y="69"/>
                    <a:pt x="29" y="61"/>
                  </a:cubicBezTo>
                  <a:cubicBezTo>
                    <a:pt x="32" y="59"/>
                    <a:pt x="33" y="56"/>
                    <a:pt x="35" y="53"/>
                  </a:cubicBezTo>
                  <a:cubicBezTo>
                    <a:pt x="34" y="56"/>
                    <a:pt x="34" y="60"/>
                    <a:pt x="35" y="63"/>
                  </a:cubicBezTo>
                  <a:cubicBezTo>
                    <a:pt x="38" y="73"/>
                    <a:pt x="43" y="77"/>
                    <a:pt x="49" y="76"/>
                  </a:cubicBezTo>
                  <a:cubicBezTo>
                    <a:pt x="54" y="74"/>
                    <a:pt x="57" y="68"/>
                    <a:pt x="54" y="58"/>
                  </a:cubicBezTo>
                  <a:cubicBezTo>
                    <a:pt x="53" y="55"/>
                    <a:pt x="51" y="52"/>
                    <a:pt x="49" y="49"/>
                  </a:cubicBezTo>
                  <a:cubicBezTo>
                    <a:pt x="52" y="51"/>
                    <a:pt x="55" y="53"/>
                    <a:pt x="58" y="54"/>
                  </a:cubicBezTo>
                  <a:cubicBezTo>
                    <a:pt x="68" y="56"/>
                    <a:pt x="74" y="54"/>
                    <a:pt x="76" y="49"/>
                  </a:cubicBezTo>
                  <a:cubicBezTo>
                    <a:pt x="77" y="43"/>
                    <a:pt x="73" y="38"/>
                    <a:pt x="63" y="35"/>
                  </a:cubicBezTo>
                  <a:close/>
                  <a:moveTo>
                    <a:pt x="41" y="46"/>
                  </a:moveTo>
                  <a:cubicBezTo>
                    <a:pt x="37" y="47"/>
                    <a:pt x="32" y="45"/>
                    <a:pt x="31" y="41"/>
                  </a:cubicBezTo>
                  <a:cubicBezTo>
                    <a:pt x="30" y="36"/>
                    <a:pt x="33" y="32"/>
                    <a:pt x="37" y="31"/>
                  </a:cubicBezTo>
                  <a:cubicBezTo>
                    <a:pt x="41" y="30"/>
                    <a:pt x="45" y="32"/>
                    <a:pt x="46" y="37"/>
                  </a:cubicBezTo>
                  <a:cubicBezTo>
                    <a:pt x="47" y="41"/>
                    <a:pt x="45" y="45"/>
                    <a:pt x="41" y="46"/>
                  </a:cubicBezTo>
                  <a:close/>
                </a:path>
              </a:pathLst>
            </a:custGeom>
            <a:solidFill>
              <a:srgbClr val="EC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"/>
            <p:cNvSpPr>
              <a:spLocks noEditPoints="1"/>
            </p:cNvSpPr>
            <p:nvPr/>
          </p:nvSpPr>
          <p:spPr bwMode="auto">
            <a:xfrm>
              <a:off x="3863" y="2008"/>
              <a:ext cx="99" cy="97"/>
            </a:xfrm>
            <a:custGeom>
              <a:avLst/>
              <a:gdLst>
                <a:gd name="T0" fmla="*/ 24 w 41"/>
                <a:gd name="T1" fmla="*/ 8 h 40"/>
                <a:gd name="T2" fmla="*/ 21 w 41"/>
                <a:gd name="T3" fmla="*/ 12 h 40"/>
                <a:gd name="T4" fmla="*/ 21 w 41"/>
                <a:gd name="T5" fmla="*/ 7 h 40"/>
                <a:gd name="T6" fmla="*/ 13 w 41"/>
                <a:gd name="T7" fmla="*/ 1 h 40"/>
                <a:gd name="T8" fmla="*/ 11 w 41"/>
                <a:gd name="T9" fmla="*/ 11 h 40"/>
                <a:gd name="T10" fmla="*/ 14 w 41"/>
                <a:gd name="T11" fmla="*/ 15 h 40"/>
                <a:gd name="T12" fmla="*/ 9 w 41"/>
                <a:gd name="T13" fmla="*/ 14 h 40"/>
                <a:gd name="T14" fmla="*/ 0 w 41"/>
                <a:gd name="T15" fmla="*/ 17 h 40"/>
                <a:gd name="T16" fmla="*/ 8 w 41"/>
                <a:gd name="T17" fmla="*/ 24 h 40"/>
                <a:gd name="T18" fmla="*/ 13 w 41"/>
                <a:gd name="T19" fmla="*/ 23 h 40"/>
                <a:gd name="T20" fmla="*/ 9 w 41"/>
                <a:gd name="T21" fmla="*/ 26 h 40"/>
                <a:gd name="T22" fmla="*/ 8 w 41"/>
                <a:gd name="T23" fmla="*/ 36 h 40"/>
                <a:gd name="T24" fmla="*/ 17 w 41"/>
                <a:gd name="T25" fmla="*/ 33 h 40"/>
                <a:gd name="T26" fmla="*/ 19 w 41"/>
                <a:gd name="T27" fmla="*/ 28 h 40"/>
                <a:gd name="T28" fmla="*/ 20 w 41"/>
                <a:gd name="T29" fmla="*/ 33 h 40"/>
                <a:gd name="T30" fmla="*/ 28 w 41"/>
                <a:gd name="T31" fmla="*/ 39 h 40"/>
                <a:gd name="T32" fmla="*/ 30 w 41"/>
                <a:gd name="T33" fmla="*/ 29 h 40"/>
                <a:gd name="T34" fmla="*/ 27 w 41"/>
                <a:gd name="T35" fmla="*/ 25 h 40"/>
                <a:gd name="T36" fmla="*/ 32 w 41"/>
                <a:gd name="T37" fmla="*/ 27 h 40"/>
                <a:gd name="T38" fmla="*/ 40 w 41"/>
                <a:gd name="T39" fmla="*/ 23 h 40"/>
                <a:gd name="T40" fmla="*/ 33 w 41"/>
                <a:gd name="T41" fmla="*/ 17 h 40"/>
                <a:gd name="T42" fmla="*/ 28 w 41"/>
                <a:gd name="T43" fmla="*/ 17 h 40"/>
                <a:gd name="T44" fmla="*/ 32 w 41"/>
                <a:gd name="T45" fmla="*/ 14 h 40"/>
                <a:gd name="T46" fmla="*/ 33 w 41"/>
                <a:gd name="T47" fmla="*/ 4 h 40"/>
                <a:gd name="T48" fmla="*/ 24 w 41"/>
                <a:gd name="T49" fmla="*/ 8 h 40"/>
                <a:gd name="T50" fmla="*/ 24 w 41"/>
                <a:gd name="T51" fmla="*/ 21 h 40"/>
                <a:gd name="T52" fmla="*/ 20 w 41"/>
                <a:gd name="T53" fmla="*/ 24 h 40"/>
                <a:gd name="T54" fmla="*/ 16 w 41"/>
                <a:gd name="T55" fmla="*/ 20 h 40"/>
                <a:gd name="T56" fmla="*/ 21 w 41"/>
                <a:gd name="T57" fmla="*/ 16 h 40"/>
                <a:gd name="T58" fmla="*/ 24 w 41"/>
                <a:gd name="T5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40">
                  <a:moveTo>
                    <a:pt x="24" y="8"/>
                  </a:moveTo>
                  <a:cubicBezTo>
                    <a:pt x="23" y="9"/>
                    <a:pt x="22" y="11"/>
                    <a:pt x="21" y="12"/>
                  </a:cubicBezTo>
                  <a:cubicBezTo>
                    <a:pt x="21" y="11"/>
                    <a:pt x="21" y="9"/>
                    <a:pt x="21" y="7"/>
                  </a:cubicBezTo>
                  <a:cubicBezTo>
                    <a:pt x="19" y="2"/>
                    <a:pt x="15" y="0"/>
                    <a:pt x="13" y="1"/>
                  </a:cubicBezTo>
                  <a:cubicBezTo>
                    <a:pt x="10" y="2"/>
                    <a:pt x="9" y="6"/>
                    <a:pt x="11" y="11"/>
                  </a:cubicBezTo>
                  <a:cubicBezTo>
                    <a:pt x="12" y="13"/>
                    <a:pt x="13" y="14"/>
                    <a:pt x="14" y="15"/>
                  </a:cubicBezTo>
                  <a:cubicBezTo>
                    <a:pt x="13" y="14"/>
                    <a:pt x="11" y="14"/>
                    <a:pt x="9" y="14"/>
                  </a:cubicBezTo>
                  <a:cubicBezTo>
                    <a:pt x="4" y="13"/>
                    <a:pt x="1" y="15"/>
                    <a:pt x="0" y="17"/>
                  </a:cubicBezTo>
                  <a:cubicBezTo>
                    <a:pt x="0" y="20"/>
                    <a:pt x="2" y="23"/>
                    <a:pt x="8" y="24"/>
                  </a:cubicBezTo>
                  <a:cubicBezTo>
                    <a:pt x="10" y="24"/>
                    <a:pt x="11" y="24"/>
                    <a:pt x="13" y="23"/>
                  </a:cubicBezTo>
                  <a:cubicBezTo>
                    <a:pt x="12" y="24"/>
                    <a:pt x="10" y="25"/>
                    <a:pt x="9" y="26"/>
                  </a:cubicBezTo>
                  <a:cubicBezTo>
                    <a:pt x="6" y="31"/>
                    <a:pt x="6" y="34"/>
                    <a:pt x="8" y="36"/>
                  </a:cubicBezTo>
                  <a:cubicBezTo>
                    <a:pt x="10" y="38"/>
                    <a:pt x="14" y="37"/>
                    <a:pt x="17" y="33"/>
                  </a:cubicBezTo>
                  <a:cubicBezTo>
                    <a:pt x="18" y="31"/>
                    <a:pt x="19" y="30"/>
                    <a:pt x="19" y="28"/>
                  </a:cubicBezTo>
                  <a:cubicBezTo>
                    <a:pt x="19" y="30"/>
                    <a:pt x="20" y="32"/>
                    <a:pt x="20" y="33"/>
                  </a:cubicBezTo>
                  <a:cubicBezTo>
                    <a:pt x="22" y="38"/>
                    <a:pt x="25" y="40"/>
                    <a:pt x="28" y="39"/>
                  </a:cubicBezTo>
                  <a:cubicBezTo>
                    <a:pt x="31" y="38"/>
                    <a:pt x="32" y="35"/>
                    <a:pt x="30" y="29"/>
                  </a:cubicBezTo>
                  <a:cubicBezTo>
                    <a:pt x="29" y="28"/>
                    <a:pt x="28" y="26"/>
                    <a:pt x="27" y="25"/>
                  </a:cubicBezTo>
                  <a:cubicBezTo>
                    <a:pt x="28" y="26"/>
                    <a:pt x="30" y="27"/>
                    <a:pt x="32" y="27"/>
                  </a:cubicBezTo>
                  <a:cubicBezTo>
                    <a:pt x="37" y="28"/>
                    <a:pt x="40" y="26"/>
                    <a:pt x="40" y="23"/>
                  </a:cubicBezTo>
                  <a:cubicBezTo>
                    <a:pt x="41" y="20"/>
                    <a:pt x="38" y="18"/>
                    <a:pt x="33" y="17"/>
                  </a:cubicBezTo>
                  <a:cubicBezTo>
                    <a:pt x="31" y="17"/>
                    <a:pt x="29" y="17"/>
                    <a:pt x="28" y="17"/>
                  </a:cubicBezTo>
                  <a:cubicBezTo>
                    <a:pt x="29" y="16"/>
                    <a:pt x="31" y="15"/>
                    <a:pt x="32" y="14"/>
                  </a:cubicBezTo>
                  <a:cubicBezTo>
                    <a:pt x="35" y="9"/>
                    <a:pt x="35" y="6"/>
                    <a:pt x="33" y="4"/>
                  </a:cubicBezTo>
                  <a:cubicBezTo>
                    <a:pt x="31" y="2"/>
                    <a:pt x="27" y="3"/>
                    <a:pt x="24" y="8"/>
                  </a:cubicBezTo>
                  <a:close/>
                  <a:moveTo>
                    <a:pt x="24" y="21"/>
                  </a:moveTo>
                  <a:cubicBezTo>
                    <a:pt x="24" y="23"/>
                    <a:pt x="22" y="25"/>
                    <a:pt x="20" y="24"/>
                  </a:cubicBezTo>
                  <a:cubicBezTo>
                    <a:pt x="18" y="24"/>
                    <a:pt x="16" y="22"/>
                    <a:pt x="16" y="20"/>
                  </a:cubicBezTo>
                  <a:cubicBezTo>
                    <a:pt x="17" y="17"/>
                    <a:pt x="19" y="16"/>
                    <a:pt x="21" y="16"/>
                  </a:cubicBezTo>
                  <a:cubicBezTo>
                    <a:pt x="23" y="16"/>
                    <a:pt x="25" y="19"/>
                    <a:pt x="24" y="21"/>
                  </a:cubicBezTo>
                  <a:close/>
                </a:path>
              </a:pathLst>
            </a:custGeom>
            <a:solidFill>
              <a:srgbClr val="FFF7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91" t="54898" r="26118" b="28684"/>
          <a:stretch/>
        </p:blipFill>
        <p:spPr>
          <a:xfrm>
            <a:off x="11112029" y="4020488"/>
            <a:ext cx="435427" cy="442339"/>
          </a:xfrm>
          <a:prstGeom prst="rect">
            <a:avLst/>
          </a:prstGeom>
        </p:spPr>
      </p:pic>
      <p:grpSp>
        <p:nvGrpSpPr>
          <p:cNvPr id="47" name="组合 46"/>
          <p:cNvGrpSpPr/>
          <p:nvPr/>
        </p:nvGrpSpPr>
        <p:grpSpPr>
          <a:xfrm rot="2224307">
            <a:off x="11205405" y="4658024"/>
            <a:ext cx="555837" cy="545616"/>
            <a:chOff x="10646778" y="4753862"/>
            <a:chExt cx="751521" cy="737702"/>
          </a:xfrm>
        </p:grpSpPr>
        <p:sp>
          <p:nvSpPr>
            <p:cNvPr id="48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50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FF00"/>
              </a:solidFill>
              <a:ln w="15875">
                <a:solidFill>
                  <a:srgbClr val="FFFF00"/>
                </a:solidFill>
              </a:ln>
              <a:effectLst>
                <a:innerShdw blurRad="292100">
                  <a:srgbClr val="FFC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0068528" y="4592670"/>
            <a:ext cx="1148113" cy="1482591"/>
            <a:chOff x="0" y="0"/>
            <a:chExt cx="3604899" cy="4899660"/>
          </a:xfrm>
        </p:grpSpPr>
        <p:grpSp>
          <p:nvGrpSpPr>
            <p:cNvPr id="54" name="组合 53"/>
            <p:cNvGrpSpPr/>
            <p:nvPr/>
          </p:nvGrpSpPr>
          <p:grpSpPr>
            <a:xfrm>
              <a:off x="0" y="0"/>
              <a:ext cx="1007745" cy="4896486"/>
              <a:chOff x="0" y="0"/>
              <a:chExt cx="1008112" cy="4752528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0" y="1008113"/>
                <a:ext cx="407741" cy="3312368"/>
              </a:xfrm>
              <a:prstGeom prst="rect">
                <a:avLst/>
              </a:prstGeom>
              <a:solidFill>
                <a:srgbClr val="EF85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322827" y="1008114"/>
                <a:ext cx="647571" cy="3312368"/>
              </a:xfrm>
              <a:prstGeom prst="rect">
                <a:avLst/>
              </a:prstGeom>
              <a:solidFill>
                <a:srgbClr val="EB67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720081" y="1008112"/>
                <a:ext cx="288031" cy="3312369"/>
              </a:xfrm>
              <a:prstGeom prst="rect">
                <a:avLst/>
              </a:prstGeom>
              <a:solidFill>
                <a:srgbClr val="E74B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74" name="梯形 73"/>
              <p:cNvSpPr/>
              <p:nvPr/>
            </p:nvSpPr>
            <p:spPr>
              <a:xfrm>
                <a:off x="0" y="432048"/>
                <a:ext cx="1008112" cy="576064"/>
              </a:xfrm>
              <a:prstGeom prst="trapezoid">
                <a:avLst>
                  <a:gd name="adj" fmla="val 50196"/>
                </a:avLst>
              </a:prstGeom>
              <a:solidFill>
                <a:srgbClr val="FBC1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>
                <a:off x="288032" y="0"/>
                <a:ext cx="432048" cy="432048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0" y="4320480"/>
                <a:ext cx="1008112" cy="216024"/>
              </a:xfrm>
              <a:prstGeom prst="rect">
                <a:avLst/>
              </a:prstGeom>
              <a:solidFill>
                <a:srgbClr val="FBC1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77" name="同侧圆角矩形 76"/>
              <p:cNvSpPr/>
              <p:nvPr/>
            </p:nvSpPr>
            <p:spPr>
              <a:xfrm flipV="1">
                <a:off x="0" y="4536504"/>
                <a:ext cx="1008112" cy="216024"/>
              </a:xfrm>
              <a:prstGeom prst="round2Same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1162050" y="1371600"/>
              <a:ext cx="1007745" cy="3528060"/>
              <a:chOff x="1152128" y="1368152"/>
              <a:chExt cx="1008112" cy="4752528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1152128" y="2376264"/>
                <a:ext cx="288032" cy="3312368"/>
              </a:xfrm>
              <a:prstGeom prst="rect">
                <a:avLst/>
              </a:prstGeom>
              <a:solidFill>
                <a:srgbClr val="EEAB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1359767" y="2376265"/>
                <a:ext cx="512440" cy="3312369"/>
              </a:xfrm>
              <a:prstGeom prst="rect">
                <a:avLst/>
              </a:prstGeom>
              <a:solidFill>
                <a:srgbClr val="F0B7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1872208" y="2376264"/>
                <a:ext cx="288032" cy="3312368"/>
              </a:xfrm>
              <a:prstGeom prst="rect">
                <a:avLst/>
              </a:prstGeom>
              <a:solidFill>
                <a:srgbClr val="F4CA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7" name="梯形 66"/>
              <p:cNvSpPr/>
              <p:nvPr/>
            </p:nvSpPr>
            <p:spPr>
              <a:xfrm>
                <a:off x="1152128" y="1800200"/>
                <a:ext cx="1008112" cy="576064"/>
              </a:xfrm>
              <a:prstGeom prst="trapezoid">
                <a:avLst>
                  <a:gd name="adj" fmla="val 70558"/>
                </a:avLst>
              </a:prstGeom>
              <a:solidFill>
                <a:srgbClr val="F8DC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8" name="等腰三角形 67"/>
              <p:cNvSpPr/>
              <p:nvPr/>
            </p:nvSpPr>
            <p:spPr>
              <a:xfrm>
                <a:off x="1440160" y="1368152"/>
                <a:ext cx="432048" cy="432048"/>
              </a:xfrm>
              <a:prstGeom prst="triangl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1152128" y="5688632"/>
                <a:ext cx="1008112" cy="216024"/>
              </a:xfrm>
              <a:prstGeom prst="rect">
                <a:avLst/>
              </a:prstGeom>
              <a:solidFill>
                <a:srgbClr val="F8DC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70" name="同侧圆角矩形 69"/>
              <p:cNvSpPr/>
              <p:nvPr/>
            </p:nvSpPr>
            <p:spPr>
              <a:xfrm flipV="1">
                <a:off x="1152128" y="5904656"/>
                <a:ext cx="1008112" cy="216024"/>
              </a:xfrm>
              <a:prstGeom prst="round2Same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2381253" y="152400"/>
              <a:ext cx="1223646" cy="4738370"/>
              <a:chOff x="2376264" y="157967"/>
              <a:chExt cx="1008112" cy="4964224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2376264" y="1377775"/>
                <a:ext cx="288032" cy="3312368"/>
              </a:xfrm>
              <a:prstGeom prst="rect">
                <a:avLst/>
              </a:prstGeom>
              <a:solidFill>
                <a:srgbClr val="2DBD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2664293" y="1377774"/>
                <a:ext cx="533596" cy="3312368"/>
              </a:xfrm>
              <a:prstGeom prst="rect">
                <a:avLst/>
              </a:prstGeom>
              <a:solidFill>
                <a:srgbClr val="58CB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3096344" y="1377775"/>
                <a:ext cx="288032" cy="3312368"/>
              </a:xfrm>
              <a:prstGeom prst="rect">
                <a:avLst/>
              </a:prstGeom>
              <a:solidFill>
                <a:srgbClr val="8DD8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0" name="梯形 59"/>
              <p:cNvSpPr/>
              <p:nvPr/>
            </p:nvSpPr>
            <p:spPr>
              <a:xfrm>
                <a:off x="2376264" y="671411"/>
                <a:ext cx="1008112" cy="706364"/>
              </a:xfrm>
              <a:prstGeom prst="trapezoid">
                <a:avLst>
                  <a:gd name="adj" fmla="val 48043"/>
                </a:avLst>
              </a:prstGeom>
              <a:solidFill>
                <a:srgbClr val="BDE8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>
                <a:off x="2636910" y="157967"/>
                <a:ext cx="474406" cy="528838"/>
              </a:xfrm>
              <a:prstGeom prst="triangl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2376264" y="4690143"/>
                <a:ext cx="1008112" cy="216024"/>
              </a:xfrm>
              <a:prstGeom prst="rect">
                <a:avLst/>
              </a:prstGeom>
              <a:solidFill>
                <a:srgbClr val="BDE8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3" name="同侧圆角矩形 62"/>
              <p:cNvSpPr/>
              <p:nvPr/>
            </p:nvSpPr>
            <p:spPr>
              <a:xfrm flipV="1">
                <a:off x="2376264" y="4906167"/>
                <a:ext cx="1008112" cy="216024"/>
              </a:xfrm>
              <a:prstGeom prst="round2Same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 flipH="1">
            <a:off x="9875816" y="5438756"/>
            <a:ext cx="2230454" cy="1398934"/>
            <a:chOff x="594424" y="1153191"/>
            <a:chExt cx="2605976" cy="1634460"/>
          </a:xfrm>
        </p:grpSpPr>
        <p:sp>
          <p:nvSpPr>
            <p:cNvPr id="79" name="任意多边形 78"/>
            <p:cNvSpPr/>
            <p:nvPr/>
          </p:nvSpPr>
          <p:spPr>
            <a:xfrm>
              <a:off x="616196" y="1175175"/>
              <a:ext cx="2584204" cy="1612476"/>
            </a:xfrm>
            <a:custGeom>
              <a:avLst/>
              <a:gdLst>
                <a:gd name="connsiteX0" fmla="*/ 1389184 w 3610707"/>
                <a:gd name="connsiteY0" fmla="*/ 0 h 2450125"/>
                <a:gd name="connsiteX1" fmla="*/ 2191163 w 3610707"/>
                <a:gd name="connsiteY1" fmla="*/ 426409 h 2450125"/>
                <a:gd name="connsiteX2" fmla="*/ 2262626 w 3610707"/>
                <a:gd name="connsiteY2" fmla="*/ 558069 h 2450125"/>
                <a:gd name="connsiteX3" fmla="*/ 2332890 w 3610707"/>
                <a:gd name="connsiteY3" fmla="*/ 550986 h 2450125"/>
                <a:gd name="connsiteX4" fmla="*/ 2894584 w 3610707"/>
                <a:gd name="connsiteY4" fmla="*/ 923302 h 2450125"/>
                <a:gd name="connsiteX5" fmla="*/ 2915413 w 3610707"/>
                <a:gd name="connsiteY5" fmla="*/ 990402 h 2450125"/>
                <a:gd name="connsiteX6" fmla="*/ 2934595 w 3610707"/>
                <a:gd name="connsiteY6" fmla="*/ 984447 h 2450125"/>
                <a:gd name="connsiteX7" fmla="*/ 3048000 w 3610707"/>
                <a:gd name="connsiteY7" fmla="*/ 973015 h 2450125"/>
                <a:gd name="connsiteX8" fmla="*/ 3610707 w 3610707"/>
                <a:gd name="connsiteY8" fmla="*/ 1535722 h 2450125"/>
                <a:gd name="connsiteX9" fmla="*/ 3048000 w 3610707"/>
                <a:gd name="connsiteY9" fmla="*/ 2098429 h 2450125"/>
                <a:gd name="connsiteX10" fmla="*/ 2934595 w 3610707"/>
                <a:gd name="connsiteY10" fmla="*/ 2086997 h 2450125"/>
                <a:gd name="connsiteX11" fmla="*/ 2841470 w 3610707"/>
                <a:gd name="connsiteY11" fmla="*/ 2058089 h 2450125"/>
                <a:gd name="connsiteX12" fmla="*/ 2778805 w 3610707"/>
                <a:gd name="connsiteY12" fmla="*/ 2134039 h 2450125"/>
                <a:gd name="connsiteX13" fmla="*/ 2327029 w 3610707"/>
                <a:gd name="connsiteY13" fmla="*/ 2321171 h 2450125"/>
                <a:gd name="connsiteX14" fmla="*/ 1897442 w 3610707"/>
                <a:gd name="connsiteY14" fmla="*/ 2155195 h 2450125"/>
                <a:gd name="connsiteX15" fmla="*/ 1878393 w 3610707"/>
                <a:gd name="connsiteY15" fmla="*/ 2135215 h 2450125"/>
                <a:gd name="connsiteX16" fmla="*/ 1860361 w 3610707"/>
                <a:gd name="connsiteY16" fmla="*/ 2168437 h 2450125"/>
                <a:gd name="connsiteX17" fmla="*/ 1330568 w 3610707"/>
                <a:gd name="connsiteY17" fmla="*/ 2450125 h 2450125"/>
                <a:gd name="connsiteX18" fmla="*/ 800775 w 3610707"/>
                <a:gd name="connsiteY18" fmla="*/ 2168437 h 2450125"/>
                <a:gd name="connsiteX19" fmla="*/ 771869 w 3610707"/>
                <a:gd name="connsiteY19" fmla="*/ 2115180 h 2450125"/>
                <a:gd name="connsiteX20" fmla="*/ 753583 w 3610707"/>
                <a:gd name="connsiteY20" fmla="*/ 2120856 h 2450125"/>
                <a:gd name="connsiteX21" fmla="*/ 627184 w 3610707"/>
                <a:gd name="connsiteY21" fmla="*/ 2133598 h 2450125"/>
                <a:gd name="connsiteX22" fmla="*/ 0 w 3610707"/>
                <a:gd name="connsiteY22" fmla="*/ 1506414 h 2450125"/>
                <a:gd name="connsiteX23" fmla="*/ 383056 w 3610707"/>
                <a:gd name="connsiteY23" fmla="*/ 928517 h 2450125"/>
                <a:gd name="connsiteX24" fmla="*/ 424632 w 3610707"/>
                <a:gd name="connsiteY24" fmla="*/ 915611 h 2450125"/>
                <a:gd name="connsiteX25" fmla="*/ 427023 w 3610707"/>
                <a:gd name="connsiteY25" fmla="*/ 868268 h 2450125"/>
                <a:gd name="connsiteX26" fmla="*/ 1389184 w 3610707"/>
                <a:gd name="connsiteY26" fmla="*/ 0 h 245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610707" h="2450125">
                  <a:moveTo>
                    <a:pt x="1389184" y="0"/>
                  </a:moveTo>
                  <a:cubicBezTo>
                    <a:pt x="1723024" y="0"/>
                    <a:pt x="2017359" y="169144"/>
                    <a:pt x="2191163" y="426409"/>
                  </a:cubicBezTo>
                  <a:lnTo>
                    <a:pt x="2262626" y="558069"/>
                  </a:lnTo>
                  <a:lnTo>
                    <a:pt x="2332890" y="550986"/>
                  </a:lnTo>
                  <a:cubicBezTo>
                    <a:pt x="2585394" y="550986"/>
                    <a:pt x="2802042" y="704507"/>
                    <a:pt x="2894584" y="923302"/>
                  </a:cubicBezTo>
                  <a:lnTo>
                    <a:pt x="2915413" y="990402"/>
                  </a:lnTo>
                  <a:lnTo>
                    <a:pt x="2934595" y="984447"/>
                  </a:lnTo>
                  <a:cubicBezTo>
                    <a:pt x="2971226" y="976951"/>
                    <a:pt x="3009154" y="973015"/>
                    <a:pt x="3048000" y="973015"/>
                  </a:cubicBezTo>
                  <a:cubicBezTo>
                    <a:pt x="3358774" y="973015"/>
                    <a:pt x="3610707" y="1224948"/>
                    <a:pt x="3610707" y="1535722"/>
                  </a:cubicBezTo>
                  <a:cubicBezTo>
                    <a:pt x="3610707" y="1846496"/>
                    <a:pt x="3358774" y="2098429"/>
                    <a:pt x="3048000" y="2098429"/>
                  </a:cubicBezTo>
                  <a:cubicBezTo>
                    <a:pt x="3009154" y="2098429"/>
                    <a:pt x="2971226" y="2094493"/>
                    <a:pt x="2934595" y="2086997"/>
                  </a:cubicBezTo>
                  <a:lnTo>
                    <a:pt x="2841470" y="2058089"/>
                  </a:lnTo>
                  <a:lnTo>
                    <a:pt x="2778805" y="2134039"/>
                  </a:lnTo>
                  <a:cubicBezTo>
                    <a:pt x="2663186" y="2249659"/>
                    <a:pt x="2503459" y="2321171"/>
                    <a:pt x="2327029" y="2321171"/>
                  </a:cubicBezTo>
                  <a:cubicBezTo>
                    <a:pt x="2161626" y="2321171"/>
                    <a:pt x="2010904" y="2258319"/>
                    <a:pt x="1897442" y="2155195"/>
                  </a:cubicBezTo>
                  <a:lnTo>
                    <a:pt x="1878393" y="2135215"/>
                  </a:lnTo>
                  <a:lnTo>
                    <a:pt x="1860361" y="2168437"/>
                  </a:lnTo>
                  <a:cubicBezTo>
                    <a:pt x="1745544" y="2338387"/>
                    <a:pt x="1551105" y="2450125"/>
                    <a:pt x="1330568" y="2450125"/>
                  </a:cubicBezTo>
                  <a:cubicBezTo>
                    <a:pt x="1110031" y="2450125"/>
                    <a:pt x="915592" y="2338387"/>
                    <a:pt x="800775" y="2168437"/>
                  </a:cubicBezTo>
                  <a:lnTo>
                    <a:pt x="771869" y="2115180"/>
                  </a:lnTo>
                  <a:lnTo>
                    <a:pt x="753583" y="2120856"/>
                  </a:lnTo>
                  <a:cubicBezTo>
                    <a:pt x="712755" y="2129211"/>
                    <a:pt x="670482" y="2133598"/>
                    <a:pt x="627184" y="2133598"/>
                  </a:cubicBezTo>
                  <a:cubicBezTo>
                    <a:pt x="280800" y="2133598"/>
                    <a:pt x="0" y="1852798"/>
                    <a:pt x="0" y="1506414"/>
                  </a:cubicBezTo>
                  <a:cubicBezTo>
                    <a:pt x="0" y="1246626"/>
                    <a:pt x="157950" y="1023729"/>
                    <a:pt x="383056" y="928517"/>
                  </a:cubicBezTo>
                  <a:lnTo>
                    <a:pt x="424632" y="915611"/>
                  </a:lnTo>
                  <a:lnTo>
                    <a:pt x="427023" y="868268"/>
                  </a:lnTo>
                  <a:cubicBezTo>
                    <a:pt x="476551" y="380575"/>
                    <a:pt x="888424" y="0"/>
                    <a:pt x="138918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</a:ln>
            <a:effectLst>
              <a:outerShdw blurRad="152400" dist="889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/>
          </p:nvSpPr>
          <p:spPr>
            <a:xfrm>
              <a:off x="594424" y="1153191"/>
              <a:ext cx="2584204" cy="1612476"/>
            </a:xfrm>
            <a:custGeom>
              <a:avLst/>
              <a:gdLst>
                <a:gd name="connsiteX0" fmla="*/ 1389184 w 3610707"/>
                <a:gd name="connsiteY0" fmla="*/ 0 h 2450125"/>
                <a:gd name="connsiteX1" fmla="*/ 2191163 w 3610707"/>
                <a:gd name="connsiteY1" fmla="*/ 426409 h 2450125"/>
                <a:gd name="connsiteX2" fmla="*/ 2262626 w 3610707"/>
                <a:gd name="connsiteY2" fmla="*/ 558069 h 2450125"/>
                <a:gd name="connsiteX3" fmla="*/ 2332890 w 3610707"/>
                <a:gd name="connsiteY3" fmla="*/ 550986 h 2450125"/>
                <a:gd name="connsiteX4" fmla="*/ 2894584 w 3610707"/>
                <a:gd name="connsiteY4" fmla="*/ 923302 h 2450125"/>
                <a:gd name="connsiteX5" fmla="*/ 2915413 w 3610707"/>
                <a:gd name="connsiteY5" fmla="*/ 990402 h 2450125"/>
                <a:gd name="connsiteX6" fmla="*/ 2934595 w 3610707"/>
                <a:gd name="connsiteY6" fmla="*/ 984447 h 2450125"/>
                <a:gd name="connsiteX7" fmla="*/ 3048000 w 3610707"/>
                <a:gd name="connsiteY7" fmla="*/ 973015 h 2450125"/>
                <a:gd name="connsiteX8" fmla="*/ 3610707 w 3610707"/>
                <a:gd name="connsiteY8" fmla="*/ 1535722 h 2450125"/>
                <a:gd name="connsiteX9" fmla="*/ 3048000 w 3610707"/>
                <a:gd name="connsiteY9" fmla="*/ 2098429 h 2450125"/>
                <a:gd name="connsiteX10" fmla="*/ 2934595 w 3610707"/>
                <a:gd name="connsiteY10" fmla="*/ 2086997 h 2450125"/>
                <a:gd name="connsiteX11" fmla="*/ 2841470 w 3610707"/>
                <a:gd name="connsiteY11" fmla="*/ 2058089 h 2450125"/>
                <a:gd name="connsiteX12" fmla="*/ 2778805 w 3610707"/>
                <a:gd name="connsiteY12" fmla="*/ 2134039 h 2450125"/>
                <a:gd name="connsiteX13" fmla="*/ 2327029 w 3610707"/>
                <a:gd name="connsiteY13" fmla="*/ 2321171 h 2450125"/>
                <a:gd name="connsiteX14" fmla="*/ 1897442 w 3610707"/>
                <a:gd name="connsiteY14" fmla="*/ 2155195 h 2450125"/>
                <a:gd name="connsiteX15" fmla="*/ 1878393 w 3610707"/>
                <a:gd name="connsiteY15" fmla="*/ 2135215 h 2450125"/>
                <a:gd name="connsiteX16" fmla="*/ 1860361 w 3610707"/>
                <a:gd name="connsiteY16" fmla="*/ 2168437 h 2450125"/>
                <a:gd name="connsiteX17" fmla="*/ 1330568 w 3610707"/>
                <a:gd name="connsiteY17" fmla="*/ 2450125 h 2450125"/>
                <a:gd name="connsiteX18" fmla="*/ 800775 w 3610707"/>
                <a:gd name="connsiteY18" fmla="*/ 2168437 h 2450125"/>
                <a:gd name="connsiteX19" fmla="*/ 771869 w 3610707"/>
                <a:gd name="connsiteY19" fmla="*/ 2115180 h 2450125"/>
                <a:gd name="connsiteX20" fmla="*/ 753583 w 3610707"/>
                <a:gd name="connsiteY20" fmla="*/ 2120856 h 2450125"/>
                <a:gd name="connsiteX21" fmla="*/ 627184 w 3610707"/>
                <a:gd name="connsiteY21" fmla="*/ 2133598 h 2450125"/>
                <a:gd name="connsiteX22" fmla="*/ 0 w 3610707"/>
                <a:gd name="connsiteY22" fmla="*/ 1506414 h 2450125"/>
                <a:gd name="connsiteX23" fmla="*/ 383056 w 3610707"/>
                <a:gd name="connsiteY23" fmla="*/ 928517 h 2450125"/>
                <a:gd name="connsiteX24" fmla="*/ 424632 w 3610707"/>
                <a:gd name="connsiteY24" fmla="*/ 915611 h 2450125"/>
                <a:gd name="connsiteX25" fmla="*/ 427023 w 3610707"/>
                <a:gd name="connsiteY25" fmla="*/ 868268 h 2450125"/>
                <a:gd name="connsiteX26" fmla="*/ 1389184 w 3610707"/>
                <a:gd name="connsiteY26" fmla="*/ 0 h 245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610707" h="2450125">
                  <a:moveTo>
                    <a:pt x="1389184" y="0"/>
                  </a:moveTo>
                  <a:cubicBezTo>
                    <a:pt x="1723024" y="0"/>
                    <a:pt x="2017359" y="169144"/>
                    <a:pt x="2191163" y="426409"/>
                  </a:cubicBezTo>
                  <a:lnTo>
                    <a:pt x="2262626" y="558069"/>
                  </a:lnTo>
                  <a:lnTo>
                    <a:pt x="2332890" y="550986"/>
                  </a:lnTo>
                  <a:cubicBezTo>
                    <a:pt x="2585394" y="550986"/>
                    <a:pt x="2802042" y="704507"/>
                    <a:pt x="2894584" y="923302"/>
                  </a:cubicBezTo>
                  <a:lnTo>
                    <a:pt x="2915413" y="990402"/>
                  </a:lnTo>
                  <a:lnTo>
                    <a:pt x="2934595" y="984447"/>
                  </a:lnTo>
                  <a:cubicBezTo>
                    <a:pt x="2971226" y="976951"/>
                    <a:pt x="3009154" y="973015"/>
                    <a:pt x="3048000" y="973015"/>
                  </a:cubicBezTo>
                  <a:cubicBezTo>
                    <a:pt x="3358774" y="973015"/>
                    <a:pt x="3610707" y="1224948"/>
                    <a:pt x="3610707" y="1535722"/>
                  </a:cubicBezTo>
                  <a:cubicBezTo>
                    <a:pt x="3610707" y="1846496"/>
                    <a:pt x="3358774" y="2098429"/>
                    <a:pt x="3048000" y="2098429"/>
                  </a:cubicBezTo>
                  <a:cubicBezTo>
                    <a:pt x="3009154" y="2098429"/>
                    <a:pt x="2971226" y="2094493"/>
                    <a:pt x="2934595" y="2086997"/>
                  </a:cubicBezTo>
                  <a:lnTo>
                    <a:pt x="2841470" y="2058089"/>
                  </a:lnTo>
                  <a:lnTo>
                    <a:pt x="2778805" y="2134039"/>
                  </a:lnTo>
                  <a:cubicBezTo>
                    <a:pt x="2663186" y="2249659"/>
                    <a:pt x="2503459" y="2321171"/>
                    <a:pt x="2327029" y="2321171"/>
                  </a:cubicBezTo>
                  <a:cubicBezTo>
                    <a:pt x="2161626" y="2321171"/>
                    <a:pt x="2010904" y="2258319"/>
                    <a:pt x="1897442" y="2155195"/>
                  </a:cubicBezTo>
                  <a:lnTo>
                    <a:pt x="1878393" y="2135215"/>
                  </a:lnTo>
                  <a:lnTo>
                    <a:pt x="1860361" y="2168437"/>
                  </a:lnTo>
                  <a:cubicBezTo>
                    <a:pt x="1745544" y="2338387"/>
                    <a:pt x="1551105" y="2450125"/>
                    <a:pt x="1330568" y="2450125"/>
                  </a:cubicBezTo>
                  <a:cubicBezTo>
                    <a:pt x="1110031" y="2450125"/>
                    <a:pt x="915592" y="2338387"/>
                    <a:pt x="800775" y="2168437"/>
                  </a:cubicBezTo>
                  <a:lnTo>
                    <a:pt x="771869" y="2115180"/>
                  </a:lnTo>
                  <a:lnTo>
                    <a:pt x="753583" y="2120856"/>
                  </a:lnTo>
                  <a:cubicBezTo>
                    <a:pt x="712755" y="2129211"/>
                    <a:pt x="670482" y="2133598"/>
                    <a:pt x="627184" y="2133598"/>
                  </a:cubicBezTo>
                  <a:cubicBezTo>
                    <a:pt x="280800" y="2133598"/>
                    <a:pt x="0" y="1852798"/>
                    <a:pt x="0" y="1506414"/>
                  </a:cubicBezTo>
                  <a:cubicBezTo>
                    <a:pt x="0" y="1246626"/>
                    <a:pt x="157950" y="1023729"/>
                    <a:pt x="383056" y="928517"/>
                  </a:cubicBezTo>
                  <a:lnTo>
                    <a:pt x="424632" y="915611"/>
                  </a:lnTo>
                  <a:lnTo>
                    <a:pt x="427023" y="868268"/>
                  </a:lnTo>
                  <a:cubicBezTo>
                    <a:pt x="476551" y="380575"/>
                    <a:pt x="888424" y="0"/>
                    <a:pt x="138918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91F0FD"/>
              </a:solidFill>
            </a:ln>
            <a:effectLst>
              <a:innerShdw blurRad="355600" dist="114300" dir="3600000">
                <a:srgbClr val="19B4C9">
                  <a:alpha val="71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668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 p14:presetBounceEnd="52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0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1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7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5849">
            <a:off x="-251797" y="-152251"/>
            <a:ext cx="2822197" cy="24416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9" r="63387" b="43217"/>
          <a:stretch/>
        </p:blipFill>
        <p:spPr>
          <a:xfrm>
            <a:off x="622598" y="971134"/>
            <a:ext cx="9286391" cy="549117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247334" y="4645479"/>
            <a:ext cx="804180" cy="374559"/>
            <a:chOff x="217691" y="6414967"/>
            <a:chExt cx="804180" cy="374559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" name="Group 4"/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7" name="Freeform 5"/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2" name="矩形 21"/>
          <p:cNvSpPr/>
          <p:nvPr/>
        </p:nvSpPr>
        <p:spPr>
          <a:xfrm>
            <a:off x="2611933" y="3315638"/>
            <a:ext cx="5854488" cy="86177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zh-CN" altLang="en-US" sz="5000" b="1" spc="50" dirty="0">
                <a:ln w="11430"/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添加目录标题</a:t>
            </a:r>
            <a:r>
              <a:rPr lang="en-US" altLang="zh-CN" sz="5000" b="1" spc="50" dirty="0">
                <a:ln w="11430"/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1</a:t>
            </a:r>
            <a:r>
              <a:rPr lang="zh-CN" altLang="en-US" sz="5000" b="1" spc="50" dirty="0">
                <a:ln w="11430"/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文本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8466421" y="-8855"/>
            <a:ext cx="3725579" cy="3725579"/>
            <a:chOff x="8466421" y="-8855"/>
            <a:chExt cx="3725579" cy="3725579"/>
          </a:xfrm>
        </p:grpSpPr>
        <p:grpSp>
          <p:nvGrpSpPr>
            <p:cNvPr id="66" name="组合 65"/>
            <p:cNvGrpSpPr/>
            <p:nvPr/>
          </p:nvGrpSpPr>
          <p:grpSpPr>
            <a:xfrm>
              <a:off x="8466421" y="-8855"/>
              <a:ext cx="3725579" cy="3725579"/>
              <a:chOff x="8466421" y="-8855"/>
              <a:chExt cx="3725579" cy="3725579"/>
            </a:xfrm>
          </p:grpSpPr>
          <p:sp>
            <p:nvSpPr>
              <p:cNvPr id="2" name="泪滴形 1"/>
              <p:cNvSpPr/>
              <p:nvPr/>
            </p:nvSpPr>
            <p:spPr>
              <a:xfrm>
                <a:off x="8466421" y="-8855"/>
                <a:ext cx="3725579" cy="3725579"/>
              </a:xfrm>
              <a:prstGeom prst="teardrop">
                <a:avLst/>
              </a:pr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文本框 13"/>
              <p:cNvSpPr txBox="1"/>
              <p:nvPr/>
            </p:nvSpPr>
            <p:spPr>
              <a:xfrm>
                <a:off x="8855555" y="668760"/>
                <a:ext cx="3256411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600" b="1" dirty="0" smtClean="0">
                    <a:solidFill>
                      <a:schemeClr val="bg1"/>
                    </a:solidFill>
                  </a:rPr>
                  <a:t>01</a:t>
                </a:r>
                <a:endParaRPr lang="zh-CN" altLang="en-US" sz="16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oup 4"/>
            <p:cNvGrpSpPr>
              <a:grpSpLocks noChangeAspect="1"/>
            </p:cNvGrpSpPr>
            <p:nvPr/>
          </p:nvGrpSpPr>
          <p:grpSpPr bwMode="auto">
            <a:xfrm>
              <a:off x="11087210" y="0"/>
              <a:ext cx="1061524" cy="1068554"/>
              <a:chOff x="3689" y="2008"/>
              <a:chExt cx="302" cy="304"/>
            </a:xfrm>
          </p:grpSpPr>
          <p:sp>
            <p:nvSpPr>
              <p:cNvPr id="24" name="Freeform 5"/>
              <p:cNvSpPr>
                <a:spLocks noEditPoints="1"/>
              </p:cNvSpPr>
              <p:nvPr/>
            </p:nvSpPr>
            <p:spPr bwMode="auto">
              <a:xfrm>
                <a:off x="3689" y="2047"/>
                <a:ext cx="138" cy="130"/>
              </a:xfrm>
              <a:custGeom>
                <a:avLst/>
                <a:gdLst>
                  <a:gd name="T0" fmla="*/ 46 w 57"/>
                  <a:gd name="T1" fmla="*/ 20 h 54"/>
                  <a:gd name="T2" fmla="*/ 38 w 57"/>
                  <a:gd name="T3" fmla="*/ 22 h 54"/>
                  <a:gd name="T4" fmla="*/ 43 w 57"/>
                  <a:gd name="T5" fmla="*/ 16 h 54"/>
                  <a:gd name="T6" fmla="*/ 43 w 57"/>
                  <a:gd name="T7" fmla="*/ 2 h 54"/>
                  <a:gd name="T8" fmla="*/ 31 w 57"/>
                  <a:gd name="T9" fmla="*/ 9 h 54"/>
                  <a:gd name="T10" fmla="*/ 29 w 57"/>
                  <a:gd name="T11" fmla="*/ 16 h 54"/>
                  <a:gd name="T12" fmla="*/ 26 w 57"/>
                  <a:gd name="T13" fmla="*/ 9 h 54"/>
                  <a:gd name="T14" fmla="*/ 14 w 57"/>
                  <a:gd name="T15" fmla="*/ 2 h 54"/>
                  <a:gd name="T16" fmla="*/ 14 w 57"/>
                  <a:gd name="T17" fmla="*/ 16 h 54"/>
                  <a:gd name="T18" fmla="*/ 19 w 57"/>
                  <a:gd name="T19" fmla="*/ 22 h 54"/>
                  <a:gd name="T20" fmla="*/ 12 w 57"/>
                  <a:gd name="T21" fmla="*/ 20 h 54"/>
                  <a:gd name="T22" fmla="*/ 0 w 57"/>
                  <a:gd name="T23" fmla="*/ 27 h 54"/>
                  <a:gd name="T24" fmla="*/ 12 w 57"/>
                  <a:gd name="T25" fmla="*/ 34 h 54"/>
                  <a:gd name="T26" fmla="*/ 19 w 57"/>
                  <a:gd name="T27" fmla="*/ 33 h 54"/>
                  <a:gd name="T28" fmla="*/ 14 w 57"/>
                  <a:gd name="T29" fmla="*/ 38 h 54"/>
                  <a:gd name="T30" fmla="*/ 14 w 57"/>
                  <a:gd name="T31" fmla="*/ 52 h 54"/>
                  <a:gd name="T32" fmla="*/ 26 w 57"/>
                  <a:gd name="T33" fmla="*/ 45 h 54"/>
                  <a:gd name="T34" fmla="*/ 29 w 57"/>
                  <a:gd name="T35" fmla="*/ 38 h 54"/>
                  <a:gd name="T36" fmla="*/ 31 w 57"/>
                  <a:gd name="T37" fmla="*/ 45 h 54"/>
                  <a:gd name="T38" fmla="*/ 43 w 57"/>
                  <a:gd name="T39" fmla="*/ 52 h 54"/>
                  <a:gd name="T40" fmla="*/ 43 w 57"/>
                  <a:gd name="T41" fmla="*/ 38 h 54"/>
                  <a:gd name="T42" fmla="*/ 38 w 57"/>
                  <a:gd name="T43" fmla="*/ 33 h 54"/>
                  <a:gd name="T44" fmla="*/ 46 w 57"/>
                  <a:gd name="T45" fmla="*/ 34 h 54"/>
                  <a:gd name="T46" fmla="*/ 57 w 57"/>
                  <a:gd name="T47" fmla="*/ 27 h 54"/>
                  <a:gd name="T48" fmla="*/ 46 w 57"/>
                  <a:gd name="T49" fmla="*/ 20 h 54"/>
                  <a:gd name="T50" fmla="*/ 32 w 57"/>
                  <a:gd name="T51" fmla="*/ 32 h 54"/>
                  <a:gd name="T52" fmla="*/ 24 w 57"/>
                  <a:gd name="T53" fmla="*/ 30 h 54"/>
                  <a:gd name="T54" fmla="*/ 26 w 57"/>
                  <a:gd name="T55" fmla="*/ 22 h 54"/>
                  <a:gd name="T56" fmla="*/ 34 w 57"/>
                  <a:gd name="T57" fmla="*/ 24 h 54"/>
                  <a:gd name="T58" fmla="*/ 32 w 57"/>
                  <a:gd name="T59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7" h="54">
                    <a:moveTo>
                      <a:pt x="46" y="20"/>
                    </a:moveTo>
                    <a:cubicBezTo>
                      <a:pt x="43" y="20"/>
                      <a:pt x="41" y="21"/>
                      <a:pt x="38" y="22"/>
                    </a:cubicBezTo>
                    <a:cubicBezTo>
                      <a:pt x="40" y="20"/>
                      <a:pt x="42" y="18"/>
                      <a:pt x="43" y="16"/>
                    </a:cubicBezTo>
                    <a:cubicBezTo>
                      <a:pt x="47" y="9"/>
                      <a:pt x="46" y="4"/>
                      <a:pt x="43" y="2"/>
                    </a:cubicBezTo>
                    <a:cubicBezTo>
                      <a:pt x="40" y="0"/>
                      <a:pt x="35" y="2"/>
                      <a:pt x="31" y="9"/>
                    </a:cubicBezTo>
                    <a:cubicBezTo>
                      <a:pt x="30" y="11"/>
                      <a:pt x="29" y="14"/>
                      <a:pt x="29" y="16"/>
                    </a:cubicBezTo>
                    <a:cubicBezTo>
                      <a:pt x="28" y="14"/>
                      <a:pt x="28" y="11"/>
                      <a:pt x="26" y="9"/>
                    </a:cubicBezTo>
                    <a:cubicBezTo>
                      <a:pt x="22" y="2"/>
                      <a:pt x="18" y="0"/>
                      <a:pt x="14" y="2"/>
                    </a:cubicBezTo>
                    <a:cubicBezTo>
                      <a:pt x="11" y="4"/>
                      <a:pt x="10" y="9"/>
                      <a:pt x="14" y="16"/>
                    </a:cubicBezTo>
                    <a:cubicBezTo>
                      <a:pt x="15" y="18"/>
                      <a:pt x="17" y="20"/>
                      <a:pt x="19" y="22"/>
                    </a:cubicBezTo>
                    <a:cubicBezTo>
                      <a:pt x="17" y="21"/>
                      <a:pt x="14" y="20"/>
                      <a:pt x="12" y="20"/>
                    </a:cubicBezTo>
                    <a:cubicBezTo>
                      <a:pt x="4" y="20"/>
                      <a:pt x="0" y="23"/>
                      <a:pt x="0" y="27"/>
                    </a:cubicBezTo>
                    <a:cubicBezTo>
                      <a:pt x="0" y="31"/>
                      <a:pt x="4" y="34"/>
                      <a:pt x="12" y="34"/>
                    </a:cubicBezTo>
                    <a:cubicBezTo>
                      <a:pt x="14" y="34"/>
                      <a:pt x="17" y="34"/>
                      <a:pt x="19" y="33"/>
                    </a:cubicBezTo>
                    <a:cubicBezTo>
                      <a:pt x="17" y="34"/>
                      <a:pt x="15" y="36"/>
                      <a:pt x="14" y="38"/>
                    </a:cubicBezTo>
                    <a:cubicBezTo>
                      <a:pt x="10" y="45"/>
                      <a:pt x="11" y="50"/>
                      <a:pt x="14" y="52"/>
                    </a:cubicBezTo>
                    <a:cubicBezTo>
                      <a:pt x="18" y="54"/>
                      <a:pt x="22" y="52"/>
                      <a:pt x="26" y="45"/>
                    </a:cubicBezTo>
                    <a:cubicBezTo>
                      <a:pt x="28" y="43"/>
                      <a:pt x="28" y="41"/>
                      <a:pt x="29" y="38"/>
                    </a:cubicBezTo>
                    <a:cubicBezTo>
                      <a:pt x="29" y="41"/>
                      <a:pt x="30" y="43"/>
                      <a:pt x="31" y="45"/>
                    </a:cubicBezTo>
                    <a:cubicBezTo>
                      <a:pt x="35" y="52"/>
                      <a:pt x="40" y="54"/>
                      <a:pt x="43" y="52"/>
                    </a:cubicBezTo>
                    <a:cubicBezTo>
                      <a:pt x="46" y="50"/>
                      <a:pt x="47" y="45"/>
                      <a:pt x="43" y="38"/>
                    </a:cubicBezTo>
                    <a:cubicBezTo>
                      <a:pt x="42" y="36"/>
                      <a:pt x="40" y="34"/>
                      <a:pt x="38" y="33"/>
                    </a:cubicBezTo>
                    <a:cubicBezTo>
                      <a:pt x="41" y="34"/>
                      <a:pt x="43" y="34"/>
                      <a:pt x="46" y="34"/>
                    </a:cubicBezTo>
                    <a:cubicBezTo>
                      <a:pt x="53" y="34"/>
                      <a:pt x="57" y="31"/>
                      <a:pt x="57" y="27"/>
                    </a:cubicBezTo>
                    <a:cubicBezTo>
                      <a:pt x="57" y="23"/>
                      <a:pt x="53" y="20"/>
                      <a:pt x="46" y="20"/>
                    </a:cubicBezTo>
                    <a:close/>
                    <a:moveTo>
                      <a:pt x="32" y="32"/>
                    </a:moveTo>
                    <a:cubicBezTo>
                      <a:pt x="29" y="34"/>
                      <a:pt x="25" y="33"/>
                      <a:pt x="24" y="30"/>
                    </a:cubicBezTo>
                    <a:cubicBezTo>
                      <a:pt x="22" y="27"/>
                      <a:pt x="23" y="24"/>
                      <a:pt x="26" y="22"/>
                    </a:cubicBezTo>
                    <a:cubicBezTo>
                      <a:pt x="29" y="21"/>
                      <a:pt x="32" y="22"/>
                      <a:pt x="34" y="24"/>
                    </a:cubicBezTo>
                    <a:cubicBezTo>
                      <a:pt x="35" y="27"/>
                      <a:pt x="34" y="31"/>
                      <a:pt x="32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3805" y="2126"/>
                <a:ext cx="186" cy="186"/>
              </a:xfrm>
              <a:custGeom>
                <a:avLst/>
                <a:gdLst>
                  <a:gd name="T0" fmla="*/ 63 w 77"/>
                  <a:gd name="T1" fmla="*/ 35 h 77"/>
                  <a:gd name="T2" fmla="*/ 53 w 77"/>
                  <a:gd name="T3" fmla="*/ 35 h 77"/>
                  <a:gd name="T4" fmla="*/ 61 w 77"/>
                  <a:gd name="T5" fmla="*/ 29 h 77"/>
                  <a:gd name="T6" fmla="*/ 66 w 77"/>
                  <a:gd name="T7" fmla="*/ 11 h 77"/>
                  <a:gd name="T8" fmla="*/ 48 w 77"/>
                  <a:gd name="T9" fmla="*/ 16 h 77"/>
                  <a:gd name="T10" fmla="*/ 43 w 77"/>
                  <a:gd name="T11" fmla="*/ 24 h 77"/>
                  <a:gd name="T12" fmla="*/ 42 w 77"/>
                  <a:gd name="T13" fmla="*/ 14 h 77"/>
                  <a:gd name="T14" fmla="*/ 29 w 77"/>
                  <a:gd name="T15" fmla="*/ 1 h 77"/>
                  <a:gd name="T16" fmla="*/ 24 w 77"/>
                  <a:gd name="T17" fmla="*/ 19 h 77"/>
                  <a:gd name="T18" fmla="*/ 28 w 77"/>
                  <a:gd name="T19" fmla="*/ 28 h 77"/>
                  <a:gd name="T20" fmla="*/ 19 w 77"/>
                  <a:gd name="T21" fmla="*/ 23 h 77"/>
                  <a:gd name="T22" fmla="*/ 2 w 77"/>
                  <a:gd name="T23" fmla="*/ 29 h 77"/>
                  <a:gd name="T24" fmla="*/ 14 w 77"/>
                  <a:gd name="T25" fmla="*/ 42 h 77"/>
                  <a:gd name="T26" fmla="*/ 24 w 77"/>
                  <a:gd name="T27" fmla="*/ 42 h 77"/>
                  <a:gd name="T28" fmla="*/ 16 w 77"/>
                  <a:gd name="T29" fmla="*/ 48 h 77"/>
                  <a:gd name="T30" fmla="*/ 12 w 77"/>
                  <a:gd name="T31" fmla="*/ 66 h 77"/>
                  <a:gd name="T32" fmla="*/ 29 w 77"/>
                  <a:gd name="T33" fmla="*/ 61 h 77"/>
                  <a:gd name="T34" fmla="*/ 35 w 77"/>
                  <a:gd name="T35" fmla="*/ 53 h 77"/>
                  <a:gd name="T36" fmla="*/ 35 w 77"/>
                  <a:gd name="T37" fmla="*/ 63 h 77"/>
                  <a:gd name="T38" fmla="*/ 49 w 77"/>
                  <a:gd name="T39" fmla="*/ 76 h 77"/>
                  <a:gd name="T40" fmla="*/ 54 w 77"/>
                  <a:gd name="T41" fmla="*/ 58 h 77"/>
                  <a:gd name="T42" fmla="*/ 49 w 77"/>
                  <a:gd name="T43" fmla="*/ 49 h 77"/>
                  <a:gd name="T44" fmla="*/ 58 w 77"/>
                  <a:gd name="T45" fmla="*/ 54 h 77"/>
                  <a:gd name="T46" fmla="*/ 76 w 77"/>
                  <a:gd name="T47" fmla="*/ 49 h 77"/>
                  <a:gd name="T48" fmla="*/ 63 w 77"/>
                  <a:gd name="T49" fmla="*/ 35 h 77"/>
                  <a:gd name="T50" fmla="*/ 41 w 77"/>
                  <a:gd name="T51" fmla="*/ 46 h 77"/>
                  <a:gd name="T52" fmla="*/ 31 w 77"/>
                  <a:gd name="T53" fmla="*/ 41 h 77"/>
                  <a:gd name="T54" fmla="*/ 37 w 77"/>
                  <a:gd name="T55" fmla="*/ 31 h 77"/>
                  <a:gd name="T56" fmla="*/ 46 w 77"/>
                  <a:gd name="T57" fmla="*/ 37 h 77"/>
                  <a:gd name="T58" fmla="*/ 41 w 77"/>
                  <a:gd name="T59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7" h="77">
                    <a:moveTo>
                      <a:pt x="63" y="35"/>
                    </a:moveTo>
                    <a:cubicBezTo>
                      <a:pt x="60" y="34"/>
                      <a:pt x="56" y="34"/>
                      <a:pt x="53" y="35"/>
                    </a:cubicBezTo>
                    <a:cubicBezTo>
                      <a:pt x="56" y="33"/>
                      <a:pt x="59" y="32"/>
                      <a:pt x="61" y="29"/>
                    </a:cubicBezTo>
                    <a:cubicBezTo>
                      <a:pt x="69" y="22"/>
                      <a:pt x="70" y="15"/>
                      <a:pt x="66" y="11"/>
                    </a:cubicBezTo>
                    <a:cubicBezTo>
                      <a:pt x="62" y="8"/>
                      <a:pt x="55" y="8"/>
                      <a:pt x="48" y="16"/>
                    </a:cubicBezTo>
                    <a:cubicBezTo>
                      <a:pt x="46" y="18"/>
                      <a:pt x="44" y="21"/>
                      <a:pt x="43" y="24"/>
                    </a:cubicBezTo>
                    <a:cubicBezTo>
                      <a:pt x="43" y="21"/>
                      <a:pt x="43" y="17"/>
                      <a:pt x="42" y="14"/>
                    </a:cubicBezTo>
                    <a:cubicBezTo>
                      <a:pt x="39" y="4"/>
                      <a:pt x="34" y="0"/>
                      <a:pt x="29" y="1"/>
                    </a:cubicBezTo>
                    <a:cubicBezTo>
                      <a:pt x="24" y="3"/>
                      <a:pt x="21" y="9"/>
                      <a:pt x="24" y="19"/>
                    </a:cubicBezTo>
                    <a:cubicBezTo>
                      <a:pt x="24" y="22"/>
                      <a:pt x="26" y="25"/>
                      <a:pt x="28" y="28"/>
                    </a:cubicBezTo>
                    <a:cubicBezTo>
                      <a:pt x="25" y="26"/>
                      <a:pt x="22" y="24"/>
                      <a:pt x="19" y="23"/>
                    </a:cubicBezTo>
                    <a:cubicBezTo>
                      <a:pt x="9" y="21"/>
                      <a:pt x="3" y="24"/>
                      <a:pt x="2" y="29"/>
                    </a:cubicBezTo>
                    <a:cubicBezTo>
                      <a:pt x="0" y="34"/>
                      <a:pt x="4" y="39"/>
                      <a:pt x="14" y="42"/>
                    </a:cubicBezTo>
                    <a:cubicBezTo>
                      <a:pt x="17" y="43"/>
                      <a:pt x="21" y="43"/>
                      <a:pt x="24" y="42"/>
                    </a:cubicBezTo>
                    <a:cubicBezTo>
                      <a:pt x="21" y="44"/>
                      <a:pt x="18" y="46"/>
                      <a:pt x="16" y="48"/>
                    </a:cubicBezTo>
                    <a:cubicBezTo>
                      <a:pt x="8" y="55"/>
                      <a:pt x="8" y="62"/>
                      <a:pt x="12" y="66"/>
                    </a:cubicBezTo>
                    <a:cubicBezTo>
                      <a:pt x="15" y="69"/>
                      <a:pt x="22" y="69"/>
                      <a:pt x="29" y="61"/>
                    </a:cubicBezTo>
                    <a:cubicBezTo>
                      <a:pt x="32" y="59"/>
                      <a:pt x="33" y="56"/>
                      <a:pt x="35" y="53"/>
                    </a:cubicBezTo>
                    <a:cubicBezTo>
                      <a:pt x="34" y="56"/>
                      <a:pt x="34" y="60"/>
                      <a:pt x="35" y="63"/>
                    </a:cubicBezTo>
                    <a:cubicBezTo>
                      <a:pt x="38" y="73"/>
                      <a:pt x="43" y="77"/>
                      <a:pt x="49" y="76"/>
                    </a:cubicBezTo>
                    <a:cubicBezTo>
                      <a:pt x="54" y="74"/>
                      <a:pt x="57" y="68"/>
                      <a:pt x="54" y="58"/>
                    </a:cubicBezTo>
                    <a:cubicBezTo>
                      <a:pt x="53" y="55"/>
                      <a:pt x="51" y="52"/>
                      <a:pt x="49" y="49"/>
                    </a:cubicBezTo>
                    <a:cubicBezTo>
                      <a:pt x="52" y="51"/>
                      <a:pt x="55" y="53"/>
                      <a:pt x="58" y="54"/>
                    </a:cubicBezTo>
                    <a:cubicBezTo>
                      <a:pt x="68" y="56"/>
                      <a:pt x="74" y="54"/>
                      <a:pt x="76" y="49"/>
                    </a:cubicBezTo>
                    <a:cubicBezTo>
                      <a:pt x="77" y="43"/>
                      <a:pt x="73" y="38"/>
                      <a:pt x="63" y="35"/>
                    </a:cubicBezTo>
                    <a:close/>
                    <a:moveTo>
                      <a:pt x="41" y="46"/>
                    </a:moveTo>
                    <a:cubicBezTo>
                      <a:pt x="37" y="47"/>
                      <a:pt x="32" y="45"/>
                      <a:pt x="31" y="41"/>
                    </a:cubicBezTo>
                    <a:cubicBezTo>
                      <a:pt x="30" y="36"/>
                      <a:pt x="33" y="32"/>
                      <a:pt x="37" y="31"/>
                    </a:cubicBezTo>
                    <a:cubicBezTo>
                      <a:pt x="41" y="30"/>
                      <a:pt x="45" y="32"/>
                      <a:pt x="46" y="37"/>
                    </a:cubicBezTo>
                    <a:cubicBezTo>
                      <a:pt x="47" y="41"/>
                      <a:pt x="45" y="45"/>
                      <a:pt x="41" y="46"/>
                    </a:cubicBezTo>
                    <a:close/>
                  </a:path>
                </a:pathLst>
              </a:custGeom>
              <a:solidFill>
                <a:srgbClr val="EC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7"/>
              <p:cNvSpPr>
                <a:spLocks noEditPoints="1"/>
              </p:cNvSpPr>
              <p:nvPr/>
            </p:nvSpPr>
            <p:spPr bwMode="auto">
              <a:xfrm>
                <a:off x="3863" y="2008"/>
                <a:ext cx="99" cy="97"/>
              </a:xfrm>
              <a:custGeom>
                <a:avLst/>
                <a:gdLst>
                  <a:gd name="T0" fmla="*/ 24 w 41"/>
                  <a:gd name="T1" fmla="*/ 8 h 40"/>
                  <a:gd name="T2" fmla="*/ 21 w 41"/>
                  <a:gd name="T3" fmla="*/ 12 h 40"/>
                  <a:gd name="T4" fmla="*/ 21 w 41"/>
                  <a:gd name="T5" fmla="*/ 7 h 40"/>
                  <a:gd name="T6" fmla="*/ 13 w 41"/>
                  <a:gd name="T7" fmla="*/ 1 h 40"/>
                  <a:gd name="T8" fmla="*/ 11 w 41"/>
                  <a:gd name="T9" fmla="*/ 11 h 40"/>
                  <a:gd name="T10" fmla="*/ 14 w 41"/>
                  <a:gd name="T11" fmla="*/ 15 h 40"/>
                  <a:gd name="T12" fmla="*/ 9 w 41"/>
                  <a:gd name="T13" fmla="*/ 14 h 40"/>
                  <a:gd name="T14" fmla="*/ 0 w 41"/>
                  <a:gd name="T15" fmla="*/ 17 h 40"/>
                  <a:gd name="T16" fmla="*/ 8 w 41"/>
                  <a:gd name="T17" fmla="*/ 24 h 40"/>
                  <a:gd name="T18" fmla="*/ 13 w 41"/>
                  <a:gd name="T19" fmla="*/ 23 h 40"/>
                  <a:gd name="T20" fmla="*/ 9 w 41"/>
                  <a:gd name="T21" fmla="*/ 26 h 40"/>
                  <a:gd name="T22" fmla="*/ 8 w 41"/>
                  <a:gd name="T23" fmla="*/ 36 h 40"/>
                  <a:gd name="T24" fmla="*/ 17 w 41"/>
                  <a:gd name="T25" fmla="*/ 33 h 40"/>
                  <a:gd name="T26" fmla="*/ 19 w 41"/>
                  <a:gd name="T27" fmla="*/ 28 h 40"/>
                  <a:gd name="T28" fmla="*/ 20 w 41"/>
                  <a:gd name="T29" fmla="*/ 33 h 40"/>
                  <a:gd name="T30" fmla="*/ 28 w 41"/>
                  <a:gd name="T31" fmla="*/ 39 h 40"/>
                  <a:gd name="T32" fmla="*/ 30 w 41"/>
                  <a:gd name="T33" fmla="*/ 29 h 40"/>
                  <a:gd name="T34" fmla="*/ 27 w 41"/>
                  <a:gd name="T35" fmla="*/ 25 h 40"/>
                  <a:gd name="T36" fmla="*/ 32 w 41"/>
                  <a:gd name="T37" fmla="*/ 27 h 40"/>
                  <a:gd name="T38" fmla="*/ 40 w 41"/>
                  <a:gd name="T39" fmla="*/ 23 h 40"/>
                  <a:gd name="T40" fmla="*/ 33 w 41"/>
                  <a:gd name="T41" fmla="*/ 17 h 40"/>
                  <a:gd name="T42" fmla="*/ 28 w 41"/>
                  <a:gd name="T43" fmla="*/ 17 h 40"/>
                  <a:gd name="T44" fmla="*/ 32 w 41"/>
                  <a:gd name="T45" fmla="*/ 14 h 40"/>
                  <a:gd name="T46" fmla="*/ 33 w 41"/>
                  <a:gd name="T47" fmla="*/ 4 h 40"/>
                  <a:gd name="T48" fmla="*/ 24 w 41"/>
                  <a:gd name="T49" fmla="*/ 8 h 40"/>
                  <a:gd name="T50" fmla="*/ 24 w 41"/>
                  <a:gd name="T51" fmla="*/ 21 h 40"/>
                  <a:gd name="T52" fmla="*/ 20 w 41"/>
                  <a:gd name="T53" fmla="*/ 24 h 40"/>
                  <a:gd name="T54" fmla="*/ 16 w 41"/>
                  <a:gd name="T55" fmla="*/ 20 h 40"/>
                  <a:gd name="T56" fmla="*/ 21 w 41"/>
                  <a:gd name="T57" fmla="*/ 16 h 40"/>
                  <a:gd name="T58" fmla="*/ 24 w 41"/>
                  <a:gd name="T59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40">
                    <a:moveTo>
                      <a:pt x="24" y="8"/>
                    </a:moveTo>
                    <a:cubicBezTo>
                      <a:pt x="23" y="9"/>
                      <a:pt x="22" y="11"/>
                      <a:pt x="21" y="12"/>
                    </a:cubicBezTo>
                    <a:cubicBezTo>
                      <a:pt x="21" y="11"/>
                      <a:pt x="21" y="9"/>
                      <a:pt x="21" y="7"/>
                    </a:cubicBezTo>
                    <a:cubicBezTo>
                      <a:pt x="19" y="2"/>
                      <a:pt x="15" y="0"/>
                      <a:pt x="13" y="1"/>
                    </a:cubicBezTo>
                    <a:cubicBezTo>
                      <a:pt x="10" y="2"/>
                      <a:pt x="9" y="6"/>
                      <a:pt x="11" y="11"/>
                    </a:cubicBezTo>
                    <a:cubicBezTo>
                      <a:pt x="12" y="13"/>
                      <a:pt x="13" y="14"/>
                      <a:pt x="14" y="15"/>
                    </a:cubicBezTo>
                    <a:cubicBezTo>
                      <a:pt x="13" y="14"/>
                      <a:pt x="11" y="14"/>
                      <a:pt x="9" y="14"/>
                    </a:cubicBezTo>
                    <a:cubicBezTo>
                      <a:pt x="4" y="13"/>
                      <a:pt x="1" y="15"/>
                      <a:pt x="0" y="17"/>
                    </a:cubicBezTo>
                    <a:cubicBezTo>
                      <a:pt x="0" y="20"/>
                      <a:pt x="2" y="23"/>
                      <a:pt x="8" y="24"/>
                    </a:cubicBezTo>
                    <a:cubicBezTo>
                      <a:pt x="10" y="24"/>
                      <a:pt x="11" y="24"/>
                      <a:pt x="13" y="23"/>
                    </a:cubicBezTo>
                    <a:cubicBezTo>
                      <a:pt x="12" y="24"/>
                      <a:pt x="10" y="25"/>
                      <a:pt x="9" y="26"/>
                    </a:cubicBezTo>
                    <a:cubicBezTo>
                      <a:pt x="6" y="31"/>
                      <a:pt x="6" y="34"/>
                      <a:pt x="8" y="36"/>
                    </a:cubicBezTo>
                    <a:cubicBezTo>
                      <a:pt x="10" y="38"/>
                      <a:pt x="14" y="37"/>
                      <a:pt x="17" y="33"/>
                    </a:cubicBezTo>
                    <a:cubicBezTo>
                      <a:pt x="18" y="31"/>
                      <a:pt x="19" y="30"/>
                      <a:pt x="19" y="28"/>
                    </a:cubicBezTo>
                    <a:cubicBezTo>
                      <a:pt x="19" y="30"/>
                      <a:pt x="20" y="32"/>
                      <a:pt x="20" y="33"/>
                    </a:cubicBezTo>
                    <a:cubicBezTo>
                      <a:pt x="22" y="38"/>
                      <a:pt x="25" y="40"/>
                      <a:pt x="28" y="39"/>
                    </a:cubicBezTo>
                    <a:cubicBezTo>
                      <a:pt x="31" y="38"/>
                      <a:pt x="32" y="35"/>
                      <a:pt x="30" y="29"/>
                    </a:cubicBezTo>
                    <a:cubicBezTo>
                      <a:pt x="29" y="28"/>
                      <a:pt x="28" y="26"/>
                      <a:pt x="27" y="25"/>
                    </a:cubicBezTo>
                    <a:cubicBezTo>
                      <a:pt x="28" y="26"/>
                      <a:pt x="30" y="27"/>
                      <a:pt x="32" y="27"/>
                    </a:cubicBezTo>
                    <a:cubicBezTo>
                      <a:pt x="37" y="28"/>
                      <a:pt x="40" y="26"/>
                      <a:pt x="40" y="23"/>
                    </a:cubicBezTo>
                    <a:cubicBezTo>
                      <a:pt x="41" y="20"/>
                      <a:pt x="38" y="18"/>
                      <a:pt x="33" y="17"/>
                    </a:cubicBezTo>
                    <a:cubicBezTo>
                      <a:pt x="31" y="17"/>
                      <a:pt x="29" y="17"/>
                      <a:pt x="28" y="17"/>
                    </a:cubicBezTo>
                    <a:cubicBezTo>
                      <a:pt x="29" y="16"/>
                      <a:pt x="31" y="15"/>
                      <a:pt x="32" y="14"/>
                    </a:cubicBezTo>
                    <a:cubicBezTo>
                      <a:pt x="35" y="9"/>
                      <a:pt x="35" y="6"/>
                      <a:pt x="33" y="4"/>
                    </a:cubicBezTo>
                    <a:cubicBezTo>
                      <a:pt x="31" y="2"/>
                      <a:pt x="27" y="3"/>
                      <a:pt x="24" y="8"/>
                    </a:cubicBezTo>
                    <a:close/>
                    <a:moveTo>
                      <a:pt x="24" y="21"/>
                    </a:moveTo>
                    <a:cubicBezTo>
                      <a:pt x="24" y="23"/>
                      <a:pt x="22" y="25"/>
                      <a:pt x="20" y="24"/>
                    </a:cubicBezTo>
                    <a:cubicBezTo>
                      <a:pt x="18" y="24"/>
                      <a:pt x="16" y="22"/>
                      <a:pt x="16" y="20"/>
                    </a:cubicBezTo>
                    <a:cubicBezTo>
                      <a:pt x="17" y="17"/>
                      <a:pt x="19" y="16"/>
                      <a:pt x="21" y="16"/>
                    </a:cubicBezTo>
                    <a:cubicBezTo>
                      <a:pt x="23" y="16"/>
                      <a:pt x="25" y="19"/>
                      <a:pt x="24" y="21"/>
                    </a:cubicBezTo>
                    <a:close/>
                  </a:path>
                </a:pathLst>
              </a:custGeom>
              <a:solidFill>
                <a:srgbClr val="FFF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686" y="2148515"/>
            <a:ext cx="1120155" cy="10510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720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1140449" y="1713733"/>
            <a:ext cx="373675" cy="355982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  <a:solidFill>
            <a:srgbClr val="A5CB01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文本框 65"/>
          <p:cNvSpPr txBox="1"/>
          <p:nvPr/>
        </p:nvSpPr>
        <p:spPr>
          <a:xfrm>
            <a:off x="1370793" y="1731826"/>
            <a:ext cx="2007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A5CB01"/>
                </a:solidFill>
              </a:rPr>
              <a:t>添加关键文本</a:t>
            </a:r>
            <a:endParaRPr lang="zh-CN" altLang="en-US" sz="2000" b="1" dirty="0">
              <a:solidFill>
                <a:srgbClr val="A5CB01"/>
              </a:solidFill>
            </a:endParaRPr>
          </a:p>
        </p:txBody>
      </p:sp>
      <p:sp>
        <p:nvSpPr>
          <p:cNvPr id="12" name="文本框 66"/>
          <p:cNvSpPr txBox="1"/>
          <p:nvPr/>
        </p:nvSpPr>
        <p:spPr>
          <a:xfrm>
            <a:off x="1287665" y="4459936"/>
            <a:ext cx="2190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FF8E43"/>
                </a:solidFill>
              </a:rPr>
              <a:t>添加关键文本</a:t>
            </a:r>
          </a:p>
        </p:txBody>
      </p:sp>
      <p:sp>
        <p:nvSpPr>
          <p:cNvPr id="13" name="文本框 67"/>
          <p:cNvSpPr txBox="1"/>
          <p:nvPr/>
        </p:nvSpPr>
        <p:spPr>
          <a:xfrm>
            <a:off x="1007755" y="2160792"/>
            <a:ext cx="3180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1130813" y="4437112"/>
            <a:ext cx="373675" cy="355982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  <a:solidFill>
            <a:srgbClr val="FF8E43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文本框 70"/>
          <p:cNvSpPr txBox="1"/>
          <p:nvPr/>
        </p:nvSpPr>
        <p:spPr>
          <a:xfrm>
            <a:off x="1014700" y="4871918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155533" y="1713733"/>
            <a:ext cx="373675" cy="355982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  <a:solidFill>
            <a:srgbClr val="EC7070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文本框 72"/>
          <p:cNvSpPr txBox="1"/>
          <p:nvPr/>
        </p:nvSpPr>
        <p:spPr>
          <a:xfrm>
            <a:off x="8385876" y="1731826"/>
            <a:ext cx="2007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EC7070"/>
                </a:solidFill>
              </a:rPr>
              <a:t>添加关键文本</a:t>
            </a:r>
          </a:p>
        </p:txBody>
      </p:sp>
      <p:sp>
        <p:nvSpPr>
          <p:cNvPr id="18" name="文本框 73"/>
          <p:cNvSpPr txBox="1"/>
          <p:nvPr/>
        </p:nvSpPr>
        <p:spPr>
          <a:xfrm>
            <a:off x="8039422" y="2160792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>
            <a:off x="8155533" y="4453713"/>
            <a:ext cx="373675" cy="355982"/>
          </a:xfrm>
          <a:custGeom>
            <a:avLst/>
            <a:gdLst>
              <a:gd name="T0" fmla="*/ 560 w 1195"/>
              <a:gd name="T1" fmla="*/ 27 h 1138"/>
              <a:gd name="T2" fmla="*/ 597 w 1195"/>
              <a:gd name="T3" fmla="*/ 0 h 1138"/>
              <a:gd name="T4" fmla="*/ 635 w 1195"/>
              <a:gd name="T5" fmla="*/ 27 h 1138"/>
              <a:gd name="T6" fmla="*/ 748 w 1195"/>
              <a:gd name="T7" fmla="*/ 376 h 1138"/>
              <a:gd name="T8" fmla="*/ 786 w 1195"/>
              <a:gd name="T9" fmla="*/ 403 h 1138"/>
              <a:gd name="T10" fmla="*/ 1152 w 1195"/>
              <a:gd name="T11" fmla="*/ 403 h 1138"/>
              <a:gd name="T12" fmla="*/ 1190 w 1195"/>
              <a:gd name="T13" fmla="*/ 430 h 1138"/>
              <a:gd name="T14" fmla="*/ 1175 w 1195"/>
              <a:gd name="T15" fmla="*/ 475 h 1138"/>
              <a:gd name="T16" fmla="*/ 879 w 1195"/>
              <a:gd name="T17" fmla="*/ 691 h 1138"/>
              <a:gd name="T18" fmla="*/ 864 w 1195"/>
              <a:gd name="T19" fmla="*/ 735 h 1138"/>
              <a:gd name="T20" fmla="*/ 978 w 1195"/>
              <a:gd name="T21" fmla="*/ 1084 h 1138"/>
              <a:gd name="T22" fmla="*/ 963 w 1195"/>
              <a:gd name="T23" fmla="*/ 1128 h 1138"/>
              <a:gd name="T24" fmla="*/ 917 w 1195"/>
              <a:gd name="T25" fmla="*/ 1128 h 1138"/>
              <a:gd name="T26" fmla="*/ 621 w 1195"/>
              <a:gd name="T27" fmla="*/ 913 h 1138"/>
              <a:gd name="T28" fmla="*/ 574 w 1195"/>
              <a:gd name="T29" fmla="*/ 913 h 1138"/>
              <a:gd name="T30" fmla="*/ 278 w 1195"/>
              <a:gd name="T31" fmla="*/ 1128 h 1138"/>
              <a:gd name="T32" fmla="*/ 231 w 1195"/>
              <a:gd name="T33" fmla="*/ 1128 h 1138"/>
              <a:gd name="T34" fmla="*/ 217 w 1195"/>
              <a:gd name="T35" fmla="*/ 1084 h 1138"/>
              <a:gd name="T36" fmla="*/ 330 w 1195"/>
              <a:gd name="T37" fmla="*/ 735 h 1138"/>
              <a:gd name="T38" fmla="*/ 316 w 1195"/>
              <a:gd name="T39" fmla="*/ 691 h 1138"/>
              <a:gd name="T40" fmla="*/ 19 w 1195"/>
              <a:gd name="T41" fmla="*/ 475 h 1138"/>
              <a:gd name="T42" fmla="*/ 5 w 1195"/>
              <a:gd name="T43" fmla="*/ 430 h 1138"/>
              <a:gd name="T44" fmla="*/ 42 w 1195"/>
              <a:gd name="T45" fmla="*/ 403 h 1138"/>
              <a:gd name="T46" fmla="*/ 409 w 1195"/>
              <a:gd name="T47" fmla="*/ 403 h 1138"/>
              <a:gd name="T48" fmla="*/ 446 w 1195"/>
              <a:gd name="T49" fmla="*/ 376 h 1138"/>
              <a:gd name="T50" fmla="*/ 560 w 1195"/>
              <a:gd name="T51" fmla="*/ 27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95" h="1138">
                <a:moveTo>
                  <a:pt x="560" y="27"/>
                </a:moveTo>
                <a:cubicBezTo>
                  <a:pt x="565" y="11"/>
                  <a:pt x="580" y="0"/>
                  <a:pt x="597" y="0"/>
                </a:cubicBezTo>
                <a:cubicBezTo>
                  <a:pt x="614" y="0"/>
                  <a:pt x="630" y="11"/>
                  <a:pt x="635" y="27"/>
                </a:cubicBezTo>
                <a:cubicBezTo>
                  <a:pt x="748" y="376"/>
                  <a:pt x="748" y="376"/>
                  <a:pt x="748" y="376"/>
                </a:cubicBezTo>
                <a:cubicBezTo>
                  <a:pt x="753" y="392"/>
                  <a:pt x="769" y="403"/>
                  <a:pt x="786" y="403"/>
                </a:cubicBezTo>
                <a:cubicBezTo>
                  <a:pt x="1152" y="403"/>
                  <a:pt x="1152" y="403"/>
                  <a:pt x="1152" y="403"/>
                </a:cubicBezTo>
                <a:cubicBezTo>
                  <a:pt x="1169" y="403"/>
                  <a:pt x="1184" y="414"/>
                  <a:pt x="1190" y="430"/>
                </a:cubicBezTo>
                <a:cubicBezTo>
                  <a:pt x="1195" y="447"/>
                  <a:pt x="1189" y="464"/>
                  <a:pt x="1175" y="475"/>
                </a:cubicBezTo>
                <a:cubicBezTo>
                  <a:pt x="879" y="691"/>
                  <a:pt x="879" y="691"/>
                  <a:pt x="879" y="691"/>
                </a:cubicBezTo>
                <a:cubicBezTo>
                  <a:pt x="865" y="701"/>
                  <a:pt x="859" y="719"/>
                  <a:pt x="864" y="735"/>
                </a:cubicBezTo>
                <a:cubicBezTo>
                  <a:pt x="978" y="1084"/>
                  <a:pt x="978" y="1084"/>
                  <a:pt x="978" y="1084"/>
                </a:cubicBezTo>
                <a:cubicBezTo>
                  <a:pt x="983" y="1100"/>
                  <a:pt x="977" y="1118"/>
                  <a:pt x="963" y="1128"/>
                </a:cubicBezTo>
                <a:cubicBezTo>
                  <a:pt x="949" y="1138"/>
                  <a:pt x="931" y="1138"/>
                  <a:pt x="917" y="1128"/>
                </a:cubicBezTo>
                <a:cubicBezTo>
                  <a:pt x="621" y="913"/>
                  <a:pt x="621" y="913"/>
                  <a:pt x="621" y="913"/>
                </a:cubicBezTo>
                <a:cubicBezTo>
                  <a:pt x="607" y="903"/>
                  <a:pt x="588" y="903"/>
                  <a:pt x="574" y="913"/>
                </a:cubicBezTo>
                <a:cubicBezTo>
                  <a:pt x="278" y="1128"/>
                  <a:pt x="278" y="1128"/>
                  <a:pt x="278" y="1128"/>
                </a:cubicBezTo>
                <a:cubicBezTo>
                  <a:pt x="264" y="1138"/>
                  <a:pt x="245" y="1138"/>
                  <a:pt x="231" y="1128"/>
                </a:cubicBezTo>
                <a:cubicBezTo>
                  <a:pt x="217" y="1118"/>
                  <a:pt x="212" y="1100"/>
                  <a:pt x="217" y="1084"/>
                </a:cubicBezTo>
                <a:cubicBezTo>
                  <a:pt x="330" y="735"/>
                  <a:pt x="330" y="735"/>
                  <a:pt x="330" y="735"/>
                </a:cubicBezTo>
                <a:cubicBezTo>
                  <a:pt x="335" y="719"/>
                  <a:pt x="330" y="701"/>
                  <a:pt x="316" y="691"/>
                </a:cubicBezTo>
                <a:cubicBezTo>
                  <a:pt x="19" y="475"/>
                  <a:pt x="19" y="475"/>
                  <a:pt x="19" y="475"/>
                </a:cubicBezTo>
                <a:cubicBezTo>
                  <a:pt x="5" y="464"/>
                  <a:pt x="0" y="447"/>
                  <a:pt x="5" y="430"/>
                </a:cubicBezTo>
                <a:cubicBezTo>
                  <a:pt x="10" y="414"/>
                  <a:pt x="25" y="403"/>
                  <a:pt x="42" y="403"/>
                </a:cubicBezTo>
                <a:cubicBezTo>
                  <a:pt x="409" y="403"/>
                  <a:pt x="409" y="403"/>
                  <a:pt x="409" y="403"/>
                </a:cubicBezTo>
                <a:cubicBezTo>
                  <a:pt x="426" y="403"/>
                  <a:pt x="441" y="392"/>
                  <a:pt x="446" y="376"/>
                </a:cubicBezTo>
                <a:lnTo>
                  <a:pt x="560" y="27"/>
                </a:lnTo>
                <a:close/>
              </a:path>
            </a:pathLst>
          </a:custGeom>
          <a:solidFill>
            <a:srgbClr val="206F6F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文本框 75"/>
          <p:cNvSpPr txBox="1"/>
          <p:nvPr/>
        </p:nvSpPr>
        <p:spPr>
          <a:xfrm>
            <a:off x="8385876" y="4471806"/>
            <a:ext cx="2007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206F6F"/>
                </a:solidFill>
              </a:rPr>
              <a:t>添加关键文本</a:t>
            </a:r>
          </a:p>
        </p:txBody>
      </p:sp>
      <p:sp>
        <p:nvSpPr>
          <p:cNvPr id="21" name="文本框 76"/>
          <p:cNvSpPr txBox="1"/>
          <p:nvPr/>
        </p:nvSpPr>
        <p:spPr>
          <a:xfrm>
            <a:off x="8039422" y="4900773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052" y="2269305"/>
            <a:ext cx="3635834" cy="358558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656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  <p:bldP spid="12" grpId="0"/>
      <p:bldP spid="13" grpId="0"/>
      <p:bldP spid="14" grpId="0" animBg="1"/>
      <p:bldP spid="15" grpId="0"/>
      <p:bldP spid="16" grpId="0" animBg="1"/>
      <p:bldP spid="17" grpId="0"/>
      <p:bldP spid="18" grpId="0"/>
      <p:bldP spid="19" grpId="0" animBg="1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53969" y="3856423"/>
            <a:ext cx="268406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32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小张老师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4396608" y="4605488"/>
            <a:ext cx="3398786" cy="1572071"/>
            <a:chOff x="4396608" y="4605488"/>
            <a:chExt cx="3398786" cy="1572071"/>
          </a:xfrm>
        </p:grpSpPr>
        <p:sp>
          <p:nvSpPr>
            <p:cNvPr id="2" name="圆角矩形 1"/>
            <p:cNvSpPr/>
            <p:nvPr/>
          </p:nvSpPr>
          <p:spPr>
            <a:xfrm>
              <a:off x="4396608" y="4605488"/>
              <a:ext cx="3398786" cy="1572071"/>
            </a:xfrm>
            <a:prstGeom prst="roundRect">
              <a:avLst>
                <a:gd name="adj" fmla="val 7089"/>
              </a:avLst>
            </a:prstGeom>
            <a:solidFill>
              <a:srgbClr val="F5C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59"/>
            <p:cNvSpPr txBox="1"/>
            <p:nvPr/>
          </p:nvSpPr>
          <p:spPr>
            <a:xfrm>
              <a:off x="4583038" y="4725144"/>
              <a:ext cx="317650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</p:grpSp>
      <p:sp>
        <p:nvSpPr>
          <p:cNvPr id="6" name="文本框 65"/>
          <p:cNvSpPr txBox="1"/>
          <p:nvPr/>
        </p:nvSpPr>
        <p:spPr>
          <a:xfrm>
            <a:off x="8403750" y="3856423"/>
            <a:ext cx="268406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32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dirty="0"/>
              <a:t>小唐老师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8046389" y="4605488"/>
            <a:ext cx="3398786" cy="1572071"/>
            <a:chOff x="8046389" y="4605488"/>
            <a:chExt cx="3398786" cy="1572071"/>
          </a:xfrm>
        </p:grpSpPr>
        <p:sp>
          <p:nvSpPr>
            <p:cNvPr id="5" name="圆角矩形 4"/>
            <p:cNvSpPr/>
            <p:nvPr/>
          </p:nvSpPr>
          <p:spPr>
            <a:xfrm>
              <a:off x="8046389" y="4605488"/>
              <a:ext cx="3398786" cy="1572071"/>
            </a:xfrm>
            <a:prstGeom prst="roundRect">
              <a:avLst>
                <a:gd name="adj" fmla="val 7089"/>
              </a:avLst>
            </a:prstGeom>
            <a:solidFill>
              <a:srgbClr val="A5C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6"/>
            <p:cNvSpPr txBox="1"/>
            <p:nvPr/>
          </p:nvSpPr>
          <p:spPr>
            <a:xfrm>
              <a:off x="8205954" y="4725144"/>
              <a:ext cx="286791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</p:grpSp>
      <p:sp>
        <p:nvSpPr>
          <p:cNvPr id="9" name="文本框 68"/>
          <p:cNvSpPr txBox="1"/>
          <p:nvPr/>
        </p:nvSpPr>
        <p:spPr>
          <a:xfrm>
            <a:off x="1104188" y="3856422"/>
            <a:ext cx="268406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200" dirty="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rPr>
              <a:t>小</a:t>
            </a:r>
            <a:r>
              <a:rPr lang="zh-CN" altLang="en-US" sz="3200" dirty="0" smtClean="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rPr>
              <a:t>冯老师</a:t>
            </a:r>
            <a:endParaRPr lang="zh-CN" altLang="en-US" sz="3200" dirty="0">
              <a:solidFill>
                <a:schemeClr val="accent3"/>
              </a:solidFill>
              <a:latin typeface="华康方圆体W7(P)" pitchFamily="82" charset="-122"/>
              <a:ea typeface="华康方圆体W7(P)" pitchFamily="82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46825" y="4605488"/>
            <a:ext cx="3398786" cy="1572071"/>
            <a:chOff x="746825" y="4605488"/>
            <a:chExt cx="3398786" cy="1572071"/>
          </a:xfrm>
        </p:grpSpPr>
        <p:sp>
          <p:nvSpPr>
            <p:cNvPr id="8" name="圆角矩形 7"/>
            <p:cNvSpPr/>
            <p:nvPr/>
          </p:nvSpPr>
          <p:spPr>
            <a:xfrm>
              <a:off x="746825" y="4605488"/>
              <a:ext cx="3398786" cy="1572071"/>
            </a:xfrm>
            <a:prstGeom prst="roundRect">
              <a:avLst>
                <a:gd name="adj" fmla="val 708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69"/>
            <p:cNvSpPr txBox="1"/>
            <p:nvPr/>
          </p:nvSpPr>
          <p:spPr>
            <a:xfrm>
              <a:off x="834536" y="4725144"/>
              <a:ext cx="3223363" cy="1156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</p:grp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7368341" y="5837524"/>
            <a:ext cx="436635" cy="411323"/>
          </a:xfrm>
          <a:custGeom>
            <a:avLst/>
            <a:gdLst>
              <a:gd name="T0" fmla="*/ 46 w 57"/>
              <a:gd name="T1" fmla="*/ 20 h 54"/>
              <a:gd name="T2" fmla="*/ 38 w 57"/>
              <a:gd name="T3" fmla="*/ 22 h 54"/>
              <a:gd name="T4" fmla="*/ 43 w 57"/>
              <a:gd name="T5" fmla="*/ 16 h 54"/>
              <a:gd name="T6" fmla="*/ 43 w 57"/>
              <a:gd name="T7" fmla="*/ 2 h 54"/>
              <a:gd name="T8" fmla="*/ 31 w 57"/>
              <a:gd name="T9" fmla="*/ 9 h 54"/>
              <a:gd name="T10" fmla="*/ 29 w 57"/>
              <a:gd name="T11" fmla="*/ 16 h 54"/>
              <a:gd name="T12" fmla="*/ 26 w 57"/>
              <a:gd name="T13" fmla="*/ 9 h 54"/>
              <a:gd name="T14" fmla="*/ 14 w 57"/>
              <a:gd name="T15" fmla="*/ 2 h 54"/>
              <a:gd name="T16" fmla="*/ 14 w 57"/>
              <a:gd name="T17" fmla="*/ 16 h 54"/>
              <a:gd name="T18" fmla="*/ 19 w 57"/>
              <a:gd name="T19" fmla="*/ 22 h 54"/>
              <a:gd name="T20" fmla="*/ 12 w 57"/>
              <a:gd name="T21" fmla="*/ 20 h 54"/>
              <a:gd name="T22" fmla="*/ 0 w 57"/>
              <a:gd name="T23" fmla="*/ 27 h 54"/>
              <a:gd name="T24" fmla="*/ 12 w 57"/>
              <a:gd name="T25" fmla="*/ 34 h 54"/>
              <a:gd name="T26" fmla="*/ 19 w 57"/>
              <a:gd name="T27" fmla="*/ 33 h 54"/>
              <a:gd name="T28" fmla="*/ 14 w 57"/>
              <a:gd name="T29" fmla="*/ 38 h 54"/>
              <a:gd name="T30" fmla="*/ 14 w 57"/>
              <a:gd name="T31" fmla="*/ 52 h 54"/>
              <a:gd name="T32" fmla="*/ 26 w 57"/>
              <a:gd name="T33" fmla="*/ 45 h 54"/>
              <a:gd name="T34" fmla="*/ 29 w 57"/>
              <a:gd name="T35" fmla="*/ 38 h 54"/>
              <a:gd name="T36" fmla="*/ 31 w 57"/>
              <a:gd name="T37" fmla="*/ 45 h 54"/>
              <a:gd name="T38" fmla="*/ 43 w 57"/>
              <a:gd name="T39" fmla="*/ 52 h 54"/>
              <a:gd name="T40" fmla="*/ 43 w 57"/>
              <a:gd name="T41" fmla="*/ 38 h 54"/>
              <a:gd name="T42" fmla="*/ 38 w 57"/>
              <a:gd name="T43" fmla="*/ 33 h 54"/>
              <a:gd name="T44" fmla="*/ 46 w 57"/>
              <a:gd name="T45" fmla="*/ 34 h 54"/>
              <a:gd name="T46" fmla="*/ 57 w 57"/>
              <a:gd name="T47" fmla="*/ 27 h 54"/>
              <a:gd name="T48" fmla="*/ 46 w 57"/>
              <a:gd name="T49" fmla="*/ 20 h 54"/>
              <a:gd name="T50" fmla="*/ 32 w 57"/>
              <a:gd name="T51" fmla="*/ 32 h 54"/>
              <a:gd name="T52" fmla="*/ 24 w 57"/>
              <a:gd name="T53" fmla="*/ 30 h 54"/>
              <a:gd name="T54" fmla="*/ 26 w 57"/>
              <a:gd name="T55" fmla="*/ 22 h 54"/>
              <a:gd name="T56" fmla="*/ 34 w 57"/>
              <a:gd name="T57" fmla="*/ 24 h 54"/>
              <a:gd name="T58" fmla="*/ 32 w 57"/>
              <a:gd name="T59" fmla="*/ 32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" h="54">
                <a:moveTo>
                  <a:pt x="46" y="20"/>
                </a:moveTo>
                <a:cubicBezTo>
                  <a:pt x="43" y="20"/>
                  <a:pt x="41" y="21"/>
                  <a:pt x="38" y="22"/>
                </a:cubicBezTo>
                <a:cubicBezTo>
                  <a:pt x="40" y="20"/>
                  <a:pt x="42" y="18"/>
                  <a:pt x="43" y="16"/>
                </a:cubicBezTo>
                <a:cubicBezTo>
                  <a:pt x="47" y="9"/>
                  <a:pt x="46" y="4"/>
                  <a:pt x="43" y="2"/>
                </a:cubicBezTo>
                <a:cubicBezTo>
                  <a:pt x="40" y="0"/>
                  <a:pt x="35" y="2"/>
                  <a:pt x="31" y="9"/>
                </a:cubicBezTo>
                <a:cubicBezTo>
                  <a:pt x="30" y="11"/>
                  <a:pt x="29" y="14"/>
                  <a:pt x="29" y="16"/>
                </a:cubicBezTo>
                <a:cubicBezTo>
                  <a:pt x="28" y="14"/>
                  <a:pt x="28" y="11"/>
                  <a:pt x="26" y="9"/>
                </a:cubicBezTo>
                <a:cubicBezTo>
                  <a:pt x="22" y="2"/>
                  <a:pt x="18" y="0"/>
                  <a:pt x="14" y="2"/>
                </a:cubicBezTo>
                <a:cubicBezTo>
                  <a:pt x="11" y="4"/>
                  <a:pt x="10" y="9"/>
                  <a:pt x="14" y="16"/>
                </a:cubicBezTo>
                <a:cubicBezTo>
                  <a:pt x="15" y="18"/>
                  <a:pt x="17" y="20"/>
                  <a:pt x="19" y="22"/>
                </a:cubicBezTo>
                <a:cubicBezTo>
                  <a:pt x="17" y="21"/>
                  <a:pt x="14" y="20"/>
                  <a:pt x="12" y="20"/>
                </a:cubicBezTo>
                <a:cubicBezTo>
                  <a:pt x="4" y="20"/>
                  <a:pt x="0" y="23"/>
                  <a:pt x="0" y="27"/>
                </a:cubicBezTo>
                <a:cubicBezTo>
                  <a:pt x="0" y="31"/>
                  <a:pt x="4" y="34"/>
                  <a:pt x="12" y="34"/>
                </a:cubicBezTo>
                <a:cubicBezTo>
                  <a:pt x="14" y="34"/>
                  <a:pt x="17" y="34"/>
                  <a:pt x="19" y="33"/>
                </a:cubicBezTo>
                <a:cubicBezTo>
                  <a:pt x="17" y="34"/>
                  <a:pt x="15" y="36"/>
                  <a:pt x="14" y="38"/>
                </a:cubicBezTo>
                <a:cubicBezTo>
                  <a:pt x="10" y="45"/>
                  <a:pt x="11" y="50"/>
                  <a:pt x="14" y="52"/>
                </a:cubicBezTo>
                <a:cubicBezTo>
                  <a:pt x="18" y="54"/>
                  <a:pt x="22" y="52"/>
                  <a:pt x="26" y="45"/>
                </a:cubicBezTo>
                <a:cubicBezTo>
                  <a:pt x="28" y="43"/>
                  <a:pt x="28" y="41"/>
                  <a:pt x="29" y="38"/>
                </a:cubicBezTo>
                <a:cubicBezTo>
                  <a:pt x="29" y="41"/>
                  <a:pt x="30" y="43"/>
                  <a:pt x="31" y="45"/>
                </a:cubicBezTo>
                <a:cubicBezTo>
                  <a:pt x="35" y="52"/>
                  <a:pt x="40" y="54"/>
                  <a:pt x="43" y="52"/>
                </a:cubicBezTo>
                <a:cubicBezTo>
                  <a:pt x="46" y="50"/>
                  <a:pt x="47" y="45"/>
                  <a:pt x="43" y="38"/>
                </a:cubicBezTo>
                <a:cubicBezTo>
                  <a:pt x="42" y="36"/>
                  <a:pt x="40" y="34"/>
                  <a:pt x="38" y="33"/>
                </a:cubicBezTo>
                <a:cubicBezTo>
                  <a:pt x="41" y="34"/>
                  <a:pt x="43" y="34"/>
                  <a:pt x="46" y="34"/>
                </a:cubicBezTo>
                <a:cubicBezTo>
                  <a:pt x="53" y="34"/>
                  <a:pt x="57" y="31"/>
                  <a:pt x="57" y="27"/>
                </a:cubicBezTo>
                <a:cubicBezTo>
                  <a:pt x="57" y="23"/>
                  <a:pt x="53" y="20"/>
                  <a:pt x="46" y="20"/>
                </a:cubicBezTo>
                <a:close/>
                <a:moveTo>
                  <a:pt x="32" y="32"/>
                </a:moveTo>
                <a:cubicBezTo>
                  <a:pt x="29" y="34"/>
                  <a:pt x="25" y="33"/>
                  <a:pt x="24" y="30"/>
                </a:cubicBezTo>
                <a:cubicBezTo>
                  <a:pt x="22" y="27"/>
                  <a:pt x="23" y="24"/>
                  <a:pt x="26" y="22"/>
                </a:cubicBezTo>
                <a:cubicBezTo>
                  <a:pt x="29" y="21"/>
                  <a:pt x="32" y="22"/>
                  <a:pt x="34" y="24"/>
                </a:cubicBezTo>
                <a:cubicBezTo>
                  <a:pt x="35" y="27"/>
                  <a:pt x="34" y="31"/>
                  <a:pt x="32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716449" y="5867983"/>
            <a:ext cx="419578" cy="411323"/>
            <a:chOff x="3835491" y="3064170"/>
            <a:chExt cx="6376210" cy="6250754"/>
          </a:xfrm>
          <a:solidFill>
            <a:schemeClr val="bg1"/>
          </a:solidFill>
        </p:grpSpPr>
        <p:grpSp>
          <p:nvGrpSpPr>
            <p:cNvPr id="13" name="组合 12"/>
            <p:cNvGrpSpPr/>
            <p:nvPr/>
          </p:nvGrpSpPr>
          <p:grpSpPr>
            <a:xfrm>
              <a:off x="3835491" y="3064170"/>
              <a:ext cx="6376210" cy="6250754"/>
              <a:chOff x="3835491" y="3064170"/>
              <a:chExt cx="6376210" cy="6250754"/>
            </a:xfrm>
            <a:grpFill/>
          </p:grpSpPr>
          <p:sp>
            <p:nvSpPr>
              <p:cNvPr id="30" name="椭圆 29"/>
              <p:cNvSpPr/>
              <p:nvPr/>
            </p:nvSpPr>
            <p:spPr>
              <a:xfrm>
                <a:off x="5831036" y="4896311"/>
                <a:ext cx="2512189" cy="2652411"/>
              </a:xfrm>
              <a:prstGeom prst="ellipse">
                <a:avLst/>
              </a:pr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 rot="-5400000">
                <a:off x="4521696" y="5503342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rot="-3857143">
                <a:off x="4769462" y="4417808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rot="-2314286">
                <a:off x="5463687" y="3547278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rot="-771429">
                <a:off x="6466871" y="3064170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rot="771428">
                <a:off x="7580321" y="3064170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 rot="2314286">
                <a:off x="8583505" y="3547278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rot="3857142">
                <a:off x="9277730" y="4417808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rot="5400000">
                <a:off x="9525496" y="5503342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rot="6942857">
                <a:off x="9277731" y="6588876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rot="8485714">
                <a:off x="8583505" y="7459406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rot="10028571">
                <a:off x="7580321" y="7942514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rot="11571429">
                <a:off x="6466871" y="7942514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rot="13114285">
                <a:off x="5463687" y="7459407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rot="14657142">
                <a:off x="4769462" y="6588876"/>
                <a:ext cx="0" cy="137241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 rot="341608">
              <a:off x="4250496" y="3341449"/>
              <a:ext cx="5689703" cy="5586535"/>
              <a:chOff x="4099476" y="-3298544"/>
              <a:chExt cx="5689703" cy="5586535"/>
            </a:xfrm>
            <a:grpFill/>
          </p:grpSpPr>
          <p:cxnSp>
            <p:nvCxnSpPr>
              <p:cNvPr id="15" name="直接连接符 14"/>
              <p:cNvCxnSpPr/>
              <p:nvPr/>
            </p:nvCxnSpPr>
            <p:spPr>
              <a:xfrm rot="21258392">
                <a:off x="4099476" y="-817344"/>
                <a:ext cx="910196" cy="14218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rot="21258392">
                <a:off x="4477359" y="-2032695"/>
                <a:ext cx="811571" cy="535426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rot="21258392">
                <a:off x="5452766" y="-2841117"/>
                <a:ext cx="414482" cy="774825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rot="-317647">
                <a:off x="6614198" y="-3298544"/>
                <a:ext cx="0" cy="99060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rot="21258392" flipH="1">
                <a:off x="7458564" y="-3079494"/>
                <a:ext cx="620243" cy="906809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rot="21258392" flipH="1">
                <a:off x="8263008" y="-2532936"/>
                <a:ext cx="849809" cy="663897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rot="21258392" flipH="1">
                <a:off x="8575738" y="-1325556"/>
                <a:ext cx="979196" cy="270859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rot="21258392" flipH="1" flipV="1">
                <a:off x="8692391" y="-249336"/>
                <a:ext cx="1096788" cy="151195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rot="7305882">
                <a:off x="8927945" y="378241"/>
                <a:ext cx="0" cy="99060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rot="21258392" flipH="1" flipV="1">
                <a:off x="7897033" y="1114108"/>
                <a:ext cx="476949" cy="864198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 rot="21258392" flipH="1" flipV="1">
                <a:off x="7061403" y="1317324"/>
                <a:ext cx="43161" cy="958169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rot="11117646">
                <a:off x="6614199" y="1279244"/>
                <a:ext cx="0" cy="99060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rot="12388235">
                <a:off x="5974551" y="1297391"/>
                <a:ext cx="0" cy="99060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rot="13658822">
                <a:off x="5176729" y="738964"/>
                <a:ext cx="0" cy="99060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rot="14929411">
                <a:off x="4682821" y="-179263"/>
                <a:ext cx="0" cy="99060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Freeform 5"/>
          <p:cNvSpPr>
            <a:spLocks/>
          </p:cNvSpPr>
          <p:nvPr/>
        </p:nvSpPr>
        <p:spPr bwMode="auto">
          <a:xfrm rot="809238">
            <a:off x="10968328" y="5785252"/>
            <a:ext cx="445154" cy="457370"/>
          </a:xfrm>
          <a:custGeom>
            <a:avLst/>
            <a:gdLst>
              <a:gd name="T0" fmla="*/ 327 w 382"/>
              <a:gd name="T1" fmla="*/ 0 h 393"/>
              <a:gd name="T2" fmla="*/ 259 w 382"/>
              <a:gd name="T3" fmla="*/ 44 h 393"/>
              <a:gd name="T4" fmla="*/ 113 w 382"/>
              <a:gd name="T5" fmla="*/ 321 h 393"/>
              <a:gd name="T6" fmla="*/ 147 w 382"/>
              <a:gd name="T7" fmla="*/ 281 h 393"/>
              <a:gd name="T8" fmla="*/ 297 w 382"/>
              <a:gd name="T9" fmla="*/ 84 h 393"/>
              <a:gd name="T10" fmla="*/ 158 w 382"/>
              <a:gd name="T11" fmla="*/ 290 h 393"/>
              <a:gd name="T12" fmla="*/ 110 w 382"/>
              <a:gd name="T13" fmla="*/ 393 h 393"/>
              <a:gd name="T14" fmla="*/ 135 w 382"/>
              <a:gd name="T15" fmla="*/ 384 h 393"/>
              <a:gd name="T16" fmla="*/ 154 w 382"/>
              <a:gd name="T17" fmla="*/ 331 h 393"/>
              <a:gd name="T18" fmla="*/ 367 w 382"/>
              <a:gd name="T19" fmla="*/ 181 h 393"/>
              <a:gd name="T20" fmla="*/ 327 w 382"/>
              <a:gd name="T21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2" h="393">
                <a:moveTo>
                  <a:pt x="327" y="0"/>
                </a:moveTo>
                <a:cubicBezTo>
                  <a:pt x="327" y="0"/>
                  <a:pt x="294" y="31"/>
                  <a:pt x="259" y="44"/>
                </a:cubicBezTo>
                <a:cubicBezTo>
                  <a:pt x="0" y="138"/>
                  <a:pt x="109" y="320"/>
                  <a:pt x="113" y="321"/>
                </a:cubicBezTo>
                <a:cubicBezTo>
                  <a:pt x="113" y="321"/>
                  <a:pt x="128" y="296"/>
                  <a:pt x="147" y="281"/>
                </a:cubicBezTo>
                <a:cubicBezTo>
                  <a:pt x="272" y="190"/>
                  <a:pt x="297" y="84"/>
                  <a:pt x="297" y="84"/>
                </a:cubicBezTo>
                <a:cubicBezTo>
                  <a:pt x="297" y="84"/>
                  <a:pt x="269" y="211"/>
                  <a:pt x="158" y="290"/>
                </a:cubicBezTo>
                <a:cubicBezTo>
                  <a:pt x="134" y="307"/>
                  <a:pt x="117" y="350"/>
                  <a:pt x="110" y="393"/>
                </a:cubicBezTo>
                <a:cubicBezTo>
                  <a:pt x="110" y="393"/>
                  <a:pt x="128" y="386"/>
                  <a:pt x="135" y="384"/>
                </a:cubicBezTo>
                <a:cubicBezTo>
                  <a:pt x="138" y="365"/>
                  <a:pt x="144" y="347"/>
                  <a:pt x="154" y="331"/>
                </a:cubicBezTo>
                <a:cubicBezTo>
                  <a:pt x="309" y="349"/>
                  <a:pt x="360" y="224"/>
                  <a:pt x="367" y="181"/>
                </a:cubicBezTo>
                <a:cubicBezTo>
                  <a:pt x="382" y="78"/>
                  <a:pt x="327" y="0"/>
                  <a:pt x="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1347561" y="1532330"/>
            <a:ext cx="2197314" cy="2197314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997344" y="1532330"/>
            <a:ext cx="2197314" cy="2197314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8647124" y="1532330"/>
            <a:ext cx="2197314" cy="2197314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" presetClass="entr" presetSubtype="4" decel="8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8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8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1" grpId="0" animBg="1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1050288" y="1141968"/>
            <a:ext cx="844941" cy="898707"/>
            <a:chOff x="11050288" y="954351"/>
            <a:chExt cx="844941" cy="898707"/>
          </a:xfrm>
        </p:grpSpPr>
        <p:sp>
          <p:nvSpPr>
            <p:cNvPr id="51" name="Freeform 14"/>
            <p:cNvSpPr>
              <a:spLocks/>
            </p:cNvSpPr>
            <p:nvPr/>
          </p:nvSpPr>
          <p:spPr bwMode="auto">
            <a:xfrm rot="1358535" flipH="1">
              <a:off x="11050288" y="954351"/>
              <a:ext cx="844941" cy="723481"/>
            </a:xfrm>
            <a:custGeom>
              <a:avLst/>
              <a:gdLst>
                <a:gd name="T0" fmla="*/ 229 w 877"/>
                <a:gd name="T1" fmla="*/ 112 h 752"/>
                <a:gd name="T2" fmla="*/ 821 w 877"/>
                <a:gd name="T3" fmla="*/ 193 h 752"/>
                <a:gd name="T4" fmla="*/ 493 w 877"/>
                <a:gd name="T5" fmla="*/ 752 h 752"/>
                <a:gd name="T6" fmla="*/ 229 w 877"/>
                <a:gd name="T7" fmla="*/ 11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7" h="752">
                  <a:moveTo>
                    <a:pt x="229" y="112"/>
                  </a:moveTo>
                  <a:cubicBezTo>
                    <a:pt x="358" y="18"/>
                    <a:pt x="762" y="0"/>
                    <a:pt x="821" y="193"/>
                  </a:cubicBezTo>
                  <a:cubicBezTo>
                    <a:pt x="877" y="378"/>
                    <a:pt x="640" y="675"/>
                    <a:pt x="493" y="752"/>
                  </a:cubicBezTo>
                  <a:cubicBezTo>
                    <a:pt x="326" y="660"/>
                    <a:pt x="0" y="283"/>
                    <a:pt x="229" y="112"/>
                  </a:cubicBezTo>
                  <a:close/>
                </a:path>
              </a:pathLst>
            </a:custGeom>
            <a:solidFill>
              <a:schemeClr val="accent4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1099054" y="976235"/>
              <a:ext cx="443012" cy="876823"/>
              <a:chOff x="11099054" y="976235"/>
              <a:chExt cx="443012" cy="876823"/>
            </a:xfrm>
          </p:grpSpPr>
          <p:sp>
            <p:nvSpPr>
              <p:cNvPr id="53" name="Line 15"/>
              <p:cNvSpPr>
                <a:spLocks noChangeShapeType="1"/>
              </p:cNvSpPr>
              <p:nvPr/>
            </p:nvSpPr>
            <p:spPr bwMode="auto">
              <a:xfrm rot="1358535" flipH="1">
                <a:off x="11396220" y="1786592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Line 16"/>
              <p:cNvSpPr>
                <a:spLocks noChangeShapeType="1"/>
              </p:cNvSpPr>
              <p:nvPr/>
            </p:nvSpPr>
            <p:spPr bwMode="auto">
              <a:xfrm rot="1358535" flipH="1">
                <a:off x="11396220" y="1786592"/>
                <a:ext cx="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7"/>
              <p:cNvSpPr>
                <a:spLocks/>
              </p:cNvSpPr>
              <p:nvPr/>
            </p:nvSpPr>
            <p:spPr bwMode="auto">
              <a:xfrm rot="1358535" flipH="1">
                <a:off x="11121571" y="1623137"/>
                <a:ext cx="242921" cy="229921"/>
              </a:xfrm>
              <a:custGeom>
                <a:avLst/>
                <a:gdLst>
                  <a:gd name="T0" fmla="*/ 313 w 598"/>
                  <a:gd name="T1" fmla="*/ 0 h 566"/>
                  <a:gd name="T2" fmla="*/ 0 w 598"/>
                  <a:gd name="T3" fmla="*/ 248 h 566"/>
                  <a:gd name="T4" fmla="*/ 0 w 598"/>
                  <a:gd name="T5" fmla="*/ 566 h 566"/>
                  <a:gd name="T6" fmla="*/ 598 w 598"/>
                  <a:gd name="T7" fmla="*/ 566 h 566"/>
                  <a:gd name="T8" fmla="*/ 598 w 598"/>
                  <a:gd name="T9" fmla="*/ 248 h 566"/>
                  <a:gd name="T10" fmla="*/ 313 w 598"/>
                  <a:gd name="T11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8" h="566">
                    <a:moveTo>
                      <a:pt x="313" y="0"/>
                    </a:moveTo>
                    <a:lnTo>
                      <a:pt x="0" y="248"/>
                    </a:lnTo>
                    <a:lnTo>
                      <a:pt x="0" y="566"/>
                    </a:lnTo>
                    <a:lnTo>
                      <a:pt x="598" y="566"/>
                    </a:lnTo>
                    <a:lnTo>
                      <a:pt x="598" y="248"/>
                    </a:lnTo>
                    <a:lnTo>
                      <a:pt x="313" y="0"/>
                    </a:lnTo>
                    <a:close/>
                  </a:path>
                </a:pathLst>
              </a:custGeom>
              <a:noFill/>
              <a:ln w="15875" cap="flat">
                <a:solidFill>
                  <a:srgbClr val="B5E20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8"/>
              <p:cNvSpPr>
                <a:spLocks/>
              </p:cNvSpPr>
              <p:nvPr/>
            </p:nvSpPr>
            <p:spPr bwMode="auto">
              <a:xfrm rot="1358535" flipH="1">
                <a:off x="11099054" y="1721403"/>
                <a:ext cx="245764" cy="127147"/>
              </a:xfrm>
              <a:custGeom>
                <a:avLst/>
                <a:gdLst>
                  <a:gd name="T0" fmla="*/ 0 w 605"/>
                  <a:gd name="T1" fmla="*/ 0 h 313"/>
                  <a:gd name="T2" fmla="*/ 185 w 605"/>
                  <a:gd name="T3" fmla="*/ 0 h 313"/>
                  <a:gd name="T4" fmla="*/ 600 w 605"/>
                  <a:gd name="T5" fmla="*/ 0 h 313"/>
                  <a:gd name="T6" fmla="*/ 605 w 605"/>
                  <a:gd name="T7" fmla="*/ 313 h 313"/>
                  <a:gd name="T8" fmla="*/ 0 w 605"/>
                  <a:gd name="T9" fmla="*/ 313 h 313"/>
                  <a:gd name="T10" fmla="*/ 0 w 605"/>
                  <a:gd name="T1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5" h="313">
                    <a:moveTo>
                      <a:pt x="0" y="0"/>
                    </a:moveTo>
                    <a:lnTo>
                      <a:pt x="185" y="0"/>
                    </a:lnTo>
                    <a:lnTo>
                      <a:pt x="600" y="0"/>
                    </a:lnTo>
                    <a:lnTo>
                      <a:pt x="605" y="313"/>
                    </a:lnTo>
                    <a:lnTo>
                      <a:pt x="0" y="3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5E201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9"/>
              <p:cNvSpPr>
                <a:spLocks/>
              </p:cNvSpPr>
              <p:nvPr/>
            </p:nvSpPr>
            <p:spPr bwMode="auto">
              <a:xfrm rot="1358535" flipH="1">
                <a:off x="11297114" y="976235"/>
                <a:ext cx="244952" cy="682452"/>
              </a:xfrm>
              <a:custGeom>
                <a:avLst/>
                <a:gdLst>
                  <a:gd name="T0" fmla="*/ 132 w 254"/>
                  <a:gd name="T1" fmla="*/ 0 h 709"/>
                  <a:gd name="T2" fmla="*/ 2 w 254"/>
                  <a:gd name="T3" fmla="*/ 300 h 709"/>
                  <a:gd name="T4" fmla="*/ 134 w 254"/>
                  <a:gd name="T5" fmla="*/ 709 h 709"/>
                  <a:gd name="T6" fmla="*/ 254 w 254"/>
                  <a:gd name="T7" fmla="*/ 318 h 709"/>
                  <a:gd name="T8" fmla="*/ 132 w 254"/>
                  <a:gd name="T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4" h="709">
                    <a:moveTo>
                      <a:pt x="132" y="0"/>
                    </a:moveTo>
                    <a:cubicBezTo>
                      <a:pt x="132" y="0"/>
                      <a:pt x="0" y="78"/>
                      <a:pt x="2" y="300"/>
                    </a:cubicBezTo>
                    <a:cubicBezTo>
                      <a:pt x="4" y="522"/>
                      <a:pt x="134" y="709"/>
                      <a:pt x="134" y="709"/>
                    </a:cubicBezTo>
                    <a:cubicBezTo>
                      <a:pt x="134" y="709"/>
                      <a:pt x="237" y="547"/>
                      <a:pt x="254" y="318"/>
                    </a:cubicBezTo>
                    <a:cubicBezTo>
                      <a:pt x="254" y="73"/>
                      <a:pt x="132" y="0"/>
                      <a:pt x="132" y="0"/>
                    </a:cubicBezTo>
                    <a:close/>
                  </a:path>
                </a:pathLst>
              </a:custGeom>
              <a:solidFill>
                <a:srgbClr val="B6E300"/>
              </a:solidFill>
              <a:ln w="15875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2" name="文本框 57"/>
          <p:cNvSpPr txBox="1"/>
          <p:nvPr/>
        </p:nvSpPr>
        <p:spPr>
          <a:xfrm>
            <a:off x="655203" y="4365104"/>
            <a:ext cx="2953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83" name="文本框 58"/>
          <p:cNvSpPr txBox="1"/>
          <p:nvPr/>
        </p:nvSpPr>
        <p:spPr>
          <a:xfrm>
            <a:off x="4618150" y="4361262"/>
            <a:ext cx="2928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84" name="文本框 59"/>
          <p:cNvSpPr txBox="1"/>
          <p:nvPr/>
        </p:nvSpPr>
        <p:spPr>
          <a:xfrm>
            <a:off x="8425995" y="4361261"/>
            <a:ext cx="2949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98" name="组合 97"/>
          <p:cNvGrpSpPr/>
          <p:nvPr/>
        </p:nvGrpSpPr>
        <p:grpSpPr>
          <a:xfrm>
            <a:off x="1025634" y="2422911"/>
            <a:ext cx="2234241" cy="1433404"/>
            <a:chOff x="1025634" y="2422911"/>
            <a:chExt cx="2234241" cy="1433404"/>
          </a:xfrm>
        </p:grpSpPr>
        <p:grpSp>
          <p:nvGrpSpPr>
            <p:cNvPr id="66" name="组合 65"/>
            <p:cNvGrpSpPr/>
            <p:nvPr/>
          </p:nvGrpSpPr>
          <p:grpSpPr>
            <a:xfrm>
              <a:off x="1025634" y="2422911"/>
              <a:ext cx="2234241" cy="1433404"/>
              <a:chOff x="3464228" y="2075322"/>
              <a:chExt cx="3712898" cy="2382054"/>
            </a:xfrm>
            <a:solidFill>
              <a:srgbClr val="7FDADB"/>
            </a:solidFill>
          </p:grpSpPr>
          <p:sp>
            <p:nvSpPr>
              <p:cNvPr id="67" name="椭圆 66"/>
              <p:cNvSpPr/>
              <p:nvPr/>
            </p:nvSpPr>
            <p:spPr>
              <a:xfrm>
                <a:off x="4567794" y="2075322"/>
                <a:ext cx="1470212" cy="14702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5099717" y="3030450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4224941" y="3098602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4012259" y="2523551"/>
                <a:ext cx="1052745" cy="10527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3464228" y="3021778"/>
                <a:ext cx="1198101" cy="11981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5694500" y="2585014"/>
                <a:ext cx="1104636" cy="11046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5818352" y="2938205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5" name="文本框 60"/>
            <p:cNvSpPr txBox="1"/>
            <p:nvPr/>
          </p:nvSpPr>
          <p:spPr>
            <a:xfrm>
              <a:off x="1533705" y="2726579"/>
              <a:ext cx="1239599" cy="947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bg1"/>
                  </a:solidFill>
                </a:rPr>
                <a:t>添加</a:t>
              </a:r>
              <a:endParaRPr lang="en-US" altLang="zh-CN" sz="2400" b="1" dirty="0" smtClean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</a:rPr>
                <a:t>关键字</a:t>
              </a: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4674778" y="2249491"/>
            <a:ext cx="2842443" cy="1823603"/>
            <a:chOff x="4674778" y="2249491"/>
            <a:chExt cx="2842443" cy="1823603"/>
          </a:xfrm>
        </p:grpSpPr>
        <p:grpSp>
          <p:nvGrpSpPr>
            <p:cNvPr id="58" name="组合 57"/>
            <p:cNvGrpSpPr/>
            <p:nvPr/>
          </p:nvGrpSpPr>
          <p:grpSpPr>
            <a:xfrm>
              <a:off x="4674778" y="2249491"/>
              <a:ext cx="2842443" cy="1823603"/>
              <a:chOff x="3464228" y="2075322"/>
              <a:chExt cx="3712898" cy="2382054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67794" y="2075322"/>
                <a:ext cx="1470212" cy="1470212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5099717" y="3030450"/>
                <a:ext cx="1358774" cy="1358774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4224941" y="3098602"/>
                <a:ext cx="1358774" cy="1358774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012259" y="2523551"/>
                <a:ext cx="1052745" cy="1052745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3464228" y="3021778"/>
                <a:ext cx="1198101" cy="1198101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5694500" y="2585014"/>
                <a:ext cx="1104636" cy="1104636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5818352" y="2938205"/>
                <a:ext cx="1358774" cy="1358774"/>
              </a:xfrm>
              <a:prstGeom prst="ellipse">
                <a:avLst/>
              </a:prstGeom>
              <a:solidFill>
                <a:srgbClr val="F5C2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6" name="文本框 61"/>
            <p:cNvSpPr txBox="1"/>
            <p:nvPr/>
          </p:nvSpPr>
          <p:spPr>
            <a:xfrm>
              <a:off x="5476200" y="2763606"/>
              <a:ext cx="1239599" cy="947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bg1"/>
                  </a:solidFill>
                </a:rPr>
                <a:t>添加</a:t>
              </a:r>
              <a:endParaRPr lang="en-US" altLang="zh-CN" sz="2400" b="1" dirty="0" smtClean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bg1"/>
                  </a:solidFill>
                </a:rPr>
                <a:t>关键字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727083" y="2422911"/>
            <a:ext cx="2234241" cy="1433404"/>
            <a:chOff x="8727083" y="2422911"/>
            <a:chExt cx="2234241" cy="1433404"/>
          </a:xfrm>
        </p:grpSpPr>
        <p:grpSp>
          <p:nvGrpSpPr>
            <p:cNvPr id="74" name="组合 73"/>
            <p:cNvGrpSpPr/>
            <p:nvPr/>
          </p:nvGrpSpPr>
          <p:grpSpPr>
            <a:xfrm>
              <a:off x="8727083" y="2422911"/>
              <a:ext cx="2234241" cy="1433404"/>
              <a:chOff x="3464228" y="2075322"/>
              <a:chExt cx="3712898" cy="2382054"/>
            </a:xfrm>
            <a:solidFill>
              <a:srgbClr val="EC7070"/>
            </a:solidFill>
          </p:grpSpPr>
          <p:sp>
            <p:nvSpPr>
              <p:cNvPr id="75" name="椭圆 74"/>
              <p:cNvSpPr/>
              <p:nvPr/>
            </p:nvSpPr>
            <p:spPr>
              <a:xfrm>
                <a:off x="4567794" y="2075322"/>
                <a:ext cx="1470212" cy="147021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5099717" y="3030450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224941" y="3098602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4012259" y="2523551"/>
                <a:ext cx="1052745" cy="10527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3464228" y="3021778"/>
                <a:ext cx="1198101" cy="11981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5694500" y="2585014"/>
                <a:ext cx="1104636" cy="11046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5818352" y="2938205"/>
                <a:ext cx="1358774" cy="13587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7" name="文本框 71"/>
            <p:cNvSpPr txBox="1"/>
            <p:nvPr/>
          </p:nvSpPr>
          <p:spPr>
            <a:xfrm>
              <a:off x="9280866" y="2763606"/>
              <a:ext cx="1239599" cy="947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bg1"/>
                  </a:solidFill>
                </a:rPr>
                <a:t>添加</a:t>
              </a:r>
              <a:endParaRPr lang="en-US" altLang="zh-CN" sz="2400" b="1" dirty="0" smtClean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bg1"/>
                  </a:solidFill>
                </a:rPr>
                <a:t>关键字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8" name="Group 13"/>
          <p:cNvGrpSpPr>
            <a:grpSpLocks noChangeAspect="1"/>
          </p:cNvGrpSpPr>
          <p:nvPr/>
        </p:nvGrpSpPr>
        <p:grpSpPr bwMode="auto">
          <a:xfrm rot="20521541" flipH="1">
            <a:off x="10293284" y="1024816"/>
            <a:ext cx="638933" cy="721871"/>
            <a:chOff x="2678" y="933"/>
            <a:chExt cx="2080" cy="2350"/>
          </a:xfrm>
          <a:solidFill>
            <a:srgbClr val="206F6F"/>
          </a:solidFill>
        </p:grpSpPr>
        <p:sp>
          <p:nvSpPr>
            <p:cNvPr id="89" name="Freeform 14"/>
            <p:cNvSpPr>
              <a:spLocks/>
            </p:cNvSpPr>
            <p:nvPr/>
          </p:nvSpPr>
          <p:spPr bwMode="auto">
            <a:xfrm>
              <a:off x="2678" y="933"/>
              <a:ext cx="2080" cy="1781"/>
            </a:xfrm>
            <a:custGeom>
              <a:avLst/>
              <a:gdLst>
                <a:gd name="T0" fmla="*/ 229 w 877"/>
                <a:gd name="T1" fmla="*/ 112 h 752"/>
                <a:gd name="T2" fmla="*/ 821 w 877"/>
                <a:gd name="T3" fmla="*/ 193 h 752"/>
                <a:gd name="T4" fmla="*/ 493 w 877"/>
                <a:gd name="T5" fmla="*/ 752 h 752"/>
                <a:gd name="T6" fmla="*/ 229 w 877"/>
                <a:gd name="T7" fmla="*/ 11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7" h="752">
                  <a:moveTo>
                    <a:pt x="229" y="112"/>
                  </a:moveTo>
                  <a:cubicBezTo>
                    <a:pt x="358" y="18"/>
                    <a:pt x="762" y="0"/>
                    <a:pt x="821" y="193"/>
                  </a:cubicBezTo>
                  <a:cubicBezTo>
                    <a:pt x="877" y="378"/>
                    <a:pt x="640" y="675"/>
                    <a:pt x="493" y="752"/>
                  </a:cubicBezTo>
                  <a:cubicBezTo>
                    <a:pt x="326" y="660"/>
                    <a:pt x="0" y="283"/>
                    <a:pt x="229" y="112"/>
                  </a:cubicBezTo>
                  <a:close/>
                </a:path>
              </a:pathLst>
            </a:custGeom>
            <a:solidFill>
              <a:schemeClr val="accent2"/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Line 15"/>
            <p:cNvSpPr>
              <a:spLocks noChangeShapeType="1"/>
            </p:cNvSpPr>
            <p:nvPr/>
          </p:nvSpPr>
          <p:spPr bwMode="auto">
            <a:xfrm>
              <a:off x="3446" y="296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Line 16"/>
            <p:cNvSpPr>
              <a:spLocks noChangeShapeType="1"/>
            </p:cNvSpPr>
            <p:nvPr/>
          </p:nvSpPr>
          <p:spPr bwMode="auto">
            <a:xfrm>
              <a:off x="3446" y="2965"/>
              <a:ext cx="0" cy="0"/>
            </a:xfrm>
            <a:prstGeom prst="line">
              <a:avLst/>
            </a:prstGeom>
            <a:grp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7"/>
            <p:cNvSpPr>
              <a:spLocks/>
            </p:cNvSpPr>
            <p:nvPr/>
          </p:nvSpPr>
          <p:spPr bwMode="auto">
            <a:xfrm>
              <a:off x="3541" y="2717"/>
              <a:ext cx="598" cy="566"/>
            </a:xfrm>
            <a:custGeom>
              <a:avLst/>
              <a:gdLst>
                <a:gd name="T0" fmla="*/ 313 w 598"/>
                <a:gd name="T1" fmla="*/ 0 h 566"/>
                <a:gd name="T2" fmla="*/ 0 w 598"/>
                <a:gd name="T3" fmla="*/ 248 h 566"/>
                <a:gd name="T4" fmla="*/ 0 w 598"/>
                <a:gd name="T5" fmla="*/ 566 h 566"/>
                <a:gd name="T6" fmla="*/ 598 w 598"/>
                <a:gd name="T7" fmla="*/ 566 h 566"/>
                <a:gd name="T8" fmla="*/ 598 w 598"/>
                <a:gd name="T9" fmla="*/ 248 h 566"/>
                <a:gd name="T10" fmla="*/ 313 w 598"/>
                <a:gd name="T11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8" h="566">
                  <a:moveTo>
                    <a:pt x="313" y="0"/>
                  </a:moveTo>
                  <a:lnTo>
                    <a:pt x="0" y="248"/>
                  </a:lnTo>
                  <a:lnTo>
                    <a:pt x="0" y="566"/>
                  </a:lnTo>
                  <a:lnTo>
                    <a:pt x="598" y="566"/>
                  </a:lnTo>
                  <a:lnTo>
                    <a:pt x="598" y="248"/>
                  </a:lnTo>
                  <a:lnTo>
                    <a:pt x="313" y="0"/>
                  </a:lnTo>
                  <a:close/>
                </a:path>
              </a:pathLst>
            </a:custGeom>
            <a:noFill/>
            <a:ln w="15875" cap="flat">
              <a:solidFill>
                <a:srgbClr val="FFF7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8"/>
            <p:cNvSpPr>
              <a:spLocks/>
            </p:cNvSpPr>
            <p:nvPr/>
          </p:nvSpPr>
          <p:spPr bwMode="auto">
            <a:xfrm>
              <a:off x="3541" y="2970"/>
              <a:ext cx="605" cy="313"/>
            </a:xfrm>
            <a:custGeom>
              <a:avLst/>
              <a:gdLst>
                <a:gd name="T0" fmla="*/ 0 w 605"/>
                <a:gd name="T1" fmla="*/ 0 h 313"/>
                <a:gd name="T2" fmla="*/ 185 w 605"/>
                <a:gd name="T3" fmla="*/ 0 h 313"/>
                <a:gd name="T4" fmla="*/ 600 w 605"/>
                <a:gd name="T5" fmla="*/ 0 h 313"/>
                <a:gd name="T6" fmla="*/ 605 w 605"/>
                <a:gd name="T7" fmla="*/ 313 h 313"/>
                <a:gd name="T8" fmla="*/ 0 w 605"/>
                <a:gd name="T9" fmla="*/ 313 h 313"/>
                <a:gd name="T10" fmla="*/ 0 w 605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5" h="313">
                  <a:moveTo>
                    <a:pt x="0" y="0"/>
                  </a:moveTo>
                  <a:lnTo>
                    <a:pt x="185" y="0"/>
                  </a:lnTo>
                  <a:lnTo>
                    <a:pt x="600" y="0"/>
                  </a:lnTo>
                  <a:lnTo>
                    <a:pt x="605" y="313"/>
                  </a:lnTo>
                  <a:lnTo>
                    <a:pt x="0" y="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9"/>
            <p:cNvSpPr>
              <a:spLocks/>
            </p:cNvSpPr>
            <p:nvPr/>
          </p:nvSpPr>
          <p:spPr bwMode="auto">
            <a:xfrm>
              <a:off x="3536" y="1037"/>
              <a:ext cx="603" cy="1680"/>
            </a:xfrm>
            <a:custGeom>
              <a:avLst/>
              <a:gdLst>
                <a:gd name="T0" fmla="*/ 132 w 254"/>
                <a:gd name="T1" fmla="*/ 0 h 709"/>
                <a:gd name="T2" fmla="*/ 2 w 254"/>
                <a:gd name="T3" fmla="*/ 300 h 709"/>
                <a:gd name="T4" fmla="*/ 134 w 254"/>
                <a:gd name="T5" fmla="*/ 709 h 709"/>
                <a:gd name="T6" fmla="*/ 254 w 254"/>
                <a:gd name="T7" fmla="*/ 318 h 709"/>
                <a:gd name="T8" fmla="*/ 132 w 254"/>
                <a:gd name="T9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709">
                  <a:moveTo>
                    <a:pt x="132" y="0"/>
                  </a:moveTo>
                  <a:cubicBezTo>
                    <a:pt x="132" y="0"/>
                    <a:pt x="0" y="78"/>
                    <a:pt x="2" y="300"/>
                  </a:cubicBezTo>
                  <a:cubicBezTo>
                    <a:pt x="4" y="522"/>
                    <a:pt x="134" y="709"/>
                    <a:pt x="134" y="709"/>
                  </a:cubicBezTo>
                  <a:cubicBezTo>
                    <a:pt x="134" y="709"/>
                    <a:pt x="237" y="547"/>
                    <a:pt x="254" y="318"/>
                  </a:cubicBezTo>
                  <a:cubicBezTo>
                    <a:pt x="254" y="73"/>
                    <a:pt x="132" y="0"/>
                    <a:pt x="132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221683" y="5974366"/>
            <a:ext cx="1133729" cy="876188"/>
            <a:chOff x="550389" y="5845949"/>
            <a:chExt cx="1133729" cy="876188"/>
          </a:xfrm>
        </p:grpSpPr>
        <p:sp>
          <p:nvSpPr>
            <p:cNvPr id="96" name="Freeform 5"/>
            <p:cNvSpPr>
              <a:spLocks/>
            </p:cNvSpPr>
            <p:nvPr/>
          </p:nvSpPr>
          <p:spPr bwMode="auto">
            <a:xfrm rot="20069048" flipH="1">
              <a:off x="550389" y="6136867"/>
              <a:ext cx="570262" cy="585270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  <a:solidFill>
              <a:srgbClr val="A5CB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5"/>
            <p:cNvSpPr>
              <a:spLocks/>
            </p:cNvSpPr>
            <p:nvPr/>
          </p:nvSpPr>
          <p:spPr bwMode="auto">
            <a:xfrm rot="398001">
              <a:off x="880469" y="5845949"/>
              <a:ext cx="803649" cy="824799"/>
            </a:xfrm>
            <a:custGeom>
              <a:avLst/>
              <a:gdLst>
                <a:gd name="T0" fmla="*/ 327 w 382"/>
                <a:gd name="T1" fmla="*/ 0 h 393"/>
                <a:gd name="T2" fmla="*/ 259 w 382"/>
                <a:gd name="T3" fmla="*/ 44 h 393"/>
                <a:gd name="T4" fmla="*/ 113 w 382"/>
                <a:gd name="T5" fmla="*/ 321 h 393"/>
                <a:gd name="T6" fmla="*/ 147 w 382"/>
                <a:gd name="T7" fmla="*/ 281 h 393"/>
                <a:gd name="T8" fmla="*/ 297 w 382"/>
                <a:gd name="T9" fmla="*/ 84 h 393"/>
                <a:gd name="T10" fmla="*/ 158 w 382"/>
                <a:gd name="T11" fmla="*/ 290 h 393"/>
                <a:gd name="T12" fmla="*/ 110 w 382"/>
                <a:gd name="T13" fmla="*/ 393 h 393"/>
                <a:gd name="T14" fmla="*/ 135 w 382"/>
                <a:gd name="T15" fmla="*/ 384 h 393"/>
                <a:gd name="T16" fmla="*/ 154 w 382"/>
                <a:gd name="T17" fmla="*/ 331 h 393"/>
                <a:gd name="T18" fmla="*/ 367 w 382"/>
                <a:gd name="T19" fmla="*/ 181 h 393"/>
                <a:gd name="T20" fmla="*/ 327 w 382"/>
                <a:gd name="T2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2" h="393">
                  <a:moveTo>
                    <a:pt x="327" y="0"/>
                  </a:moveTo>
                  <a:cubicBezTo>
                    <a:pt x="327" y="0"/>
                    <a:pt x="294" y="31"/>
                    <a:pt x="259" y="44"/>
                  </a:cubicBezTo>
                  <a:cubicBezTo>
                    <a:pt x="0" y="138"/>
                    <a:pt x="109" y="320"/>
                    <a:pt x="113" y="321"/>
                  </a:cubicBezTo>
                  <a:cubicBezTo>
                    <a:pt x="113" y="321"/>
                    <a:pt x="128" y="296"/>
                    <a:pt x="147" y="281"/>
                  </a:cubicBezTo>
                  <a:cubicBezTo>
                    <a:pt x="272" y="190"/>
                    <a:pt x="297" y="84"/>
                    <a:pt x="297" y="84"/>
                  </a:cubicBezTo>
                  <a:cubicBezTo>
                    <a:pt x="297" y="84"/>
                    <a:pt x="269" y="211"/>
                    <a:pt x="158" y="290"/>
                  </a:cubicBezTo>
                  <a:cubicBezTo>
                    <a:pt x="134" y="307"/>
                    <a:pt x="117" y="350"/>
                    <a:pt x="110" y="393"/>
                  </a:cubicBezTo>
                  <a:cubicBezTo>
                    <a:pt x="110" y="393"/>
                    <a:pt x="128" y="386"/>
                    <a:pt x="135" y="384"/>
                  </a:cubicBezTo>
                  <a:cubicBezTo>
                    <a:pt x="138" y="365"/>
                    <a:pt x="144" y="347"/>
                    <a:pt x="154" y="331"/>
                  </a:cubicBezTo>
                  <a:cubicBezTo>
                    <a:pt x="309" y="349"/>
                    <a:pt x="360" y="224"/>
                    <a:pt x="367" y="181"/>
                  </a:cubicBezTo>
                  <a:cubicBezTo>
                    <a:pt x="382" y="78"/>
                    <a:pt x="327" y="0"/>
                    <a:pt x="327" y="0"/>
                  </a:cubicBezTo>
                  <a:close/>
                </a:path>
              </a:pathLst>
            </a:custGeom>
            <a:solidFill>
              <a:srgbClr val="A5CB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5585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3" dur="1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4" dur="1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7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7" dur="1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8" dur="1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7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21" dur="1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22" dur="1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7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82" grpId="0"/>
          <p:bldP spid="83" grpId="0"/>
          <p:bldP spid="8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7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82" grpId="0"/>
          <p:bldP spid="83" grpId="0"/>
          <p:bldP spid="8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5849">
            <a:off x="-251797" y="-152251"/>
            <a:ext cx="2822197" cy="24416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9" r="63387" b="43217"/>
          <a:stretch/>
        </p:blipFill>
        <p:spPr>
          <a:xfrm>
            <a:off x="622598" y="971134"/>
            <a:ext cx="9286391" cy="549117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247334" y="4645479"/>
            <a:ext cx="804180" cy="374559"/>
            <a:chOff x="217691" y="6414967"/>
            <a:chExt cx="804180" cy="374559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" name="Group 4"/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7" name="Freeform 5"/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2" name="矩形 21"/>
          <p:cNvSpPr/>
          <p:nvPr/>
        </p:nvSpPr>
        <p:spPr>
          <a:xfrm>
            <a:off x="2611933" y="3315638"/>
            <a:ext cx="5854488" cy="86177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zh-CN" altLang="en-US" sz="50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添加目录</a:t>
            </a:r>
            <a:r>
              <a:rPr lang="zh-CN" altLang="en-US" sz="5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标题</a:t>
            </a:r>
            <a:r>
              <a:rPr lang="en-US" altLang="zh-CN" sz="5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2</a:t>
            </a:r>
            <a:r>
              <a:rPr lang="zh-CN" altLang="en-US" sz="50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文本</a:t>
            </a:r>
            <a:endParaRPr lang="zh-CN" altLang="en-US" sz="5000" b="1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康方圆体W7(P)" pitchFamily="82" charset="-122"/>
              <a:ea typeface="华康方圆体W7(P)" pitchFamily="82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466421" y="-8855"/>
            <a:ext cx="3725579" cy="3725579"/>
            <a:chOff x="8466421" y="-8855"/>
            <a:chExt cx="3725579" cy="3725579"/>
          </a:xfrm>
        </p:grpSpPr>
        <p:grpSp>
          <p:nvGrpSpPr>
            <p:cNvPr id="66" name="组合 65"/>
            <p:cNvGrpSpPr/>
            <p:nvPr/>
          </p:nvGrpSpPr>
          <p:grpSpPr>
            <a:xfrm>
              <a:off x="8466421" y="-8855"/>
              <a:ext cx="3725579" cy="3725579"/>
              <a:chOff x="8466421" y="-8855"/>
              <a:chExt cx="3725579" cy="3725579"/>
            </a:xfrm>
          </p:grpSpPr>
          <p:sp>
            <p:nvSpPr>
              <p:cNvPr id="2" name="泪滴形 1"/>
              <p:cNvSpPr/>
              <p:nvPr/>
            </p:nvSpPr>
            <p:spPr>
              <a:xfrm>
                <a:off x="8466421" y="-8855"/>
                <a:ext cx="3725579" cy="3725579"/>
              </a:xfrm>
              <a:prstGeom prst="teardrop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文本框 13"/>
              <p:cNvSpPr txBox="1"/>
              <p:nvPr/>
            </p:nvSpPr>
            <p:spPr>
              <a:xfrm>
                <a:off x="8855555" y="668760"/>
                <a:ext cx="3256411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600" b="1" dirty="0" smtClean="0">
                    <a:solidFill>
                      <a:schemeClr val="bg1"/>
                    </a:solidFill>
                  </a:rPr>
                  <a:t>02</a:t>
                </a:r>
                <a:endParaRPr lang="zh-CN" altLang="en-US" sz="16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oup 4"/>
            <p:cNvGrpSpPr>
              <a:grpSpLocks noChangeAspect="1"/>
            </p:cNvGrpSpPr>
            <p:nvPr/>
          </p:nvGrpSpPr>
          <p:grpSpPr bwMode="auto">
            <a:xfrm>
              <a:off x="11087210" y="0"/>
              <a:ext cx="1061524" cy="1068554"/>
              <a:chOff x="3689" y="2008"/>
              <a:chExt cx="302" cy="304"/>
            </a:xfrm>
          </p:grpSpPr>
          <p:sp>
            <p:nvSpPr>
              <p:cNvPr id="24" name="Freeform 5"/>
              <p:cNvSpPr>
                <a:spLocks noEditPoints="1"/>
              </p:cNvSpPr>
              <p:nvPr/>
            </p:nvSpPr>
            <p:spPr bwMode="auto">
              <a:xfrm>
                <a:off x="3689" y="2047"/>
                <a:ext cx="138" cy="130"/>
              </a:xfrm>
              <a:custGeom>
                <a:avLst/>
                <a:gdLst>
                  <a:gd name="T0" fmla="*/ 46 w 57"/>
                  <a:gd name="T1" fmla="*/ 20 h 54"/>
                  <a:gd name="T2" fmla="*/ 38 w 57"/>
                  <a:gd name="T3" fmla="*/ 22 h 54"/>
                  <a:gd name="T4" fmla="*/ 43 w 57"/>
                  <a:gd name="T5" fmla="*/ 16 h 54"/>
                  <a:gd name="T6" fmla="*/ 43 w 57"/>
                  <a:gd name="T7" fmla="*/ 2 h 54"/>
                  <a:gd name="T8" fmla="*/ 31 w 57"/>
                  <a:gd name="T9" fmla="*/ 9 h 54"/>
                  <a:gd name="T10" fmla="*/ 29 w 57"/>
                  <a:gd name="T11" fmla="*/ 16 h 54"/>
                  <a:gd name="T12" fmla="*/ 26 w 57"/>
                  <a:gd name="T13" fmla="*/ 9 h 54"/>
                  <a:gd name="T14" fmla="*/ 14 w 57"/>
                  <a:gd name="T15" fmla="*/ 2 h 54"/>
                  <a:gd name="T16" fmla="*/ 14 w 57"/>
                  <a:gd name="T17" fmla="*/ 16 h 54"/>
                  <a:gd name="T18" fmla="*/ 19 w 57"/>
                  <a:gd name="T19" fmla="*/ 22 h 54"/>
                  <a:gd name="T20" fmla="*/ 12 w 57"/>
                  <a:gd name="T21" fmla="*/ 20 h 54"/>
                  <a:gd name="T22" fmla="*/ 0 w 57"/>
                  <a:gd name="T23" fmla="*/ 27 h 54"/>
                  <a:gd name="T24" fmla="*/ 12 w 57"/>
                  <a:gd name="T25" fmla="*/ 34 h 54"/>
                  <a:gd name="T26" fmla="*/ 19 w 57"/>
                  <a:gd name="T27" fmla="*/ 33 h 54"/>
                  <a:gd name="T28" fmla="*/ 14 w 57"/>
                  <a:gd name="T29" fmla="*/ 38 h 54"/>
                  <a:gd name="T30" fmla="*/ 14 w 57"/>
                  <a:gd name="T31" fmla="*/ 52 h 54"/>
                  <a:gd name="T32" fmla="*/ 26 w 57"/>
                  <a:gd name="T33" fmla="*/ 45 h 54"/>
                  <a:gd name="T34" fmla="*/ 29 w 57"/>
                  <a:gd name="T35" fmla="*/ 38 h 54"/>
                  <a:gd name="T36" fmla="*/ 31 w 57"/>
                  <a:gd name="T37" fmla="*/ 45 h 54"/>
                  <a:gd name="T38" fmla="*/ 43 w 57"/>
                  <a:gd name="T39" fmla="*/ 52 h 54"/>
                  <a:gd name="T40" fmla="*/ 43 w 57"/>
                  <a:gd name="T41" fmla="*/ 38 h 54"/>
                  <a:gd name="T42" fmla="*/ 38 w 57"/>
                  <a:gd name="T43" fmla="*/ 33 h 54"/>
                  <a:gd name="T44" fmla="*/ 46 w 57"/>
                  <a:gd name="T45" fmla="*/ 34 h 54"/>
                  <a:gd name="T46" fmla="*/ 57 w 57"/>
                  <a:gd name="T47" fmla="*/ 27 h 54"/>
                  <a:gd name="T48" fmla="*/ 46 w 57"/>
                  <a:gd name="T49" fmla="*/ 20 h 54"/>
                  <a:gd name="T50" fmla="*/ 32 w 57"/>
                  <a:gd name="T51" fmla="*/ 32 h 54"/>
                  <a:gd name="T52" fmla="*/ 24 w 57"/>
                  <a:gd name="T53" fmla="*/ 30 h 54"/>
                  <a:gd name="T54" fmla="*/ 26 w 57"/>
                  <a:gd name="T55" fmla="*/ 22 h 54"/>
                  <a:gd name="T56" fmla="*/ 34 w 57"/>
                  <a:gd name="T57" fmla="*/ 24 h 54"/>
                  <a:gd name="T58" fmla="*/ 32 w 57"/>
                  <a:gd name="T59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7" h="54">
                    <a:moveTo>
                      <a:pt x="46" y="20"/>
                    </a:moveTo>
                    <a:cubicBezTo>
                      <a:pt x="43" y="20"/>
                      <a:pt x="41" y="21"/>
                      <a:pt x="38" y="22"/>
                    </a:cubicBezTo>
                    <a:cubicBezTo>
                      <a:pt x="40" y="20"/>
                      <a:pt x="42" y="18"/>
                      <a:pt x="43" y="16"/>
                    </a:cubicBezTo>
                    <a:cubicBezTo>
                      <a:pt x="47" y="9"/>
                      <a:pt x="46" y="4"/>
                      <a:pt x="43" y="2"/>
                    </a:cubicBezTo>
                    <a:cubicBezTo>
                      <a:pt x="40" y="0"/>
                      <a:pt x="35" y="2"/>
                      <a:pt x="31" y="9"/>
                    </a:cubicBezTo>
                    <a:cubicBezTo>
                      <a:pt x="30" y="11"/>
                      <a:pt x="29" y="14"/>
                      <a:pt x="29" y="16"/>
                    </a:cubicBezTo>
                    <a:cubicBezTo>
                      <a:pt x="28" y="14"/>
                      <a:pt x="28" y="11"/>
                      <a:pt x="26" y="9"/>
                    </a:cubicBezTo>
                    <a:cubicBezTo>
                      <a:pt x="22" y="2"/>
                      <a:pt x="18" y="0"/>
                      <a:pt x="14" y="2"/>
                    </a:cubicBezTo>
                    <a:cubicBezTo>
                      <a:pt x="11" y="4"/>
                      <a:pt x="10" y="9"/>
                      <a:pt x="14" y="16"/>
                    </a:cubicBezTo>
                    <a:cubicBezTo>
                      <a:pt x="15" y="18"/>
                      <a:pt x="17" y="20"/>
                      <a:pt x="19" y="22"/>
                    </a:cubicBezTo>
                    <a:cubicBezTo>
                      <a:pt x="17" y="21"/>
                      <a:pt x="14" y="20"/>
                      <a:pt x="12" y="20"/>
                    </a:cubicBezTo>
                    <a:cubicBezTo>
                      <a:pt x="4" y="20"/>
                      <a:pt x="0" y="23"/>
                      <a:pt x="0" y="27"/>
                    </a:cubicBezTo>
                    <a:cubicBezTo>
                      <a:pt x="0" y="31"/>
                      <a:pt x="4" y="34"/>
                      <a:pt x="12" y="34"/>
                    </a:cubicBezTo>
                    <a:cubicBezTo>
                      <a:pt x="14" y="34"/>
                      <a:pt x="17" y="34"/>
                      <a:pt x="19" y="33"/>
                    </a:cubicBezTo>
                    <a:cubicBezTo>
                      <a:pt x="17" y="34"/>
                      <a:pt x="15" y="36"/>
                      <a:pt x="14" y="38"/>
                    </a:cubicBezTo>
                    <a:cubicBezTo>
                      <a:pt x="10" y="45"/>
                      <a:pt x="11" y="50"/>
                      <a:pt x="14" y="52"/>
                    </a:cubicBezTo>
                    <a:cubicBezTo>
                      <a:pt x="18" y="54"/>
                      <a:pt x="22" y="52"/>
                      <a:pt x="26" y="45"/>
                    </a:cubicBezTo>
                    <a:cubicBezTo>
                      <a:pt x="28" y="43"/>
                      <a:pt x="28" y="41"/>
                      <a:pt x="29" y="38"/>
                    </a:cubicBezTo>
                    <a:cubicBezTo>
                      <a:pt x="29" y="41"/>
                      <a:pt x="30" y="43"/>
                      <a:pt x="31" y="45"/>
                    </a:cubicBezTo>
                    <a:cubicBezTo>
                      <a:pt x="35" y="52"/>
                      <a:pt x="40" y="54"/>
                      <a:pt x="43" y="52"/>
                    </a:cubicBezTo>
                    <a:cubicBezTo>
                      <a:pt x="46" y="50"/>
                      <a:pt x="47" y="45"/>
                      <a:pt x="43" y="38"/>
                    </a:cubicBezTo>
                    <a:cubicBezTo>
                      <a:pt x="42" y="36"/>
                      <a:pt x="40" y="34"/>
                      <a:pt x="38" y="33"/>
                    </a:cubicBezTo>
                    <a:cubicBezTo>
                      <a:pt x="41" y="34"/>
                      <a:pt x="43" y="34"/>
                      <a:pt x="46" y="34"/>
                    </a:cubicBezTo>
                    <a:cubicBezTo>
                      <a:pt x="53" y="34"/>
                      <a:pt x="57" y="31"/>
                      <a:pt x="57" y="27"/>
                    </a:cubicBezTo>
                    <a:cubicBezTo>
                      <a:pt x="57" y="23"/>
                      <a:pt x="53" y="20"/>
                      <a:pt x="46" y="20"/>
                    </a:cubicBezTo>
                    <a:close/>
                    <a:moveTo>
                      <a:pt x="32" y="32"/>
                    </a:moveTo>
                    <a:cubicBezTo>
                      <a:pt x="29" y="34"/>
                      <a:pt x="25" y="33"/>
                      <a:pt x="24" y="30"/>
                    </a:cubicBezTo>
                    <a:cubicBezTo>
                      <a:pt x="22" y="27"/>
                      <a:pt x="23" y="24"/>
                      <a:pt x="26" y="22"/>
                    </a:cubicBezTo>
                    <a:cubicBezTo>
                      <a:pt x="29" y="21"/>
                      <a:pt x="32" y="22"/>
                      <a:pt x="34" y="24"/>
                    </a:cubicBezTo>
                    <a:cubicBezTo>
                      <a:pt x="35" y="27"/>
                      <a:pt x="34" y="31"/>
                      <a:pt x="32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3805" y="2126"/>
                <a:ext cx="186" cy="186"/>
              </a:xfrm>
              <a:custGeom>
                <a:avLst/>
                <a:gdLst>
                  <a:gd name="T0" fmla="*/ 63 w 77"/>
                  <a:gd name="T1" fmla="*/ 35 h 77"/>
                  <a:gd name="T2" fmla="*/ 53 w 77"/>
                  <a:gd name="T3" fmla="*/ 35 h 77"/>
                  <a:gd name="T4" fmla="*/ 61 w 77"/>
                  <a:gd name="T5" fmla="*/ 29 h 77"/>
                  <a:gd name="T6" fmla="*/ 66 w 77"/>
                  <a:gd name="T7" fmla="*/ 11 h 77"/>
                  <a:gd name="T8" fmla="*/ 48 w 77"/>
                  <a:gd name="T9" fmla="*/ 16 h 77"/>
                  <a:gd name="T10" fmla="*/ 43 w 77"/>
                  <a:gd name="T11" fmla="*/ 24 h 77"/>
                  <a:gd name="T12" fmla="*/ 42 w 77"/>
                  <a:gd name="T13" fmla="*/ 14 h 77"/>
                  <a:gd name="T14" fmla="*/ 29 w 77"/>
                  <a:gd name="T15" fmla="*/ 1 h 77"/>
                  <a:gd name="T16" fmla="*/ 24 w 77"/>
                  <a:gd name="T17" fmla="*/ 19 h 77"/>
                  <a:gd name="T18" fmla="*/ 28 w 77"/>
                  <a:gd name="T19" fmla="*/ 28 h 77"/>
                  <a:gd name="T20" fmla="*/ 19 w 77"/>
                  <a:gd name="T21" fmla="*/ 23 h 77"/>
                  <a:gd name="T22" fmla="*/ 2 w 77"/>
                  <a:gd name="T23" fmla="*/ 29 h 77"/>
                  <a:gd name="T24" fmla="*/ 14 w 77"/>
                  <a:gd name="T25" fmla="*/ 42 h 77"/>
                  <a:gd name="T26" fmla="*/ 24 w 77"/>
                  <a:gd name="T27" fmla="*/ 42 h 77"/>
                  <a:gd name="T28" fmla="*/ 16 w 77"/>
                  <a:gd name="T29" fmla="*/ 48 h 77"/>
                  <a:gd name="T30" fmla="*/ 12 w 77"/>
                  <a:gd name="T31" fmla="*/ 66 h 77"/>
                  <a:gd name="T32" fmla="*/ 29 w 77"/>
                  <a:gd name="T33" fmla="*/ 61 h 77"/>
                  <a:gd name="T34" fmla="*/ 35 w 77"/>
                  <a:gd name="T35" fmla="*/ 53 h 77"/>
                  <a:gd name="T36" fmla="*/ 35 w 77"/>
                  <a:gd name="T37" fmla="*/ 63 h 77"/>
                  <a:gd name="T38" fmla="*/ 49 w 77"/>
                  <a:gd name="T39" fmla="*/ 76 h 77"/>
                  <a:gd name="T40" fmla="*/ 54 w 77"/>
                  <a:gd name="T41" fmla="*/ 58 h 77"/>
                  <a:gd name="T42" fmla="*/ 49 w 77"/>
                  <a:gd name="T43" fmla="*/ 49 h 77"/>
                  <a:gd name="T44" fmla="*/ 58 w 77"/>
                  <a:gd name="T45" fmla="*/ 54 h 77"/>
                  <a:gd name="T46" fmla="*/ 76 w 77"/>
                  <a:gd name="T47" fmla="*/ 49 h 77"/>
                  <a:gd name="T48" fmla="*/ 63 w 77"/>
                  <a:gd name="T49" fmla="*/ 35 h 77"/>
                  <a:gd name="T50" fmla="*/ 41 w 77"/>
                  <a:gd name="T51" fmla="*/ 46 h 77"/>
                  <a:gd name="T52" fmla="*/ 31 w 77"/>
                  <a:gd name="T53" fmla="*/ 41 h 77"/>
                  <a:gd name="T54" fmla="*/ 37 w 77"/>
                  <a:gd name="T55" fmla="*/ 31 h 77"/>
                  <a:gd name="T56" fmla="*/ 46 w 77"/>
                  <a:gd name="T57" fmla="*/ 37 h 77"/>
                  <a:gd name="T58" fmla="*/ 41 w 77"/>
                  <a:gd name="T59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7" h="77">
                    <a:moveTo>
                      <a:pt x="63" y="35"/>
                    </a:moveTo>
                    <a:cubicBezTo>
                      <a:pt x="60" y="34"/>
                      <a:pt x="56" y="34"/>
                      <a:pt x="53" y="35"/>
                    </a:cubicBezTo>
                    <a:cubicBezTo>
                      <a:pt x="56" y="33"/>
                      <a:pt x="59" y="32"/>
                      <a:pt x="61" y="29"/>
                    </a:cubicBezTo>
                    <a:cubicBezTo>
                      <a:pt x="69" y="22"/>
                      <a:pt x="70" y="15"/>
                      <a:pt x="66" y="11"/>
                    </a:cubicBezTo>
                    <a:cubicBezTo>
                      <a:pt x="62" y="8"/>
                      <a:pt x="55" y="8"/>
                      <a:pt x="48" y="16"/>
                    </a:cubicBezTo>
                    <a:cubicBezTo>
                      <a:pt x="46" y="18"/>
                      <a:pt x="44" y="21"/>
                      <a:pt x="43" y="24"/>
                    </a:cubicBezTo>
                    <a:cubicBezTo>
                      <a:pt x="43" y="21"/>
                      <a:pt x="43" y="17"/>
                      <a:pt x="42" y="14"/>
                    </a:cubicBezTo>
                    <a:cubicBezTo>
                      <a:pt x="39" y="4"/>
                      <a:pt x="34" y="0"/>
                      <a:pt x="29" y="1"/>
                    </a:cubicBezTo>
                    <a:cubicBezTo>
                      <a:pt x="24" y="3"/>
                      <a:pt x="21" y="9"/>
                      <a:pt x="24" y="19"/>
                    </a:cubicBezTo>
                    <a:cubicBezTo>
                      <a:pt x="24" y="22"/>
                      <a:pt x="26" y="25"/>
                      <a:pt x="28" y="28"/>
                    </a:cubicBezTo>
                    <a:cubicBezTo>
                      <a:pt x="25" y="26"/>
                      <a:pt x="22" y="24"/>
                      <a:pt x="19" y="23"/>
                    </a:cubicBezTo>
                    <a:cubicBezTo>
                      <a:pt x="9" y="21"/>
                      <a:pt x="3" y="24"/>
                      <a:pt x="2" y="29"/>
                    </a:cubicBezTo>
                    <a:cubicBezTo>
                      <a:pt x="0" y="34"/>
                      <a:pt x="4" y="39"/>
                      <a:pt x="14" y="42"/>
                    </a:cubicBezTo>
                    <a:cubicBezTo>
                      <a:pt x="17" y="43"/>
                      <a:pt x="21" y="43"/>
                      <a:pt x="24" y="42"/>
                    </a:cubicBezTo>
                    <a:cubicBezTo>
                      <a:pt x="21" y="44"/>
                      <a:pt x="18" y="46"/>
                      <a:pt x="16" y="48"/>
                    </a:cubicBezTo>
                    <a:cubicBezTo>
                      <a:pt x="8" y="55"/>
                      <a:pt x="8" y="62"/>
                      <a:pt x="12" y="66"/>
                    </a:cubicBezTo>
                    <a:cubicBezTo>
                      <a:pt x="15" y="69"/>
                      <a:pt x="22" y="69"/>
                      <a:pt x="29" y="61"/>
                    </a:cubicBezTo>
                    <a:cubicBezTo>
                      <a:pt x="32" y="59"/>
                      <a:pt x="33" y="56"/>
                      <a:pt x="35" y="53"/>
                    </a:cubicBezTo>
                    <a:cubicBezTo>
                      <a:pt x="34" y="56"/>
                      <a:pt x="34" y="60"/>
                      <a:pt x="35" y="63"/>
                    </a:cubicBezTo>
                    <a:cubicBezTo>
                      <a:pt x="38" y="73"/>
                      <a:pt x="43" y="77"/>
                      <a:pt x="49" y="76"/>
                    </a:cubicBezTo>
                    <a:cubicBezTo>
                      <a:pt x="54" y="74"/>
                      <a:pt x="57" y="68"/>
                      <a:pt x="54" y="58"/>
                    </a:cubicBezTo>
                    <a:cubicBezTo>
                      <a:pt x="53" y="55"/>
                      <a:pt x="51" y="52"/>
                      <a:pt x="49" y="49"/>
                    </a:cubicBezTo>
                    <a:cubicBezTo>
                      <a:pt x="52" y="51"/>
                      <a:pt x="55" y="53"/>
                      <a:pt x="58" y="54"/>
                    </a:cubicBezTo>
                    <a:cubicBezTo>
                      <a:pt x="68" y="56"/>
                      <a:pt x="74" y="54"/>
                      <a:pt x="76" y="49"/>
                    </a:cubicBezTo>
                    <a:cubicBezTo>
                      <a:pt x="77" y="43"/>
                      <a:pt x="73" y="38"/>
                      <a:pt x="63" y="35"/>
                    </a:cubicBezTo>
                    <a:close/>
                    <a:moveTo>
                      <a:pt x="41" y="46"/>
                    </a:moveTo>
                    <a:cubicBezTo>
                      <a:pt x="37" y="47"/>
                      <a:pt x="32" y="45"/>
                      <a:pt x="31" y="41"/>
                    </a:cubicBezTo>
                    <a:cubicBezTo>
                      <a:pt x="30" y="36"/>
                      <a:pt x="33" y="32"/>
                      <a:pt x="37" y="31"/>
                    </a:cubicBezTo>
                    <a:cubicBezTo>
                      <a:pt x="41" y="30"/>
                      <a:pt x="45" y="32"/>
                      <a:pt x="46" y="37"/>
                    </a:cubicBezTo>
                    <a:cubicBezTo>
                      <a:pt x="47" y="41"/>
                      <a:pt x="45" y="45"/>
                      <a:pt x="41" y="46"/>
                    </a:cubicBezTo>
                    <a:close/>
                  </a:path>
                </a:pathLst>
              </a:custGeom>
              <a:solidFill>
                <a:srgbClr val="EC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7"/>
              <p:cNvSpPr>
                <a:spLocks noEditPoints="1"/>
              </p:cNvSpPr>
              <p:nvPr/>
            </p:nvSpPr>
            <p:spPr bwMode="auto">
              <a:xfrm>
                <a:off x="3863" y="2008"/>
                <a:ext cx="99" cy="97"/>
              </a:xfrm>
              <a:custGeom>
                <a:avLst/>
                <a:gdLst>
                  <a:gd name="T0" fmla="*/ 24 w 41"/>
                  <a:gd name="T1" fmla="*/ 8 h 40"/>
                  <a:gd name="T2" fmla="*/ 21 w 41"/>
                  <a:gd name="T3" fmla="*/ 12 h 40"/>
                  <a:gd name="T4" fmla="*/ 21 w 41"/>
                  <a:gd name="T5" fmla="*/ 7 h 40"/>
                  <a:gd name="T6" fmla="*/ 13 w 41"/>
                  <a:gd name="T7" fmla="*/ 1 h 40"/>
                  <a:gd name="T8" fmla="*/ 11 w 41"/>
                  <a:gd name="T9" fmla="*/ 11 h 40"/>
                  <a:gd name="T10" fmla="*/ 14 w 41"/>
                  <a:gd name="T11" fmla="*/ 15 h 40"/>
                  <a:gd name="T12" fmla="*/ 9 w 41"/>
                  <a:gd name="T13" fmla="*/ 14 h 40"/>
                  <a:gd name="T14" fmla="*/ 0 w 41"/>
                  <a:gd name="T15" fmla="*/ 17 h 40"/>
                  <a:gd name="T16" fmla="*/ 8 w 41"/>
                  <a:gd name="T17" fmla="*/ 24 h 40"/>
                  <a:gd name="T18" fmla="*/ 13 w 41"/>
                  <a:gd name="T19" fmla="*/ 23 h 40"/>
                  <a:gd name="T20" fmla="*/ 9 w 41"/>
                  <a:gd name="T21" fmla="*/ 26 h 40"/>
                  <a:gd name="T22" fmla="*/ 8 w 41"/>
                  <a:gd name="T23" fmla="*/ 36 h 40"/>
                  <a:gd name="T24" fmla="*/ 17 w 41"/>
                  <a:gd name="T25" fmla="*/ 33 h 40"/>
                  <a:gd name="T26" fmla="*/ 19 w 41"/>
                  <a:gd name="T27" fmla="*/ 28 h 40"/>
                  <a:gd name="T28" fmla="*/ 20 w 41"/>
                  <a:gd name="T29" fmla="*/ 33 h 40"/>
                  <a:gd name="T30" fmla="*/ 28 w 41"/>
                  <a:gd name="T31" fmla="*/ 39 h 40"/>
                  <a:gd name="T32" fmla="*/ 30 w 41"/>
                  <a:gd name="T33" fmla="*/ 29 h 40"/>
                  <a:gd name="T34" fmla="*/ 27 w 41"/>
                  <a:gd name="T35" fmla="*/ 25 h 40"/>
                  <a:gd name="T36" fmla="*/ 32 w 41"/>
                  <a:gd name="T37" fmla="*/ 27 h 40"/>
                  <a:gd name="T38" fmla="*/ 40 w 41"/>
                  <a:gd name="T39" fmla="*/ 23 h 40"/>
                  <a:gd name="T40" fmla="*/ 33 w 41"/>
                  <a:gd name="T41" fmla="*/ 17 h 40"/>
                  <a:gd name="T42" fmla="*/ 28 w 41"/>
                  <a:gd name="T43" fmla="*/ 17 h 40"/>
                  <a:gd name="T44" fmla="*/ 32 w 41"/>
                  <a:gd name="T45" fmla="*/ 14 h 40"/>
                  <a:gd name="T46" fmla="*/ 33 w 41"/>
                  <a:gd name="T47" fmla="*/ 4 h 40"/>
                  <a:gd name="T48" fmla="*/ 24 w 41"/>
                  <a:gd name="T49" fmla="*/ 8 h 40"/>
                  <a:gd name="T50" fmla="*/ 24 w 41"/>
                  <a:gd name="T51" fmla="*/ 21 h 40"/>
                  <a:gd name="T52" fmla="*/ 20 w 41"/>
                  <a:gd name="T53" fmla="*/ 24 h 40"/>
                  <a:gd name="T54" fmla="*/ 16 w 41"/>
                  <a:gd name="T55" fmla="*/ 20 h 40"/>
                  <a:gd name="T56" fmla="*/ 21 w 41"/>
                  <a:gd name="T57" fmla="*/ 16 h 40"/>
                  <a:gd name="T58" fmla="*/ 24 w 41"/>
                  <a:gd name="T59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40">
                    <a:moveTo>
                      <a:pt x="24" y="8"/>
                    </a:moveTo>
                    <a:cubicBezTo>
                      <a:pt x="23" y="9"/>
                      <a:pt x="22" y="11"/>
                      <a:pt x="21" y="12"/>
                    </a:cubicBezTo>
                    <a:cubicBezTo>
                      <a:pt x="21" y="11"/>
                      <a:pt x="21" y="9"/>
                      <a:pt x="21" y="7"/>
                    </a:cubicBezTo>
                    <a:cubicBezTo>
                      <a:pt x="19" y="2"/>
                      <a:pt x="15" y="0"/>
                      <a:pt x="13" y="1"/>
                    </a:cubicBezTo>
                    <a:cubicBezTo>
                      <a:pt x="10" y="2"/>
                      <a:pt x="9" y="6"/>
                      <a:pt x="11" y="11"/>
                    </a:cubicBezTo>
                    <a:cubicBezTo>
                      <a:pt x="12" y="13"/>
                      <a:pt x="13" y="14"/>
                      <a:pt x="14" y="15"/>
                    </a:cubicBezTo>
                    <a:cubicBezTo>
                      <a:pt x="13" y="14"/>
                      <a:pt x="11" y="14"/>
                      <a:pt x="9" y="14"/>
                    </a:cubicBezTo>
                    <a:cubicBezTo>
                      <a:pt x="4" y="13"/>
                      <a:pt x="1" y="15"/>
                      <a:pt x="0" y="17"/>
                    </a:cubicBezTo>
                    <a:cubicBezTo>
                      <a:pt x="0" y="20"/>
                      <a:pt x="2" y="23"/>
                      <a:pt x="8" y="24"/>
                    </a:cubicBezTo>
                    <a:cubicBezTo>
                      <a:pt x="10" y="24"/>
                      <a:pt x="11" y="24"/>
                      <a:pt x="13" y="23"/>
                    </a:cubicBezTo>
                    <a:cubicBezTo>
                      <a:pt x="12" y="24"/>
                      <a:pt x="10" y="25"/>
                      <a:pt x="9" y="26"/>
                    </a:cubicBezTo>
                    <a:cubicBezTo>
                      <a:pt x="6" y="31"/>
                      <a:pt x="6" y="34"/>
                      <a:pt x="8" y="36"/>
                    </a:cubicBezTo>
                    <a:cubicBezTo>
                      <a:pt x="10" y="38"/>
                      <a:pt x="14" y="37"/>
                      <a:pt x="17" y="33"/>
                    </a:cubicBezTo>
                    <a:cubicBezTo>
                      <a:pt x="18" y="31"/>
                      <a:pt x="19" y="30"/>
                      <a:pt x="19" y="28"/>
                    </a:cubicBezTo>
                    <a:cubicBezTo>
                      <a:pt x="19" y="30"/>
                      <a:pt x="20" y="32"/>
                      <a:pt x="20" y="33"/>
                    </a:cubicBezTo>
                    <a:cubicBezTo>
                      <a:pt x="22" y="38"/>
                      <a:pt x="25" y="40"/>
                      <a:pt x="28" y="39"/>
                    </a:cubicBezTo>
                    <a:cubicBezTo>
                      <a:pt x="31" y="38"/>
                      <a:pt x="32" y="35"/>
                      <a:pt x="30" y="29"/>
                    </a:cubicBezTo>
                    <a:cubicBezTo>
                      <a:pt x="29" y="28"/>
                      <a:pt x="28" y="26"/>
                      <a:pt x="27" y="25"/>
                    </a:cubicBezTo>
                    <a:cubicBezTo>
                      <a:pt x="28" y="26"/>
                      <a:pt x="30" y="27"/>
                      <a:pt x="32" y="27"/>
                    </a:cubicBezTo>
                    <a:cubicBezTo>
                      <a:pt x="37" y="28"/>
                      <a:pt x="40" y="26"/>
                      <a:pt x="40" y="23"/>
                    </a:cubicBezTo>
                    <a:cubicBezTo>
                      <a:pt x="41" y="20"/>
                      <a:pt x="38" y="18"/>
                      <a:pt x="33" y="17"/>
                    </a:cubicBezTo>
                    <a:cubicBezTo>
                      <a:pt x="31" y="17"/>
                      <a:pt x="29" y="17"/>
                      <a:pt x="28" y="17"/>
                    </a:cubicBezTo>
                    <a:cubicBezTo>
                      <a:pt x="29" y="16"/>
                      <a:pt x="31" y="15"/>
                      <a:pt x="32" y="14"/>
                    </a:cubicBezTo>
                    <a:cubicBezTo>
                      <a:pt x="35" y="9"/>
                      <a:pt x="35" y="6"/>
                      <a:pt x="33" y="4"/>
                    </a:cubicBezTo>
                    <a:cubicBezTo>
                      <a:pt x="31" y="2"/>
                      <a:pt x="27" y="3"/>
                      <a:pt x="24" y="8"/>
                    </a:cubicBezTo>
                    <a:close/>
                    <a:moveTo>
                      <a:pt x="24" y="21"/>
                    </a:moveTo>
                    <a:cubicBezTo>
                      <a:pt x="24" y="23"/>
                      <a:pt x="22" y="25"/>
                      <a:pt x="20" y="24"/>
                    </a:cubicBezTo>
                    <a:cubicBezTo>
                      <a:pt x="18" y="24"/>
                      <a:pt x="16" y="22"/>
                      <a:pt x="16" y="20"/>
                    </a:cubicBezTo>
                    <a:cubicBezTo>
                      <a:pt x="17" y="17"/>
                      <a:pt x="19" y="16"/>
                      <a:pt x="21" y="16"/>
                    </a:cubicBezTo>
                    <a:cubicBezTo>
                      <a:pt x="23" y="16"/>
                      <a:pt x="25" y="19"/>
                      <a:pt x="24" y="21"/>
                    </a:cubicBezTo>
                    <a:close/>
                  </a:path>
                </a:pathLst>
              </a:custGeom>
              <a:solidFill>
                <a:srgbClr val="FFF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686" y="2148515"/>
            <a:ext cx="1120155" cy="10510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247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537112" y="2771426"/>
            <a:ext cx="3249862" cy="3249862"/>
            <a:chOff x="4477754" y="2069431"/>
            <a:chExt cx="3249862" cy="3249862"/>
          </a:xfrm>
        </p:grpSpPr>
        <p:sp>
          <p:nvSpPr>
            <p:cNvPr id="4" name="椭圆 3"/>
            <p:cNvSpPr/>
            <p:nvPr/>
          </p:nvSpPr>
          <p:spPr>
            <a:xfrm>
              <a:off x="4477754" y="2069431"/>
              <a:ext cx="3249862" cy="324986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4614112" y="2172939"/>
              <a:ext cx="3014675" cy="3014675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798381" y="2598819"/>
              <a:ext cx="1381567" cy="2175712"/>
              <a:chOff x="-1330490" y="1592922"/>
              <a:chExt cx="1449355" cy="2282466"/>
            </a:xfrm>
          </p:grpSpPr>
          <p:sp>
            <p:nvSpPr>
              <p:cNvPr id="10" name="Freeform 7"/>
              <p:cNvSpPr>
                <a:spLocks noEditPoints="1"/>
              </p:cNvSpPr>
              <p:nvPr/>
            </p:nvSpPr>
            <p:spPr bwMode="auto">
              <a:xfrm>
                <a:off x="-1330490" y="1898629"/>
                <a:ext cx="1449355" cy="1976759"/>
              </a:xfrm>
              <a:custGeom>
                <a:avLst/>
                <a:gdLst>
                  <a:gd name="T0" fmla="*/ 28 w 30"/>
                  <a:gd name="T1" fmla="*/ 38 h 65"/>
                  <a:gd name="T2" fmla="*/ 30 w 30"/>
                  <a:gd name="T3" fmla="*/ 37 h 65"/>
                  <a:gd name="T4" fmla="*/ 21 w 30"/>
                  <a:gd name="T5" fmla="*/ 15 h 65"/>
                  <a:gd name="T6" fmla="*/ 9 w 30"/>
                  <a:gd name="T7" fmla="*/ 15 h 65"/>
                  <a:gd name="T8" fmla="*/ 0 w 30"/>
                  <a:gd name="T9" fmla="*/ 37 h 65"/>
                  <a:gd name="T10" fmla="*/ 2 w 30"/>
                  <a:gd name="T11" fmla="*/ 38 h 65"/>
                  <a:gd name="T12" fmla="*/ 10 w 30"/>
                  <a:gd name="T13" fmla="*/ 22 h 65"/>
                  <a:gd name="T14" fmla="*/ 11 w 30"/>
                  <a:gd name="T15" fmla="*/ 29 h 65"/>
                  <a:gd name="T16" fmla="*/ 3 w 30"/>
                  <a:gd name="T17" fmla="*/ 45 h 65"/>
                  <a:gd name="T18" fmla="*/ 11 w 30"/>
                  <a:gd name="T19" fmla="*/ 45 h 65"/>
                  <a:gd name="T20" fmla="*/ 14 w 30"/>
                  <a:gd name="T21" fmla="*/ 65 h 65"/>
                  <a:gd name="T22" fmla="*/ 17 w 30"/>
                  <a:gd name="T23" fmla="*/ 65 h 65"/>
                  <a:gd name="T24" fmla="*/ 19 w 30"/>
                  <a:gd name="T25" fmla="*/ 45 h 65"/>
                  <a:gd name="T26" fmla="*/ 27 w 30"/>
                  <a:gd name="T27" fmla="*/ 45 h 65"/>
                  <a:gd name="T28" fmla="*/ 19 w 30"/>
                  <a:gd name="T29" fmla="*/ 29 h 65"/>
                  <a:gd name="T30" fmla="*/ 20 w 30"/>
                  <a:gd name="T31" fmla="*/ 22 h 65"/>
                  <a:gd name="T32" fmla="*/ 28 w 30"/>
                  <a:gd name="T33" fmla="*/ 38 h 65"/>
                  <a:gd name="T34" fmla="*/ 15 w 30"/>
                  <a:gd name="T35" fmla="*/ 10 h 65"/>
                  <a:gd name="T36" fmla="*/ 18 w 30"/>
                  <a:gd name="T37" fmla="*/ 9 h 65"/>
                  <a:gd name="T38" fmla="*/ 20 w 30"/>
                  <a:gd name="T39" fmla="*/ 5 h 65"/>
                  <a:gd name="T40" fmla="*/ 18 w 30"/>
                  <a:gd name="T41" fmla="*/ 2 h 65"/>
                  <a:gd name="T42" fmla="*/ 15 w 30"/>
                  <a:gd name="T43" fmla="*/ 0 h 65"/>
                  <a:gd name="T44" fmla="*/ 11 w 30"/>
                  <a:gd name="T45" fmla="*/ 2 h 65"/>
                  <a:gd name="T46" fmla="*/ 10 w 30"/>
                  <a:gd name="T47" fmla="*/ 5 h 65"/>
                  <a:gd name="T48" fmla="*/ 11 w 30"/>
                  <a:gd name="T49" fmla="*/ 9 h 65"/>
                  <a:gd name="T50" fmla="*/ 15 w 30"/>
                  <a:gd name="T51" fmla="*/ 1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0" h="65">
                    <a:moveTo>
                      <a:pt x="28" y="38"/>
                    </a:moveTo>
                    <a:cubicBezTo>
                      <a:pt x="29" y="38"/>
                      <a:pt x="30" y="38"/>
                      <a:pt x="30" y="37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0" y="22"/>
                      <a:pt x="20" y="22"/>
                      <a:pt x="20" y="22"/>
                    </a:cubicBezTo>
                    <a:lnTo>
                      <a:pt x="28" y="38"/>
                    </a:lnTo>
                    <a:close/>
                    <a:moveTo>
                      <a:pt x="15" y="10"/>
                    </a:moveTo>
                    <a:cubicBezTo>
                      <a:pt x="16" y="10"/>
                      <a:pt x="17" y="10"/>
                      <a:pt x="18" y="9"/>
                    </a:cubicBezTo>
                    <a:cubicBezTo>
                      <a:pt x="19" y="8"/>
                      <a:pt x="20" y="7"/>
                      <a:pt x="20" y="5"/>
                    </a:cubicBezTo>
                    <a:cubicBezTo>
                      <a:pt x="20" y="4"/>
                      <a:pt x="19" y="3"/>
                      <a:pt x="18" y="2"/>
                    </a:cubicBezTo>
                    <a:cubicBezTo>
                      <a:pt x="17" y="1"/>
                      <a:pt x="16" y="0"/>
                      <a:pt x="15" y="0"/>
                    </a:cubicBezTo>
                    <a:cubicBezTo>
                      <a:pt x="13" y="0"/>
                      <a:pt x="12" y="1"/>
                      <a:pt x="11" y="2"/>
                    </a:cubicBezTo>
                    <a:cubicBezTo>
                      <a:pt x="10" y="3"/>
                      <a:pt x="10" y="4"/>
                      <a:pt x="10" y="5"/>
                    </a:cubicBezTo>
                    <a:cubicBezTo>
                      <a:pt x="10" y="7"/>
                      <a:pt x="10" y="8"/>
                      <a:pt x="11" y="9"/>
                    </a:cubicBezTo>
                    <a:cubicBezTo>
                      <a:pt x="12" y="10"/>
                      <a:pt x="13" y="10"/>
                      <a:pt x="15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1600">
                  <a:solidFill>
                    <a:srgbClr val="22F1F6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-962858" y="1592922"/>
                <a:ext cx="715336" cy="7153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364703" y="2520438"/>
              <a:ext cx="806118" cy="2292039"/>
              <a:chOff x="-1632955" y="3634656"/>
              <a:chExt cx="451857" cy="1284767"/>
            </a:xfrm>
            <a:solidFill>
              <a:schemeClr val="bg1"/>
            </a:solidFill>
          </p:grpSpPr>
          <p:sp>
            <p:nvSpPr>
              <p:cNvPr id="8" name="Freeform 3"/>
              <p:cNvSpPr>
                <a:spLocks noChangeArrowheads="1"/>
              </p:cNvSpPr>
              <p:nvPr/>
            </p:nvSpPr>
            <p:spPr bwMode="auto">
              <a:xfrm>
                <a:off x="-1632955" y="3979825"/>
                <a:ext cx="451857" cy="939598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9" name="Freeform 4"/>
              <p:cNvSpPr>
                <a:spLocks noChangeArrowheads="1"/>
              </p:cNvSpPr>
              <p:nvPr/>
            </p:nvSpPr>
            <p:spPr bwMode="auto">
              <a:xfrm>
                <a:off x="-1585744" y="3634656"/>
                <a:ext cx="368121" cy="346737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12" name="TextBox 2"/>
          <p:cNvSpPr txBox="1"/>
          <p:nvPr/>
        </p:nvSpPr>
        <p:spPr>
          <a:xfrm>
            <a:off x="618209" y="2194589"/>
            <a:ext cx="2308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生理发育</a:t>
            </a:r>
            <a:r>
              <a:rPr lang="zh-CN" altLang="en-US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</a:t>
            </a:r>
            <a:endParaRPr lang="zh-CN" altLang="en-US" sz="2400" b="1" dirty="0">
              <a:solidFill>
                <a:schemeClr val="accent5"/>
              </a:solidFill>
            </a:endParaRPr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590252" y="2591631"/>
            <a:ext cx="3928955" cy="199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青少年时期是一个生理与心理急剧变化的时期，是人的一生中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最不稳定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的时期，期间有对未来最乐观的憧憬，但是也充满了发生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各种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不幸的可能。埃里克森认为青春期最主要的两个问题是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：“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是谁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”“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我将走向何方？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”，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即建立同一性的问题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8039422" y="4106701"/>
            <a:ext cx="1693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心理特点</a:t>
            </a:r>
            <a:endParaRPr lang="zh-CN" altLang="en-US" sz="2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8039422" y="4827780"/>
            <a:ext cx="395626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在这个关键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时期我们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有必要提醒家长和青少年：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他们需要立志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，需要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准备承担大任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，经受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艰苦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磨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，需要学习抵御各种风险的能力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 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519207" y="1542646"/>
            <a:ext cx="3200400" cy="991983"/>
            <a:chOff x="7146758" y="-991983"/>
            <a:chExt cx="3200400" cy="991983"/>
          </a:xfrm>
        </p:grpSpPr>
        <p:sp>
          <p:nvSpPr>
            <p:cNvPr id="17" name="任意多边形 16"/>
            <p:cNvSpPr/>
            <p:nvPr/>
          </p:nvSpPr>
          <p:spPr>
            <a:xfrm flipH="1" flipV="1">
              <a:off x="7146758" y="-991983"/>
              <a:ext cx="3200400" cy="991983"/>
            </a:xfrm>
            <a:custGeom>
              <a:avLst/>
              <a:gdLst>
                <a:gd name="connsiteX0" fmla="*/ 3200400 w 3200400"/>
                <a:gd name="connsiteY0" fmla="*/ 991983 h 991983"/>
                <a:gd name="connsiteX1" fmla="*/ 0 w 3200400"/>
                <a:gd name="connsiteY1" fmla="*/ 991983 h 991983"/>
                <a:gd name="connsiteX2" fmla="*/ 0 w 3200400"/>
                <a:gd name="connsiteY2" fmla="*/ 221962 h 991983"/>
                <a:gd name="connsiteX3" fmla="*/ 1465446 w 3200400"/>
                <a:gd name="connsiteY3" fmla="*/ 221962 h 991983"/>
                <a:gd name="connsiteX4" fmla="*/ 1594184 w 3200400"/>
                <a:gd name="connsiteY4" fmla="*/ 0 h 991983"/>
                <a:gd name="connsiteX5" fmla="*/ 1722922 w 3200400"/>
                <a:gd name="connsiteY5" fmla="*/ 221962 h 991983"/>
                <a:gd name="connsiteX6" fmla="*/ 3200400 w 3200400"/>
                <a:gd name="connsiteY6" fmla="*/ 221962 h 9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00400" h="991983">
                  <a:moveTo>
                    <a:pt x="3200400" y="991983"/>
                  </a:moveTo>
                  <a:lnTo>
                    <a:pt x="0" y="991983"/>
                  </a:lnTo>
                  <a:lnTo>
                    <a:pt x="0" y="221962"/>
                  </a:lnTo>
                  <a:lnTo>
                    <a:pt x="1465446" y="221962"/>
                  </a:lnTo>
                  <a:lnTo>
                    <a:pt x="1594184" y="0"/>
                  </a:lnTo>
                  <a:lnTo>
                    <a:pt x="1722922" y="221962"/>
                  </a:lnTo>
                  <a:lnTo>
                    <a:pt x="3200400" y="221962"/>
                  </a:lnTo>
                  <a:close/>
                </a:path>
              </a:pathLst>
            </a:cu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"/>
            <p:cNvSpPr txBox="1"/>
            <p:nvPr/>
          </p:nvSpPr>
          <p:spPr>
            <a:xfrm>
              <a:off x="7442034" y="-932827"/>
              <a:ext cx="2646878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儿童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特点</a:t>
              </a: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endPara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7831758" y="4651362"/>
            <a:ext cx="4174958" cy="0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80200" y="4659383"/>
            <a:ext cx="4174958" cy="0"/>
          </a:xfrm>
          <a:prstGeom prst="line">
            <a:avLst/>
          </a:prstGeom>
          <a:ln w="15875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75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 dir="vert"/>
      </p:transition>
    </mc:Choice>
    <mc:Fallback xmlns="">
      <p:transition spd="slow">
        <p:checker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3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12" grpId="0"/>
          <p:bldP spid="13" grpId="0"/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3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20406" y="2551702"/>
            <a:ext cx="3553535" cy="3499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50800" dir="2700000" algn="tl" rotWithShape="0">
              <a:schemeClr val="tx1">
                <a:lumMod val="75000"/>
                <a:lumOff val="25000"/>
                <a:alpha val="3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262591" y="2171566"/>
            <a:ext cx="3553535" cy="3499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50800" dir="2700000" algn="tl" rotWithShape="0">
              <a:schemeClr val="tx1">
                <a:lumMod val="75000"/>
                <a:lumOff val="25000"/>
                <a:alpha val="3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9541" y="2171567"/>
            <a:ext cx="3553535" cy="35002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50800" dir="2700000" algn="tl" rotWithShape="0">
              <a:schemeClr val="tx1">
                <a:lumMod val="75000"/>
                <a:lumOff val="25000"/>
                <a:alpha val="3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3773"/>
          <p:cNvSpPr txBox="1"/>
          <p:nvPr/>
        </p:nvSpPr>
        <p:spPr>
          <a:xfrm>
            <a:off x="458887" y="4505807"/>
            <a:ext cx="3001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A5CB01"/>
                </a:solidFill>
              </a:rPr>
              <a:t>添加关键文本</a:t>
            </a:r>
            <a:endParaRPr lang="zh-CN" altLang="en-US" sz="2400" dirty="0">
              <a:solidFill>
                <a:srgbClr val="A5CB01"/>
              </a:solidFill>
            </a:endParaRPr>
          </a:p>
        </p:txBody>
      </p:sp>
      <p:sp>
        <p:nvSpPr>
          <p:cNvPr id="13" name="文本框 7062"/>
          <p:cNvSpPr txBox="1"/>
          <p:nvPr/>
        </p:nvSpPr>
        <p:spPr>
          <a:xfrm>
            <a:off x="4383533" y="4903620"/>
            <a:ext cx="3001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5C24D"/>
                </a:solidFill>
              </a:rPr>
              <a:t>添加关键文本</a:t>
            </a:r>
          </a:p>
        </p:txBody>
      </p:sp>
      <p:sp>
        <p:nvSpPr>
          <p:cNvPr id="14" name="文本框 7063"/>
          <p:cNvSpPr txBox="1"/>
          <p:nvPr/>
        </p:nvSpPr>
        <p:spPr>
          <a:xfrm>
            <a:off x="8312368" y="4505809"/>
            <a:ext cx="3001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19999"/>
                </a:solidFill>
              </a:rPr>
              <a:t>添加关键文本</a:t>
            </a:r>
          </a:p>
        </p:txBody>
      </p:sp>
      <p:sp>
        <p:nvSpPr>
          <p:cNvPr id="15" name="文本框 7064"/>
          <p:cNvSpPr txBox="1"/>
          <p:nvPr/>
        </p:nvSpPr>
        <p:spPr>
          <a:xfrm>
            <a:off x="426678" y="4953231"/>
            <a:ext cx="3398979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3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文本框 7065"/>
          <p:cNvSpPr txBox="1"/>
          <p:nvPr/>
        </p:nvSpPr>
        <p:spPr>
          <a:xfrm>
            <a:off x="4383167" y="5402027"/>
            <a:ext cx="3398979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13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文本框 7066"/>
          <p:cNvSpPr txBox="1"/>
          <p:nvPr/>
        </p:nvSpPr>
        <p:spPr>
          <a:xfrm>
            <a:off x="8339869" y="5004437"/>
            <a:ext cx="3398979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</a:pPr>
            <a:r>
              <a:rPr lang="zh-CN" altLang="en-US" sz="13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矩形 20"/>
          <p:cNvSpPr/>
          <p:nvPr/>
        </p:nvSpPr>
        <p:spPr>
          <a:xfrm>
            <a:off x="533285" y="2316476"/>
            <a:ext cx="3227341" cy="214990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485285" y="2746961"/>
            <a:ext cx="3215745" cy="214218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425688" y="2320705"/>
            <a:ext cx="3227342" cy="214567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rot="5866543" flipH="1">
            <a:off x="1706847" y="1589209"/>
            <a:ext cx="1313217" cy="472622"/>
          </a:xfrm>
          <a:custGeom>
            <a:avLst/>
            <a:gdLst>
              <a:gd name="connsiteX0" fmla="*/ 1732869 w 1794783"/>
              <a:gd name="connsiteY0" fmla="*/ 0 h 472622"/>
              <a:gd name="connsiteX1" fmla="*/ 1513794 w 1794783"/>
              <a:gd name="connsiteY1" fmla="*/ 4763 h 472622"/>
              <a:gd name="connsiteX2" fmla="*/ 1513661 w 1794783"/>
              <a:gd name="connsiteY2" fmla="*/ 5896 h 472622"/>
              <a:gd name="connsiteX3" fmla="*/ 281122 w 1794783"/>
              <a:gd name="connsiteY3" fmla="*/ 5896 h 472622"/>
              <a:gd name="connsiteX4" fmla="*/ 280989 w 1794783"/>
              <a:gd name="connsiteY4" fmla="*/ 4763 h 472622"/>
              <a:gd name="connsiteX5" fmla="*/ 61914 w 1794783"/>
              <a:gd name="connsiteY5" fmla="*/ 0 h 472622"/>
              <a:gd name="connsiteX6" fmla="*/ 79753 w 1794783"/>
              <a:gd name="connsiteY6" fmla="*/ 13677 h 472622"/>
              <a:gd name="connsiteX7" fmla="*/ 66675 w 1794783"/>
              <a:gd name="connsiteY7" fmla="*/ 10659 h 472622"/>
              <a:gd name="connsiteX8" fmla="*/ 123825 w 1794783"/>
              <a:gd name="connsiteY8" fmla="*/ 67809 h 472622"/>
              <a:gd name="connsiteX9" fmla="*/ 33338 w 1794783"/>
              <a:gd name="connsiteY9" fmla="*/ 96384 h 472622"/>
              <a:gd name="connsiteX10" fmla="*/ 104775 w 1794783"/>
              <a:gd name="connsiteY10" fmla="*/ 124959 h 472622"/>
              <a:gd name="connsiteX11" fmla="*/ 33338 w 1794783"/>
              <a:gd name="connsiteY11" fmla="*/ 158297 h 472622"/>
              <a:gd name="connsiteX12" fmla="*/ 100013 w 1794783"/>
              <a:gd name="connsiteY12" fmla="*/ 196397 h 472622"/>
              <a:gd name="connsiteX13" fmla="*/ 28575 w 1794783"/>
              <a:gd name="connsiteY13" fmla="*/ 215447 h 472622"/>
              <a:gd name="connsiteX14" fmla="*/ 123825 w 1794783"/>
              <a:gd name="connsiteY14" fmla="*/ 263072 h 472622"/>
              <a:gd name="connsiteX15" fmla="*/ 0 w 1794783"/>
              <a:gd name="connsiteY15" fmla="*/ 277359 h 472622"/>
              <a:gd name="connsiteX16" fmla="*/ 123825 w 1794783"/>
              <a:gd name="connsiteY16" fmla="*/ 329747 h 472622"/>
              <a:gd name="connsiteX17" fmla="*/ 28575 w 1794783"/>
              <a:gd name="connsiteY17" fmla="*/ 382134 h 472622"/>
              <a:gd name="connsiteX18" fmla="*/ 119063 w 1794783"/>
              <a:gd name="connsiteY18" fmla="*/ 401184 h 472622"/>
              <a:gd name="connsiteX19" fmla="*/ 14288 w 1794783"/>
              <a:gd name="connsiteY19" fmla="*/ 434522 h 472622"/>
              <a:gd name="connsiteX20" fmla="*/ 133350 w 1794783"/>
              <a:gd name="connsiteY20" fmla="*/ 453572 h 472622"/>
              <a:gd name="connsiteX21" fmla="*/ 19050 w 1794783"/>
              <a:gd name="connsiteY21" fmla="*/ 472622 h 472622"/>
              <a:gd name="connsiteX22" fmla="*/ 142649 w 1794783"/>
              <a:gd name="connsiteY22" fmla="*/ 467868 h 472622"/>
              <a:gd name="connsiteX23" fmla="*/ 142649 w 1794783"/>
              <a:gd name="connsiteY23" fmla="*/ 470354 h 472622"/>
              <a:gd name="connsiteX24" fmla="*/ 1652134 w 1794783"/>
              <a:gd name="connsiteY24" fmla="*/ 470354 h 472622"/>
              <a:gd name="connsiteX25" fmla="*/ 1652134 w 1794783"/>
              <a:gd name="connsiteY25" fmla="*/ 467868 h 472622"/>
              <a:gd name="connsiteX26" fmla="*/ 1775733 w 1794783"/>
              <a:gd name="connsiteY26" fmla="*/ 472622 h 472622"/>
              <a:gd name="connsiteX27" fmla="*/ 1661433 w 1794783"/>
              <a:gd name="connsiteY27" fmla="*/ 453572 h 472622"/>
              <a:gd name="connsiteX28" fmla="*/ 1780495 w 1794783"/>
              <a:gd name="connsiteY28" fmla="*/ 434522 h 472622"/>
              <a:gd name="connsiteX29" fmla="*/ 1675720 w 1794783"/>
              <a:gd name="connsiteY29" fmla="*/ 401184 h 472622"/>
              <a:gd name="connsiteX30" fmla="*/ 1766208 w 1794783"/>
              <a:gd name="connsiteY30" fmla="*/ 382134 h 472622"/>
              <a:gd name="connsiteX31" fmla="*/ 1670958 w 1794783"/>
              <a:gd name="connsiteY31" fmla="*/ 329747 h 472622"/>
              <a:gd name="connsiteX32" fmla="*/ 1794783 w 1794783"/>
              <a:gd name="connsiteY32" fmla="*/ 277359 h 472622"/>
              <a:gd name="connsiteX33" fmla="*/ 1670958 w 1794783"/>
              <a:gd name="connsiteY33" fmla="*/ 263072 h 472622"/>
              <a:gd name="connsiteX34" fmla="*/ 1766208 w 1794783"/>
              <a:gd name="connsiteY34" fmla="*/ 215447 h 472622"/>
              <a:gd name="connsiteX35" fmla="*/ 1694770 w 1794783"/>
              <a:gd name="connsiteY35" fmla="*/ 196397 h 472622"/>
              <a:gd name="connsiteX36" fmla="*/ 1761445 w 1794783"/>
              <a:gd name="connsiteY36" fmla="*/ 158297 h 472622"/>
              <a:gd name="connsiteX37" fmla="*/ 1690008 w 1794783"/>
              <a:gd name="connsiteY37" fmla="*/ 124959 h 472622"/>
              <a:gd name="connsiteX38" fmla="*/ 1761445 w 1794783"/>
              <a:gd name="connsiteY38" fmla="*/ 96384 h 472622"/>
              <a:gd name="connsiteX39" fmla="*/ 1670958 w 1794783"/>
              <a:gd name="connsiteY39" fmla="*/ 67809 h 472622"/>
              <a:gd name="connsiteX40" fmla="*/ 1728108 w 1794783"/>
              <a:gd name="connsiteY40" fmla="*/ 10659 h 472622"/>
              <a:gd name="connsiteX41" fmla="*/ 1715030 w 1794783"/>
              <a:gd name="connsiteY41" fmla="*/ 13677 h 47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794783" h="472622">
                <a:moveTo>
                  <a:pt x="1732869" y="0"/>
                </a:moveTo>
                <a:lnTo>
                  <a:pt x="1513794" y="4763"/>
                </a:lnTo>
                <a:lnTo>
                  <a:pt x="1513661" y="5896"/>
                </a:lnTo>
                <a:lnTo>
                  <a:pt x="281122" y="5896"/>
                </a:lnTo>
                <a:lnTo>
                  <a:pt x="280989" y="4763"/>
                </a:lnTo>
                <a:lnTo>
                  <a:pt x="61914" y="0"/>
                </a:lnTo>
                <a:lnTo>
                  <a:pt x="79753" y="13677"/>
                </a:lnTo>
                <a:lnTo>
                  <a:pt x="66675" y="10659"/>
                </a:lnTo>
                <a:lnTo>
                  <a:pt x="123825" y="67809"/>
                </a:lnTo>
                <a:lnTo>
                  <a:pt x="33338" y="96384"/>
                </a:lnTo>
                <a:lnTo>
                  <a:pt x="104775" y="124959"/>
                </a:lnTo>
                <a:lnTo>
                  <a:pt x="33338" y="158297"/>
                </a:lnTo>
                <a:lnTo>
                  <a:pt x="100013" y="196397"/>
                </a:lnTo>
                <a:lnTo>
                  <a:pt x="28575" y="215447"/>
                </a:lnTo>
                <a:lnTo>
                  <a:pt x="123825" y="263072"/>
                </a:lnTo>
                <a:lnTo>
                  <a:pt x="0" y="277359"/>
                </a:lnTo>
                <a:lnTo>
                  <a:pt x="123825" y="329747"/>
                </a:lnTo>
                <a:lnTo>
                  <a:pt x="28575" y="382134"/>
                </a:lnTo>
                <a:lnTo>
                  <a:pt x="119063" y="401184"/>
                </a:lnTo>
                <a:lnTo>
                  <a:pt x="14288" y="434522"/>
                </a:lnTo>
                <a:lnTo>
                  <a:pt x="133350" y="453572"/>
                </a:lnTo>
                <a:lnTo>
                  <a:pt x="19050" y="472622"/>
                </a:lnTo>
                <a:lnTo>
                  <a:pt x="142649" y="467868"/>
                </a:lnTo>
                <a:lnTo>
                  <a:pt x="142649" y="470354"/>
                </a:lnTo>
                <a:lnTo>
                  <a:pt x="1652134" y="470354"/>
                </a:lnTo>
                <a:lnTo>
                  <a:pt x="1652134" y="467868"/>
                </a:lnTo>
                <a:lnTo>
                  <a:pt x="1775733" y="472622"/>
                </a:lnTo>
                <a:lnTo>
                  <a:pt x="1661433" y="453572"/>
                </a:lnTo>
                <a:lnTo>
                  <a:pt x="1780495" y="434522"/>
                </a:lnTo>
                <a:lnTo>
                  <a:pt x="1675720" y="401184"/>
                </a:lnTo>
                <a:lnTo>
                  <a:pt x="1766208" y="382134"/>
                </a:lnTo>
                <a:lnTo>
                  <a:pt x="1670958" y="329747"/>
                </a:lnTo>
                <a:lnTo>
                  <a:pt x="1794783" y="277359"/>
                </a:lnTo>
                <a:lnTo>
                  <a:pt x="1670958" y="263072"/>
                </a:lnTo>
                <a:lnTo>
                  <a:pt x="1766208" y="215447"/>
                </a:lnTo>
                <a:lnTo>
                  <a:pt x="1694770" y="196397"/>
                </a:lnTo>
                <a:lnTo>
                  <a:pt x="1761445" y="158297"/>
                </a:lnTo>
                <a:lnTo>
                  <a:pt x="1690008" y="124959"/>
                </a:lnTo>
                <a:lnTo>
                  <a:pt x="1761445" y="96384"/>
                </a:lnTo>
                <a:lnTo>
                  <a:pt x="1670958" y="67809"/>
                </a:lnTo>
                <a:lnTo>
                  <a:pt x="1728108" y="10659"/>
                </a:lnTo>
                <a:lnTo>
                  <a:pt x="1715030" y="13677"/>
                </a:lnTo>
                <a:close/>
              </a:path>
            </a:pathLst>
          </a:custGeom>
          <a:solidFill>
            <a:srgbClr val="A5CB01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4887096" flipH="1">
            <a:off x="5428601" y="2084394"/>
            <a:ext cx="1313217" cy="472622"/>
          </a:xfrm>
          <a:custGeom>
            <a:avLst/>
            <a:gdLst>
              <a:gd name="connsiteX0" fmla="*/ 1732869 w 1794783"/>
              <a:gd name="connsiteY0" fmla="*/ 0 h 472622"/>
              <a:gd name="connsiteX1" fmla="*/ 1513794 w 1794783"/>
              <a:gd name="connsiteY1" fmla="*/ 4763 h 472622"/>
              <a:gd name="connsiteX2" fmla="*/ 1513661 w 1794783"/>
              <a:gd name="connsiteY2" fmla="*/ 5896 h 472622"/>
              <a:gd name="connsiteX3" fmla="*/ 281122 w 1794783"/>
              <a:gd name="connsiteY3" fmla="*/ 5896 h 472622"/>
              <a:gd name="connsiteX4" fmla="*/ 280989 w 1794783"/>
              <a:gd name="connsiteY4" fmla="*/ 4763 h 472622"/>
              <a:gd name="connsiteX5" fmla="*/ 61914 w 1794783"/>
              <a:gd name="connsiteY5" fmla="*/ 0 h 472622"/>
              <a:gd name="connsiteX6" fmla="*/ 79753 w 1794783"/>
              <a:gd name="connsiteY6" fmla="*/ 13677 h 472622"/>
              <a:gd name="connsiteX7" fmla="*/ 66675 w 1794783"/>
              <a:gd name="connsiteY7" fmla="*/ 10659 h 472622"/>
              <a:gd name="connsiteX8" fmla="*/ 123825 w 1794783"/>
              <a:gd name="connsiteY8" fmla="*/ 67809 h 472622"/>
              <a:gd name="connsiteX9" fmla="*/ 33338 w 1794783"/>
              <a:gd name="connsiteY9" fmla="*/ 96384 h 472622"/>
              <a:gd name="connsiteX10" fmla="*/ 104775 w 1794783"/>
              <a:gd name="connsiteY10" fmla="*/ 124959 h 472622"/>
              <a:gd name="connsiteX11" fmla="*/ 33338 w 1794783"/>
              <a:gd name="connsiteY11" fmla="*/ 158297 h 472622"/>
              <a:gd name="connsiteX12" fmla="*/ 100013 w 1794783"/>
              <a:gd name="connsiteY12" fmla="*/ 196397 h 472622"/>
              <a:gd name="connsiteX13" fmla="*/ 28575 w 1794783"/>
              <a:gd name="connsiteY13" fmla="*/ 215447 h 472622"/>
              <a:gd name="connsiteX14" fmla="*/ 123825 w 1794783"/>
              <a:gd name="connsiteY14" fmla="*/ 263072 h 472622"/>
              <a:gd name="connsiteX15" fmla="*/ 0 w 1794783"/>
              <a:gd name="connsiteY15" fmla="*/ 277359 h 472622"/>
              <a:gd name="connsiteX16" fmla="*/ 123825 w 1794783"/>
              <a:gd name="connsiteY16" fmla="*/ 329747 h 472622"/>
              <a:gd name="connsiteX17" fmla="*/ 28575 w 1794783"/>
              <a:gd name="connsiteY17" fmla="*/ 382134 h 472622"/>
              <a:gd name="connsiteX18" fmla="*/ 119063 w 1794783"/>
              <a:gd name="connsiteY18" fmla="*/ 401184 h 472622"/>
              <a:gd name="connsiteX19" fmla="*/ 14288 w 1794783"/>
              <a:gd name="connsiteY19" fmla="*/ 434522 h 472622"/>
              <a:gd name="connsiteX20" fmla="*/ 133350 w 1794783"/>
              <a:gd name="connsiteY20" fmla="*/ 453572 h 472622"/>
              <a:gd name="connsiteX21" fmla="*/ 19050 w 1794783"/>
              <a:gd name="connsiteY21" fmla="*/ 472622 h 472622"/>
              <a:gd name="connsiteX22" fmla="*/ 142649 w 1794783"/>
              <a:gd name="connsiteY22" fmla="*/ 467868 h 472622"/>
              <a:gd name="connsiteX23" fmla="*/ 142649 w 1794783"/>
              <a:gd name="connsiteY23" fmla="*/ 470354 h 472622"/>
              <a:gd name="connsiteX24" fmla="*/ 1652134 w 1794783"/>
              <a:gd name="connsiteY24" fmla="*/ 470354 h 472622"/>
              <a:gd name="connsiteX25" fmla="*/ 1652134 w 1794783"/>
              <a:gd name="connsiteY25" fmla="*/ 467868 h 472622"/>
              <a:gd name="connsiteX26" fmla="*/ 1775733 w 1794783"/>
              <a:gd name="connsiteY26" fmla="*/ 472622 h 472622"/>
              <a:gd name="connsiteX27" fmla="*/ 1661433 w 1794783"/>
              <a:gd name="connsiteY27" fmla="*/ 453572 h 472622"/>
              <a:gd name="connsiteX28" fmla="*/ 1780495 w 1794783"/>
              <a:gd name="connsiteY28" fmla="*/ 434522 h 472622"/>
              <a:gd name="connsiteX29" fmla="*/ 1675720 w 1794783"/>
              <a:gd name="connsiteY29" fmla="*/ 401184 h 472622"/>
              <a:gd name="connsiteX30" fmla="*/ 1766208 w 1794783"/>
              <a:gd name="connsiteY30" fmla="*/ 382134 h 472622"/>
              <a:gd name="connsiteX31" fmla="*/ 1670958 w 1794783"/>
              <a:gd name="connsiteY31" fmla="*/ 329747 h 472622"/>
              <a:gd name="connsiteX32" fmla="*/ 1794783 w 1794783"/>
              <a:gd name="connsiteY32" fmla="*/ 277359 h 472622"/>
              <a:gd name="connsiteX33" fmla="*/ 1670958 w 1794783"/>
              <a:gd name="connsiteY33" fmla="*/ 263072 h 472622"/>
              <a:gd name="connsiteX34" fmla="*/ 1766208 w 1794783"/>
              <a:gd name="connsiteY34" fmla="*/ 215447 h 472622"/>
              <a:gd name="connsiteX35" fmla="*/ 1694770 w 1794783"/>
              <a:gd name="connsiteY35" fmla="*/ 196397 h 472622"/>
              <a:gd name="connsiteX36" fmla="*/ 1761445 w 1794783"/>
              <a:gd name="connsiteY36" fmla="*/ 158297 h 472622"/>
              <a:gd name="connsiteX37" fmla="*/ 1690008 w 1794783"/>
              <a:gd name="connsiteY37" fmla="*/ 124959 h 472622"/>
              <a:gd name="connsiteX38" fmla="*/ 1761445 w 1794783"/>
              <a:gd name="connsiteY38" fmla="*/ 96384 h 472622"/>
              <a:gd name="connsiteX39" fmla="*/ 1670958 w 1794783"/>
              <a:gd name="connsiteY39" fmla="*/ 67809 h 472622"/>
              <a:gd name="connsiteX40" fmla="*/ 1728108 w 1794783"/>
              <a:gd name="connsiteY40" fmla="*/ 10659 h 472622"/>
              <a:gd name="connsiteX41" fmla="*/ 1715030 w 1794783"/>
              <a:gd name="connsiteY41" fmla="*/ 13677 h 47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794783" h="472622">
                <a:moveTo>
                  <a:pt x="1732869" y="0"/>
                </a:moveTo>
                <a:lnTo>
                  <a:pt x="1513794" y="4763"/>
                </a:lnTo>
                <a:lnTo>
                  <a:pt x="1513661" y="5896"/>
                </a:lnTo>
                <a:lnTo>
                  <a:pt x="281122" y="5896"/>
                </a:lnTo>
                <a:lnTo>
                  <a:pt x="280989" y="4763"/>
                </a:lnTo>
                <a:lnTo>
                  <a:pt x="61914" y="0"/>
                </a:lnTo>
                <a:lnTo>
                  <a:pt x="79753" y="13677"/>
                </a:lnTo>
                <a:lnTo>
                  <a:pt x="66675" y="10659"/>
                </a:lnTo>
                <a:lnTo>
                  <a:pt x="123825" y="67809"/>
                </a:lnTo>
                <a:lnTo>
                  <a:pt x="33338" y="96384"/>
                </a:lnTo>
                <a:lnTo>
                  <a:pt x="104775" y="124959"/>
                </a:lnTo>
                <a:lnTo>
                  <a:pt x="33338" y="158297"/>
                </a:lnTo>
                <a:lnTo>
                  <a:pt x="100013" y="196397"/>
                </a:lnTo>
                <a:lnTo>
                  <a:pt x="28575" y="215447"/>
                </a:lnTo>
                <a:lnTo>
                  <a:pt x="123825" y="263072"/>
                </a:lnTo>
                <a:lnTo>
                  <a:pt x="0" y="277359"/>
                </a:lnTo>
                <a:lnTo>
                  <a:pt x="123825" y="329747"/>
                </a:lnTo>
                <a:lnTo>
                  <a:pt x="28575" y="382134"/>
                </a:lnTo>
                <a:lnTo>
                  <a:pt x="119063" y="401184"/>
                </a:lnTo>
                <a:lnTo>
                  <a:pt x="14288" y="434522"/>
                </a:lnTo>
                <a:lnTo>
                  <a:pt x="133350" y="453572"/>
                </a:lnTo>
                <a:lnTo>
                  <a:pt x="19050" y="472622"/>
                </a:lnTo>
                <a:lnTo>
                  <a:pt x="142649" y="467868"/>
                </a:lnTo>
                <a:lnTo>
                  <a:pt x="142649" y="470354"/>
                </a:lnTo>
                <a:lnTo>
                  <a:pt x="1652134" y="470354"/>
                </a:lnTo>
                <a:lnTo>
                  <a:pt x="1652134" y="467868"/>
                </a:lnTo>
                <a:lnTo>
                  <a:pt x="1775733" y="472622"/>
                </a:lnTo>
                <a:lnTo>
                  <a:pt x="1661433" y="453572"/>
                </a:lnTo>
                <a:lnTo>
                  <a:pt x="1780495" y="434522"/>
                </a:lnTo>
                <a:lnTo>
                  <a:pt x="1675720" y="401184"/>
                </a:lnTo>
                <a:lnTo>
                  <a:pt x="1766208" y="382134"/>
                </a:lnTo>
                <a:lnTo>
                  <a:pt x="1670958" y="329747"/>
                </a:lnTo>
                <a:lnTo>
                  <a:pt x="1794783" y="277359"/>
                </a:lnTo>
                <a:lnTo>
                  <a:pt x="1670958" y="263072"/>
                </a:lnTo>
                <a:lnTo>
                  <a:pt x="1766208" y="215447"/>
                </a:lnTo>
                <a:lnTo>
                  <a:pt x="1694770" y="196397"/>
                </a:lnTo>
                <a:lnTo>
                  <a:pt x="1761445" y="158297"/>
                </a:lnTo>
                <a:lnTo>
                  <a:pt x="1690008" y="124959"/>
                </a:lnTo>
                <a:lnTo>
                  <a:pt x="1761445" y="96384"/>
                </a:lnTo>
                <a:lnTo>
                  <a:pt x="1670958" y="67809"/>
                </a:lnTo>
                <a:lnTo>
                  <a:pt x="1728108" y="10659"/>
                </a:lnTo>
                <a:lnTo>
                  <a:pt x="1715030" y="13677"/>
                </a:lnTo>
                <a:close/>
              </a:path>
            </a:pathLst>
          </a:custGeom>
          <a:solidFill>
            <a:srgbClr val="F5C24D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5574699" flipH="1">
            <a:off x="9521229" y="1647627"/>
            <a:ext cx="1313217" cy="472622"/>
          </a:xfrm>
          <a:custGeom>
            <a:avLst/>
            <a:gdLst>
              <a:gd name="connsiteX0" fmla="*/ 1732869 w 1794783"/>
              <a:gd name="connsiteY0" fmla="*/ 0 h 472622"/>
              <a:gd name="connsiteX1" fmla="*/ 1513794 w 1794783"/>
              <a:gd name="connsiteY1" fmla="*/ 4763 h 472622"/>
              <a:gd name="connsiteX2" fmla="*/ 1513661 w 1794783"/>
              <a:gd name="connsiteY2" fmla="*/ 5896 h 472622"/>
              <a:gd name="connsiteX3" fmla="*/ 281122 w 1794783"/>
              <a:gd name="connsiteY3" fmla="*/ 5896 h 472622"/>
              <a:gd name="connsiteX4" fmla="*/ 280989 w 1794783"/>
              <a:gd name="connsiteY4" fmla="*/ 4763 h 472622"/>
              <a:gd name="connsiteX5" fmla="*/ 61914 w 1794783"/>
              <a:gd name="connsiteY5" fmla="*/ 0 h 472622"/>
              <a:gd name="connsiteX6" fmla="*/ 79753 w 1794783"/>
              <a:gd name="connsiteY6" fmla="*/ 13677 h 472622"/>
              <a:gd name="connsiteX7" fmla="*/ 66675 w 1794783"/>
              <a:gd name="connsiteY7" fmla="*/ 10659 h 472622"/>
              <a:gd name="connsiteX8" fmla="*/ 123825 w 1794783"/>
              <a:gd name="connsiteY8" fmla="*/ 67809 h 472622"/>
              <a:gd name="connsiteX9" fmla="*/ 33338 w 1794783"/>
              <a:gd name="connsiteY9" fmla="*/ 96384 h 472622"/>
              <a:gd name="connsiteX10" fmla="*/ 104775 w 1794783"/>
              <a:gd name="connsiteY10" fmla="*/ 124959 h 472622"/>
              <a:gd name="connsiteX11" fmla="*/ 33338 w 1794783"/>
              <a:gd name="connsiteY11" fmla="*/ 158297 h 472622"/>
              <a:gd name="connsiteX12" fmla="*/ 100013 w 1794783"/>
              <a:gd name="connsiteY12" fmla="*/ 196397 h 472622"/>
              <a:gd name="connsiteX13" fmla="*/ 28575 w 1794783"/>
              <a:gd name="connsiteY13" fmla="*/ 215447 h 472622"/>
              <a:gd name="connsiteX14" fmla="*/ 123825 w 1794783"/>
              <a:gd name="connsiteY14" fmla="*/ 263072 h 472622"/>
              <a:gd name="connsiteX15" fmla="*/ 0 w 1794783"/>
              <a:gd name="connsiteY15" fmla="*/ 277359 h 472622"/>
              <a:gd name="connsiteX16" fmla="*/ 123825 w 1794783"/>
              <a:gd name="connsiteY16" fmla="*/ 329747 h 472622"/>
              <a:gd name="connsiteX17" fmla="*/ 28575 w 1794783"/>
              <a:gd name="connsiteY17" fmla="*/ 382134 h 472622"/>
              <a:gd name="connsiteX18" fmla="*/ 119063 w 1794783"/>
              <a:gd name="connsiteY18" fmla="*/ 401184 h 472622"/>
              <a:gd name="connsiteX19" fmla="*/ 14288 w 1794783"/>
              <a:gd name="connsiteY19" fmla="*/ 434522 h 472622"/>
              <a:gd name="connsiteX20" fmla="*/ 133350 w 1794783"/>
              <a:gd name="connsiteY20" fmla="*/ 453572 h 472622"/>
              <a:gd name="connsiteX21" fmla="*/ 19050 w 1794783"/>
              <a:gd name="connsiteY21" fmla="*/ 472622 h 472622"/>
              <a:gd name="connsiteX22" fmla="*/ 142649 w 1794783"/>
              <a:gd name="connsiteY22" fmla="*/ 467868 h 472622"/>
              <a:gd name="connsiteX23" fmla="*/ 142649 w 1794783"/>
              <a:gd name="connsiteY23" fmla="*/ 470354 h 472622"/>
              <a:gd name="connsiteX24" fmla="*/ 1652134 w 1794783"/>
              <a:gd name="connsiteY24" fmla="*/ 470354 h 472622"/>
              <a:gd name="connsiteX25" fmla="*/ 1652134 w 1794783"/>
              <a:gd name="connsiteY25" fmla="*/ 467868 h 472622"/>
              <a:gd name="connsiteX26" fmla="*/ 1775733 w 1794783"/>
              <a:gd name="connsiteY26" fmla="*/ 472622 h 472622"/>
              <a:gd name="connsiteX27" fmla="*/ 1661433 w 1794783"/>
              <a:gd name="connsiteY27" fmla="*/ 453572 h 472622"/>
              <a:gd name="connsiteX28" fmla="*/ 1780495 w 1794783"/>
              <a:gd name="connsiteY28" fmla="*/ 434522 h 472622"/>
              <a:gd name="connsiteX29" fmla="*/ 1675720 w 1794783"/>
              <a:gd name="connsiteY29" fmla="*/ 401184 h 472622"/>
              <a:gd name="connsiteX30" fmla="*/ 1766208 w 1794783"/>
              <a:gd name="connsiteY30" fmla="*/ 382134 h 472622"/>
              <a:gd name="connsiteX31" fmla="*/ 1670958 w 1794783"/>
              <a:gd name="connsiteY31" fmla="*/ 329747 h 472622"/>
              <a:gd name="connsiteX32" fmla="*/ 1794783 w 1794783"/>
              <a:gd name="connsiteY32" fmla="*/ 277359 h 472622"/>
              <a:gd name="connsiteX33" fmla="*/ 1670958 w 1794783"/>
              <a:gd name="connsiteY33" fmla="*/ 263072 h 472622"/>
              <a:gd name="connsiteX34" fmla="*/ 1766208 w 1794783"/>
              <a:gd name="connsiteY34" fmla="*/ 215447 h 472622"/>
              <a:gd name="connsiteX35" fmla="*/ 1694770 w 1794783"/>
              <a:gd name="connsiteY35" fmla="*/ 196397 h 472622"/>
              <a:gd name="connsiteX36" fmla="*/ 1761445 w 1794783"/>
              <a:gd name="connsiteY36" fmla="*/ 158297 h 472622"/>
              <a:gd name="connsiteX37" fmla="*/ 1690008 w 1794783"/>
              <a:gd name="connsiteY37" fmla="*/ 124959 h 472622"/>
              <a:gd name="connsiteX38" fmla="*/ 1761445 w 1794783"/>
              <a:gd name="connsiteY38" fmla="*/ 96384 h 472622"/>
              <a:gd name="connsiteX39" fmla="*/ 1670958 w 1794783"/>
              <a:gd name="connsiteY39" fmla="*/ 67809 h 472622"/>
              <a:gd name="connsiteX40" fmla="*/ 1728108 w 1794783"/>
              <a:gd name="connsiteY40" fmla="*/ 10659 h 472622"/>
              <a:gd name="connsiteX41" fmla="*/ 1715030 w 1794783"/>
              <a:gd name="connsiteY41" fmla="*/ 13677 h 47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794783" h="472622">
                <a:moveTo>
                  <a:pt x="1732869" y="0"/>
                </a:moveTo>
                <a:lnTo>
                  <a:pt x="1513794" y="4763"/>
                </a:lnTo>
                <a:lnTo>
                  <a:pt x="1513661" y="5896"/>
                </a:lnTo>
                <a:lnTo>
                  <a:pt x="281122" y="5896"/>
                </a:lnTo>
                <a:lnTo>
                  <a:pt x="280989" y="4763"/>
                </a:lnTo>
                <a:lnTo>
                  <a:pt x="61914" y="0"/>
                </a:lnTo>
                <a:lnTo>
                  <a:pt x="79753" y="13677"/>
                </a:lnTo>
                <a:lnTo>
                  <a:pt x="66675" y="10659"/>
                </a:lnTo>
                <a:lnTo>
                  <a:pt x="123825" y="67809"/>
                </a:lnTo>
                <a:lnTo>
                  <a:pt x="33338" y="96384"/>
                </a:lnTo>
                <a:lnTo>
                  <a:pt x="104775" y="124959"/>
                </a:lnTo>
                <a:lnTo>
                  <a:pt x="33338" y="158297"/>
                </a:lnTo>
                <a:lnTo>
                  <a:pt x="100013" y="196397"/>
                </a:lnTo>
                <a:lnTo>
                  <a:pt x="28575" y="215447"/>
                </a:lnTo>
                <a:lnTo>
                  <a:pt x="123825" y="263072"/>
                </a:lnTo>
                <a:lnTo>
                  <a:pt x="0" y="277359"/>
                </a:lnTo>
                <a:lnTo>
                  <a:pt x="123825" y="329747"/>
                </a:lnTo>
                <a:lnTo>
                  <a:pt x="28575" y="382134"/>
                </a:lnTo>
                <a:lnTo>
                  <a:pt x="119063" y="401184"/>
                </a:lnTo>
                <a:lnTo>
                  <a:pt x="14288" y="434522"/>
                </a:lnTo>
                <a:lnTo>
                  <a:pt x="133350" y="453572"/>
                </a:lnTo>
                <a:lnTo>
                  <a:pt x="19050" y="472622"/>
                </a:lnTo>
                <a:lnTo>
                  <a:pt x="142649" y="467868"/>
                </a:lnTo>
                <a:lnTo>
                  <a:pt x="142649" y="470354"/>
                </a:lnTo>
                <a:lnTo>
                  <a:pt x="1652134" y="470354"/>
                </a:lnTo>
                <a:lnTo>
                  <a:pt x="1652134" y="467868"/>
                </a:lnTo>
                <a:lnTo>
                  <a:pt x="1775733" y="472622"/>
                </a:lnTo>
                <a:lnTo>
                  <a:pt x="1661433" y="453572"/>
                </a:lnTo>
                <a:lnTo>
                  <a:pt x="1780495" y="434522"/>
                </a:lnTo>
                <a:lnTo>
                  <a:pt x="1675720" y="401184"/>
                </a:lnTo>
                <a:lnTo>
                  <a:pt x="1766208" y="382134"/>
                </a:lnTo>
                <a:lnTo>
                  <a:pt x="1670958" y="329747"/>
                </a:lnTo>
                <a:lnTo>
                  <a:pt x="1794783" y="277359"/>
                </a:lnTo>
                <a:lnTo>
                  <a:pt x="1670958" y="263072"/>
                </a:lnTo>
                <a:lnTo>
                  <a:pt x="1766208" y="215447"/>
                </a:lnTo>
                <a:lnTo>
                  <a:pt x="1694770" y="196397"/>
                </a:lnTo>
                <a:lnTo>
                  <a:pt x="1761445" y="158297"/>
                </a:lnTo>
                <a:lnTo>
                  <a:pt x="1690008" y="124959"/>
                </a:lnTo>
                <a:lnTo>
                  <a:pt x="1761445" y="96384"/>
                </a:lnTo>
                <a:lnTo>
                  <a:pt x="1670958" y="67809"/>
                </a:lnTo>
                <a:lnTo>
                  <a:pt x="1728108" y="10659"/>
                </a:lnTo>
                <a:lnTo>
                  <a:pt x="1715030" y="13677"/>
                </a:lnTo>
                <a:close/>
              </a:path>
            </a:pathLst>
          </a:custGeom>
          <a:solidFill>
            <a:srgbClr val="F19999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01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7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7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7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3" grpId="0" animBg="1"/>
      <p:bldP spid="4" grpId="0" animBg="1"/>
      <p:bldP spid="5" grpId="0" animBg="1"/>
      <p:bldP spid="12" grpId="0"/>
      <p:bldP spid="13" grpId="0"/>
      <p:bldP spid="14" grpId="0"/>
      <p:bldP spid="15" grpId="0"/>
      <p:bldP spid="16" grpId="0"/>
      <p:bldP spid="17" grpId="0"/>
      <p:bldP spid="21" grpId="0" animBg="1"/>
      <p:bldP spid="22" grpId="0" animBg="1"/>
      <p:bldP spid="23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MH_Other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1805303" flipH="1">
            <a:off x="1237096" y="2250373"/>
            <a:ext cx="781616" cy="673687"/>
          </a:xfrm>
          <a:prstGeom prst="triangle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MH_Other_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22598" y="1902214"/>
            <a:ext cx="1039252" cy="1197665"/>
          </a:xfrm>
          <a:custGeom>
            <a:avLst/>
            <a:gdLst>
              <a:gd name="T0" fmla="*/ 477 w 1030516"/>
              <a:gd name="T1" fmla="*/ 0 h 1186577"/>
              <a:gd name="T2" fmla="*/ 678091 w 1030516"/>
              <a:gd name="T3" fmla="*/ 389224 h 1186577"/>
              <a:gd name="T4" fmla="*/ 0 w 1030516"/>
              <a:gd name="T5" fmla="*/ 783469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 anchor="ctr"/>
          <a:lstStyle>
            <a:lvl1pPr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9pPr>
          </a:lstStyle>
          <a:p>
            <a:pPr algn="ctr" eaLnBrk="1" hangingPunct="1"/>
            <a:r>
              <a:rPr lang="en-US" altLang="zh-CN" sz="2800" dirty="0" smtClean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A</a:t>
            </a:r>
            <a:endParaRPr lang="zh-CN" altLang="en-US" sz="28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16" name="MH_SubTitle_1"/>
          <p:cNvSpPr/>
          <p:nvPr>
            <p:custDataLst>
              <p:tags r:id="rId3"/>
            </p:custDataLst>
          </p:nvPr>
        </p:nvSpPr>
        <p:spPr>
          <a:xfrm>
            <a:off x="1856818" y="2260817"/>
            <a:ext cx="2480629" cy="1287276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lvl="0" defTabSz="121917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7" name="MH_Other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1805303" flipH="1">
            <a:off x="1585254" y="3940682"/>
            <a:ext cx="781616" cy="673686"/>
          </a:xfrm>
          <a:prstGeom prst="triangle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MH_Other_4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969014" y="3594265"/>
            <a:ext cx="1039253" cy="1195924"/>
          </a:xfrm>
          <a:custGeom>
            <a:avLst/>
            <a:gdLst>
              <a:gd name="T0" fmla="*/ 666 w 1030516"/>
              <a:gd name="T1" fmla="*/ 0 h 1186577"/>
              <a:gd name="T2" fmla="*/ 947884 w 1030516"/>
              <a:gd name="T3" fmla="*/ 542219 h 1186577"/>
              <a:gd name="T4" fmla="*/ 0 w 1030516"/>
              <a:gd name="T5" fmla="*/ 1091432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3"/>
          </a:solidFill>
          <a:ln w="19050">
            <a:noFill/>
            <a:miter lim="800000"/>
            <a:headEnd/>
            <a:tailEnd/>
          </a:ln>
        </p:spPr>
        <p:txBody>
          <a:bodyPr rIns="4320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800" dirty="0" smtClean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C</a:t>
            </a:r>
            <a:endParaRPr lang="zh-CN" altLang="en-US" sz="28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19" name="MH_SubTitle_3"/>
          <p:cNvSpPr/>
          <p:nvPr>
            <p:custDataLst>
              <p:tags r:id="rId6"/>
            </p:custDataLst>
          </p:nvPr>
        </p:nvSpPr>
        <p:spPr>
          <a:xfrm>
            <a:off x="2203237" y="3951126"/>
            <a:ext cx="2480628" cy="1278073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defTabSz="1219170"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0" name="MH_Other_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1805303" flipH="1">
            <a:off x="5518939" y="3094657"/>
            <a:ext cx="781616" cy="673686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MH_Other_6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4904441" y="2748239"/>
            <a:ext cx="1039252" cy="1197665"/>
          </a:xfrm>
          <a:custGeom>
            <a:avLst/>
            <a:gdLst>
              <a:gd name="T0" fmla="*/ 477 w 1030516"/>
              <a:gd name="T1" fmla="*/ 0 h 1186577"/>
              <a:gd name="T2" fmla="*/ 678091 w 1030516"/>
              <a:gd name="T3" fmla="*/ 389224 h 1186577"/>
              <a:gd name="T4" fmla="*/ 0 w 1030516"/>
              <a:gd name="T5" fmla="*/ 783469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32000" anchor="ctr"/>
          <a:lstStyle>
            <a:lvl1pPr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9pPr>
          </a:lstStyle>
          <a:p>
            <a:pPr algn="ctr" eaLnBrk="1" hangingPunct="1"/>
            <a:r>
              <a:rPr lang="en-US" altLang="zh-CN" sz="2800" dirty="0" smtClean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B</a:t>
            </a:r>
            <a:endParaRPr lang="zh-CN" altLang="en-US" sz="28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22" name="MH_SubTitle_2"/>
          <p:cNvSpPr/>
          <p:nvPr>
            <p:custDataLst>
              <p:tags r:id="rId9"/>
            </p:custDataLst>
          </p:nvPr>
        </p:nvSpPr>
        <p:spPr>
          <a:xfrm>
            <a:off x="6136921" y="3106842"/>
            <a:ext cx="2480628" cy="117300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defTabSz="1219170"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3" name="MH_Other_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1805303" flipH="1">
            <a:off x="5865358" y="4784965"/>
            <a:ext cx="781615" cy="675427"/>
          </a:xfrm>
          <a:prstGeom prst="triangle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MH_Other_8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250857" y="4438548"/>
            <a:ext cx="1039253" cy="1197665"/>
          </a:xfrm>
          <a:custGeom>
            <a:avLst/>
            <a:gdLst>
              <a:gd name="T0" fmla="*/ 666 w 1030516"/>
              <a:gd name="T1" fmla="*/ 0 h 1186577"/>
              <a:gd name="T2" fmla="*/ 947884 w 1030516"/>
              <a:gd name="T3" fmla="*/ 542219 h 1186577"/>
              <a:gd name="T4" fmla="*/ 0 w 1030516"/>
              <a:gd name="T5" fmla="*/ 1091432 h 1186577"/>
              <a:gd name="T6" fmla="*/ 0 60000 65536"/>
              <a:gd name="T7" fmla="*/ 0 60000 65536"/>
              <a:gd name="T8" fmla="*/ 0 60000 65536"/>
              <a:gd name="T9" fmla="*/ 0 w 1030516"/>
              <a:gd name="T10" fmla="*/ 0 h 1186577"/>
              <a:gd name="T11" fmla="*/ 1030516 w 1030516"/>
              <a:gd name="T12" fmla="*/ 1186577 h 118657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30516" h="1186577">
                <a:moveTo>
                  <a:pt x="724" y="0"/>
                </a:moveTo>
                <a:lnTo>
                  <a:pt x="1030516" y="589487"/>
                </a:lnTo>
                <a:lnTo>
                  <a:pt x="0" y="1186577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4"/>
          </a:solidFill>
          <a:ln w="19050">
            <a:noFill/>
            <a:miter lim="800000"/>
            <a:headEnd/>
            <a:tailEnd/>
          </a:ln>
        </p:spPr>
        <p:txBody>
          <a:bodyPr rIns="4320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800" dirty="0" smtClean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C</a:t>
            </a:r>
            <a:endParaRPr lang="zh-CN" altLang="en-US" sz="280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25" name="MH_SubTitle_4"/>
          <p:cNvSpPr/>
          <p:nvPr>
            <p:custDataLst>
              <p:tags r:id="rId12"/>
            </p:custDataLst>
          </p:nvPr>
        </p:nvSpPr>
        <p:spPr>
          <a:xfrm>
            <a:off x="6483337" y="4797151"/>
            <a:ext cx="2480629" cy="1168363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defTabSz="1219170">
              <a:lnSpc>
                <a:spcPct val="150000"/>
              </a:lnSpc>
            </a:pPr>
            <a:r>
              <a:rPr lang="zh-CN" altLang="en-US" sz="16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867" y="1127267"/>
            <a:ext cx="3214193" cy="49339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82" y="5850538"/>
            <a:ext cx="1496963" cy="100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8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5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1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1494486" y="1868976"/>
            <a:ext cx="4118464" cy="4118464"/>
          </a:xfrm>
          <a:prstGeom prst="ellipse">
            <a:avLst/>
          </a:prstGeom>
          <a:solidFill>
            <a:schemeClr val="bg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387393" y="1774239"/>
            <a:ext cx="4334981" cy="4334981"/>
          </a:xfrm>
          <a:prstGeom prst="ellipse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986909" y="2227860"/>
            <a:ext cx="1382734" cy="1382734"/>
            <a:chOff x="1010426" y="1671943"/>
            <a:chExt cx="1382734" cy="1382734"/>
          </a:xfrm>
        </p:grpSpPr>
        <p:grpSp>
          <p:nvGrpSpPr>
            <p:cNvPr id="6" name="组合 5"/>
            <p:cNvGrpSpPr/>
            <p:nvPr/>
          </p:nvGrpSpPr>
          <p:grpSpPr>
            <a:xfrm>
              <a:off x="1010426" y="1671943"/>
              <a:ext cx="1382734" cy="1382734"/>
              <a:chOff x="5533163" y="1969001"/>
              <a:chExt cx="1382734" cy="1382734"/>
            </a:xfrm>
            <a:effectLst>
              <a:outerShdw blurRad="228600" dist="165100" dir="5400000" sx="86000" sy="86000" algn="ctr" rotWithShape="0">
                <a:srgbClr val="000000">
                  <a:alpha val="39000"/>
                </a:srgbClr>
              </a:outerShdw>
            </a:effectLst>
          </p:grpSpPr>
          <p:sp>
            <p:nvSpPr>
              <p:cNvPr id="8" name="椭圆 7"/>
              <p:cNvSpPr/>
              <p:nvPr/>
            </p:nvSpPr>
            <p:spPr>
              <a:xfrm>
                <a:off x="5533163" y="1969001"/>
                <a:ext cx="1382734" cy="138273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5595265" y="2031103"/>
                <a:ext cx="1258530" cy="1258530"/>
              </a:xfrm>
              <a:prstGeom prst="ellipse">
                <a:avLst/>
              </a:prstGeom>
              <a:solidFill>
                <a:srgbClr val="FFC000"/>
              </a:solidFill>
              <a:ln w="190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TextBox 18"/>
            <p:cNvSpPr txBox="1"/>
            <p:nvPr/>
          </p:nvSpPr>
          <p:spPr>
            <a:xfrm>
              <a:off x="1261041" y="1908107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</p:grpSp>
      <p:sp>
        <p:nvSpPr>
          <p:cNvPr id="47" name="矩形 46"/>
          <p:cNvSpPr/>
          <p:nvPr/>
        </p:nvSpPr>
        <p:spPr>
          <a:xfrm>
            <a:off x="2598751" y="2742658"/>
            <a:ext cx="2349840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571988" y="3184423"/>
            <a:ext cx="1862063" cy="1142683"/>
            <a:chOff x="8726219" y="-661205"/>
            <a:chExt cx="2154936" cy="1322409"/>
          </a:xfrm>
        </p:grpSpPr>
        <p:sp>
          <p:nvSpPr>
            <p:cNvPr id="50" name="任意多边形 49"/>
            <p:cNvSpPr/>
            <p:nvPr/>
          </p:nvSpPr>
          <p:spPr>
            <a:xfrm rot="21387068">
              <a:off x="8737941" y="-661205"/>
              <a:ext cx="2143214" cy="1322408"/>
            </a:xfrm>
            <a:custGeom>
              <a:avLst/>
              <a:gdLst>
                <a:gd name="connsiteX0" fmla="*/ 948690 w 2148840"/>
                <a:gd name="connsiteY0" fmla="*/ 0 h 1325880"/>
                <a:gd name="connsiteX1" fmla="*/ 1264643 w 2148840"/>
                <a:gd name="connsiteY1" fmla="*/ 209428 h 1325880"/>
                <a:gd name="connsiteX2" fmla="*/ 1272463 w 2148840"/>
                <a:gd name="connsiteY2" fmla="*/ 234618 h 1325880"/>
                <a:gd name="connsiteX3" fmla="*/ 1318138 w 2148840"/>
                <a:gd name="connsiteY3" fmla="*/ 209827 h 1325880"/>
                <a:gd name="connsiteX4" fmla="*/ 1451610 w 2148840"/>
                <a:gd name="connsiteY4" fmla="*/ 182880 h 1325880"/>
                <a:gd name="connsiteX5" fmla="*/ 1735948 w 2148840"/>
                <a:gd name="connsiteY5" fmla="*/ 334061 h 1325880"/>
                <a:gd name="connsiteX6" fmla="*/ 1754729 w 2148840"/>
                <a:gd name="connsiteY6" fmla="*/ 368663 h 1325880"/>
                <a:gd name="connsiteX7" fmla="*/ 1811161 w 2148840"/>
                <a:gd name="connsiteY7" fmla="*/ 374352 h 1325880"/>
                <a:gd name="connsiteX8" fmla="*/ 2148840 w 2148840"/>
                <a:gd name="connsiteY8" fmla="*/ 788670 h 1325880"/>
                <a:gd name="connsiteX9" fmla="*/ 1725930 w 2148840"/>
                <a:gd name="connsiteY9" fmla="*/ 1211580 h 1325880"/>
                <a:gd name="connsiteX10" fmla="*/ 1489477 w 2148840"/>
                <a:gd name="connsiteY10" fmla="*/ 1139354 h 1325880"/>
                <a:gd name="connsiteX11" fmla="*/ 1436947 w 2148840"/>
                <a:gd name="connsiteY11" fmla="*/ 1096013 h 1325880"/>
                <a:gd name="connsiteX12" fmla="*/ 1420223 w 2148840"/>
                <a:gd name="connsiteY12" fmla="*/ 1126825 h 1325880"/>
                <a:gd name="connsiteX13" fmla="*/ 1045845 w 2148840"/>
                <a:gd name="connsiteY13" fmla="*/ 1325880 h 1325880"/>
                <a:gd name="connsiteX14" fmla="*/ 726597 w 2148840"/>
                <a:gd name="connsiteY14" fmla="*/ 1193643 h 1325880"/>
                <a:gd name="connsiteX15" fmla="*/ 677235 w 2148840"/>
                <a:gd name="connsiteY15" fmla="*/ 1133816 h 1325880"/>
                <a:gd name="connsiteX16" fmla="*/ 643102 w 2148840"/>
                <a:gd name="connsiteY16" fmla="*/ 1152342 h 1325880"/>
                <a:gd name="connsiteX17" fmla="*/ 462915 w 2148840"/>
                <a:gd name="connsiteY17" fmla="*/ 1188720 h 1325880"/>
                <a:gd name="connsiteX18" fmla="*/ 0 w 2148840"/>
                <a:gd name="connsiteY18" fmla="*/ 725805 h 1325880"/>
                <a:gd name="connsiteX19" fmla="*/ 462915 w 2148840"/>
                <a:gd name="connsiteY19" fmla="*/ 262890 h 1325880"/>
                <a:gd name="connsiteX20" fmla="*/ 556209 w 2148840"/>
                <a:gd name="connsiteY20" fmla="*/ 272295 h 1325880"/>
                <a:gd name="connsiteX21" fmla="*/ 611187 w 2148840"/>
                <a:gd name="connsiteY21" fmla="*/ 289361 h 1325880"/>
                <a:gd name="connsiteX22" fmla="*/ 612757 w 2148840"/>
                <a:gd name="connsiteY22" fmla="*/ 273794 h 1325880"/>
                <a:gd name="connsiteX23" fmla="*/ 948690 w 2148840"/>
                <a:gd name="connsiteY23" fmla="*/ 0 h 132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48840" h="1325880">
                  <a:moveTo>
                    <a:pt x="948690" y="0"/>
                  </a:moveTo>
                  <a:cubicBezTo>
                    <a:pt x="1090723" y="0"/>
                    <a:pt x="1212588" y="86356"/>
                    <a:pt x="1264643" y="209428"/>
                  </a:cubicBezTo>
                  <a:lnTo>
                    <a:pt x="1272463" y="234618"/>
                  </a:lnTo>
                  <a:lnTo>
                    <a:pt x="1318138" y="209827"/>
                  </a:lnTo>
                  <a:cubicBezTo>
                    <a:pt x="1359162" y="192475"/>
                    <a:pt x="1404265" y="182880"/>
                    <a:pt x="1451610" y="182880"/>
                  </a:cubicBezTo>
                  <a:cubicBezTo>
                    <a:pt x="1569971" y="182880"/>
                    <a:pt x="1674326" y="242849"/>
                    <a:pt x="1735948" y="334061"/>
                  </a:cubicBezTo>
                  <a:lnTo>
                    <a:pt x="1754729" y="368663"/>
                  </a:lnTo>
                  <a:lnTo>
                    <a:pt x="1811161" y="374352"/>
                  </a:lnTo>
                  <a:cubicBezTo>
                    <a:pt x="2003874" y="413787"/>
                    <a:pt x="2148840" y="584299"/>
                    <a:pt x="2148840" y="788670"/>
                  </a:cubicBezTo>
                  <a:cubicBezTo>
                    <a:pt x="2148840" y="1022237"/>
                    <a:pt x="1959497" y="1211580"/>
                    <a:pt x="1725930" y="1211580"/>
                  </a:cubicBezTo>
                  <a:cubicBezTo>
                    <a:pt x="1638342" y="1211580"/>
                    <a:pt x="1556974" y="1184954"/>
                    <a:pt x="1489477" y="1139354"/>
                  </a:cubicBezTo>
                  <a:lnTo>
                    <a:pt x="1436947" y="1096013"/>
                  </a:lnTo>
                  <a:lnTo>
                    <a:pt x="1420223" y="1126825"/>
                  </a:lnTo>
                  <a:cubicBezTo>
                    <a:pt x="1339088" y="1246920"/>
                    <a:pt x="1201688" y="1325880"/>
                    <a:pt x="1045845" y="1325880"/>
                  </a:cubicBezTo>
                  <a:cubicBezTo>
                    <a:pt x="921171" y="1325880"/>
                    <a:pt x="808300" y="1275346"/>
                    <a:pt x="726597" y="1193643"/>
                  </a:cubicBezTo>
                  <a:lnTo>
                    <a:pt x="677235" y="1133816"/>
                  </a:lnTo>
                  <a:lnTo>
                    <a:pt x="643102" y="1152342"/>
                  </a:lnTo>
                  <a:cubicBezTo>
                    <a:pt x="587720" y="1175767"/>
                    <a:pt x="526830" y="1188720"/>
                    <a:pt x="462915" y="1188720"/>
                  </a:cubicBezTo>
                  <a:cubicBezTo>
                    <a:pt x="207254" y="1188720"/>
                    <a:pt x="0" y="981466"/>
                    <a:pt x="0" y="725805"/>
                  </a:cubicBezTo>
                  <a:cubicBezTo>
                    <a:pt x="0" y="470144"/>
                    <a:pt x="207254" y="262890"/>
                    <a:pt x="462915" y="262890"/>
                  </a:cubicBezTo>
                  <a:cubicBezTo>
                    <a:pt x="494873" y="262890"/>
                    <a:pt x="526074" y="266128"/>
                    <a:pt x="556209" y="272295"/>
                  </a:cubicBezTo>
                  <a:lnTo>
                    <a:pt x="611187" y="289361"/>
                  </a:lnTo>
                  <a:lnTo>
                    <a:pt x="612757" y="273794"/>
                  </a:lnTo>
                  <a:cubicBezTo>
                    <a:pt x="644731" y="117540"/>
                    <a:pt x="782984" y="0"/>
                    <a:pt x="948690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91F0FD"/>
              </a:solidFill>
            </a:ln>
            <a:effectLst>
              <a:outerShdw blurRad="215900" dist="76200" dir="66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rot="21387068">
              <a:off x="8726219" y="-661204"/>
              <a:ext cx="2143214" cy="1322408"/>
            </a:xfrm>
            <a:custGeom>
              <a:avLst/>
              <a:gdLst>
                <a:gd name="connsiteX0" fmla="*/ 948690 w 2148840"/>
                <a:gd name="connsiteY0" fmla="*/ 0 h 1325880"/>
                <a:gd name="connsiteX1" fmla="*/ 1264643 w 2148840"/>
                <a:gd name="connsiteY1" fmla="*/ 209428 h 1325880"/>
                <a:gd name="connsiteX2" fmla="*/ 1272463 w 2148840"/>
                <a:gd name="connsiteY2" fmla="*/ 234618 h 1325880"/>
                <a:gd name="connsiteX3" fmla="*/ 1318138 w 2148840"/>
                <a:gd name="connsiteY3" fmla="*/ 209827 h 1325880"/>
                <a:gd name="connsiteX4" fmla="*/ 1451610 w 2148840"/>
                <a:gd name="connsiteY4" fmla="*/ 182880 h 1325880"/>
                <a:gd name="connsiteX5" fmla="*/ 1735948 w 2148840"/>
                <a:gd name="connsiteY5" fmla="*/ 334061 h 1325880"/>
                <a:gd name="connsiteX6" fmla="*/ 1754729 w 2148840"/>
                <a:gd name="connsiteY6" fmla="*/ 368663 h 1325880"/>
                <a:gd name="connsiteX7" fmla="*/ 1811161 w 2148840"/>
                <a:gd name="connsiteY7" fmla="*/ 374352 h 1325880"/>
                <a:gd name="connsiteX8" fmla="*/ 2148840 w 2148840"/>
                <a:gd name="connsiteY8" fmla="*/ 788670 h 1325880"/>
                <a:gd name="connsiteX9" fmla="*/ 1725930 w 2148840"/>
                <a:gd name="connsiteY9" fmla="*/ 1211580 h 1325880"/>
                <a:gd name="connsiteX10" fmla="*/ 1489477 w 2148840"/>
                <a:gd name="connsiteY10" fmla="*/ 1139354 h 1325880"/>
                <a:gd name="connsiteX11" fmla="*/ 1436947 w 2148840"/>
                <a:gd name="connsiteY11" fmla="*/ 1096013 h 1325880"/>
                <a:gd name="connsiteX12" fmla="*/ 1420223 w 2148840"/>
                <a:gd name="connsiteY12" fmla="*/ 1126825 h 1325880"/>
                <a:gd name="connsiteX13" fmla="*/ 1045845 w 2148840"/>
                <a:gd name="connsiteY13" fmla="*/ 1325880 h 1325880"/>
                <a:gd name="connsiteX14" fmla="*/ 726597 w 2148840"/>
                <a:gd name="connsiteY14" fmla="*/ 1193643 h 1325880"/>
                <a:gd name="connsiteX15" fmla="*/ 677235 w 2148840"/>
                <a:gd name="connsiteY15" fmla="*/ 1133816 h 1325880"/>
                <a:gd name="connsiteX16" fmla="*/ 643102 w 2148840"/>
                <a:gd name="connsiteY16" fmla="*/ 1152342 h 1325880"/>
                <a:gd name="connsiteX17" fmla="*/ 462915 w 2148840"/>
                <a:gd name="connsiteY17" fmla="*/ 1188720 h 1325880"/>
                <a:gd name="connsiteX18" fmla="*/ 0 w 2148840"/>
                <a:gd name="connsiteY18" fmla="*/ 725805 h 1325880"/>
                <a:gd name="connsiteX19" fmla="*/ 462915 w 2148840"/>
                <a:gd name="connsiteY19" fmla="*/ 262890 h 1325880"/>
                <a:gd name="connsiteX20" fmla="*/ 556209 w 2148840"/>
                <a:gd name="connsiteY20" fmla="*/ 272295 h 1325880"/>
                <a:gd name="connsiteX21" fmla="*/ 611187 w 2148840"/>
                <a:gd name="connsiteY21" fmla="*/ 289361 h 1325880"/>
                <a:gd name="connsiteX22" fmla="*/ 612757 w 2148840"/>
                <a:gd name="connsiteY22" fmla="*/ 273794 h 1325880"/>
                <a:gd name="connsiteX23" fmla="*/ 948690 w 2148840"/>
                <a:gd name="connsiteY23" fmla="*/ 0 h 132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48840" h="1325880">
                  <a:moveTo>
                    <a:pt x="948690" y="0"/>
                  </a:moveTo>
                  <a:cubicBezTo>
                    <a:pt x="1090723" y="0"/>
                    <a:pt x="1212588" y="86356"/>
                    <a:pt x="1264643" y="209428"/>
                  </a:cubicBezTo>
                  <a:lnTo>
                    <a:pt x="1272463" y="234618"/>
                  </a:lnTo>
                  <a:lnTo>
                    <a:pt x="1318138" y="209827"/>
                  </a:lnTo>
                  <a:cubicBezTo>
                    <a:pt x="1359162" y="192475"/>
                    <a:pt x="1404265" y="182880"/>
                    <a:pt x="1451610" y="182880"/>
                  </a:cubicBezTo>
                  <a:cubicBezTo>
                    <a:pt x="1569971" y="182880"/>
                    <a:pt x="1674326" y="242849"/>
                    <a:pt x="1735948" y="334061"/>
                  </a:cubicBezTo>
                  <a:lnTo>
                    <a:pt x="1754729" y="368663"/>
                  </a:lnTo>
                  <a:lnTo>
                    <a:pt x="1811161" y="374352"/>
                  </a:lnTo>
                  <a:cubicBezTo>
                    <a:pt x="2003874" y="413787"/>
                    <a:pt x="2148840" y="584299"/>
                    <a:pt x="2148840" y="788670"/>
                  </a:cubicBezTo>
                  <a:cubicBezTo>
                    <a:pt x="2148840" y="1022237"/>
                    <a:pt x="1959497" y="1211580"/>
                    <a:pt x="1725930" y="1211580"/>
                  </a:cubicBezTo>
                  <a:cubicBezTo>
                    <a:pt x="1638342" y="1211580"/>
                    <a:pt x="1556974" y="1184954"/>
                    <a:pt x="1489477" y="1139354"/>
                  </a:cubicBezTo>
                  <a:lnTo>
                    <a:pt x="1436947" y="1096013"/>
                  </a:lnTo>
                  <a:lnTo>
                    <a:pt x="1420223" y="1126825"/>
                  </a:lnTo>
                  <a:cubicBezTo>
                    <a:pt x="1339088" y="1246920"/>
                    <a:pt x="1201688" y="1325880"/>
                    <a:pt x="1045845" y="1325880"/>
                  </a:cubicBezTo>
                  <a:cubicBezTo>
                    <a:pt x="921171" y="1325880"/>
                    <a:pt x="808300" y="1275346"/>
                    <a:pt x="726597" y="1193643"/>
                  </a:cubicBezTo>
                  <a:lnTo>
                    <a:pt x="677235" y="1133816"/>
                  </a:lnTo>
                  <a:lnTo>
                    <a:pt x="643102" y="1152342"/>
                  </a:lnTo>
                  <a:cubicBezTo>
                    <a:pt x="587720" y="1175767"/>
                    <a:pt x="526830" y="1188720"/>
                    <a:pt x="462915" y="1188720"/>
                  </a:cubicBezTo>
                  <a:cubicBezTo>
                    <a:pt x="207254" y="1188720"/>
                    <a:pt x="0" y="981466"/>
                    <a:pt x="0" y="725805"/>
                  </a:cubicBezTo>
                  <a:cubicBezTo>
                    <a:pt x="0" y="470144"/>
                    <a:pt x="207254" y="262890"/>
                    <a:pt x="462915" y="262890"/>
                  </a:cubicBezTo>
                  <a:cubicBezTo>
                    <a:pt x="494873" y="262890"/>
                    <a:pt x="526074" y="266128"/>
                    <a:pt x="556209" y="272295"/>
                  </a:cubicBezTo>
                  <a:lnTo>
                    <a:pt x="611187" y="289361"/>
                  </a:lnTo>
                  <a:lnTo>
                    <a:pt x="612757" y="273794"/>
                  </a:lnTo>
                  <a:cubicBezTo>
                    <a:pt x="644731" y="117540"/>
                    <a:pt x="782984" y="0"/>
                    <a:pt x="948690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91F0FD"/>
              </a:solidFill>
            </a:ln>
            <a:effectLst>
              <a:innerShdw blurRad="355600" dist="114300" dir="3600000">
                <a:srgbClr val="19B4C9">
                  <a:alpha val="32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 rot="19652793">
            <a:off x="5233997" y="3054565"/>
            <a:ext cx="601603" cy="609821"/>
            <a:chOff x="2817684" y="410418"/>
            <a:chExt cx="604235" cy="612489"/>
          </a:xfrm>
        </p:grpSpPr>
        <p:grpSp>
          <p:nvGrpSpPr>
            <p:cNvPr id="53" name="组合 52"/>
            <p:cNvGrpSpPr/>
            <p:nvPr/>
          </p:nvGrpSpPr>
          <p:grpSpPr>
            <a:xfrm rot="21335217">
              <a:off x="2817684" y="410418"/>
              <a:ext cx="604235" cy="612489"/>
              <a:chOff x="7973451" y="5027358"/>
              <a:chExt cx="1573291" cy="1594779"/>
            </a:xfrm>
          </p:grpSpPr>
          <p:sp>
            <p:nvSpPr>
              <p:cNvPr id="55" name="五角星 2"/>
              <p:cNvSpPr/>
              <p:nvPr/>
            </p:nvSpPr>
            <p:spPr>
              <a:xfrm rot="20480842">
                <a:off x="7975659" y="5027358"/>
                <a:ext cx="1571083" cy="1580289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C4EF39"/>
              </a:solidFill>
              <a:ln w="63500">
                <a:noFill/>
              </a:ln>
              <a:effectLst>
                <a:outerShdw blurRad="190500" dist="63500" dir="5400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-25000"/>
              </a:p>
            </p:txBody>
          </p:sp>
          <p:sp>
            <p:nvSpPr>
              <p:cNvPr id="56" name="五角星 2"/>
              <p:cNvSpPr/>
              <p:nvPr/>
            </p:nvSpPr>
            <p:spPr>
              <a:xfrm rot="20480842">
                <a:off x="7973451" y="5041848"/>
                <a:ext cx="1571083" cy="1580289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8FA7"/>
              </a:solidFill>
              <a:ln w="25400">
                <a:solidFill>
                  <a:schemeClr val="bg1"/>
                </a:solidFill>
              </a:ln>
              <a:effectLst>
                <a:innerShdw blurRad="368300">
                  <a:srgbClr val="FF3B65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aseline="-25000"/>
              </a:p>
            </p:txBody>
          </p:sp>
        </p:grpSp>
        <p:sp>
          <p:nvSpPr>
            <p:cNvPr id="54" name="弧形 53"/>
            <p:cNvSpPr/>
            <p:nvPr/>
          </p:nvSpPr>
          <p:spPr>
            <a:xfrm rot="15881703">
              <a:off x="2988235" y="627531"/>
              <a:ext cx="197224" cy="197224"/>
            </a:xfrm>
            <a:prstGeom prst="arc">
              <a:avLst>
                <a:gd name="adj1" fmla="val 16200000"/>
                <a:gd name="adj2" fmla="val 20358260"/>
              </a:avLst>
            </a:prstGeom>
            <a:ln w="41275"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 rot="2224307">
            <a:off x="4532835" y="1952162"/>
            <a:ext cx="609094" cy="597894"/>
            <a:chOff x="10646778" y="4753862"/>
            <a:chExt cx="751521" cy="737702"/>
          </a:xfrm>
        </p:grpSpPr>
        <p:sp>
          <p:nvSpPr>
            <p:cNvPr id="58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60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FF00"/>
              </a:solidFill>
              <a:ln w="15875">
                <a:solidFill>
                  <a:srgbClr val="FFFF00"/>
                </a:solidFill>
              </a:ln>
              <a:effectLst>
                <a:innerShdw blurRad="292100">
                  <a:srgbClr val="FFC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 rot="920444">
            <a:off x="5296856" y="4265451"/>
            <a:ext cx="577446" cy="566828"/>
            <a:chOff x="10646778" y="4753862"/>
            <a:chExt cx="751521" cy="737702"/>
          </a:xfrm>
        </p:grpSpPr>
        <p:sp>
          <p:nvSpPr>
            <p:cNvPr id="70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72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64E4F2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00B0F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椭圆 1"/>
          <p:cNvSpPr/>
          <p:nvPr/>
        </p:nvSpPr>
        <p:spPr>
          <a:xfrm>
            <a:off x="6402370" y="1012719"/>
            <a:ext cx="2952328" cy="2952328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8543478" y="3478073"/>
            <a:ext cx="2952328" cy="2952328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084" y="4482174"/>
            <a:ext cx="727602" cy="141129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121" y="3734841"/>
            <a:ext cx="2395194" cy="23951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63" name="组合 62"/>
          <p:cNvGrpSpPr/>
          <p:nvPr/>
        </p:nvGrpSpPr>
        <p:grpSpPr>
          <a:xfrm rot="1562261">
            <a:off x="4490362" y="5210891"/>
            <a:ext cx="636949" cy="625237"/>
            <a:chOff x="10646778" y="4753862"/>
            <a:chExt cx="751521" cy="737702"/>
          </a:xfrm>
        </p:grpSpPr>
        <p:sp>
          <p:nvSpPr>
            <p:cNvPr id="64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66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8AFA4C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76CE0C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00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7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1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60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1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64" dur="1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5" dur="1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3" grpId="0" animBg="1"/>
          <p:bldP spid="4" grpId="0" animBg="1"/>
          <p:bldP spid="47" grpId="0"/>
          <p:bldP spid="2" grpId="0" animBg="1"/>
          <p:bldP spid="7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7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1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3" grpId="0" animBg="1"/>
          <p:bldP spid="4" grpId="0" animBg="1"/>
          <p:bldP spid="47" grpId="0"/>
          <p:bldP spid="2" grpId="0" animBg="1"/>
          <p:bldP spid="75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5849">
            <a:off x="-251797" y="-152251"/>
            <a:ext cx="2822197" cy="24416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9" r="63387" b="43217"/>
          <a:stretch/>
        </p:blipFill>
        <p:spPr>
          <a:xfrm>
            <a:off x="622598" y="971134"/>
            <a:ext cx="9286391" cy="549117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247334" y="4645479"/>
            <a:ext cx="804180" cy="374559"/>
            <a:chOff x="217691" y="6414967"/>
            <a:chExt cx="804180" cy="374559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" name="Group 4"/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7" name="Freeform 5"/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2" name="矩形 21"/>
          <p:cNvSpPr/>
          <p:nvPr/>
        </p:nvSpPr>
        <p:spPr>
          <a:xfrm>
            <a:off x="2611933" y="3315638"/>
            <a:ext cx="5854488" cy="86177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zh-CN" altLang="en-US" sz="5000" b="1" spc="50" dirty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添加目录</a:t>
            </a:r>
            <a:r>
              <a:rPr lang="zh-CN" altLang="en-US" sz="5000" b="1" spc="50" dirty="0" smtClean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标题</a:t>
            </a:r>
            <a:r>
              <a:rPr lang="en-US" altLang="zh-CN" sz="5000" b="1" spc="50" dirty="0" smtClean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3</a:t>
            </a:r>
            <a:r>
              <a:rPr lang="zh-CN" altLang="en-US" sz="5000" b="1" spc="50" dirty="0" smtClean="0">
                <a:ln w="11430"/>
                <a:solidFill>
                  <a:schemeClr val="accent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文本</a:t>
            </a:r>
            <a:endParaRPr lang="zh-CN" altLang="en-US" sz="5000" b="1" spc="50" dirty="0">
              <a:ln w="11430"/>
              <a:solidFill>
                <a:schemeClr val="accent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康方圆体W7(P)" pitchFamily="82" charset="-122"/>
              <a:ea typeface="华康方圆体W7(P)" pitchFamily="82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466421" y="-8855"/>
            <a:ext cx="3725579" cy="3725579"/>
            <a:chOff x="8466421" y="-8855"/>
            <a:chExt cx="3725579" cy="3725579"/>
          </a:xfrm>
        </p:grpSpPr>
        <p:grpSp>
          <p:nvGrpSpPr>
            <p:cNvPr id="66" name="组合 65"/>
            <p:cNvGrpSpPr/>
            <p:nvPr/>
          </p:nvGrpSpPr>
          <p:grpSpPr>
            <a:xfrm>
              <a:off x="8466421" y="-8855"/>
              <a:ext cx="3725579" cy="3725579"/>
              <a:chOff x="8466421" y="-8855"/>
              <a:chExt cx="3725579" cy="3725579"/>
            </a:xfrm>
          </p:grpSpPr>
          <p:sp>
            <p:nvSpPr>
              <p:cNvPr id="2" name="泪滴形 1"/>
              <p:cNvSpPr/>
              <p:nvPr/>
            </p:nvSpPr>
            <p:spPr>
              <a:xfrm>
                <a:off x="8466421" y="-8855"/>
                <a:ext cx="3725579" cy="3725579"/>
              </a:xfrm>
              <a:prstGeom prst="teardrop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文本框 13"/>
              <p:cNvSpPr txBox="1"/>
              <p:nvPr/>
            </p:nvSpPr>
            <p:spPr>
              <a:xfrm>
                <a:off x="8855555" y="668760"/>
                <a:ext cx="3256411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600" b="1" dirty="0" smtClean="0">
                    <a:solidFill>
                      <a:schemeClr val="bg1"/>
                    </a:solidFill>
                  </a:rPr>
                  <a:t>03</a:t>
                </a:r>
                <a:endParaRPr lang="zh-CN" altLang="en-US" sz="16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oup 4"/>
            <p:cNvGrpSpPr>
              <a:grpSpLocks noChangeAspect="1"/>
            </p:cNvGrpSpPr>
            <p:nvPr/>
          </p:nvGrpSpPr>
          <p:grpSpPr bwMode="auto">
            <a:xfrm>
              <a:off x="11087210" y="0"/>
              <a:ext cx="1061524" cy="1068554"/>
              <a:chOff x="3689" y="2008"/>
              <a:chExt cx="302" cy="304"/>
            </a:xfrm>
          </p:grpSpPr>
          <p:sp>
            <p:nvSpPr>
              <p:cNvPr id="24" name="Freeform 5"/>
              <p:cNvSpPr>
                <a:spLocks noEditPoints="1"/>
              </p:cNvSpPr>
              <p:nvPr/>
            </p:nvSpPr>
            <p:spPr bwMode="auto">
              <a:xfrm>
                <a:off x="3689" y="2047"/>
                <a:ext cx="138" cy="130"/>
              </a:xfrm>
              <a:custGeom>
                <a:avLst/>
                <a:gdLst>
                  <a:gd name="T0" fmla="*/ 46 w 57"/>
                  <a:gd name="T1" fmla="*/ 20 h 54"/>
                  <a:gd name="T2" fmla="*/ 38 w 57"/>
                  <a:gd name="T3" fmla="*/ 22 h 54"/>
                  <a:gd name="T4" fmla="*/ 43 w 57"/>
                  <a:gd name="T5" fmla="*/ 16 h 54"/>
                  <a:gd name="T6" fmla="*/ 43 w 57"/>
                  <a:gd name="T7" fmla="*/ 2 h 54"/>
                  <a:gd name="T8" fmla="*/ 31 w 57"/>
                  <a:gd name="T9" fmla="*/ 9 h 54"/>
                  <a:gd name="T10" fmla="*/ 29 w 57"/>
                  <a:gd name="T11" fmla="*/ 16 h 54"/>
                  <a:gd name="T12" fmla="*/ 26 w 57"/>
                  <a:gd name="T13" fmla="*/ 9 h 54"/>
                  <a:gd name="T14" fmla="*/ 14 w 57"/>
                  <a:gd name="T15" fmla="*/ 2 h 54"/>
                  <a:gd name="T16" fmla="*/ 14 w 57"/>
                  <a:gd name="T17" fmla="*/ 16 h 54"/>
                  <a:gd name="T18" fmla="*/ 19 w 57"/>
                  <a:gd name="T19" fmla="*/ 22 h 54"/>
                  <a:gd name="T20" fmla="*/ 12 w 57"/>
                  <a:gd name="T21" fmla="*/ 20 h 54"/>
                  <a:gd name="T22" fmla="*/ 0 w 57"/>
                  <a:gd name="T23" fmla="*/ 27 h 54"/>
                  <a:gd name="T24" fmla="*/ 12 w 57"/>
                  <a:gd name="T25" fmla="*/ 34 h 54"/>
                  <a:gd name="T26" fmla="*/ 19 w 57"/>
                  <a:gd name="T27" fmla="*/ 33 h 54"/>
                  <a:gd name="T28" fmla="*/ 14 w 57"/>
                  <a:gd name="T29" fmla="*/ 38 h 54"/>
                  <a:gd name="T30" fmla="*/ 14 w 57"/>
                  <a:gd name="T31" fmla="*/ 52 h 54"/>
                  <a:gd name="T32" fmla="*/ 26 w 57"/>
                  <a:gd name="T33" fmla="*/ 45 h 54"/>
                  <a:gd name="T34" fmla="*/ 29 w 57"/>
                  <a:gd name="T35" fmla="*/ 38 h 54"/>
                  <a:gd name="T36" fmla="*/ 31 w 57"/>
                  <a:gd name="T37" fmla="*/ 45 h 54"/>
                  <a:gd name="T38" fmla="*/ 43 w 57"/>
                  <a:gd name="T39" fmla="*/ 52 h 54"/>
                  <a:gd name="T40" fmla="*/ 43 w 57"/>
                  <a:gd name="T41" fmla="*/ 38 h 54"/>
                  <a:gd name="T42" fmla="*/ 38 w 57"/>
                  <a:gd name="T43" fmla="*/ 33 h 54"/>
                  <a:gd name="T44" fmla="*/ 46 w 57"/>
                  <a:gd name="T45" fmla="*/ 34 h 54"/>
                  <a:gd name="T46" fmla="*/ 57 w 57"/>
                  <a:gd name="T47" fmla="*/ 27 h 54"/>
                  <a:gd name="T48" fmla="*/ 46 w 57"/>
                  <a:gd name="T49" fmla="*/ 20 h 54"/>
                  <a:gd name="T50" fmla="*/ 32 w 57"/>
                  <a:gd name="T51" fmla="*/ 32 h 54"/>
                  <a:gd name="T52" fmla="*/ 24 w 57"/>
                  <a:gd name="T53" fmla="*/ 30 h 54"/>
                  <a:gd name="T54" fmla="*/ 26 w 57"/>
                  <a:gd name="T55" fmla="*/ 22 h 54"/>
                  <a:gd name="T56" fmla="*/ 34 w 57"/>
                  <a:gd name="T57" fmla="*/ 24 h 54"/>
                  <a:gd name="T58" fmla="*/ 32 w 57"/>
                  <a:gd name="T59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7" h="54">
                    <a:moveTo>
                      <a:pt x="46" y="20"/>
                    </a:moveTo>
                    <a:cubicBezTo>
                      <a:pt x="43" y="20"/>
                      <a:pt x="41" y="21"/>
                      <a:pt x="38" y="22"/>
                    </a:cubicBezTo>
                    <a:cubicBezTo>
                      <a:pt x="40" y="20"/>
                      <a:pt x="42" y="18"/>
                      <a:pt x="43" y="16"/>
                    </a:cubicBezTo>
                    <a:cubicBezTo>
                      <a:pt x="47" y="9"/>
                      <a:pt x="46" y="4"/>
                      <a:pt x="43" y="2"/>
                    </a:cubicBezTo>
                    <a:cubicBezTo>
                      <a:pt x="40" y="0"/>
                      <a:pt x="35" y="2"/>
                      <a:pt x="31" y="9"/>
                    </a:cubicBezTo>
                    <a:cubicBezTo>
                      <a:pt x="30" y="11"/>
                      <a:pt x="29" y="14"/>
                      <a:pt x="29" y="16"/>
                    </a:cubicBezTo>
                    <a:cubicBezTo>
                      <a:pt x="28" y="14"/>
                      <a:pt x="28" y="11"/>
                      <a:pt x="26" y="9"/>
                    </a:cubicBezTo>
                    <a:cubicBezTo>
                      <a:pt x="22" y="2"/>
                      <a:pt x="18" y="0"/>
                      <a:pt x="14" y="2"/>
                    </a:cubicBezTo>
                    <a:cubicBezTo>
                      <a:pt x="11" y="4"/>
                      <a:pt x="10" y="9"/>
                      <a:pt x="14" y="16"/>
                    </a:cubicBezTo>
                    <a:cubicBezTo>
                      <a:pt x="15" y="18"/>
                      <a:pt x="17" y="20"/>
                      <a:pt x="19" y="22"/>
                    </a:cubicBezTo>
                    <a:cubicBezTo>
                      <a:pt x="17" y="21"/>
                      <a:pt x="14" y="20"/>
                      <a:pt x="12" y="20"/>
                    </a:cubicBezTo>
                    <a:cubicBezTo>
                      <a:pt x="4" y="20"/>
                      <a:pt x="0" y="23"/>
                      <a:pt x="0" y="27"/>
                    </a:cubicBezTo>
                    <a:cubicBezTo>
                      <a:pt x="0" y="31"/>
                      <a:pt x="4" y="34"/>
                      <a:pt x="12" y="34"/>
                    </a:cubicBezTo>
                    <a:cubicBezTo>
                      <a:pt x="14" y="34"/>
                      <a:pt x="17" y="34"/>
                      <a:pt x="19" y="33"/>
                    </a:cubicBezTo>
                    <a:cubicBezTo>
                      <a:pt x="17" y="34"/>
                      <a:pt x="15" y="36"/>
                      <a:pt x="14" y="38"/>
                    </a:cubicBezTo>
                    <a:cubicBezTo>
                      <a:pt x="10" y="45"/>
                      <a:pt x="11" y="50"/>
                      <a:pt x="14" y="52"/>
                    </a:cubicBezTo>
                    <a:cubicBezTo>
                      <a:pt x="18" y="54"/>
                      <a:pt x="22" y="52"/>
                      <a:pt x="26" y="45"/>
                    </a:cubicBezTo>
                    <a:cubicBezTo>
                      <a:pt x="28" y="43"/>
                      <a:pt x="28" y="41"/>
                      <a:pt x="29" y="38"/>
                    </a:cubicBezTo>
                    <a:cubicBezTo>
                      <a:pt x="29" y="41"/>
                      <a:pt x="30" y="43"/>
                      <a:pt x="31" y="45"/>
                    </a:cubicBezTo>
                    <a:cubicBezTo>
                      <a:pt x="35" y="52"/>
                      <a:pt x="40" y="54"/>
                      <a:pt x="43" y="52"/>
                    </a:cubicBezTo>
                    <a:cubicBezTo>
                      <a:pt x="46" y="50"/>
                      <a:pt x="47" y="45"/>
                      <a:pt x="43" y="38"/>
                    </a:cubicBezTo>
                    <a:cubicBezTo>
                      <a:pt x="42" y="36"/>
                      <a:pt x="40" y="34"/>
                      <a:pt x="38" y="33"/>
                    </a:cubicBezTo>
                    <a:cubicBezTo>
                      <a:pt x="41" y="34"/>
                      <a:pt x="43" y="34"/>
                      <a:pt x="46" y="34"/>
                    </a:cubicBezTo>
                    <a:cubicBezTo>
                      <a:pt x="53" y="34"/>
                      <a:pt x="57" y="31"/>
                      <a:pt x="57" y="27"/>
                    </a:cubicBezTo>
                    <a:cubicBezTo>
                      <a:pt x="57" y="23"/>
                      <a:pt x="53" y="20"/>
                      <a:pt x="46" y="20"/>
                    </a:cubicBezTo>
                    <a:close/>
                    <a:moveTo>
                      <a:pt x="32" y="32"/>
                    </a:moveTo>
                    <a:cubicBezTo>
                      <a:pt x="29" y="34"/>
                      <a:pt x="25" y="33"/>
                      <a:pt x="24" y="30"/>
                    </a:cubicBezTo>
                    <a:cubicBezTo>
                      <a:pt x="22" y="27"/>
                      <a:pt x="23" y="24"/>
                      <a:pt x="26" y="22"/>
                    </a:cubicBezTo>
                    <a:cubicBezTo>
                      <a:pt x="29" y="21"/>
                      <a:pt x="32" y="22"/>
                      <a:pt x="34" y="24"/>
                    </a:cubicBezTo>
                    <a:cubicBezTo>
                      <a:pt x="35" y="27"/>
                      <a:pt x="34" y="31"/>
                      <a:pt x="32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3805" y="2126"/>
                <a:ext cx="186" cy="186"/>
              </a:xfrm>
              <a:custGeom>
                <a:avLst/>
                <a:gdLst>
                  <a:gd name="T0" fmla="*/ 63 w 77"/>
                  <a:gd name="T1" fmla="*/ 35 h 77"/>
                  <a:gd name="T2" fmla="*/ 53 w 77"/>
                  <a:gd name="T3" fmla="*/ 35 h 77"/>
                  <a:gd name="T4" fmla="*/ 61 w 77"/>
                  <a:gd name="T5" fmla="*/ 29 h 77"/>
                  <a:gd name="T6" fmla="*/ 66 w 77"/>
                  <a:gd name="T7" fmla="*/ 11 h 77"/>
                  <a:gd name="T8" fmla="*/ 48 w 77"/>
                  <a:gd name="T9" fmla="*/ 16 h 77"/>
                  <a:gd name="T10" fmla="*/ 43 w 77"/>
                  <a:gd name="T11" fmla="*/ 24 h 77"/>
                  <a:gd name="T12" fmla="*/ 42 w 77"/>
                  <a:gd name="T13" fmla="*/ 14 h 77"/>
                  <a:gd name="T14" fmla="*/ 29 w 77"/>
                  <a:gd name="T15" fmla="*/ 1 h 77"/>
                  <a:gd name="T16" fmla="*/ 24 w 77"/>
                  <a:gd name="T17" fmla="*/ 19 h 77"/>
                  <a:gd name="T18" fmla="*/ 28 w 77"/>
                  <a:gd name="T19" fmla="*/ 28 h 77"/>
                  <a:gd name="T20" fmla="*/ 19 w 77"/>
                  <a:gd name="T21" fmla="*/ 23 h 77"/>
                  <a:gd name="T22" fmla="*/ 2 w 77"/>
                  <a:gd name="T23" fmla="*/ 29 h 77"/>
                  <a:gd name="T24" fmla="*/ 14 w 77"/>
                  <a:gd name="T25" fmla="*/ 42 h 77"/>
                  <a:gd name="T26" fmla="*/ 24 w 77"/>
                  <a:gd name="T27" fmla="*/ 42 h 77"/>
                  <a:gd name="T28" fmla="*/ 16 w 77"/>
                  <a:gd name="T29" fmla="*/ 48 h 77"/>
                  <a:gd name="T30" fmla="*/ 12 w 77"/>
                  <a:gd name="T31" fmla="*/ 66 h 77"/>
                  <a:gd name="T32" fmla="*/ 29 w 77"/>
                  <a:gd name="T33" fmla="*/ 61 h 77"/>
                  <a:gd name="T34" fmla="*/ 35 w 77"/>
                  <a:gd name="T35" fmla="*/ 53 h 77"/>
                  <a:gd name="T36" fmla="*/ 35 w 77"/>
                  <a:gd name="T37" fmla="*/ 63 h 77"/>
                  <a:gd name="T38" fmla="*/ 49 w 77"/>
                  <a:gd name="T39" fmla="*/ 76 h 77"/>
                  <a:gd name="T40" fmla="*/ 54 w 77"/>
                  <a:gd name="T41" fmla="*/ 58 h 77"/>
                  <a:gd name="T42" fmla="*/ 49 w 77"/>
                  <a:gd name="T43" fmla="*/ 49 h 77"/>
                  <a:gd name="T44" fmla="*/ 58 w 77"/>
                  <a:gd name="T45" fmla="*/ 54 h 77"/>
                  <a:gd name="T46" fmla="*/ 76 w 77"/>
                  <a:gd name="T47" fmla="*/ 49 h 77"/>
                  <a:gd name="T48" fmla="*/ 63 w 77"/>
                  <a:gd name="T49" fmla="*/ 35 h 77"/>
                  <a:gd name="T50" fmla="*/ 41 w 77"/>
                  <a:gd name="T51" fmla="*/ 46 h 77"/>
                  <a:gd name="T52" fmla="*/ 31 w 77"/>
                  <a:gd name="T53" fmla="*/ 41 h 77"/>
                  <a:gd name="T54" fmla="*/ 37 w 77"/>
                  <a:gd name="T55" fmla="*/ 31 h 77"/>
                  <a:gd name="T56" fmla="*/ 46 w 77"/>
                  <a:gd name="T57" fmla="*/ 37 h 77"/>
                  <a:gd name="T58" fmla="*/ 41 w 77"/>
                  <a:gd name="T59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7" h="77">
                    <a:moveTo>
                      <a:pt x="63" y="35"/>
                    </a:moveTo>
                    <a:cubicBezTo>
                      <a:pt x="60" y="34"/>
                      <a:pt x="56" y="34"/>
                      <a:pt x="53" y="35"/>
                    </a:cubicBezTo>
                    <a:cubicBezTo>
                      <a:pt x="56" y="33"/>
                      <a:pt x="59" y="32"/>
                      <a:pt x="61" y="29"/>
                    </a:cubicBezTo>
                    <a:cubicBezTo>
                      <a:pt x="69" y="22"/>
                      <a:pt x="70" y="15"/>
                      <a:pt x="66" y="11"/>
                    </a:cubicBezTo>
                    <a:cubicBezTo>
                      <a:pt x="62" y="8"/>
                      <a:pt x="55" y="8"/>
                      <a:pt x="48" y="16"/>
                    </a:cubicBezTo>
                    <a:cubicBezTo>
                      <a:pt x="46" y="18"/>
                      <a:pt x="44" y="21"/>
                      <a:pt x="43" y="24"/>
                    </a:cubicBezTo>
                    <a:cubicBezTo>
                      <a:pt x="43" y="21"/>
                      <a:pt x="43" y="17"/>
                      <a:pt x="42" y="14"/>
                    </a:cubicBezTo>
                    <a:cubicBezTo>
                      <a:pt x="39" y="4"/>
                      <a:pt x="34" y="0"/>
                      <a:pt x="29" y="1"/>
                    </a:cubicBezTo>
                    <a:cubicBezTo>
                      <a:pt x="24" y="3"/>
                      <a:pt x="21" y="9"/>
                      <a:pt x="24" y="19"/>
                    </a:cubicBezTo>
                    <a:cubicBezTo>
                      <a:pt x="24" y="22"/>
                      <a:pt x="26" y="25"/>
                      <a:pt x="28" y="28"/>
                    </a:cubicBezTo>
                    <a:cubicBezTo>
                      <a:pt x="25" y="26"/>
                      <a:pt x="22" y="24"/>
                      <a:pt x="19" y="23"/>
                    </a:cubicBezTo>
                    <a:cubicBezTo>
                      <a:pt x="9" y="21"/>
                      <a:pt x="3" y="24"/>
                      <a:pt x="2" y="29"/>
                    </a:cubicBezTo>
                    <a:cubicBezTo>
                      <a:pt x="0" y="34"/>
                      <a:pt x="4" y="39"/>
                      <a:pt x="14" y="42"/>
                    </a:cubicBezTo>
                    <a:cubicBezTo>
                      <a:pt x="17" y="43"/>
                      <a:pt x="21" y="43"/>
                      <a:pt x="24" y="42"/>
                    </a:cubicBezTo>
                    <a:cubicBezTo>
                      <a:pt x="21" y="44"/>
                      <a:pt x="18" y="46"/>
                      <a:pt x="16" y="48"/>
                    </a:cubicBezTo>
                    <a:cubicBezTo>
                      <a:pt x="8" y="55"/>
                      <a:pt x="8" y="62"/>
                      <a:pt x="12" y="66"/>
                    </a:cubicBezTo>
                    <a:cubicBezTo>
                      <a:pt x="15" y="69"/>
                      <a:pt x="22" y="69"/>
                      <a:pt x="29" y="61"/>
                    </a:cubicBezTo>
                    <a:cubicBezTo>
                      <a:pt x="32" y="59"/>
                      <a:pt x="33" y="56"/>
                      <a:pt x="35" y="53"/>
                    </a:cubicBezTo>
                    <a:cubicBezTo>
                      <a:pt x="34" y="56"/>
                      <a:pt x="34" y="60"/>
                      <a:pt x="35" y="63"/>
                    </a:cubicBezTo>
                    <a:cubicBezTo>
                      <a:pt x="38" y="73"/>
                      <a:pt x="43" y="77"/>
                      <a:pt x="49" y="76"/>
                    </a:cubicBezTo>
                    <a:cubicBezTo>
                      <a:pt x="54" y="74"/>
                      <a:pt x="57" y="68"/>
                      <a:pt x="54" y="58"/>
                    </a:cubicBezTo>
                    <a:cubicBezTo>
                      <a:pt x="53" y="55"/>
                      <a:pt x="51" y="52"/>
                      <a:pt x="49" y="49"/>
                    </a:cubicBezTo>
                    <a:cubicBezTo>
                      <a:pt x="52" y="51"/>
                      <a:pt x="55" y="53"/>
                      <a:pt x="58" y="54"/>
                    </a:cubicBezTo>
                    <a:cubicBezTo>
                      <a:pt x="68" y="56"/>
                      <a:pt x="74" y="54"/>
                      <a:pt x="76" y="49"/>
                    </a:cubicBezTo>
                    <a:cubicBezTo>
                      <a:pt x="77" y="43"/>
                      <a:pt x="73" y="38"/>
                      <a:pt x="63" y="35"/>
                    </a:cubicBezTo>
                    <a:close/>
                    <a:moveTo>
                      <a:pt x="41" y="46"/>
                    </a:moveTo>
                    <a:cubicBezTo>
                      <a:pt x="37" y="47"/>
                      <a:pt x="32" y="45"/>
                      <a:pt x="31" y="41"/>
                    </a:cubicBezTo>
                    <a:cubicBezTo>
                      <a:pt x="30" y="36"/>
                      <a:pt x="33" y="32"/>
                      <a:pt x="37" y="31"/>
                    </a:cubicBezTo>
                    <a:cubicBezTo>
                      <a:pt x="41" y="30"/>
                      <a:pt x="45" y="32"/>
                      <a:pt x="46" y="37"/>
                    </a:cubicBezTo>
                    <a:cubicBezTo>
                      <a:pt x="47" y="41"/>
                      <a:pt x="45" y="45"/>
                      <a:pt x="41" y="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7"/>
              <p:cNvSpPr>
                <a:spLocks noEditPoints="1"/>
              </p:cNvSpPr>
              <p:nvPr/>
            </p:nvSpPr>
            <p:spPr bwMode="auto">
              <a:xfrm>
                <a:off x="3863" y="2008"/>
                <a:ext cx="99" cy="97"/>
              </a:xfrm>
              <a:custGeom>
                <a:avLst/>
                <a:gdLst>
                  <a:gd name="T0" fmla="*/ 24 w 41"/>
                  <a:gd name="T1" fmla="*/ 8 h 40"/>
                  <a:gd name="T2" fmla="*/ 21 w 41"/>
                  <a:gd name="T3" fmla="*/ 12 h 40"/>
                  <a:gd name="T4" fmla="*/ 21 w 41"/>
                  <a:gd name="T5" fmla="*/ 7 h 40"/>
                  <a:gd name="T6" fmla="*/ 13 w 41"/>
                  <a:gd name="T7" fmla="*/ 1 h 40"/>
                  <a:gd name="T8" fmla="*/ 11 w 41"/>
                  <a:gd name="T9" fmla="*/ 11 h 40"/>
                  <a:gd name="T10" fmla="*/ 14 w 41"/>
                  <a:gd name="T11" fmla="*/ 15 h 40"/>
                  <a:gd name="T12" fmla="*/ 9 w 41"/>
                  <a:gd name="T13" fmla="*/ 14 h 40"/>
                  <a:gd name="T14" fmla="*/ 0 w 41"/>
                  <a:gd name="T15" fmla="*/ 17 h 40"/>
                  <a:gd name="T16" fmla="*/ 8 w 41"/>
                  <a:gd name="T17" fmla="*/ 24 h 40"/>
                  <a:gd name="T18" fmla="*/ 13 w 41"/>
                  <a:gd name="T19" fmla="*/ 23 h 40"/>
                  <a:gd name="T20" fmla="*/ 9 w 41"/>
                  <a:gd name="T21" fmla="*/ 26 h 40"/>
                  <a:gd name="T22" fmla="*/ 8 w 41"/>
                  <a:gd name="T23" fmla="*/ 36 h 40"/>
                  <a:gd name="T24" fmla="*/ 17 w 41"/>
                  <a:gd name="T25" fmla="*/ 33 h 40"/>
                  <a:gd name="T26" fmla="*/ 19 w 41"/>
                  <a:gd name="T27" fmla="*/ 28 h 40"/>
                  <a:gd name="T28" fmla="*/ 20 w 41"/>
                  <a:gd name="T29" fmla="*/ 33 h 40"/>
                  <a:gd name="T30" fmla="*/ 28 w 41"/>
                  <a:gd name="T31" fmla="*/ 39 h 40"/>
                  <a:gd name="T32" fmla="*/ 30 w 41"/>
                  <a:gd name="T33" fmla="*/ 29 h 40"/>
                  <a:gd name="T34" fmla="*/ 27 w 41"/>
                  <a:gd name="T35" fmla="*/ 25 h 40"/>
                  <a:gd name="T36" fmla="*/ 32 w 41"/>
                  <a:gd name="T37" fmla="*/ 27 h 40"/>
                  <a:gd name="T38" fmla="*/ 40 w 41"/>
                  <a:gd name="T39" fmla="*/ 23 h 40"/>
                  <a:gd name="T40" fmla="*/ 33 w 41"/>
                  <a:gd name="T41" fmla="*/ 17 h 40"/>
                  <a:gd name="T42" fmla="*/ 28 w 41"/>
                  <a:gd name="T43" fmla="*/ 17 h 40"/>
                  <a:gd name="T44" fmla="*/ 32 w 41"/>
                  <a:gd name="T45" fmla="*/ 14 h 40"/>
                  <a:gd name="T46" fmla="*/ 33 w 41"/>
                  <a:gd name="T47" fmla="*/ 4 h 40"/>
                  <a:gd name="T48" fmla="*/ 24 w 41"/>
                  <a:gd name="T49" fmla="*/ 8 h 40"/>
                  <a:gd name="T50" fmla="*/ 24 w 41"/>
                  <a:gd name="T51" fmla="*/ 21 h 40"/>
                  <a:gd name="T52" fmla="*/ 20 w 41"/>
                  <a:gd name="T53" fmla="*/ 24 h 40"/>
                  <a:gd name="T54" fmla="*/ 16 w 41"/>
                  <a:gd name="T55" fmla="*/ 20 h 40"/>
                  <a:gd name="T56" fmla="*/ 21 w 41"/>
                  <a:gd name="T57" fmla="*/ 16 h 40"/>
                  <a:gd name="T58" fmla="*/ 24 w 41"/>
                  <a:gd name="T59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40">
                    <a:moveTo>
                      <a:pt x="24" y="8"/>
                    </a:moveTo>
                    <a:cubicBezTo>
                      <a:pt x="23" y="9"/>
                      <a:pt x="22" y="11"/>
                      <a:pt x="21" y="12"/>
                    </a:cubicBezTo>
                    <a:cubicBezTo>
                      <a:pt x="21" y="11"/>
                      <a:pt x="21" y="9"/>
                      <a:pt x="21" y="7"/>
                    </a:cubicBezTo>
                    <a:cubicBezTo>
                      <a:pt x="19" y="2"/>
                      <a:pt x="15" y="0"/>
                      <a:pt x="13" y="1"/>
                    </a:cubicBezTo>
                    <a:cubicBezTo>
                      <a:pt x="10" y="2"/>
                      <a:pt x="9" y="6"/>
                      <a:pt x="11" y="11"/>
                    </a:cubicBezTo>
                    <a:cubicBezTo>
                      <a:pt x="12" y="13"/>
                      <a:pt x="13" y="14"/>
                      <a:pt x="14" y="15"/>
                    </a:cubicBezTo>
                    <a:cubicBezTo>
                      <a:pt x="13" y="14"/>
                      <a:pt x="11" y="14"/>
                      <a:pt x="9" y="14"/>
                    </a:cubicBezTo>
                    <a:cubicBezTo>
                      <a:pt x="4" y="13"/>
                      <a:pt x="1" y="15"/>
                      <a:pt x="0" y="17"/>
                    </a:cubicBezTo>
                    <a:cubicBezTo>
                      <a:pt x="0" y="20"/>
                      <a:pt x="2" y="23"/>
                      <a:pt x="8" y="24"/>
                    </a:cubicBezTo>
                    <a:cubicBezTo>
                      <a:pt x="10" y="24"/>
                      <a:pt x="11" y="24"/>
                      <a:pt x="13" y="23"/>
                    </a:cubicBezTo>
                    <a:cubicBezTo>
                      <a:pt x="12" y="24"/>
                      <a:pt x="10" y="25"/>
                      <a:pt x="9" y="26"/>
                    </a:cubicBezTo>
                    <a:cubicBezTo>
                      <a:pt x="6" y="31"/>
                      <a:pt x="6" y="34"/>
                      <a:pt x="8" y="36"/>
                    </a:cubicBezTo>
                    <a:cubicBezTo>
                      <a:pt x="10" y="38"/>
                      <a:pt x="14" y="37"/>
                      <a:pt x="17" y="33"/>
                    </a:cubicBezTo>
                    <a:cubicBezTo>
                      <a:pt x="18" y="31"/>
                      <a:pt x="19" y="30"/>
                      <a:pt x="19" y="28"/>
                    </a:cubicBezTo>
                    <a:cubicBezTo>
                      <a:pt x="19" y="30"/>
                      <a:pt x="20" y="32"/>
                      <a:pt x="20" y="33"/>
                    </a:cubicBezTo>
                    <a:cubicBezTo>
                      <a:pt x="22" y="38"/>
                      <a:pt x="25" y="40"/>
                      <a:pt x="28" y="39"/>
                    </a:cubicBezTo>
                    <a:cubicBezTo>
                      <a:pt x="31" y="38"/>
                      <a:pt x="32" y="35"/>
                      <a:pt x="30" y="29"/>
                    </a:cubicBezTo>
                    <a:cubicBezTo>
                      <a:pt x="29" y="28"/>
                      <a:pt x="28" y="26"/>
                      <a:pt x="27" y="25"/>
                    </a:cubicBezTo>
                    <a:cubicBezTo>
                      <a:pt x="28" y="26"/>
                      <a:pt x="30" y="27"/>
                      <a:pt x="32" y="27"/>
                    </a:cubicBezTo>
                    <a:cubicBezTo>
                      <a:pt x="37" y="28"/>
                      <a:pt x="40" y="26"/>
                      <a:pt x="40" y="23"/>
                    </a:cubicBezTo>
                    <a:cubicBezTo>
                      <a:pt x="41" y="20"/>
                      <a:pt x="38" y="18"/>
                      <a:pt x="33" y="17"/>
                    </a:cubicBezTo>
                    <a:cubicBezTo>
                      <a:pt x="31" y="17"/>
                      <a:pt x="29" y="17"/>
                      <a:pt x="28" y="17"/>
                    </a:cubicBezTo>
                    <a:cubicBezTo>
                      <a:pt x="29" y="16"/>
                      <a:pt x="31" y="15"/>
                      <a:pt x="32" y="14"/>
                    </a:cubicBezTo>
                    <a:cubicBezTo>
                      <a:pt x="35" y="9"/>
                      <a:pt x="35" y="6"/>
                      <a:pt x="33" y="4"/>
                    </a:cubicBezTo>
                    <a:cubicBezTo>
                      <a:pt x="31" y="2"/>
                      <a:pt x="27" y="3"/>
                      <a:pt x="24" y="8"/>
                    </a:cubicBezTo>
                    <a:close/>
                    <a:moveTo>
                      <a:pt x="24" y="21"/>
                    </a:moveTo>
                    <a:cubicBezTo>
                      <a:pt x="24" y="23"/>
                      <a:pt x="22" y="25"/>
                      <a:pt x="20" y="24"/>
                    </a:cubicBezTo>
                    <a:cubicBezTo>
                      <a:pt x="18" y="24"/>
                      <a:pt x="16" y="22"/>
                      <a:pt x="16" y="20"/>
                    </a:cubicBezTo>
                    <a:cubicBezTo>
                      <a:pt x="17" y="17"/>
                      <a:pt x="19" y="16"/>
                      <a:pt x="21" y="16"/>
                    </a:cubicBezTo>
                    <a:cubicBezTo>
                      <a:pt x="23" y="16"/>
                      <a:pt x="25" y="19"/>
                      <a:pt x="24" y="21"/>
                    </a:cubicBezTo>
                    <a:close/>
                  </a:path>
                </a:pathLst>
              </a:custGeom>
              <a:solidFill>
                <a:srgbClr val="FFF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686" y="2148515"/>
            <a:ext cx="1120155" cy="10510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672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60763" y="2163633"/>
            <a:ext cx="9144000" cy="0"/>
            <a:chOff x="3160763" y="2587712"/>
            <a:chExt cx="9144000" cy="0"/>
          </a:xfrm>
        </p:grpSpPr>
        <p:cxnSp>
          <p:nvCxnSpPr>
            <p:cNvPr id="4" name="MH_Other_1"/>
            <p:cNvCxnSpPr/>
            <p:nvPr>
              <p:custDataLst>
                <p:tags r:id="rId11"/>
              </p:custDataLst>
            </p:nvPr>
          </p:nvCxnSpPr>
          <p:spPr>
            <a:xfrm>
              <a:off x="10396588" y="2587712"/>
              <a:ext cx="1908175" cy="0"/>
            </a:xfrm>
            <a:prstGeom prst="line">
              <a:avLst/>
            </a:prstGeom>
            <a:ln w="2540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MH_Other_2"/>
            <p:cNvCxnSpPr/>
            <p:nvPr>
              <p:custDataLst>
                <p:tags r:id="rId12"/>
              </p:custDataLst>
            </p:nvPr>
          </p:nvCxnSpPr>
          <p:spPr>
            <a:xfrm>
              <a:off x="7985176" y="2587712"/>
              <a:ext cx="1908175" cy="0"/>
            </a:xfrm>
            <a:prstGeom prst="line">
              <a:avLst/>
            </a:prstGeom>
            <a:ln w="2540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MH_Other_3"/>
            <p:cNvCxnSpPr/>
            <p:nvPr>
              <p:custDataLst>
                <p:tags r:id="rId13"/>
              </p:custDataLst>
            </p:nvPr>
          </p:nvCxnSpPr>
          <p:spPr>
            <a:xfrm>
              <a:off x="5572176" y="2587712"/>
              <a:ext cx="1908175" cy="0"/>
            </a:xfrm>
            <a:prstGeom prst="line">
              <a:avLst/>
            </a:prstGeom>
            <a:ln w="2540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MH_Other_4"/>
            <p:cNvCxnSpPr/>
            <p:nvPr>
              <p:custDataLst>
                <p:tags r:id="rId14"/>
              </p:custDataLst>
            </p:nvPr>
          </p:nvCxnSpPr>
          <p:spPr>
            <a:xfrm>
              <a:off x="3160763" y="2587712"/>
              <a:ext cx="1908175" cy="0"/>
            </a:xfrm>
            <a:prstGeom prst="line">
              <a:avLst/>
            </a:prstGeom>
            <a:ln w="2540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MH_SubTitle_3"/>
          <p:cNvSpPr/>
          <p:nvPr>
            <p:custDataLst>
              <p:tags r:id="rId1"/>
            </p:custDataLst>
          </p:nvPr>
        </p:nvSpPr>
        <p:spPr>
          <a:xfrm rot="20700000">
            <a:off x="9601251" y="1574670"/>
            <a:ext cx="1087437" cy="2254250"/>
          </a:xfrm>
          <a:custGeom>
            <a:avLst/>
            <a:gdLst>
              <a:gd name="connsiteX0" fmla="*/ 667816 w 1087280"/>
              <a:gd name="connsiteY0" fmla="*/ 412913 h 2254625"/>
              <a:gd name="connsiteX1" fmla="*/ 661379 w 1087280"/>
              <a:gd name="connsiteY1" fmla="*/ 407078 h 2254625"/>
              <a:gd name="connsiteX2" fmla="*/ 654942 w 1087280"/>
              <a:gd name="connsiteY2" fmla="*/ 401243 h 2254625"/>
              <a:gd name="connsiteX3" fmla="*/ 648230 w 1087280"/>
              <a:gd name="connsiteY3" fmla="*/ 396246 h 2254625"/>
              <a:gd name="connsiteX4" fmla="*/ 640959 w 1087280"/>
              <a:gd name="connsiteY4" fmla="*/ 391251 h 2254625"/>
              <a:gd name="connsiteX5" fmla="*/ 633691 w 1087280"/>
              <a:gd name="connsiteY5" fmla="*/ 386813 h 2254625"/>
              <a:gd name="connsiteX6" fmla="*/ 625865 w 1087280"/>
              <a:gd name="connsiteY6" fmla="*/ 382378 h 2254625"/>
              <a:gd name="connsiteX7" fmla="*/ 618041 w 1087280"/>
              <a:gd name="connsiteY7" fmla="*/ 378500 h 2254625"/>
              <a:gd name="connsiteX8" fmla="*/ 610775 w 1087280"/>
              <a:gd name="connsiteY8" fmla="*/ 374620 h 2254625"/>
              <a:gd name="connsiteX9" fmla="*/ 602117 w 1087280"/>
              <a:gd name="connsiteY9" fmla="*/ 371582 h 2254625"/>
              <a:gd name="connsiteX10" fmla="*/ 593739 w 1087280"/>
              <a:gd name="connsiteY10" fmla="*/ 368822 h 2254625"/>
              <a:gd name="connsiteX11" fmla="*/ 585641 w 1087280"/>
              <a:gd name="connsiteY11" fmla="*/ 366340 h 2254625"/>
              <a:gd name="connsiteX12" fmla="*/ 576430 w 1087280"/>
              <a:gd name="connsiteY12" fmla="*/ 364419 h 2254625"/>
              <a:gd name="connsiteX13" fmla="*/ 567778 w 1087280"/>
              <a:gd name="connsiteY13" fmla="*/ 363055 h 2254625"/>
              <a:gd name="connsiteX14" fmla="*/ 558569 w 1087280"/>
              <a:gd name="connsiteY14" fmla="*/ 361692 h 2254625"/>
              <a:gd name="connsiteX15" fmla="*/ 549362 w 1087280"/>
              <a:gd name="connsiteY15" fmla="*/ 360887 h 2254625"/>
              <a:gd name="connsiteX16" fmla="*/ 540436 w 1087280"/>
              <a:gd name="connsiteY16" fmla="*/ 360919 h 2254625"/>
              <a:gd name="connsiteX17" fmla="*/ 530953 w 1087280"/>
              <a:gd name="connsiteY17" fmla="*/ 360952 h 2254625"/>
              <a:gd name="connsiteX18" fmla="*/ 521472 w 1087280"/>
              <a:gd name="connsiteY18" fmla="*/ 361542 h 2254625"/>
              <a:gd name="connsiteX19" fmla="*/ 512831 w 1087280"/>
              <a:gd name="connsiteY19" fmla="*/ 362967 h 2254625"/>
              <a:gd name="connsiteX20" fmla="*/ 503911 w 1087280"/>
              <a:gd name="connsiteY20" fmla="*/ 364671 h 2254625"/>
              <a:gd name="connsiteX21" fmla="*/ 494992 w 1087280"/>
              <a:gd name="connsiteY21" fmla="*/ 366376 h 2254625"/>
              <a:gd name="connsiteX22" fmla="*/ 486913 w 1087280"/>
              <a:gd name="connsiteY22" fmla="*/ 368914 h 2254625"/>
              <a:gd name="connsiteX23" fmla="*/ 477998 w 1087280"/>
              <a:gd name="connsiteY23" fmla="*/ 371734 h 2254625"/>
              <a:gd name="connsiteX24" fmla="*/ 469923 w 1087280"/>
              <a:gd name="connsiteY24" fmla="*/ 375388 h 2254625"/>
              <a:gd name="connsiteX25" fmla="*/ 461847 w 1087280"/>
              <a:gd name="connsiteY25" fmla="*/ 379042 h 2254625"/>
              <a:gd name="connsiteX26" fmla="*/ 454330 w 1087280"/>
              <a:gd name="connsiteY26" fmla="*/ 382695 h 2254625"/>
              <a:gd name="connsiteX27" fmla="*/ 447095 w 1087280"/>
              <a:gd name="connsiteY27" fmla="*/ 387183 h 2254625"/>
              <a:gd name="connsiteX28" fmla="*/ 439581 w 1087280"/>
              <a:gd name="connsiteY28" fmla="*/ 391950 h 2254625"/>
              <a:gd name="connsiteX29" fmla="*/ 432628 w 1087280"/>
              <a:gd name="connsiteY29" fmla="*/ 397274 h 2254625"/>
              <a:gd name="connsiteX30" fmla="*/ 425395 w 1087280"/>
              <a:gd name="connsiteY30" fmla="*/ 402320 h 2254625"/>
              <a:gd name="connsiteX31" fmla="*/ 419001 w 1087280"/>
              <a:gd name="connsiteY31" fmla="*/ 408199 h 2254625"/>
              <a:gd name="connsiteX32" fmla="*/ 412887 w 1087280"/>
              <a:gd name="connsiteY32" fmla="*/ 414357 h 2254625"/>
              <a:gd name="connsiteX33" fmla="*/ 407052 w 1087280"/>
              <a:gd name="connsiteY33" fmla="*/ 420234 h 2254625"/>
              <a:gd name="connsiteX34" fmla="*/ 401218 w 1087280"/>
              <a:gd name="connsiteY34" fmla="*/ 426670 h 2254625"/>
              <a:gd name="connsiteX35" fmla="*/ 396224 w 1087280"/>
              <a:gd name="connsiteY35" fmla="*/ 433939 h 2254625"/>
              <a:gd name="connsiteX36" fmla="*/ 390950 w 1087280"/>
              <a:gd name="connsiteY36" fmla="*/ 440930 h 2254625"/>
              <a:gd name="connsiteX37" fmla="*/ 386515 w 1087280"/>
              <a:gd name="connsiteY37" fmla="*/ 448198 h 2254625"/>
              <a:gd name="connsiteX38" fmla="*/ 381801 w 1087280"/>
              <a:gd name="connsiteY38" fmla="*/ 455745 h 2254625"/>
              <a:gd name="connsiteX39" fmla="*/ 378202 w 1087280"/>
              <a:gd name="connsiteY39" fmla="*/ 463288 h 2254625"/>
              <a:gd name="connsiteX40" fmla="*/ 374606 w 1087280"/>
              <a:gd name="connsiteY40" fmla="*/ 471389 h 2254625"/>
              <a:gd name="connsiteX41" fmla="*/ 371010 w 1087280"/>
              <a:gd name="connsiteY41" fmla="*/ 479490 h 2254625"/>
              <a:gd name="connsiteX42" fmla="*/ 368532 w 1087280"/>
              <a:gd name="connsiteY42" fmla="*/ 488146 h 2254625"/>
              <a:gd name="connsiteX43" fmla="*/ 366051 w 1087280"/>
              <a:gd name="connsiteY43" fmla="*/ 496243 h 2254625"/>
              <a:gd name="connsiteX44" fmla="*/ 364133 w 1087280"/>
              <a:gd name="connsiteY44" fmla="*/ 505454 h 2254625"/>
              <a:gd name="connsiteX45" fmla="*/ 362770 w 1087280"/>
              <a:gd name="connsiteY45" fmla="*/ 514105 h 2254625"/>
              <a:gd name="connsiteX46" fmla="*/ 361129 w 1087280"/>
              <a:gd name="connsiteY46" fmla="*/ 523036 h 2254625"/>
              <a:gd name="connsiteX47" fmla="*/ 360884 w 1087280"/>
              <a:gd name="connsiteY47" fmla="*/ 532242 h 2254625"/>
              <a:gd name="connsiteX48" fmla="*/ 360919 w 1087280"/>
              <a:gd name="connsiteY48" fmla="*/ 541725 h 2254625"/>
              <a:gd name="connsiteX49" fmla="*/ 360952 w 1087280"/>
              <a:gd name="connsiteY49" fmla="*/ 550650 h 2254625"/>
              <a:gd name="connsiteX50" fmla="*/ 361823 w 1087280"/>
              <a:gd name="connsiteY50" fmla="*/ 559851 h 2254625"/>
              <a:gd name="connsiteX51" fmla="*/ 362973 w 1087280"/>
              <a:gd name="connsiteY51" fmla="*/ 569331 h 2254625"/>
              <a:gd name="connsiteX52" fmla="*/ 364400 w 1087280"/>
              <a:gd name="connsiteY52" fmla="*/ 577972 h 2254625"/>
              <a:gd name="connsiteX53" fmla="*/ 366942 w 1087280"/>
              <a:gd name="connsiteY53" fmla="*/ 586610 h 2254625"/>
              <a:gd name="connsiteX54" fmla="*/ 368926 w 1087280"/>
              <a:gd name="connsiteY54" fmla="*/ 595250 h 2254625"/>
              <a:gd name="connsiteX55" fmla="*/ 371746 w 1087280"/>
              <a:gd name="connsiteY55" fmla="*/ 603608 h 2254625"/>
              <a:gd name="connsiteX56" fmla="*/ 375402 w 1087280"/>
              <a:gd name="connsiteY56" fmla="*/ 611683 h 2254625"/>
              <a:gd name="connsiteX57" fmla="*/ 378777 w 1087280"/>
              <a:gd name="connsiteY57" fmla="*/ 619482 h 2254625"/>
              <a:gd name="connsiteX58" fmla="*/ 382711 w 1087280"/>
              <a:gd name="connsiteY58" fmla="*/ 627278 h 2254625"/>
              <a:gd name="connsiteX59" fmla="*/ 387202 w 1087280"/>
              <a:gd name="connsiteY59" fmla="*/ 635072 h 2254625"/>
              <a:gd name="connsiteX60" fmla="*/ 391692 w 1087280"/>
              <a:gd name="connsiteY60" fmla="*/ 642308 h 2254625"/>
              <a:gd name="connsiteX61" fmla="*/ 397017 w 1087280"/>
              <a:gd name="connsiteY61" fmla="*/ 649263 h 2254625"/>
              <a:gd name="connsiteX62" fmla="*/ 401784 w 1087280"/>
              <a:gd name="connsiteY62" fmla="*/ 656219 h 2254625"/>
              <a:gd name="connsiteX63" fmla="*/ 407665 w 1087280"/>
              <a:gd name="connsiteY63" fmla="*/ 662614 h 2254625"/>
              <a:gd name="connsiteX64" fmla="*/ 413824 w 1087280"/>
              <a:gd name="connsiteY64" fmla="*/ 668729 h 2254625"/>
              <a:gd name="connsiteX65" fmla="*/ 419983 w 1087280"/>
              <a:gd name="connsiteY65" fmla="*/ 674844 h 2254625"/>
              <a:gd name="connsiteX66" fmla="*/ 426419 w 1087280"/>
              <a:gd name="connsiteY66" fmla="*/ 680679 h 2254625"/>
              <a:gd name="connsiteX67" fmla="*/ 433689 w 1087280"/>
              <a:gd name="connsiteY67" fmla="*/ 685674 h 2254625"/>
              <a:gd name="connsiteX68" fmla="*/ 440682 w 1087280"/>
              <a:gd name="connsiteY68" fmla="*/ 690949 h 2254625"/>
              <a:gd name="connsiteX69" fmla="*/ 448230 w 1087280"/>
              <a:gd name="connsiteY69" fmla="*/ 695664 h 2254625"/>
              <a:gd name="connsiteX70" fmla="*/ 455496 w 1087280"/>
              <a:gd name="connsiteY70" fmla="*/ 699544 h 2254625"/>
              <a:gd name="connsiteX71" fmla="*/ 463320 w 1087280"/>
              <a:gd name="connsiteY71" fmla="*/ 703422 h 2254625"/>
              <a:gd name="connsiteX72" fmla="*/ 471422 w 1087280"/>
              <a:gd name="connsiteY72" fmla="*/ 707020 h 2254625"/>
              <a:gd name="connsiteX73" fmla="*/ 479524 w 1087280"/>
              <a:gd name="connsiteY73" fmla="*/ 710617 h 2254625"/>
              <a:gd name="connsiteX74" fmla="*/ 487902 w 1087280"/>
              <a:gd name="connsiteY74" fmla="*/ 713378 h 2254625"/>
              <a:gd name="connsiteX75" fmla="*/ 496836 w 1087280"/>
              <a:gd name="connsiteY75" fmla="*/ 715578 h 2254625"/>
              <a:gd name="connsiteX76" fmla="*/ 504931 w 1087280"/>
              <a:gd name="connsiteY76" fmla="*/ 717502 h 2254625"/>
              <a:gd name="connsiteX77" fmla="*/ 514143 w 1087280"/>
              <a:gd name="connsiteY77" fmla="*/ 719423 h 2254625"/>
              <a:gd name="connsiteX78" fmla="*/ 523070 w 1087280"/>
              <a:gd name="connsiteY78" fmla="*/ 719950 h 2254625"/>
              <a:gd name="connsiteX79" fmla="*/ 532558 w 1087280"/>
              <a:gd name="connsiteY79" fmla="*/ 721032 h 2254625"/>
              <a:gd name="connsiteX80" fmla="*/ 541763 w 1087280"/>
              <a:gd name="connsiteY80" fmla="*/ 721279 h 2254625"/>
              <a:gd name="connsiteX81" fmla="*/ 550966 w 1087280"/>
              <a:gd name="connsiteY81" fmla="*/ 720968 h 2254625"/>
              <a:gd name="connsiteX82" fmla="*/ 559889 w 1087280"/>
              <a:gd name="connsiteY82" fmla="*/ 720379 h 2254625"/>
              <a:gd name="connsiteX83" fmla="*/ 569089 w 1087280"/>
              <a:gd name="connsiteY83" fmla="*/ 718953 h 2254625"/>
              <a:gd name="connsiteX84" fmla="*/ 577730 w 1087280"/>
              <a:gd name="connsiteY84" fmla="*/ 717528 h 2254625"/>
              <a:gd name="connsiteX85" fmla="*/ 586647 w 1087280"/>
              <a:gd name="connsiteY85" fmla="*/ 715266 h 2254625"/>
              <a:gd name="connsiteX86" fmla="*/ 595006 w 1087280"/>
              <a:gd name="connsiteY86" fmla="*/ 713006 h 2254625"/>
              <a:gd name="connsiteX87" fmla="*/ 603363 w 1087280"/>
              <a:gd name="connsiteY87" fmla="*/ 710187 h 2254625"/>
              <a:gd name="connsiteX88" fmla="*/ 611719 w 1087280"/>
              <a:gd name="connsiteY88" fmla="*/ 706811 h 2254625"/>
              <a:gd name="connsiteX89" fmla="*/ 619514 w 1087280"/>
              <a:gd name="connsiteY89" fmla="*/ 702879 h 2254625"/>
              <a:gd name="connsiteX90" fmla="*/ 627032 w 1087280"/>
              <a:gd name="connsiteY90" fmla="*/ 699227 h 2254625"/>
              <a:gd name="connsiteX91" fmla="*/ 634825 w 1087280"/>
              <a:gd name="connsiteY91" fmla="*/ 694737 h 2254625"/>
              <a:gd name="connsiteX92" fmla="*/ 641780 w 1087280"/>
              <a:gd name="connsiteY92" fmla="*/ 689972 h 2254625"/>
              <a:gd name="connsiteX93" fmla="*/ 649293 w 1087280"/>
              <a:gd name="connsiteY93" fmla="*/ 685204 h 2254625"/>
              <a:gd name="connsiteX94" fmla="*/ 655967 w 1087280"/>
              <a:gd name="connsiteY94" fmla="*/ 679602 h 2254625"/>
              <a:gd name="connsiteX95" fmla="*/ 662640 w 1087280"/>
              <a:gd name="connsiteY95" fmla="*/ 674001 h 2254625"/>
              <a:gd name="connsiteX96" fmla="*/ 668756 w 1087280"/>
              <a:gd name="connsiteY96" fmla="*/ 668401 h 2254625"/>
              <a:gd name="connsiteX97" fmla="*/ 674590 w 1087280"/>
              <a:gd name="connsiteY97" fmla="*/ 661965 h 2254625"/>
              <a:gd name="connsiteX98" fmla="*/ 680143 w 1087280"/>
              <a:gd name="connsiteY98" fmla="*/ 655252 h 2254625"/>
              <a:gd name="connsiteX99" fmla="*/ 685697 w 1087280"/>
              <a:gd name="connsiteY99" fmla="*/ 648539 h 2254625"/>
              <a:gd name="connsiteX100" fmla="*/ 690411 w 1087280"/>
              <a:gd name="connsiteY100" fmla="*/ 640992 h 2254625"/>
              <a:gd name="connsiteX101" fmla="*/ 695405 w 1087280"/>
              <a:gd name="connsiteY101" fmla="*/ 633722 h 2254625"/>
              <a:gd name="connsiteX102" fmla="*/ 699561 w 1087280"/>
              <a:gd name="connsiteY102" fmla="*/ 626177 h 2254625"/>
              <a:gd name="connsiteX103" fmla="*/ 703159 w 1087280"/>
              <a:gd name="connsiteY103" fmla="*/ 618634 h 2254625"/>
              <a:gd name="connsiteX104" fmla="*/ 707035 w 1087280"/>
              <a:gd name="connsiteY104" fmla="*/ 610810 h 2254625"/>
              <a:gd name="connsiteX105" fmla="*/ 710351 w 1087280"/>
              <a:gd name="connsiteY105" fmla="*/ 602431 h 2254625"/>
              <a:gd name="connsiteX106" fmla="*/ 713388 w 1087280"/>
              <a:gd name="connsiteY106" fmla="*/ 593774 h 2254625"/>
              <a:gd name="connsiteX107" fmla="*/ 715588 w 1087280"/>
              <a:gd name="connsiteY107" fmla="*/ 585399 h 2254625"/>
              <a:gd name="connsiteX108" fmla="*/ 717509 w 1087280"/>
              <a:gd name="connsiteY108" fmla="*/ 576746 h 2254625"/>
              <a:gd name="connsiteX109" fmla="*/ 719149 w 1087280"/>
              <a:gd name="connsiteY109" fmla="*/ 567814 h 2254625"/>
              <a:gd name="connsiteX110" fmla="*/ 720232 w 1087280"/>
              <a:gd name="connsiteY110" fmla="*/ 558885 h 2254625"/>
              <a:gd name="connsiteX111" fmla="*/ 721035 w 1087280"/>
              <a:gd name="connsiteY111" fmla="*/ 549678 h 2254625"/>
              <a:gd name="connsiteX112" fmla="*/ 721280 w 1087280"/>
              <a:gd name="connsiteY112" fmla="*/ 540473 h 2254625"/>
              <a:gd name="connsiteX113" fmla="*/ 720967 w 1087280"/>
              <a:gd name="connsiteY113" fmla="*/ 531270 h 2254625"/>
              <a:gd name="connsiteX114" fmla="*/ 719817 w 1087280"/>
              <a:gd name="connsiteY114" fmla="*/ 521790 h 2254625"/>
              <a:gd name="connsiteX115" fmla="*/ 718948 w 1087280"/>
              <a:gd name="connsiteY115" fmla="*/ 513147 h 2254625"/>
              <a:gd name="connsiteX116" fmla="*/ 716962 w 1087280"/>
              <a:gd name="connsiteY116" fmla="*/ 503949 h 2254625"/>
              <a:gd name="connsiteX117" fmla="*/ 715535 w 1087280"/>
              <a:gd name="connsiteY117" fmla="*/ 495308 h 2254625"/>
              <a:gd name="connsiteX118" fmla="*/ 712715 w 1087280"/>
              <a:gd name="connsiteY118" fmla="*/ 486950 h 2254625"/>
              <a:gd name="connsiteX119" fmla="*/ 709895 w 1087280"/>
              <a:gd name="connsiteY119" fmla="*/ 478592 h 2254625"/>
              <a:gd name="connsiteX120" fmla="*/ 706796 w 1087280"/>
              <a:gd name="connsiteY120" fmla="*/ 469956 h 2254625"/>
              <a:gd name="connsiteX121" fmla="*/ 702584 w 1087280"/>
              <a:gd name="connsiteY121" fmla="*/ 462440 h 2254625"/>
              <a:gd name="connsiteX122" fmla="*/ 698650 w 1087280"/>
              <a:gd name="connsiteY122" fmla="*/ 454644 h 2254625"/>
              <a:gd name="connsiteX123" fmla="*/ 694719 w 1087280"/>
              <a:gd name="connsiteY123" fmla="*/ 447406 h 2254625"/>
              <a:gd name="connsiteX124" fmla="*/ 689950 w 1087280"/>
              <a:gd name="connsiteY124" fmla="*/ 439891 h 2254625"/>
              <a:gd name="connsiteX125" fmla="*/ 684902 w 1087280"/>
              <a:gd name="connsiteY125" fmla="*/ 432657 h 2254625"/>
              <a:gd name="connsiteX126" fmla="*/ 679577 w 1087280"/>
              <a:gd name="connsiteY126" fmla="*/ 425702 h 2254625"/>
              <a:gd name="connsiteX127" fmla="*/ 673696 w 1087280"/>
              <a:gd name="connsiteY127" fmla="*/ 419308 h 2254625"/>
              <a:gd name="connsiteX128" fmla="*/ 539108 w 1087280"/>
              <a:gd name="connsiteY128" fmla="*/ 0 h 2254625"/>
              <a:gd name="connsiteX129" fmla="*/ 1081639 w 1087280"/>
              <a:gd name="connsiteY129" fmla="*/ 538663 h 2254625"/>
              <a:gd name="connsiteX130" fmla="*/ 1087280 w 1087280"/>
              <a:gd name="connsiteY130" fmla="*/ 2071033 h 2254625"/>
              <a:gd name="connsiteX131" fmla="*/ 1086784 w 1087280"/>
              <a:gd name="connsiteY131" fmla="*/ 2087770 h 2254625"/>
              <a:gd name="connsiteX132" fmla="*/ 1085446 w 1087280"/>
              <a:gd name="connsiteY132" fmla="*/ 2103115 h 2254625"/>
              <a:gd name="connsiteX133" fmla="*/ 1082988 w 1087280"/>
              <a:gd name="connsiteY133" fmla="*/ 2117349 h 2254625"/>
              <a:gd name="connsiteX134" fmla="*/ 1079690 w 1087280"/>
              <a:gd name="connsiteY134" fmla="*/ 2130748 h 2254625"/>
              <a:gd name="connsiteX135" fmla="*/ 1075552 w 1087280"/>
              <a:gd name="connsiteY135" fmla="*/ 2143314 h 2254625"/>
              <a:gd name="connsiteX136" fmla="*/ 1070853 w 1087280"/>
              <a:gd name="connsiteY136" fmla="*/ 2154766 h 2254625"/>
              <a:gd name="connsiteX137" fmla="*/ 1065593 w 1087280"/>
              <a:gd name="connsiteY137" fmla="*/ 2165662 h 2254625"/>
              <a:gd name="connsiteX138" fmla="*/ 1059494 w 1087280"/>
              <a:gd name="connsiteY138" fmla="*/ 2175724 h 2254625"/>
              <a:gd name="connsiteX139" fmla="*/ 1052835 w 1087280"/>
              <a:gd name="connsiteY139" fmla="*/ 2185231 h 2254625"/>
              <a:gd name="connsiteX140" fmla="*/ 1045892 w 1087280"/>
              <a:gd name="connsiteY140" fmla="*/ 2193344 h 2254625"/>
              <a:gd name="connsiteX141" fmla="*/ 1038389 w 1087280"/>
              <a:gd name="connsiteY141" fmla="*/ 2200901 h 2254625"/>
              <a:gd name="connsiteX142" fmla="*/ 1030884 w 1087280"/>
              <a:gd name="connsiteY142" fmla="*/ 2207900 h 2254625"/>
              <a:gd name="connsiteX143" fmla="*/ 1022819 w 1087280"/>
              <a:gd name="connsiteY143" fmla="*/ 2214343 h 2254625"/>
              <a:gd name="connsiteX144" fmla="*/ 1014472 w 1087280"/>
              <a:gd name="connsiteY144" fmla="*/ 2219950 h 2254625"/>
              <a:gd name="connsiteX145" fmla="*/ 1006123 w 1087280"/>
              <a:gd name="connsiteY145" fmla="*/ 2225000 h 2254625"/>
              <a:gd name="connsiteX146" fmla="*/ 997492 w 1087280"/>
              <a:gd name="connsiteY146" fmla="*/ 2229214 h 2254625"/>
              <a:gd name="connsiteX147" fmla="*/ 989419 w 1087280"/>
              <a:gd name="connsiteY147" fmla="*/ 2233426 h 2254625"/>
              <a:gd name="connsiteX148" fmla="*/ 980786 w 1087280"/>
              <a:gd name="connsiteY148" fmla="*/ 2237082 h 2254625"/>
              <a:gd name="connsiteX149" fmla="*/ 972708 w 1087280"/>
              <a:gd name="connsiteY149" fmla="*/ 2240178 h 2254625"/>
              <a:gd name="connsiteX150" fmla="*/ 964349 w 1087280"/>
              <a:gd name="connsiteY150" fmla="*/ 2242438 h 2254625"/>
              <a:gd name="connsiteX151" fmla="*/ 957105 w 1087280"/>
              <a:gd name="connsiteY151" fmla="*/ 2244695 h 2254625"/>
              <a:gd name="connsiteX152" fmla="*/ 949582 w 1087280"/>
              <a:gd name="connsiteY152" fmla="*/ 2246673 h 2254625"/>
              <a:gd name="connsiteX153" fmla="*/ 935646 w 1087280"/>
              <a:gd name="connsiteY153" fmla="*/ 2249511 h 2254625"/>
              <a:gd name="connsiteX154" fmla="*/ 924216 w 1087280"/>
              <a:gd name="connsiteY154" fmla="*/ 2250945 h 2254625"/>
              <a:gd name="connsiteX155" fmla="*/ 915572 w 1087280"/>
              <a:gd name="connsiteY155" fmla="*/ 2251812 h 2254625"/>
              <a:gd name="connsiteX156" fmla="*/ 907485 w 1087280"/>
              <a:gd name="connsiteY156" fmla="*/ 2252119 h 2254625"/>
              <a:gd name="connsiteX157" fmla="*/ 186205 w 1087280"/>
              <a:gd name="connsiteY157" fmla="*/ 2254625 h 2254625"/>
              <a:gd name="connsiteX158" fmla="*/ 170304 w 1087280"/>
              <a:gd name="connsiteY158" fmla="*/ 2253843 h 2254625"/>
              <a:gd name="connsiteX159" fmla="*/ 154680 w 1087280"/>
              <a:gd name="connsiteY159" fmla="*/ 2252782 h 2254625"/>
              <a:gd name="connsiteX160" fmla="*/ 140724 w 1087280"/>
              <a:gd name="connsiteY160" fmla="*/ 2250041 h 2254625"/>
              <a:gd name="connsiteX161" fmla="*/ 127326 w 1087280"/>
              <a:gd name="connsiteY161" fmla="*/ 2247298 h 2254625"/>
              <a:gd name="connsiteX162" fmla="*/ 114759 w 1087280"/>
              <a:gd name="connsiteY162" fmla="*/ 2243158 h 2254625"/>
              <a:gd name="connsiteX163" fmla="*/ 103028 w 1087280"/>
              <a:gd name="connsiteY163" fmla="*/ 2238736 h 2254625"/>
              <a:gd name="connsiteX164" fmla="*/ 92129 w 1087280"/>
              <a:gd name="connsiteY164" fmla="*/ 2232917 h 2254625"/>
              <a:gd name="connsiteX165" fmla="*/ 82345 w 1087280"/>
              <a:gd name="connsiteY165" fmla="*/ 2227093 h 2254625"/>
              <a:gd name="connsiteX166" fmla="*/ 73115 w 1087280"/>
              <a:gd name="connsiteY166" fmla="*/ 2220153 h 2254625"/>
              <a:gd name="connsiteX167" fmla="*/ 64723 w 1087280"/>
              <a:gd name="connsiteY167" fmla="*/ 2213488 h 2254625"/>
              <a:gd name="connsiteX168" fmla="*/ 57165 w 1087280"/>
              <a:gd name="connsiteY168" fmla="*/ 2205983 h 2254625"/>
              <a:gd name="connsiteX169" fmla="*/ 50442 w 1087280"/>
              <a:gd name="connsiteY169" fmla="*/ 2198197 h 2254625"/>
              <a:gd name="connsiteX170" fmla="*/ 43997 w 1087280"/>
              <a:gd name="connsiteY170" fmla="*/ 2190130 h 2254625"/>
              <a:gd name="connsiteX171" fmla="*/ 38388 w 1087280"/>
              <a:gd name="connsiteY171" fmla="*/ 2181782 h 2254625"/>
              <a:gd name="connsiteX172" fmla="*/ 33059 w 1087280"/>
              <a:gd name="connsiteY172" fmla="*/ 2173712 h 2254625"/>
              <a:gd name="connsiteX173" fmla="*/ 28565 w 1087280"/>
              <a:gd name="connsiteY173" fmla="*/ 2165360 h 2254625"/>
              <a:gd name="connsiteX174" fmla="*/ 24630 w 1087280"/>
              <a:gd name="connsiteY174" fmla="*/ 2157006 h 2254625"/>
              <a:gd name="connsiteX175" fmla="*/ 21250 w 1087280"/>
              <a:gd name="connsiteY175" fmla="*/ 2148092 h 2254625"/>
              <a:gd name="connsiteX176" fmla="*/ 18152 w 1087280"/>
              <a:gd name="connsiteY176" fmla="*/ 2140014 h 2254625"/>
              <a:gd name="connsiteX177" fmla="*/ 15334 w 1087280"/>
              <a:gd name="connsiteY177" fmla="*/ 2132215 h 2254625"/>
              <a:gd name="connsiteX178" fmla="*/ 13074 w 1087280"/>
              <a:gd name="connsiteY178" fmla="*/ 2124412 h 2254625"/>
              <a:gd name="connsiteX179" fmla="*/ 11372 w 1087280"/>
              <a:gd name="connsiteY179" fmla="*/ 2116609 h 2254625"/>
              <a:gd name="connsiteX180" fmla="*/ 8533 w 1087280"/>
              <a:gd name="connsiteY180" fmla="*/ 2103230 h 2254625"/>
              <a:gd name="connsiteX181" fmla="*/ 6816 w 1087280"/>
              <a:gd name="connsiteY181" fmla="*/ 2091522 h 2254625"/>
              <a:gd name="connsiteX182" fmla="*/ 6226 w 1087280"/>
              <a:gd name="connsiteY182" fmla="*/ 2082598 h 2254625"/>
              <a:gd name="connsiteX183" fmla="*/ 5641 w 1087280"/>
              <a:gd name="connsiteY183" fmla="*/ 2075348 h 2254625"/>
              <a:gd name="connsiteX184" fmla="*/ 0 w 1087280"/>
              <a:gd name="connsiteY184" fmla="*/ 542979 h 225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1087280" h="2254625">
                <a:moveTo>
                  <a:pt x="667816" y="412913"/>
                </a:moveTo>
                <a:lnTo>
                  <a:pt x="661379" y="407078"/>
                </a:lnTo>
                <a:lnTo>
                  <a:pt x="654942" y="401243"/>
                </a:lnTo>
                <a:lnTo>
                  <a:pt x="648230" y="396246"/>
                </a:lnTo>
                <a:lnTo>
                  <a:pt x="640959" y="391251"/>
                </a:lnTo>
                <a:lnTo>
                  <a:pt x="633691" y="386813"/>
                </a:lnTo>
                <a:lnTo>
                  <a:pt x="625865" y="382378"/>
                </a:lnTo>
                <a:lnTo>
                  <a:pt x="618041" y="378500"/>
                </a:lnTo>
                <a:lnTo>
                  <a:pt x="610775" y="374620"/>
                </a:lnTo>
                <a:lnTo>
                  <a:pt x="602117" y="371582"/>
                </a:lnTo>
                <a:lnTo>
                  <a:pt x="593739" y="368822"/>
                </a:lnTo>
                <a:lnTo>
                  <a:pt x="585641" y="366340"/>
                </a:lnTo>
                <a:lnTo>
                  <a:pt x="576430" y="364419"/>
                </a:lnTo>
                <a:lnTo>
                  <a:pt x="567778" y="363055"/>
                </a:lnTo>
                <a:lnTo>
                  <a:pt x="558569" y="361692"/>
                </a:lnTo>
                <a:lnTo>
                  <a:pt x="549362" y="360887"/>
                </a:lnTo>
                <a:lnTo>
                  <a:pt x="540436" y="360919"/>
                </a:lnTo>
                <a:lnTo>
                  <a:pt x="530953" y="360952"/>
                </a:lnTo>
                <a:lnTo>
                  <a:pt x="521472" y="361542"/>
                </a:lnTo>
                <a:lnTo>
                  <a:pt x="512831" y="362967"/>
                </a:lnTo>
                <a:lnTo>
                  <a:pt x="503911" y="364671"/>
                </a:lnTo>
                <a:lnTo>
                  <a:pt x="494992" y="366376"/>
                </a:lnTo>
                <a:lnTo>
                  <a:pt x="486913" y="368914"/>
                </a:lnTo>
                <a:lnTo>
                  <a:pt x="477998" y="371734"/>
                </a:lnTo>
                <a:lnTo>
                  <a:pt x="469923" y="375388"/>
                </a:lnTo>
                <a:lnTo>
                  <a:pt x="461847" y="379042"/>
                </a:lnTo>
                <a:lnTo>
                  <a:pt x="454330" y="382695"/>
                </a:lnTo>
                <a:lnTo>
                  <a:pt x="447095" y="387183"/>
                </a:lnTo>
                <a:lnTo>
                  <a:pt x="439581" y="391950"/>
                </a:lnTo>
                <a:lnTo>
                  <a:pt x="432628" y="397274"/>
                </a:lnTo>
                <a:lnTo>
                  <a:pt x="425395" y="402320"/>
                </a:lnTo>
                <a:lnTo>
                  <a:pt x="419001" y="408199"/>
                </a:lnTo>
                <a:lnTo>
                  <a:pt x="412887" y="414357"/>
                </a:lnTo>
                <a:lnTo>
                  <a:pt x="407052" y="420234"/>
                </a:lnTo>
                <a:lnTo>
                  <a:pt x="401218" y="426670"/>
                </a:lnTo>
                <a:lnTo>
                  <a:pt x="396224" y="433939"/>
                </a:lnTo>
                <a:lnTo>
                  <a:pt x="390950" y="440930"/>
                </a:lnTo>
                <a:lnTo>
                  <a:pt x="386515" y="448198"/>
                </a:lnTo>
                <a:lnTo>
                  <a:pt x="381801" y="455745"/>
                </a:lnTo>
                <a:lnTo>
                  <a:pt x="378202" y="463288"/>
                </a:lnTo>
                <a:lnTo>
                  <a:pt x="374606" y="471389"/>
                </a:lnTo>
                <a:lnTo>
                  <a:pt x="371010" y="479490"/>
                </a:lnTo>
                <a:lnTo>
                  <a:pt x="368532" y="488146"/>
                </a:lnTo>
                <a:lnTo>
                  <a:pt x="366051" y="496243"/>
                </a:lnTo>
                <a:lnTo>
                  <a:pt x="364133" y="505454"/>
                </a:lnTo>
                <a:lnTo>
                  <a:pt x="362770" y="514105"/>
                </a:lnTo>
                <a:lnTo>
                  <a:pt x="361129" y="523036"/>
                </a:lnTo>
                <a:lnTo>
                  <a:pt x="360884" y="532242"/>
                </a:lnTo>
                <a:lnTo>
                  <a:pt x="360919" y="541725"/>
                </a:lnTo>
                <a:lnTo>
                  <a:pt x="360952" y="550650"/>
                </a:lnTo>
                <a:lnTo>
                  <a:pt x="361823" y="559851"/>
                </a:lnTo>
                <a:lnTo>
                  <a:pt x="362973" y="569331"/>
                </a:lnTo>
                <a:lnTo>
                  <a:pt x="364400" y="577972"/>
                </a:lnTo>
                <a:lnTo>
                  <a:pt x="366942" y="586610"/>
                </a:lnTo>
                <a:lnTo>
                  <a:pt x="368926" y="595250"/>
                </a:lnTo>
                <a:lnTo>
                  <a:pt x="371746" y="603608"/>
                </a:lnTo>
                <a:lnTo>
                  <a:pt x="375402" y="611683"/>
                </a:lnTo>
                <a:lnTo>
                  <a:pt x="378777" y="619482"/>
                </a:lnTo>
                <a:lnTo>
                  <a:pt x="382711" y="627278"/>
                </a:lnTo>
                <a:lnTo>
                  <a:pt x="387202" y="635072"/>
                </a:lnTo>
                <a:lnTo>
                  <a:pt x="391692" y="642308"/>
                </a:lnTo>
                <a:lnTo>
                  <a:pt x="397017" y="649263"/>
                </a:lnTo>
                <a:lnTo>
                  <a:pt x="401784" y="656219"/>
                </a:lnTo>
                <a:lnTo>
                  <a:pt x="407665" y="662614"/>
                </a:lnTo>
                <a:lnTo>
                  <a:pt x="413824" y="668729"/>
                </a:lnTo>
                <a:lnTo>
                  <a:pt x="419983" y="674844"/>
                </a:lnTo>
                <a:lnTo>
                  <a:pt x="426419" y="680679"/>
                </a:lnTo>
                <a:lnTo>
                  <a:pt x="433689" y="685674"/>
                </a:lnTo>
                <a:lnTo>
                  <a:pt x="440682" y="690949"/>
                </a:lnTo>
                <a:lnTo>
                  <a:pt x="448230" y="695664"/>
                </a:lnTo>
                <a:lnTo>
                  <a:pt x="455496" y="699544"/>
                </a:lnTo>
                <a:lnTo>
                  <a:pt x="463320" y="703422"/>
                </a:lnTo>
                <a:lnTo>
                  <a:pt x="471422" y="707020"/>
                </a:lnTo>
                <a:lnTo>
                  <a:pt x="479524" y="710617"/>
                </a:lnTo>
                <a:lnTo>
                  <a:pt x="487902" y="713378"/>
                </a:lnTo>
                <a:lnTo>
                  <a:pt x="496836" y="715578"/>
                </a:lnTo>
                <a:lnTo>
                  <a:pt x="504931" y="717502"/>
                </a:lnTo>
                <a:lnTo>
                  <a:pt x="514143" y="719423"/>
                </a:lnTo>
                <a:lnTo>
                  <a:pt x="523070" y="719950"/>
                </a:lnTo>
                <a:lnTo>
                  <a:pt x="532558" y="721032"/>
                </a:lnTo>
                <a:lnTo>
                  <a:pt x="541763" y="721279"/>
                </a:lnTo>
                <a:lnTo>
                  <a:pt x="550966" y="720968"/>
                </a:lnTo>
                <a:lnTo>
                  <a:pt x="559889" y="720379"/>
                </a:lnTo>
                <a:lnTo>
                  <a:pt x="569089" y="718953"/>
                </a:lnTo>
                <a:lnTo>
                  <a:pt x="577730" y="717528"/>
                </a:lnTo>
                <a:lnTo>
                  <a:pt x="586647" y="715266"/>
                </a:lnTo>
                <a:lnTo>
                  <a:pt x="595006" y="713006"/>
                </a:lnTo>
                <a:lnTo>
                  <a:pt x="603363" y="710187"/>
                </a:lnTo>
                <a:lnTo>
                  <a:pt x="611719" y="706811"/>
                </a:lnTo>
                <a:lnTo>
                  <a:pt x="619514" y="702879"/>
                </a:lnTo>
                <a:lnTo>
                  <a:pt x="627032" y="699227"/>
                </a:lnTo>
                <a:lnTo>
                  <a:pt x="634825" y="694737"/>
                </a:lnTo>
                <a:lnTo>
                  <a:pt x="641780" y="689972"/>
                </a:lnTo>
                <a:lnTo>
                  <a:pt x="649293" y="685204"/>
                </a:lnTo>
                <a:lnTo>
                  <a:pt x="655967" y="679602"/>
                </a:lnTo>
                <a:lnTo>
                  <a:pt x="662640" y="674001"/>
                </a:lnTo>
                <a:lnTo>
                  <a:pt x="668756" y="668401"/>
                </a:lnTo>
                <a:lnTo>
                  <a:pt x="674590" y="661965"/>
                </a:lnTo>
                <a:lnTo>
                  <a:pt x="680143" y="655252"/>
                </a:lnTo>
                <a:lnTo>
                  <a:pt x="685697" y="648539"/>
                </a:lnTo>
                <a:lnTo>
                  <a:pt x="690411" y="640992"/>
                </a:lnTo>
                <a:lnTo>
                  <a:pt x="695405" y="633722"/>
                </a:lnTo>
                <a:lnTo>
                  <a:pt x="699561" y="626177"/>
                </a:lnTo>
                <a:lnTo>
                  <a:pt x="703159" y="618634"/>
                </a:lnTo>
                <a:lnTo>
                  <a:pt x="707035" y="610810"/>
                </a:lnTo>
                <a:lnTo>
                  <a:pt x="710351" y="602431"/>
                </a:lnTo>
                <a:lnTo>
                  <a:pt x="713388" y="593774"/>
                </a:lnTo>
                <a:lnTo>
                  <a:pt x="715588" y="585399"/>
                </a:lnTo>
                <a:lnTo>
                  <a:pt x="717509" y="576746"/>
                </a:lnTo>
                <a:lnTo>
                  <a:pt x="719149" y="567814"/>
                </a:lnTo>
                <a:lnTo>
                  <a:pt x="720232" y="558885"/>
                </a:lnTo>
                <a:lnTo>
                  <a:pt x="721035" y="549678"/>
                </a:lnTo>
                <a:lnTo>
                  <a:pt x="721280" y="540473"/>
                </a:lnTo>
                <a:lnTo>
                  <a:pt x="720967" y="531270"/>
                </a:lnTo>
                <a:lnTo>
                  <a:pt x="719817" y="521790"/>
                </a:lnTo>
                <a:lnTo>
                  <a:pt x="718948" y="513147"/>
                </a:lnTo>
                <a:lnTo>
                  <a:pt x="716962" y="503949"/>
                </a:lnTo>
                <a:lnTo>
                  <a:pt x="715535" y="495308"/>
                </a:lnTo>
                <a:lnTo>
                  <a:pt x="712715" y="486950"/>
                </a:lnTo>
                <a:lnTo>
                  <a:pt x="709895" y="478592"/>
                </a:lnTo>
                <a:lnTo>
                  <a:pt x="706796" y="469956"/>
                </a:lnTo>
                <a:lnTo>
                  <a:pt x="702584" y="462440"/>
                </a:lnTo>
                <a:lnTo>
                  <a:pt x="698650" y="454644"/>
                </a:lnTo>
                <a:lnTo>
                  <a:pt x="694719" y="447406"/>
                </a:lnTo>
                <a:lnTo>
                  <a:pt x="689950" y="439891"/>
                </a:lnTo>
                <a:lnTo>
                  <a:pt x="684902" y="432657"/>
                </a:lnTo>
                <a:lnTo>
                  <a:pt x="679577" y="425702"/>
                </a:lnTo>
                <a:lnTo>
                  <a:pt x="673696" y="419308"/>
                </a:lnTo>
                <a:close/>
                <a:moveTo>
                  <a:pt x="539108" y="0"/>
                </a:moveTo>
                <a:lnTo>
                  <a:pt x="1081639" y="538663"/>
                </a:lnTo>
                <a:lnTo>
                  <a:pt x="1087280" y="2071033"/>
                </a:lnTo>
                <a:lnTo>
                  <a:pt x="1086784" y="2087770"/>
                </a:lnTo>
                <a:lnTo>
                  <a:pt x="1085446" y="2103115"/>
                </a:lnTo>
                <a:lnTo>
                  <a:pt x="1082988" y="2117349"/>
                </a:lnTo>
                <a:lnTo>
                  <a:pt x="1079690" y="2130748"/>
                </a:lnTo>
                <a:lnTo>
                  <a:pt x="1075552" y="2143314"/>
                </a:lnTo>
                <a:lnTo>
                  <a:pt x="1070853" y="2154766"/>
                </a:lnTo>
                <a:lnTo>
                  <a:pt x="1065593" y="2165662"/>
                </a:lnTo>
                <a:lnTo>
                  <a:pt x="1059494" y="2175724"/>
                </a:lnTo>
                <a:lnTo>
                  <a:pt x="1052835" y="2185231"/>
                </a:lnTo>
                <a:lnTo>
                  <a:pt x="1045892" y="2193344"/>
                </a:lnTo>
                <a:lnTo>
                  <a:pt x="1038389" y="2200901"/>
                </a:lnTo>
                <a:lnTo>
                  <a:pt x="1030884" y="2207900"/>
                </a:lnTo>
                <a:lnTo>
                  <a:pt x="1022819" y="2214343"/>
                </a:lnTo>
                <a:lnTo>
                  <a:pt x="1014472" y="2219950"/>
                </a:lnTo>
                <a:lnTo>
                  <a:pt x="1006123" y="2225000"/>
                </a:lnTo>
                <a:lnTo>
                  <a:pt x="997492" y="2229214"/>
                </a:lnTo>
                <a:lnTo>
                  <a:pt x="989419" y="2233426"/>
                </a:lnTo>
                <a:lnTo>
                  <a:pt x="980786" y="2237082"/>
                </a:lnTo>
                <a:lnTo>
                  <a:pt x="972708" y="2240178"/>
                </a:lnTo>
                <a:lnTo>
                  <a:pt x="964349" y="2242438"/>
                </a:lnTo>
                <a:lnTo>
                  <a:pt x="957105" y="2244695"/>
                </a:lnTo>
                <a:lnTo>
                  <a:pt x="949582" y="2246673"/>
                </a:lnTo>
                <a:lnTo>
                  <a:pt x="935646" y="2249511"/>
                </a:lnTo>
                <a:lnTo>
                  <a:pt x="924216" y="2250945"/>
                </a:lnTo>
                <a:lnTo>
                  <a:pt x="915572" y="2251812"/>
                </a:lnTo>
                <a:lnTo>
                  <a:pt x="907485" y="2252119"/>
                </a:lnTo>
                <a:lnTo>
                  <a:pt x="186205" y="2254625"/>
                </a:lnTo>
                <a:lnTo>
                  <a:pt x="170304" y="2253843"/>
                </a:lnTo>
                <a:lnTo>
                  <a:pt x="154680" y="2252782"/>
                </a:lnTo>
                <a:lnTo>
                  <a:pt x="140724" y="2250041"/>
                </a:lnTo>
                <a:lnTo>
                  <a:pt x="127326" y="2247298"/>
                </a:lnTo>
                <a:lnTo>
                  <a:pt x="114759" y="2243158"/>
                </a:lnTo>
                <a:lnTo>
                  <a:pt x="103028" y="2238736"/>
                </a:lnTo>
                <a:lnTo>
                  <a:pt x="92129" y="2232917"/>
                </a:lnTo>
                <a:lnTo>
                  <a:pt x="82345" y="2227093"/>
                </a:lnTo>
                <a:lnTo>
                  <a:pt x="73115" y="2220153"/>
                </a:lnTo>
                <a:lnTo>
                  <a:pt x="64723" y="2213488"/>
                </a:lnTo>
                <a:lnTo>
                  <a:pt x="57165" y="2205983"/>
                </a:lnTo>
                <a:lnTo>
                  <a:pt x="50442" y="2198197"/>
                </a:lnTo>
                <a:lnTo>
                  <a:pt x="43997" y="2190130"/>
                </a:lnTo>
                <a:lnTo>
                  <a:pt x="38388" y="2181782"/>
                </a:lnTo>
                <a:lnTo>
                  <a:pt x="33059" y="2173712"/>
                </a:lnTo>
                <a:lnTo>
                  <a:pt x="28565" y="2165360"/>
                </a:lnTo>
                <a:lnTo>
                  <a:pt x="24630" y="2157006"/>
                </a:lnTo>
                <a:lnTo>
                  <a:pt x="21250" y="2148092"/>
                </a:lnTo>
                <a:lnTo>
                  <a:pt x="18152" y="2140014"/>
                </a:lnTo>
                <a:lnTo>
                  <a:pt x="15334" y="2132215"/>
                </a:lnTo>
                <a:lnTo>
                  <a:pt x="13074" y="2124412"/>
                </a:lnTo>
                <a:lnTo>
                  <a:pt x="11372" y="2116609"/>
                </a:lnTo>
                <a:lnTo>
                  <a:pt x="8533" y="2103230"/>
                </a:lnTo>
                <a:lnTo>
                  <a:pt x="6816" y="2091522"/>
                </a:lnTo>
                <a:lnTo>
                  <a:pt x="6226" y="2082598"/>
                </a:lnTo>
                <a:lnTo>
                  <a:pt x="5641" y="2075348"/>
                </a:lnTo>
                <a:lnTo>
                  <a:pt x="0" y="542979"/>
                </a:lnTo>
                <a:close/>
              </a:path>
            </a:pathLst>
          </a:custGeom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108000" tIns="576000" rIns="108000" bIns="0" anchor="ctr"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rgbClr val="FFFFFF"/>
                </a:solidFill>
                <a:latin typeface="微软雅黑"/>
              </a:rPr>
              <a:t>添加</a:t>
            </a:r>
            <a:endParaRPr lang="en-US" altLang="zh-CN" sz="2000" dirty="0">
              <a:solidFill>
                <a:srgbClr val="FFFFFF"/>
              </a:solidFill>
              <a:latin typeface="微软雅黑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rgbClr val="FFFFFF"/>
                </a:solidFill>
                <a:latin typeface="微软雅黑"/>
              </a:rPr>
              <a:t>关键字</a:t>
            </a:r>
            <a:endParaRPr lang="da-DK" altLang="zh-CN" sz="2000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9" name="MH_SubTitle_2"/>
          <p:cNvSpPr/>
          <p:nvPr>
            <p:custDataLst>
              <p:tags r:id="rId2"/>
            </p:custDataLst>
          </p:nvPr>
        </p:nvSpPr>
        <p:spPr>
          <a:xfrm rot="20700000">
            <a:off x="7189837" y="1574670"/>
            <a:ext cx="1085850" cy="2254250"/>
          </a:xfrm>
          <a:custGeom>
            <a:avLst/>
            <a:gdLst>
              <a:gd name="connsiteX0" fmla="*/ 667816 w 1087280"/>
              <a:gd name="connsiteY0" fmla="*/ 412913 h 2254625"/>
              <a:gd name="connsiteX1" fmla="*/ 661379 w 1087280"/>
              <a:gd name="connsiteY1" fmla="*/ 407078 h 2254625"/>
              <a:gd name="connsiteX2" fmla="*/ 654942 w 1087280"/>
              <a:gd name="connsiteY2" fmla="*/ 401243 h 2254625"/>
              <a:gd name="connsiteX3" fmla="*/ 648230 w 1087280"/>
              <a:gd name="connsiteY3" fmla="*/ 396246 h 2254625"/>
              <a:gd name="connsiteX4" fmla="*/ 640959 w 1087280"/>
              <a:gd name="connsiteY4" fmla="*/ 391251 h 2254625"/>
              <a:gd name="connsiteX5" fmla="*/ 633691 w 1087280"/>
              <a:gd name="connsiteY5" fmla="*/ 386813 h 2254625"/>
              <a:gd name="connsiteX6" fmla="*/ 625865 w 1087280"/>
              <a:gd name="connsiteY6" fmla="*/ 382378 h 2254625"/>
              <a:gd name="connsiteX7" fmla="*/ 618041 w 1087280"/>
              <a:gd name="connsiteY7" fmla="*/ 378500 h 2254625"/>
              <a:gd name="connsiteX8" fmla="*/ 610775 w 1087280"/>
              <a:gd name="connsiteY8" fmla="*/ 374620 h 2254625"/>
              <a:gd name="connsiteX9" fmla="*/ 602117 w 1087280"/>
              <a:gd name="connsiteY9" fmla="*/ 371582 h 2254625"/>
              <a:gd name="connsiteX10" fmla="*/ 593739 w 1087280"/>
              <a:gd name="connsiteY10" fmla="*/ 368822 h 2254625"/>
              <a:gd name="connsiteX11" fmla="*/ 585641 w 1087280"/>
              <a:gd name="connsiteY11" fmla="*/ 366340 h 2254625"/>
              <a:gd name="connsiteX12" fmla="*/ 576430 w 1087280"/>
              <a:gd name="connsiteY12" fmla="*/ 364419 h 2254625"/>
              <a:gd name="connsiteX13" fmla="*/ 567778 w 1087280"/>
              <a:gd name="connsiteY13" fmla="*/ 363055 h 2254625"/>
              <a:gd name="connsiteX14" fmla="*/ 558569 w 1087280"/>
              <a:gd name="connsiteY14" fmla="*/ 361692 h 2254625"/>
              <a:gd name="connsiteX15" fmla="*/ 549362 w 1087280"/>
              <a:gd name="connsiteY15" fmla="*/ 360887 h 2254625"/>
              <a:gd name="connsiteX16" fmla="*/ 540436 w 1087280"/>
              <a:gd name="connsiteY16" fmla="*/ 360919 h 2254625"/>
              <a:gd name="connsiteX17" fmla="*/ 530953 w 1087280"/>
              <a:gd name="connsiteY17" fmla="*/ 360952 h 2254625"/>
              <a:gd name="connsiteX18" fmla="*/ 521472 w 1087280"/>
              <a:gd name="connsiteY18" fmla="*/ 361542 h 2254625"/>
              <a:gd name="connsiteX19" fmla="*/ 512831 w 1087280"/>
              <a:gd name="connsiteY19" fmla="*/ 362967 h 2254625"/>
              <a:gd name="connsiteX20" fmla="*/ 503911 w 1087280"/>
              <a:gd name="connsiteY20" fmla="*/ 364671 h 2254625"/>
              <a:gd name="connsiteX21" fmla="*/ 494992 w 1087280"/>
              <a:gd name="connsiteY21" fmla="*/ 366376 h 2254625"/>
              <a:gd name="connsiteX22" fmla="*/ 486913 w 1087280"/>
              <a:gd name="connsiteY22" fmla="*/ 368914 h 2254625"/>
              <a:gd name="connsiteX23" fmla="*/ 477998 w 1087280"/>
              <a:gd name="connsiteY23" fmla="*/ 371734 h 2254625"/>
              <a:gd name="connsiteX24" fmla="*/ 469923 w 1087280"/>
              <a:gd name="connsiteY24" fmla="*/ 375388 h 2254625"/>
              <a:gd name="connsiteX25" fmla="*/ 461847 w 1087280"/>
              <a:gd name="connsiteY25" fmla="*/ 379042 h 2254625"/>
              <a:gd name="connsiteX26" fmla="*/ 454330 w 1087280"/>
              <a:gd name="connsiteY26" fmla="*/ 382695 h 2254625"/>
              <a:gd name="connsiteX27" fmla="*/ 447095 w 1087280"/>
              <a:gd name="connsiteY27" fmla="*/ 387183 h 2254625"/>
              <a:gd name="connsiteX28" fmla="*/ 439581 w 1087280"/>
              <a:gd name="connsiteY28" fmla="*/ 391950 h 2254625"/>
              <a:gd name="connsiteX29" fmla="*/ 432628 w 1087280"/>
              <a:gd name="connsiteY29" fmla="*/ 397274 h 2254625"/>
              <a:gd name="connsiteX30" fmla="*/ 425395 w 1087280"/>
              <a:gd name="connsiteY30" fmla="*/ 402320 h 2254625"/>
              <a:gd name="connsiteX31" fmla="*/ 419001 w 1087280"/>
              <a:gd name="connsiteY31" fmla="*/ 408199 h 2254625"/>
              <a:gd name="connsiteX32" fmla="*/ 412887 w 1087280"/>
              <a:gd name="connsiteY32" fmla="*/ 414357 h 2254625"/>
              <a:gd name="connsiteX33" fmla="*/ 407052 w 1087280"/>
              <a:gd name="connsiteY33" fmla="*/ 420234 h 2254625"/>
              <a:gd name="connsiteX34" fmla="*/ 401218 w 1087280"/>
              <a:gd name="connsiteY34" fmla="*/ 426670 h 2254625"/>
              <a:gd name="connsiteX35" fmla="*/ 396224 w 1087280"/>
              <a:gd name="connsiteY35" fmla="*/ 433939 h 2254625"/>
              <a:gd name="connsiteX36" fmla="*/ 390950 w 1087280"/>
              <a:gd name="connsiteY36" fmla="*/ 440930 h 2254625"/>
              <a:gd name="connsiteX37" fmla="*/ 386515 w 1087280"/>
              <a:gd name="connsiteY37" fmla="*/ 448198 h 2254625"/>
              <a:gd name="connsiteX38" fmla="*/ 381801 w 1087280"/>
              <a:gd name="connsiteY38" fmla="*/ 455745 h 2254625"/>
              <a:gd name="connsiteX39" fmla="*/ 378202 w 1087280"/>
              <a:gd name="connsiteY39" fmla="*/ 463288 h 2254625"/>
              <a:gd name="connsiteX40" fmla="*/ 374606 w 1087280"/>
              <a:gd name="connsiteY40" fmla="*/ 471389 h 2254625"/>
              <a:gd name="connsiteX41" fmla="*/ 371010 w 1087280"/>
              <a:gd name="connsiteY41" fmla="*/ 479490 h 2254625"/>
              <a:gd name="connsiteX42" fmla="*/ 368532 w 1087280"/>
              <a:gd name="connsiteY42" fmla="*/ 488146 h 2254625"/>
              <a:gd name="connsiteX43" fmla="*/ 366051 w 1087280"/>
              <a:gd name="connsiteY43" fmla="*/ 496243 h 2254625"/>
              <a:gd name="connsiteX44" fmla="*/ 364133 w 1087280"/>
              <a:gd name="connsiteY44" fmla="*/ 505454 h 2254625"/>
              <a:gd name="connsiteX45" fmla="*/ 362770 w 1087280"/>
              <a:gd name="connsiteY45" fmla="*/ 514105 h 2254625"/>
              <a:gd name="connsiteX46" fmla="*/ 361129 w 1087280"/>
              <a:gd name="connsiteY46" fmla="*/ 523036 h 2254625"/>
              <a:gd name="connsiteX47" fmla="*/ 360884 w 1087280"/>
              <a:gd name="connsiteY47" fmla="*/ 532242 h 2254625"/>
              <a:gd name="connsiteX48" fmla="*/ 360919 w 1087280"/>
              <a:gd name="connsiteY48" fmla="*/ 541725 h 2254625"/>
              <a:gd name="connsiteX49" fmla="*/ 360952 w 1087280"/>
              <a:gd name="connsiteY49" fmla="*/ 550650 h 2254625"/>
              <a:gd name="connsiteX50" fmla="*/ 361823 w 1087280"/>
              <a:gd name="connsiteY50" fmla="*/ 559851 h 2254625"/>
              <a:gd name="connsiteX51" fmla="*/ 362973 w 1087280"/>
              <a:gd name="connsiteY51" fmla="*/ 569331 h 2254625"/>
              <a:gd name="connsiteX52" fmla="*/ 364400 w 1087280"/>
              <a:gd name="connsiteY52" fmla="*/ 577972 h 2254625"/>
              <a:gd name="connsiteX53" fmla="*/ 366942 w 1087280"/>
              <a:gd name="connsiteY53" fmla="*/ 586610 h 2254625"/>
              <a:gd name="connsiteX54" fmla="*/ 368926 w 1087280"/>
              <a:gd name="connsiteY54" fmla="*/ 595250 h 2254625"/>
              <a:gd name="connsiteX55" fmla="*/ 371746 w 1087280"/>
              <a:gd name="connsiteY55" fmla="*/ 603608 h 2254625"/>
              <a:gd name="connsiteX56" fmla="*/ 375402 w 1087280"/>
              <a:gd name="connsiteY56" fmla="*/ 611683 h 2254625"/>
              <a:gd name="connsiteX57" fmla="*/ 378777 w 1087280"/>
              <a:gd name="connsiteY57" fmla="*/ 619482 h 2254625"/>
              <a:gd name="connsiteX58" fmla="*/ 382711 w 1087280"/>
              <a:gd name="connsiteY58" fmla="*/ 627278 h 2254625"/>
              <a:gd name="connsiteX59" fmla="*/ 387202 w 1087280"/>
              <a:gd name="connsiteY59" fmla="*/ 635072 h 2254625"/>
              <a:gd name="connsiteX60" fmla="*/ 391692 w 1087280"/>
              <a:gd name="connsiteY60" fmla="*/ 642308 h 2254625"/>
              <a:gd name="connsiteX61" fmla="*/ 397017 w 1087280"/>
              <a:gd name="connsiteY61" fmla="*/ 649263 h 2254625"/>
              <a:gd name="connsiteX62" fmla="*/ 401784 w 1087280"/>
              <a:gd name="connsiteY62" fmla="*/ 656219 h 2254625"/>
              <a:gd name="connsiteX63" fmla="*/ 407665 w 1087280"/>
              <a:gd name="connsiteY63" fmla="*/ 662614 h 2254625"/>
              <a:gd name="connsiteX64" fmla="*/ 413824 w 1087280"/>
              <a:gd name="connsiteY64" fmla="*/ 668729 h 2254625"/>
              <a:gd name="connsiteX65" fmla="*/ 419983 w 1087280"/>
              <a:gd name="connsiteY65" fmla="*/ 674844 h 2254625"/>
              <a:gd name="connsiteX66" fmla="*/ 426419 w 1087280"/>
              <a:gd name="connsiteY66" fmla="*/ 680679 h 2254625"/>
              <a:gd name="connsiteX67" fmla="*/ 433689 w 1087280"/>
              <a:gd name="connsiteY67" fmla="*/ 685674 h 2254625"/>
              <a:gd name="connsiteX68" fmla="*/ 440682 w 1087280"/>
              <a:gd name="connsiteY68" fmla="*/ 690949 h 2254625"/>
              <a:gd name="connsiteX69" fmla="*/ 448230 w 1087280"/>
              <a:gd name="connsiteY69" fmla="*/ 695664 h 2254625"/>
              <a:gd name="connsiteX70" fmla="*/ 455496 w 1087280"/>
              <a:gd name="connsiteY70" fmla="*/ 699544 h 2254625"/>
              <a:gd name="connsiteX71" fmla="*/ 463320 w 1087280"/>
              <a:gd name="connsiteY71" fmla="*/ 703422 h 2254625"/>
              <a:gd name="connsiteX72" fmla="*/ 471422 w 1087280"/>
              <a:gd name="connsiteY72" fmla="*/ 707020 h 2254625"/>
              <a:gd name="connsiteX73" fmla="*/ 479524 w 1087280"/>
              <a:gd name="connsiteY73" fmla="*/ 710617 h 2254625"/>
              <a:gd name="connsiteX74" fmla="*/ 487902 w 1087280"/>
              <a:gd name="connsiteY74" fmla="*/ 713378 h 2254625"/>
              <a:gd name="connsiteX75" fmla="*/ 496836 w 1087280"/>
              <a:gd name="connsiteY75" fmla="*/ 715578 h 2254625"/>
              <a:gd name="connsiteX76" fmla="*/ 504931 w 1087280"/>
              <a:gd name="connsiteY76" fmla="*/ 717502 h 2254625"/>
              <a:gd name="connsiteX77" fmla="*/ 514143 w 1087280"/>
              <a:gd name="connsiteY77" fmla="*/ 719423 h 2254625"/>
              <a:gd name="connsiteX78" fmla="*/ 523070 w 1087280"/>
              <a:gd name="connsiteY78" fmla="*/ 719950 h 2254625"/>
              <a:gd name="connsiteX79" fmla="*/ 532558 w 1087280"/>
              <a:gd name="connsiteY79" fmla="*/ 721032 h 2254625"/>
              <a:gd name="connsiteX80" fmla="*/ 541763 w 1087280"/>
              <a:gd name="connsiteY80" fmla="*/ 721279 h 2254625"/>
              <a:gd name="connsiteX81" fmla="*/ 550966 w 1087280"/>
              <a:gd name="connsiteY81" fmla="*/ 720968 h 2254625"/>
              <a:gd name="connsiteX82" fmla="*/ 559889 w 1087280"/>
              <a:gd name="connsiteY82" fmla="*/ 720379 h 2254625"/>
              <a:gd name="connsiteX83" fmla="*/ 569089 w 1087280"/>
              <a:gd name="connsiteY83" fmla="*/ 718953 h 2254625"/>
              <a:gd name="connsiteX84" fmla="*/ 577730 w 1087280"/>
              <a:gd name="connsiteY84" fmla="*/ 717528 h 2254625"/>
              <a:gd name="connsiteX85" fmla="*/ 586647 w 1087280"/>
              <a:gd name="connsiteY85" fmla="*/ 715266 h 2254625"/>
              <a:gd name="connsiteX86" fmla="*/ 595006 w 1087280"/>
              <a:gd name="connsiteY86" fmla="*/ 713006 h 2254625"/>
              <a:gd name="connsiteX87" fmla="*/ 603363 w 1087280"/>
              <a:gd name="connsiteY87" fmla="*/ 710187 h 2254625"/>
              <a:gd name="connsiteX88" fmla="*/ 611719 w 1087280"/>
              <a:gd name="connsiteY88" fmla="*/ 706811 h 2254625"/>
              <a:gd name="connsiteX89" fmla="*/ 619514 w 1087280"/>
              <a:gd name="connsiteY89" fmla="*/ 702879 h 2254625"/>
              <a:gd name="connsiteX90" fmla="*/ 627032 w 1087280"/>
              <a:gd name="connsiteY90" fmla="*/ 699227 h 2254625"/>
              <a:gd name="connsiteX91" fmla="*/ 634825 w 1087280"/>
              <a:gd name="connsiteY91" fmla="*/ 694737 h 2254625"/>
              <a:gd name="connsiteX92" fmla="*/ 641780 w 1087280"/>
              <a:gd name="connsiteY92" fmla="*/ 689972 h 2254625"/>
              <a:gd name="connsiteX93" fmla="*/ 649293 w 1087280"/>
              <a:gd name="connsiteY93" fmla="*/ 685204 h 2254625"/>
              <a:gd name="connsiteX94" fmla="*/ 655967 w 1087280"/>
              <a:gd name="connsiteY94" fmla="*/ 679602 h 2254625"/>
              <a:gd name="connsiteX95" fmla="*/ 662640 w 1087280"/>
              <a:gd name="connsiteY95" fmla="*/ 674001 h 2254625"/>
              <a:gd name="connsiteX96" fmla="*/ 668756 w 1087280"/>
              <a:gd name="connsiteY96" fmla="*/ 668401 h 2254625"/>
              <a:gd name="connsiteX97" fmla="*/ 674590 w 1087280"/>
              <a:gd name="connsiteY97" fmla="*/ 661965 h 2254625"/>
              <a:gd name="connsiteX98" fmla="*/ 680143 w 1087280"/>
              <a:gd name="connsiteY98" fmla="*/ 655252 h 2254625"/>
              <a:gd name="connsiteX99" fmla="*/ 685697 w 1087280"/>
              <a:gd name="connsiteY99" fmla="*/ 648539 h 2254625"/>
              <a:gd name="connsiteX100" fmla="*/ 690411 w 1087280"/>
              <a:gd name="connsiteY100" fmla="*/ 640992 h 2254625"/>
              <a:gd name="connsiteX101" fmla="*/ 695405 w 1087280"/>
              <a:gd name="connsiteY101" fmla="*/ 633722 h 2254625"/>
              <a:gd name="connsiteX102" fmla="*/ 699561 w 1087280"/>
              <a:gd name="connsiteY102" fmla="*/ 626177 h 2254625"/>
              <a:gd name="connsiteX103" fmla="*/ 703159 w 1087280"/>
              <a:gd name="connsiteY103" fmla="*/ 618634 h 2254625"/>
              <a:gd name="connsiteX104" fmla="*/ 707035 w 1087280"/>
              <a:gd name="connsiteY104" fmla="*/ 610810 h 2254625"/>
              <a:gd name="connsiteX105" fmla="*/ 710351 w 1087280"/>
              <a:gd name="connsiteY105" fmla="*/ 602431 h 2254625"/>
              <a:gd name="connsiteX106" fmla="*/ 713388 w 1087280"/>
              <a:gd name="connsiteY106" fmla="*/ 593774 h 2254625"/>
              <a:gd name="connsiteX107" fmla="*/ 715588 w 1087280"/>
              <a:gd name="connsiteY107" fmla="*/ 585399 h 2254625"/>
              <a:gd name="connsiteX108" fmla="*/ 717509 w 1087280"/>
              <a:gd name="connsiteY108" fmla="*/ 576746 h 2254625"/>
              <a:gd name="connsiteX109" fmla="*/ 719149 w 1087280"/>
              <a:gd name="connsiteY109" fmla="*/ 567814 h 2254625"/>
              <a:gd name="connsiteX110" fmla="*/ 720232 w 1087280"/>
              <a:gd name="connsiteY110" fmla="*/ 558885 h 2254625"/>
              <a:gd name="connsiteX111" fmla="*/ 721035 w 1087280"/>
              <a:gd name="connsiteY111" fmla="*/ 549678 h 2254625"/>
              <a:gd name="connsiteX112" fmla="*/ 721280 w 1087280"/>
              <a:gd name="connsiteY112" fmla="*/ 540473 h 2254625"/>
              <a:gd name="connsiteX113" fmla="*/ 720967 w 1087280"/>
              <a:gd name="connsiteY113" fmla="*/ 531270 h 2254625"/>
              <a:gd name="connsiteX114" fmla="*/ 719817 w 1087280"/>
              <a:gd name="connsiteY114" fmla="*/ 521790 h 2254625"/>
              <a:gd name="connsiteX115" fmla="*/ 718948 w 1087280"/>
              <a:gd name="connsiteY115" fmla="*/ 513147 h 2254625"/>
              <a:gd name="connsiteX116" fmla="*/ 716962 w 1087280"/>
              <a:gd name="connsiteY116" fmla="*/ 503949 h 2254625"/>
              <a:gd name="connsiteX117" fmla="*/ 715535 w 1087280"/>
              <a:gd name="connsiteY117" fmla="*/ 495308 h 2254625"/>
              <a:gd name="connsiteX118" fmla="*/ 712715 w 1087280"/>
              <a:gd name="connsiteY118" fmla="*/ 486950 h 2254625"/>
              <a:gd name="connsiteX119" fmla="*/ 709895 w 1087280"/>
              <a:gd name="connsiteY119" fmla="*/ 478592 h 2254625"/>
              <a:gd name="connsiteX120" fmla="*/ 706796 w 1087280"/>
              <a:gd name="connsiteY120" fmla="*/ 469956 h 2254625"/>
              <a:gd name="connsiteX121" fmla="*/ 702584 w 1087280"/>
              <a:gd name="connsiteY121" fmla="*/ 462440 h 2254625"/>
              <a:gd name="connsiteX122" fmla="*/ 698650 w 1087280"/>
              <a:gd name="connsiteY122" fmla="*/ 454644 h 2254625"/>
              <a:gd name="connsiteX123" fmla="*/ 694719 w 1087280"/>
              <a:gd name="connsiteY123" fmla="*/ 447406 h 2254625"/>
              <a:gd name="connsiteX124" fmla="*/ 689950 w 1087280"/>
              <a:gd name="connsiteY124" fmla="*/ 439891 h 2254625"/>
              <a:gd name="connsiteX125" fmla="*/ 684902 w 1087280"/>
              <a:gd name="connsiteY125" fmla="*/ 432657 h 2254625"/>
              <a:gd name="connsiteX126" fmla="*/ 679577 w 1087280"/>
              <a:gd name="connsiteY126" fmla="*/ 425702 h 2254625"/>
              <a:gd name="connsiteX127" fmla="*/ 673696 w 1087280"/>
              <a:gd name="connsiteY127" fmla="*/ 419308 h 2254625"/>
              <a:gd name="connsiteX128" fmla="*/ 539108 w 1087280"/>
              <a:gd name="connsiteY128" fmla="*/ 0 h 2254625"/>
              <a:gd name="connsiteX129" fmla="*/ 1081639 w 1087280"/>
              <a:gd name="connsiteY129" fmla="*/ 538663 h 2254625"/>
              <a:gd name="connsiteX130" fmla="*/ 1087280 w 1087280"/>
              <a:gd name="connsiteY130" fmla="*/ 2071033 h 2254625"/>
              <a:gd name="connsiteX131" fmla="*/ 1086784 w 1087280"/>
              <a:gd name="connsiteY131" fmla="*/ 2087770 h 2254625"/>
              <a:gd name="connsiteX132" fmla="*/ 1085446 w 1087280"/>
              <a:gd name="connsiteY132" fmla="*/ 2103115 h 2254625"/>
              <a:gd name="connsiteX133" fmla="*/ 1082988 w 1087280"/>
              <a:gd name="connsiteY133" fmla="*/ 2117349 h 2254625"/>
              <a:gd name="connsiteX134" fmla="*/ 1079690 w 1087280"/>
              <a:gd name="connsiteY134" fmla="*/ 2130748 h 2254625"/>
              <a:gd name="connsiteX135" fmla="*/ 1075552 w 1087280"/>
              <a:gd name="connsiteY135" fmla="*/ 2143314 h 2254625"/>
              <a:gd name="connsiteX136" fmla="*/ 1070853 w 1087280"/>
              <a:gd name="connsiteY136" fmla="*/ 2154766 h 2254625"/>
              <a:gd name="connsiteX137" fmla="*/ 1065593 w 1087280"/>
              <a:gd name="connsiteY137" fmla="*/ 2165662 h 2254625"/>
              <a:gd name="connsiteX138" fmla="*/ 1059494 w 1087280"/>
              <a:gd name="connsiteY138" fmla="*/ 2175724 h 2254625"/>
              <a:gd name="connsiteX139" fmla="*/ 1052835 w 1087280"/>
              <a:gd name="connsiteY139" fmla="*/ 2185231 h 2254625"/>
              <a:gd name="connsiteX140" fmla="*/ 1045892 w 1087280"/>
              <a:gd name="connsiteY140" fmla="*/ 2193344 h 2254625"/>
              <a:gd name="connsiteX141" fmla="*/ 1038389 w 1087280"/>
              <a:gd name="connsiteY141" fmla="*/ 2200901 h 2254625"/>
              <a:gd name="connsiteX142" fmla="*/ 1030884 w 1087280"/>
              <a:gd name="connsiteY142" fmla="*/ 2207900 h 2254625"/>
              <a:gd name="connsiteX143" fmla="*/ 1022819 w 1087280"/>
              <a:gd name="connsiteY143" fmla="*/ 2214343 h 2254625"/>
              <a:gd name="connsiteX144" fmla="*/ 1014472 w 1087280"/>
              <a:gd name="connsiteY144" fmla="*/ 2219950 h 2254625"/>
              <a:gd name="connsiteX145" fmla="*/ 1006123 w 1087280"/>
              <a:gd name="connsiteY145" fmla="*/ 2225000 h 2254625"/>
              <a:gd name="connsiteX146" fmla="*/ 997492 w 1087280"/>
              <a:gd name="connsiteY146" fmla="*/ 2229214 h 2254625"/>
              <a:gd name="connsiteX147" fmla="*/ 989419 w 1087280"/>
              <a:gd name="connsiteY147" fmla="*/ 2233426 h 2254625"/>
              <a:gd name="connsiteX148" fmla="*/ 980786 w 1087280"/>
              <a:gd name="connsiteY148" fmla="*/ 2237082 h 2254625"/>
              <a:gd name="connsiteX149" fmla="*/ 972708 w 1087280"/>
              <a:gd name="connsiteY149" fmla="*/ 2240178 h 2254625"/>
              <a:gd name="connsiteX150" fmla="*/ 964349 w 1087280"/>
              <a:gd name="connsiteY150" fmla="*/ 2242438 h 2254625"/>
              <a:gd name="connsiteX151" fmla="*/ 957105 w 1087280"/>
              <a:gd name="connsiteY151" fmla="*/ 2244695 h 2254625"/>
              <a:gd name="connsiteX152" fmla="*/ 949582 w 1087280"/>
              <a:gd name="connsiteY152" fmla="*/ 2246673 h 2254625"/>
              <a:gd name="connsiteX153" fmla="*/ 935646 w 1087280"/>
              <a:gd name="connsiteY153" fmla="*/ 2249511 h 2254625"/>
              <a:gd name="connsiteX154" fmla="*/ 924216 w 1087280"/>
              <a:gd name="connsiteY154" fmla="*/ 2250945 h 2254625"/>
              <a:gd name="connsiteX155" fmla="*/ 915572 w 1087280"/>
              <a:gd name="connsiteY155" fmla="*/ 2251812 h 2254625"/>
              <a:gd name="connsiteX156" fmla="*/ 907485 w 1087280"/>
              <a:gd name="connsiteY156" fmla="*/ 2252119 h 2254625"/>
              <a:gd name="connsiteX157" fmla="*/ 186205 w 1087280"/>
              <a:gd name="connsiteY157" fmla="*/ 2254625 h 2254625"/>
              <a:gd name="connsiteX158" fmla="*/ 170304 w 1087280"/>
              <a:gd name="connsiteY158" fmla="*/ 2253843 h 2254625"/>
              <a:gd name="connsiteX159" fmla="*/ 154680 w 1087280"/>
              <a:gd name="connsiteY159" fmla="*/ 2252782 h 2254625"/>
              <a:gd name="connsiteX160" fmla="*/ 140724 w 1087280"/>
              <a:gd name="connsiteY160" fmla="*/ 2250041 h 2254625"/>
              <a:gd name="connsiteX161" fmla="*/ 127326 w 1087280"/>
              <a:gd name="connsiteY161" fmla="*/ 2247298 h 2254625"/>
              <a:gd name="connsiteX162" fmla="*/ 114759 w 1087280"/>
              <a:gd name="connsiteY162" fmla="*/ 2243158 h 2254625"/>
              <a:gd name="connsiteX163" fmla="*/ 103028 w 1087280"/>
              <a:gd name="connsiteY163" fmla="*/ 2238736 h 2254625"/>
              <a:gd name="connsiteX164" fmla="*/ 92129 w 1087280"/>
              <a:gd name="connsiteY164" fmla="*/ 2232917 h 2254625"/>
              <a:gd name="connsiteX165" fmla="*/ 82345 w 1087280"/>
              <a:gd name="connsiteY165" fmla="*/ 2227093 h 2254625"/>
              <a:gd name="connsiteX166" fmla="*/ 73115 w 1087280"/>
              <a:gd name="connsiteY166" fmla="*/ 2220153 h 2254625"/>
              <a:gd name="connsiteX167" fmla="*/ 64723 w 1087280"/>
              <a:gd name="connsiteY167" fmla="*/ 2213488 h 2254625"/>
              <a:gd name="connsiteX168" fmla="*/ 57165 w 1087280"/>
              <a:gd name="connsiteY168" fmla="*/ 2205983 h 2254625"/>
              <a:gd name="connsiteX169" fmla="*/ 50442 w 1087280"/>
              <a:gd name="connsiteY169" fmla="*/ 2198197 h 2254625"/>
              <a:gd name="connsiteX170" fmla="*/ 43997 w 1087280"/>
              <a:gd name="connsiteY170" fmla="*/ 2190130 h 2254625"/>
              <a:gd name="connsiteX171" fmla="*/ 38388 w 1087280"/>
              <a:gd name="connsiteY171" fmla="*/ 2181782 h 2254625"/>
              <a:gd name="connsiteX172" fmla="*/ 33059 w 1087280"/>
              <a:gd name="connsiteY172" fmla="*/ 2173712 h 2254625"/>
              <a:gd name="connsiteX173" fmla="*/ 28565 w 1087280"/>
              <a:gd name="connsiteY173" fmla="*/ 2165360 h 2254625"/>
              <a:gd name="connsiteX174" fmla="*/ 24630 w 1087280"/>
              <a:gd name="connsiteY174" fmla="*/ 2157006 h 2254625"/>
              <a:gd name="connsiteX175" fmla="*/ 21250 w 1087280"/>
              <a:gd name="connsiteY175" fmla="*/ 2148092 h 2254625"/>
              <a:gd name="connsiteX176" fmla="*/ 18152 w 1087280"/>
              <a:gd name="connsiteY176" fmla="*/ 2140014 h 2254625"/>
              <a:gd name="connsiteX177" fmla="*/ 15334 w 1087280"/>
              <a:gd name="connsiteY177" fmla="*/ 2132215 h 2254625"/>
              <a:gd name="connsiteX178" fmla="*/ 13074 w 1087280"/>
              <a:gd name="connsiteY178" fmla="*/ 2124412 h 2254625"/>
              <a:gd name="connsiteX179" fmla="*/ 11372 w 1087280"/>
              <a:gd name="connsiteY179" fmla="*/ 2116609 h 2254625"/>
              <a:gd name="connsiteX180" fmla="*/ 8533 w 1087280"/>
              <a:gd name="connsiteY180" fmla="*/ 2103230 h 2254625"/>
              <a:gd name="connsiteX181" fmla="*/ 6816 w 1087280"/>
              <a:gd name="connsiteY181" fmla="*/ 2091522 h 2254625"/>
              <a:gd name="connsiteX182" fmla="*/ 6226 w 1087280"/>
              <a:gd name="connsiteY182" fmla="*/ 2082598 h 2254625"/>
              <a:gd name="connsiteX183" fmla="*/ 5641 w 1087280"/>
              <a:gd name="connsiteY183" fmla="*/ 2075348 h 2254625"/>
              <a:gd name="connsiteX184" fmla="*/ 0 w 1087280"/>
              <a:gd name="connsiteY184" fmla="*/ 542979 h 225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1087280" h="2254625">
                <a:moveTo>
                  <a:pt x="667816" y="412913"/>
                </a:moveTo>
                <a:lnTo>
                  <a:pt x="661379" y="407078"/>
                </a:lnTo>
                <a:lnTo>
                  <a:pt x="654942" y="401243"/>
                </a:lnTo>
                <a:lnTo>
                  <a:pt x="648230" y="396246"/>
                </a:lnTo>
                <a:lnTo>
                  <a:pt x="640959" y="391251"/>
                </a:lnTo>
                <a:lnTo>
                  <a:pt x="633691" y="386813"/>
                </a:lnTo>
                <a:lnTo>
                  <a:pt x="625865" y="382378"/>
                </a:lnTo>
                <a:lnTo>
                  <a:pt x="618041" y="378500"/>
                </a:lnTo>
                <a:lnTo>
                  <a:pt x="610775" y="374620"/>
                </a:lnTo>
                <a:lnTo>
                  <a:pt x="602117" y="371582"/>
                </a:lnTo>
                <a:lnTo>
                  <a:pt x="593739" y="368822"/>
                </a:lnTo>
                <a:lnTo>
                  <a:pt x="585641" y="366340"/>
                </a:lnTo>
                <a:lnTo>
                  <a:pt x="576430" y="364419"/>
                </a:lnTo>
                <a:lnTo>
                  <a:pt x="567778" y="363055"/>
                </a:lnTo>
                <a:lnTo>
                  <a:pt x="558569" y="361692"/>
                </a:lnTo>
                <a:lnTo>
                  <a:pt x="549362" y="360887"/>
                </a:lnTo>
                <a:lnTo>
                  <a:pt x="540436" y="360919"/>
                </a:lnTo>
                <a:lnTo>
                  <a:pt x="530953" y="360952"/>
                </a:lnTo>
                <a:lnTo>
                  <a:pt x="521472" y="361542"/>
                </a:lnTo>
                <a:lnTo>
                  <a:pt x="512831" y="362967"/>
                </a:lnTo>
                <a:lnTo>
                  <a:pt x="503911" y="364671"/>
                </a:lnTo>
                <a:lnTo>
                  <a:pt x="494992" y="366376"/>
                </a:lnTo>
                <a:lnTo>
                  <a:pt x="486913" y="368914"/>
                </a:lnTo>
                <a:lnTo>
                  <a:pt x="477998" y="371734"/>
                </a:lnTo>
                <a:lnTo>
                  <a:pt x="469923" y="375388"/>
                </a:lnTo>
                <a:lnTo>
                  <a:pt x="461847" y="379042"/>
                </a:lnTo>
                <a:lnTo>
                  <a:pt x="454330" y="382695"/>
                </a:lnTo>
                <a:lnTo>
                  <a:pt x="447095" y="387183"/>
                </a:lnTo>
                <a:lnTo>
                  <a:pt x="439581" y="391950"/>
                </a:lnTo>
                <a:lnTo>
                  <a:pt x="432628" y="397274"/>
                </a:lnTo>
                <a:lnTo>
                  <a:pt x="425395" y="402320"/>
                </a:lnTo>
                <a:lnTo>
                  <a:pt x="419001" y="408199"/>
                </a:lnTo>
                <a:lnTo>
                  <a:pt x="412887" y="414357"/>
                </a:lnTo>
                <a:lnTo>
                  <a:pt x="407052" y="420234"/>
                </a:lnTo>
                <a:lnTo>
                  <a:pt x="401218" y="426670"/>
                </a:lnTo>
                <a:lnTo>
                  <a:pt x="396224" y="433939"/>
                </a:lnTo>
                <a:lnTo>
                  <a:pt x="390950" y="440930"/>
                </a:lnTo>
                <a:lnTo>
                  <a:pt x="386515" y="448198"/>
                </a:lnTo>
                <a:lnTo>
                  <a:pt x="381801" y="455745"/>
                </a:lnTo>
                <a:lnTo>
                  <a:pt x="378202" y="463288"/>
                </a:lnTo>
                <a:lnTo>
                  <a:pt x="374606" y="471389"/>
                </a:lnTo>
                <a:lnTo>
                  <a:pt x="371010" y="479490"/>
                </a:lnTo>
                <a:lnTo>
                  <a:pt x="368532" y="488146"/>
                </a:lnTo>
                <a:lnTo>
                  <a:pt x="366051" y="496243"/>
                </a:lnTo>
                <a:lnTo>
                  <a:pt x="364133" y="505454"/>
                </a:lnTo>
                <a:lnTo>
                  <a:pt x="362770" y="514105"/>
                </a:lnTo>
                <a:lnTo>
                  <a:pt x="361129" y="523036"/>
                </a:lnTo>
                <a:lnTo>
                  <a:pt x="360884" y="532242"/>
                </a:lnTo>
                <a:lnTo>
                  <a:pt x="360919" y="541725"/>
                </a:lnTo>
                <a:lnTo>
                  <a:pt x="360952" y="550650"/>
                </a:lnTo>
                <a:lnTo>
                  <a:pt x="361823" y="559851"/>
                </a:lnTo>
                <a:lnTo>
                  <a:pt x="362973" y="569331"/>
                </a:lnTo>
                <a:lnTo>
                  <a:pt x="364400" y="577972"/>
                </a:lnTo>
                <a:lnTo>
                  <a:pt x="366942" y="586610"/>
                </a:lnTo>
                <a:lnTo>
                  <a:pt x="368926" y="595250"/>
                </a:lnTo>
                <a:lnTo>
                  <a:pt x="371746" y="603608"/>
                </a:lnTo>
                <a:lnTo>
                  <a:pt x="375402" y="611683"/>
                </a:lnTo>
                <a:lnTo>
                  <a:pt x="378777" y="619482"/>
                </a:lnTo>
                <a:lnTo>
                  <a:pt x="382711" y="627278"/>
                </a:lnTo>
                <a:lnTo>
                  <a:pt x="387202" y="635072"/>
                </a:lnTo>
                <a:lnTo>
                  <a:pt x="391692" y="642308"/>
                </a:lnTo>
                <a:lnTo>
                  <a:pt x="397017" y="649263"/>
                </a:lnTo>
                <a:lnTo>
                  <a:pt x="401784" y="656219"/>
                </a:lnTo>
                <a:lnTo>
                  <a:pt x="407665" y="662614"/>
                </a:lnTo>
                <a:lnTo>
                  <a:pt x="413824" y="668729"/>
                </a:lnTo>
                <a:lnTo>
                  <a:pt x="419983" y="674844"/>
                </a:lnTo>
                <a:lnTo>
                  <a:pt x="426419" y="680679"/>
                </a:lnTo>
                <a:lnTo>
                  <a:pt x="433689" y="685674"/>
                </a:lnTo>
                <a:lnTo>
                  <a:pt x="440682" y="690949"/>
                </a:lnTo>
                <a:lnTo>
                  <a:pt x="448230" y="695664"/>
                </a:lnTo>
                <a:lnTo>
                  <a:pt x="455496" y="699544"/>
                </a:lnTo>
                <a:lnTo>
                  <a:pt x="463320" y="703422"/>
                </a:lnTo>
                <a:lnTo>
                  <a:pt x="471422" y="707020"/>
                </a:lnTo>
                <a:lnTo>
                  <a:pt x="479524" y="710617"/>
                </a:lnTo>
                <a:lnTo>
                  <a:pt x="487902" y="713378"/>
                </a:lnTo>
                <a:lnTo>
                  <a:pt x="496836" y="715578"/>
                </a:lnTo>
                <a:lnTo>
                  <a:pt x="504931" y="717502"/>
                </a:lnTo>
                <a:lnTo>
                  <a:pt x="514143" y="719423"/>
                </a:lnTo>
                <a:lnTo>
                  <a:pt x="523070" y="719950"/>
                </a:lnTo>
                <a:lnTo>
                  <a:pt x="532558" y="721032"/>
                </a:lnTo>
                <a:lnTo>
                  <a:pt x="541763" y="721279"/>
                </a:lnTo>
                <a:lnTo>
                  <a:pt x="550966" y="720968"/>
                </a:lnTo>
                <a:lnTo>
                  <a:pt x="559889" y="720379"/>
                </a:lnTo>
                <a:lnTo>
                  <a:pt x="569089" y="718953"/>
                </a:lnTo>
                <a:lnTo>
                  <a:pt x="577730" y="717528"/>
                </a:lnTo>
                <a:lnTo>
                  <a:pt x="586647" y="715266"/>
                </a:lnTo>
                <a:lnTo>
                  <a:pt x="595006" y="713006"/>
                </a:lnTo>
                <a:lnTo>
                  <a:pt x="603363" y="710187"/>
                </a:lnTo>
                <a:lnTo>
                  <a:pt x="611719" y="706811"/>
                </a:lnTo>
                <a:lnTo>
                  <a:pt x="619514" y="702879"/>
                </a:lnTo>
                <a:lnTo>
                  <a:pt x="627032" y="699227"/>
                </a:lnTo>
                <a:lnTo>
                  <a:pt x="634825" y="694737"/>
                </a:lnTo>
                <a:lnTo>
                  <a:pt x="641780" y="689972"/>
                </a:lnTo>
                <a:lnTo>
                  <a:pt x="649293" y="685204"/>
                </a:lnTo>
                <a:lnTo>
                  <a:pt x="655967" y="679602"/>
                </a:lnTo>
                <a:lnTo>
                  <a:pt x="662640" y="674001"/>
                </a:lnTo>
                <a:lnTo>
                  <a:pt x="668756" y="668401"/>
                </a:lnTo>
                <a:lnTo>
                  <a:pt x="674590" y="661965"/>
                </a:lnTo>
                <a:lnTo>
                  <a:pt x="680143" y="655252"/>
                </a:lnTo>
                <a:lnTo>
                  <a:pt x="685697" y="648539"/>
                </a:lnTo>
                <a:lnTo>
                  <a:pt x="690411" y="640992"/>
                </a:lnTo>
                <a:lnTo>
                  <a:pt x="695405" y="633722"/>
                </a:lnTo>
                <a:lnTo>
                  <a:pt x="699561" y="626177"/>
                </a:lnTo>
                <a:lnTo>
                  <a:pt x="703159" y="618634"/>
                </a:lnTo>
                <a:lnTo>
                  <a:pt x="707035" y="610810"/>
                </a:lnTo>
                <a:lnTo>
                  <a:pt x="710351" y="602431"/>
                </a:lnTo>
                <a:lnTo>
                  <a:pt x="713388" y="593774"/>
                </a:lnTo>
                <a:lnTo>
                  <a:pt x="715588" y="585399"/>
                </a:lnTo>
                <a:lnTo>
                  <a:pt x="717509" y="576746"/>
                </a:lnTo>
                <a:lnTo>
                  <a:pt x="719149" y="567814"/>
                </a:lnTo>
                <a:lnTo>
                  <a:pt x="720232" y="558885"/>
                </a:lnTo>
                <a:lnTo>
                  <a:pt x="721035" y="549678"/>
                </a:lnTo>
                <a:lnTo>
                  <a:pt x="721280" y="540473"/>
                </a:lnTo>
                <a:lnTo>
                  <a:pt x="720967" y="531270"/>
                </a:lnTo>
                <a:lnTo>
                  <a:pt x="719817" y="521790"/>
                </a:lnTo>
                <a:lnTo>
                  <a:pt x="718948" y="513147"/>
                </a:lnTo>
                <a:lnTo>
                  <a:pt x="716962" y="503949"/>
                </a:lnTo>
                <a:lnTo>
                  <a:pt x="715535" y="495308"/>
                </a:lnTo>
                <a:lnTo>
                  <a:pt x="712715" y="486950"/>
                </a:lnTo>
                <a:lnTo>
                  <a:pt x="709895" y="478592"/>
                </a:lnTo>
                <a:lnTo>
                  <a:pt x="706796" y="469956"/>
                </a:lnTo>
                <a:lnTo>
                  <a:pt x="702584" y="462440"/>
                </a:lnTo>
                <a:lnTo>
                  <a:pt x="698650" y="454644"/>
                </a:lnTo>
                <a:lnTo>
                  <a:pt x="694719" y="447406"/>
                </a:lnTo>
                <a:lnTo>
                  <a:pt x="689950" y="439891"/>
                </a:lnTo>
                <a:lnTo>
                  <a:pt x="684902" y="432657"/>
                </a:lnTo>
                <a:lnTo>
                  <a:pt x="679577" y="425702"/>
                </a:lnTo>
                <a:lnTo>
                  <a:pt x="673696" y="419308"/>
                </a:lnTo>
                <a:close/>
                <a:moveTo>
                  <a:pt x="539108" y="0"/>
                </a:moveTo>
                <a:lnTo>
                  <a:pt x="1081639" y="538663"/>
                </a:lnTo>
                <a:lnTo>
                  <a:pt x="1087280" y="2071033"/>
                </a:lnTo>
                <a:lnTo>
                  <a:pt x="1086784" y="2087770"/>
                </a:lnTo>
                <a:lnTo>
                  <a:pt x="1085446" y="2103115"/>
                </a:lnTo>
                <a:lnTo>
                  <a:pt x="1082988" y="2117349"/>
                </a:lnTo>
                <a:lnTo>
                  <a:pt x="1079690" y="2130748"/>
                </a:lnTo>
                <a:lnTo>
                  <a:pt x="1075552" y="2143314"/>
                </a:lnTo>
                <a:lnTo>
                  <a:pt x="1070853" y="2154766"/>
                </a:lnTo>
                <a:lnTo>
                  <a:pt x="1065593" y="2165662"/>
                </a:lnTo>
                <a:lnTo>
                  <a:pt x="1059494" y="2175724"/>
                </a:lnTo>
                <a:lnTo>
                  <a:pt x="1052835" y="2185231"/>
                </a:lnTo>
                <a:lnTo>
                  <a:pt x="1045892" y="2193344"/>
                </a:lnTo>
                <a:lnTo>
                  <a:pt x="1038389" y="2200901"/>
                </a:lnTo>
                <a:lnTo>
                  <a:pt x="1030884" y="2207900"/>
                </a:lnTo>
                <a:lnTo>
                  <a:pt x="1022819" y="2214343"/>
                </a:lnTo>
                <a:lnTo>
                  <a:pt x="1014472" y="2219950"/>
                </a:lnTo>
                <a:lnTo>
                  <a:pt x="1006123" y="2225000"/>
                </a:lnTo>
                <a:lnTo>
                  <a:pt x="997492" y="2229214"/>
                </a:lnTo>
                <a:lnTo>
                  <a:pt x="989419" y="2233426"/>
                </a:lnTo>
                <a:lnTo>
                  <a:pt x="980786" y="2237082"/>
                </a:lnTo>
                <a:lnTo>
                  <a:pt x="972708" y="2240178"/>
                </a:lnTo>
                <a:lnTo>
                  <a:pt x="964349" y="2242438"/>
                </a:lnTo>
                <a:lnTo>
                  <a:pt x="957105" y="2244695"/>
                </a:lnTo>
                <a:lnTo>
                  <a:pt x="949582" y="2246673"/>
                </a:lnTo>
                <a:lnTo>
                  <a:pt x="935646" y="2249511"/>
                </a:lnTo>
                <a:lnTo>
                  <a:pt x="924216" y="2250945"/>
                </a:lnTo>
                <a:lnTo>
                  <a:pt x="915572" y="2251812"/>
                </a:lnTo>
                <a:lnTo>
                  <a:pt x="907485" y="2252119"/>
                </a:lnTo>
                <a:lnTo>
                  <a:pt x="186205" y="2254625"/>
                </a:lnTo>
                <a:lnTo>
                  <a:pt x="170304" y="2253843"/>
                </a:lnTo>
                <a:lnTo>
                  <a:pt x="154680" y="2252782"/>
                </a:lnTo>
                <a:lnTo>
                  <a:pt x="140724" y="2250041"/>
                </a:lnTo>
                <a:lnTo>
                  <a:pt x="127326" y="2247298"/>
                </a:lnTo>
                <a:lnTo>
                  <a:pt x="114759" y="2243158"/>
                </a:lnTo>
                <a:lnTo>
                  <a:pt x="103028" y="2238736"/>
                </a:lnTo>
                <a:lnTo>
                  <a:pt x="92129" y="2232917"/>
                </a:lnTo>
                <a:lnTo>
                  <a:pt x="82345" y="2227093"/>
                </a:lnTo>
                <a:lnTo>
                  <a:pt x="73115" y="2220153"/>
                </a:lnTo>
                <a:lnTo>
                  <a:pt x="64723" y="2213488"/>
                </a:lnTo>
                <a:lnTo>
                  <a:pt x="57165" y="2205983"/>
                </a:lnTo>
                <a:lnTo>
                  <a:pt x="50442" y="2198197"/>
                </a:lnTo>
                <a:lnTo>
                  <a:pt x="43997" y="2190130"/>
                </a:lnTo>
                <a:lnTo>
                  <a:pt x="38388" y="2181782"/>
                </a:lnTo>
                <a:lnTo>
                  <a:pt x="33059" y="2173712"/>
                </a:lnTo>
                <a:lnTo>
                  <a:pt x="28565" y="2165360"/>
                </a:lnTo>
                <a:lnTo>
                  <a:pt x="24630" y="2157006"/>
                </a:lnTo>
                <a:lnTo>
                  <a:pt x="21250" y="2148092"/>
                </a:lnTo>
                <a:lnTo>
                  <a:pt x="18152" y="2140014"/>
                </a:lnTo>
                <a:lnTo>
                  <a:pt x="15334" y="2132215"/>
                </a:lnTo>
                <a:lnTo>
                  <a:pt x="13074" y="2124412"/>
                </a:lnTo>
                <a:lnTo>
                  <a:pt x="11372" y="2116609"/>
                </a:lnTo>
                <a:lnTo>
                  <a:pt x="8533" y="2103230"/>
                </a:lnTo>
                <a:lnTo>
                  <a:pt x="6816" y="2091522"/>
                </a:lnTo>
                <a:lnTo>
                  <a:pt x="6226" y="2082598"/>
                </a:lnTo>
                <a:lnTo>
                  <a:pt x="5641" y="2075348"/>
                </a:lnTo>
                <a:lnTo>
                  <a:pt x="0" y="542979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108000" tIns="576000" rIns="108000" bIns="0" anchor="ctr">
            <a:norm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rgbClr val="FFFFFF"/>
                </a:solidFill>
                <a:latin typeface="微软雅黑"/>
              </a:rPr>
              <a:t>添加</a:t>
            </a:r>
            <a:endParaRPr lang="en-US" altLang="zh-CN" sz="2000" dirty="0">
              <a:solidFill>
                <a:srgbClr val="FFFFFF"/>
              </a:solidFill>
              <a:latin typeface="微软雅黑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rgbClr val="FFFFFF"/>
                </a:solidFill>
                <a:latin typeface="微软雅黑"/>
              </a:rPr>
              <a:t>关键字</a:t>
            </a:r>
            <a:endParaRPr lang="da-DK" altLang="zh-CN" sz="2000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10" name="MH_SubTitle_1"/>
          <p:cNvSpPr/>
          <p:nvPr>
            <p:custDataLst>
              <p:tags r:id="rId3"/>
            </p:custDataLst>
          </p:nvPr>
        </p:nvSpPr>
        <p:spPr>
          <a:xfrm rot="20700000">
            <a:off x="4776837" y="1574670"/>
            <a:ext cx="1087438" cy="2254250"/>
          </a:xfrm>
          <a:custGeom>
            <a:avLst/>
            <a:gdLst>
              <a:gd name="connsiteX0" fmla="*/ 667816 w 1087280"/>
              <a:gd name="connsiteY0" fmla="*/ 412913 h 2254625"/>
              <a:gd name="connsiteX1" fmla="*/ 661379 w 1087280"/>
              <a:gd name="connsiteY1" fmla="*/ 407078 h 2254625"/>
              <a:gd name="connsiteX2" fmla="*/ 654942 w 1087280"/>
              <a:gd name="connsiteY2" fmla="*/ 401243 h 2254625"/>
              <a:gd name="connsiteX3" fmla="*/ 648230 w 1087280"/>
              <a:gd name="connsiteY3" fmla="*/ 396246 h 2254625"/>
              <a:gd name="connsiteX4" fmla="*/ 640959 w 1087280"/>
              <a:gd name="connsiteY4" fmla="*/ 391251 h 2254625"/>
              <a:gd name="connsiteX5" fmla="*/ 633691 w 1087280"/>
              <a:gd name="connsiteY5" fmla="*/ 386813 h 2254625"/>
              <a:gd name="connsiteX6" fmla="*/ 625865 w 1087280"/>
              <a:gd name="connsiteY6" fmla="*/ 382378 h 2254625"/>
              <a:gd name="connsiteX7" fmla="*/ 618041 w 1087280"/>
              <a:gd name="connsiteY7" fmla="*/ 378500 h 2254625"/>
              <a:gd name="connsiteX8" fmla="*/ 610775 w 1087280"/>
              <a:gd name="connsiteY8" fmla="*/ 374620 h 2254625"/>
              <a:gd name="connsiteX9" fmla="*/ 602117 w 1087280"/>
              <a:gd name="connsiteY9" fmla="*/ 371582 h 2254625"/>
              <a:gd name="connsiteX10" fmla="*/ 593739 w 1087280"/>
              <a:gd name="connsiteY10" fmla="*/ 368822 h 2254625"/>
              <a:gd name="connsiteX11" fmla="*/ 585641 w 1087280"/>
              <a:gd name="connsiteY11" fmla="*/ 366340 h 2254625"/>
              <a:gd name="connsiteX12" fmla="*/ 576430 w 1087280"/>
              <a:gd name="connsiteY12" fmla="*/ 364419 h 2254625"/>
              <a:gd name="connsiteX13" fmla="*/ 567778 w 1087280"/>
              <a:gd name="connsiteY13" fmla="*/ 363055 h 2254625"/>
              <a:gd name="connsiteX14" fmla="*/ 558569 w 1087280"/>
              <a:gd name="connsiteY14" fmla="*/ 361692 h 2254625"/>
              <a:gd name="connsiteX15" fmla="*/ 549362 w 1087280"/>
              <a:gd name="connsiteY15" fmla="*/ 360887 h 2254625"/>
              <a:gd name="connsiteX16" fmla="*/ 540436 w 1087280"/>
              <a:gd name="connsiteY16" fmla="*/ 360919 h 2254625"/>
              <a:gd name="connsiteX17" fmla="*/ 530953 w 1087280"/>
              <a:gd name="connsiteY17" fmla="*/ 360952 h 2254625"/>
              <a:gd name="connsiteX18" fmla="*/ 521472 w 1087280"/>
              <a:gd name="connsiteY18" fmla="*/ 361542 h 2254625"/>
              <a:gd name="connsiteX19" fmla="*/ 512831 w 1087280"/>
              <a:gd name="connsiteY19" fmla="*/ 362967 h 2254625"/>
              <a:gd name="connsiteX20" fmla="*/ 503911 w 1087280"/>
              <a:gd name="connsiteY20" fmla="*/ 364671 h 2254625"/>
              <a:gd name="connsiteX21" fmla="*/ 494992 w 1087280"/>
              <a:gd name="connsiteY21" fmla="*/ 366376 h 2254625"/>
              <a:gd name="connsiteX22" fmla="*/ 486913 w 1087280"/>
              <a:gd name="connsiteY22" fmla="*/ 368914 h 2254625"/>
              <a:gd name="connsiteX23" fmla="*/ 477998 w 1087280"/>
              <a:gd name="connsiteY23" fmla="*/ 371734 h 2254625"/>
              <a:gd name="connsiteX24" fmla="*/ 469923 w 1087280"/>
              <a:gd name="connsiteY24" fmla="*/ 375388 h 2254625"/>
              <a:gd name="connsiteX25" fmla="*/ 461847 w 1087280"/>
              <a:gd name="connsiteY25" fmla="*/ 379042 h 2254625"/>
              <a:gd name="connsiteX26" fmla="*/ 454330 w 1087280"/>
              <a:gd name="connsiteY26" fmla="*/ 382695 h 2254625"/>
              <a:gd name="connsiteX27" fmla="*/ 447095 w 1087280"/>
              <a:gd name="connsiteY27" fmla="*/ 387183 h 2254625"/>
              <a:gd name="connsiteX28" fmla="*/ 439581 w 1087280"/>
              <a:gd name="connsiteY28" fmla="*/ 391950 h 2254625"/>
              <a:gd name="connsiteX29" fmla="*/ 432628 w 1087280"/>
              <a:gd name="connsiteY29" fmla="*/ 397274 h 2254625"/>
              <a:gd name="connsiteX30" fmla="*/ 425395 w 1087280"/>
              <a:gd name="connsiteY30" fmla="*/ 402320 h 2254625"/>
              <a:gd name="connsiteX31" fmla="*/ 419001 w 1087280"/>
              <a:gd name="connsiteY31" fmla="*/ 408199 h 2254625"/>
              <a:gd name="connsiteX32" fmla="*/ 412887 w 1087280"/>
              <a:gd name="connsiteY32" fmla="*/ 414357 h 2254625"/>
              <a:gd name="connsiteX33" fmla="*/ 407052 w 1087280"/>
              <a:gd name="connsiteY33" fmla="*/ 420234 h 2254625"/>
              <a:gd name="connsiteX34" fmla="*/ 401218 w 1087280"/>
              <a:gd name="connsiteY34" fmla="*/ 426670 h 2254625"/>
              <a:gd name="connsiteX35" fmla="*/ 396224 w 1087280"/>
              <a:gd name="connsiteY35" fmla="*/ 433939 h 2254625"/>
              <a:gd name="connsiteX36" fmla="*/ 390950 w 1087280"/>
              <a:gd name="connsiteY36" fmla="*/ 440930 h 2254625"/>
              <a:gd name="connsiteX37" fmla="*/ 386515 w 1087280"/>
              <a:gd name="connsiteY37" fmla="*/ 448198 h 2254625"/>
              <a:gd name="connsiteX38" fmla="*/ 381801 w 1087280"/>
              <a:gd name="connsiteY38" fmla="*/ 455745 h 2254625"/>
              <a:gd name="connsiteX39" fmla="*/ 378202 w 1087280"/>
              <a:gd name="connsiteY39" fmla="*/ 463288 h 2254625"/>
              <a:gd name="connsiteX40" fmla="*/ 374606 w 1087280"/>
              <a:gd name="connsiteY40" fmla="*/ 471389 h 2254625"/>
              <a:gd name="connsiteX41" fmla="*/ 371010 w 1087280"/>
              <a:gd name="connsiteY41" fmla="*/ 479490 h 2254625"/>
              <a:gd name="connsiteX42" fmla="*/ 368532 w 1087280"/>
              <a:gd name="connsiteY42" fmla="*/ 488146 h 2254625"/>
              <a:gd name="connsiteX43" fmla="*/ 366051 w 1087280"/>
              <a:gd name="connsiteY43" fmla="*/ 496243 h 2254625"/>
              <a:gd name="connsiteX44" fmla="*/ 364133 w 1087280"/>
              <a:gd name="connsiteY44" fmla="*/ 505454 h 2254625"/>
              <a:gd name="connsiteX45" fmla="*/ 362770 w 1087280"/>
              <a:gd name="connsiteY45" fmla="*/ 514105 h 2254625"/>
              <a:gd name="connsiteX46" fmla="*/ 361129 w 1087280"/>
              <a:gd name="connsiteY46" fmla="*/ 523036 h 2254625"/>
              <a:gd name="connsiteX47" fmla="*/ 360884 w 1087280"/>
              <a:gd name="connsiteY47" fmla="*/ 532242 h 2254625"/>
              <a:gd name="connsiteX48" fmla="*/ 360919 w 1087280"/>
              <a:gd name="connsiteY48" fmla="*/ 541725 h 2254625"/>
              <a:gd name="connsiteX49" fmla="*/ 360952 w 1087280"/>
              <a:gd name="connsiteY49" fmla="*/ 550650 h 2254625"/>
              <a:gd name="connsiteX50" fmla="*/ 361823 w 1087280"/>
              <a:gd name="connsiteY50" fmla="*/ 559851 h 2254625"/>
              <a:gd name="connsiteX51" fmla="*/ 362973 w 1087280"/>
              <a:gd name="connsiteY51" fmla="*/ 569331 h 2254625"/>
              <a:gd name="connsiteX52" fmla="*/ 364400 w 1087280"/>
              <a:gd name="connsiteY52" fmla="*/ 577972 h 2254625"/>
              <a:gd name="connsiteX53" fmla="*/ 366942 w 1087280"/>
              <a:gd name="connsiteY53" fmla="*/ 586610 h 2254625"/>
              <a:gd name="connsiteX54" fmla="*/ 368926 w 1087280"/>
              <a:gd name="connsiteY54" fmla="*/ 595250 h 2254625"/>
              <a:gd name="connsiteX55" fmla="*/ 371746 w 1087280"/>
              <a:gd name="connsiteY55" fmla="*/ 603608 h 2254625"/>
              <a:gd name="connsiteX56" fmla="*/ 375402 w 1087280"/>
              <a:gd name="connsiteY56" fmla="*/ 611683 h 2254625"/>
              <a:gd name="connsiteX57" fmla="*/ 378777 w 1087280"/>
              <a:gd name="connsiteY57" fmla="*/ 619482 h 2254625"/>
              <a:gd name="connsiteX58" fmla="*/ 382711 w 1087280"/>
              <a:gd name="connsiteY58" fmla="*/ 627278 h 2254625"/>
              <a:gd name="connsiteX59" fmla="*/ 387202 w 1087280"/>
              <a:gd name="connsiteY59" fmla="*/ 635072 h 2254625"/>
              <a:gd name="connsiteX60" fmla="*/ 391692 w 1087280"/>
              <a:gd name="connsiteY60" fmla="*/ 642308 h 2254625"/>
              <a:gd name="connsiteX61" fmla="*/ 397017 w 1087280"/>
              <a:gd name="connsiteY61" fmla="*/ 649263 h 2254625"/>
              <a:gd name="connsiteX62" fmla="*/ 401784 w 1087280"/>
              <a:gd name="connsiteY62" fmla="*/ 656219 h 2254625"/>
              <a:gd name="connsiteX63" fmla="*/ 407665 w 1087280"/>
              <a:gd name="connsiteY63" fmla="*/ 662614 h 2254625"/>
              <a:gd name="connsiteX64" fmla="*/ 413824 w 1087280"/>
              <a:gd name="connsiteY64" fmla="*/ 668729 h 2254625"/>
              <a:gd name="connsiteX65" fmla="*/ 419983 w 1087280"/>
              <a:gd name="connsiteY65" fmla="*/ 674844 h 2254625"/>
              <a:gd name="connsiteX66" fmla="*/ 426419 w 1087280"/>
              <a:gd name="connsiteY66" fmla="*/ 680679 h 2254625"/>
              <a:gd name="connsiteX67" fmla="*/ 433689 w 1087280"/>
              <a:gd name="connsiteY67" fmla="*/ 685674 h 2254625"/>
              <a:gd name="connsiteX68" fmla="*/ 440682 w 1087280"/>
              <a:gd name="connsiteY68" fmla="*/ 690949 h 2254625"/>
              <a:gd name="connsiteX69" fmla="*/ 448230 w 1087280"/>
              <a:gd name="connsiteY69" fmla="*/ 695664 h 2254625"/>
              <a:gd name="connsiteX70" fmla="*/ 455496 w 1087280"/>
              <a:gd name="connsiteY70" fmla="*/ 699544 h 2254625"/>
              <a:gd name="connsiteX71" fmla="*/ 463320 w 1087280"/>
              <a:gd name="connsiteY71" fmla="*/ 703422 h 2254625"/>
              <a:gd name="connsiteX72" fmla="*/ 471422 w 1087280"/>
              <a:gd name="connsiteY72" fmla="*/ 707020 h 2254625"/>
              <a:gd name="connsiteX73" fmla="*/ 479524 w 1087280"/>
              <a:gd name="connsiteY73" fmla="*/ 710617 h 2254625"/>
              <a:gd name="connsiteX74" fmla="*/ 487902 w 1087280"/>
              <a:gd name="connsiteY74" fmla="*/ 713378 h 2254625"/>
              <a:gd name="connsiteX75" fmla="*/ 496836 w 1087280"/>
              <a:gd name="connsiteY75" fmla="*/ 715578 h 2254625"/>
              <a:gd name="connsiteX76" fmla="*/ 504931 w 1087280"/>
              <a:gd name="connsiteY76" fmla="*/ 717502 h 2254625"/>
              <a:gd name="connsiteX77" fmla="*/ 514143 w 1087280"/>
              <a:gd name="connsiteY77" fmla="*/ 719423 h 2254625"/>
              <a:gd name="connsiteX78" fmla="*/ 523070 w 1087280"/>
              <a:gd name="connsiteY78" fmla="*/ 719950 h 2254625"/>
              <a:gd name="connsiteX79" fmla="*/ 532558 w 1087280"/>
              <a:gd name="connsiteY79" fmla="*/ 721032 h 2254625"/>
              <a:gd name="connsiteX80" fmla="*/ 541763 w 1087280"/>
              <a:gd name="connsiteY80" fmla="*/ 721279 h 2254625"/>
              <a:gd name="connsiteX81" fmla="*/ 550966 w 1087280"/>
              <a:gd name="connsiteY81" fmla="*/ 720968 h 2254625"/>
              <a:gd name="connsiteX82" fmla="*/ 559889 w 1087280"/>
              <a:gd name="connsiteY82" fmla="*/ 720379 h 2254625"/>
              <a:gd name="connsiteX83" fmla="*/ 569089 w 1087280"/>
              <a:gd name="connsiteY83" fmla="*/ 718953 h 2254625"/>
              <a:gd name="connsiteX84" fmla="*/ 577730 w 1087280"/>
              <a:gd name="connsiteY84" fmla="*/ 717528 h 2254625"/>
              <a:gd name="connsiteX85" fmla="*/ 586647 w 1087280"/>
              <a:gd name="connsiteY85" fmla="*/ 715266 h 2254625"/>
              <a:gd name="connsiteX86" fmla="*/ 595006 w 1087280"/>
              <a:gd name="connsiteY86" fmla="*/ 713006 h 2254625"/>
              <a:gd name="connsiteX87" fmla="*/ 603363 w 1087280"/>
              <a:gd name="connsiteY87" fmla="*/ 710187 h 2254625"/>
              <a:gd name="connsiteX88" fmla="*/ 611719 w 1087280"/>
              <a:gd name="connsiteY88" fmla="*/ 706811 h 2254625"/>
              <a:gd name="connsiteX89" fmla="*/ 619514 w 1087280"/>
              <a:gd name="connsiteY89" fmla="*/ 702879 h 2254625"/>
              <a:gd name="connsiteX90" fmla="*/ 627032 w 1087280"/>
              <a:gd name="connsiteY90" fmla="*/ 699227 h 2254625"/>
              <a:gd name="connsiteX91" fmla="*/ 634825 w 1087280"/>
              <a:gd name="connsiteY91" fmla="*/ 694737 h 2254625"/>
              <a:gd name="connsiteX92" fmla="*/ 641780 w 1087280"/>
              <a:gd name="connsiteY92" fmla="*/ 689972 h 2254625"/>
              <a:gd name="connsiteX93" fmla="*/ 649293 w 1087280"/>
              <a:gd name="connsiteY93" fmla="*/ 685204 h 2254625"/>
              <a:gd name="connsiteX94" fmla="*/ 655967 w 1087280"/>
              <a:gd name="connsiteY94" fmla="*/ 679602 h 2254625"/>
              <a:gd name="connsiteX95" fmla="*/ 662640 w 1087280"/>
              <a:gd name="connsiteY95" fmla="*/ 674001 h 2254625"/>
              <a:gd name="connsiteX96" fmla="*/ 668756 w 1087280"/>
              <a:gd name="connsiteY96" fmla="*/ 668401 h 2254625"/>
              <a:gd name="connsiteX97" fmla="*/ 674590 w 1087280"/>
              <a:gd name="connsiteY97" fmla="*/ 661965 h 2254625"/>
              <a:gd name="connsiteX98" fmla="*/ 680143 w 1087280"/>
              <a:gd name="connsiteY98" fmla="*/ 655252 h 2254625"/>
              <a:gd name="connsiteX99" fmla="*/ 685697 w 1087280"/>
              <a:gd name="connsiteY99" fmla="*/ 648539 h 2254625"/>
              <a:gd name="connsiteX100" fmla="*/ 690411 w 1087280"/>
              <a:gd name="connsiteY100" fmla="*/ 640992 h 2254625"/>
              <a:gd name="connsiteX101" fmla="*/ 695405 w 1087280"/>
              <a:gd name="connsiteY101" fmla="*/ 633722 h 2254625"/>
              <a:gd name="connsiteX102" fmla="*/ 699561 w 1087280"/>
              <a:gd name="connsiteY102" fmla="*/ 626177 h 2254625"/>
              <a:gd name="connsiteX103" fmla="*/ 703159 w 1087280"/>
              <a:gd name="connsiteY103" fmla="*/ 618634 h 2254625"/>
              <a:gd name="connsiteX104" fmla="*/ 707035 w 1087280"/>
              <a:gd name="connsiteY104" fmla="*/ 610810 h 2254625"/>
              <a:gd name="connsiteX105" fmla="*/ 710351 w 1087280"/>
              <a:gd name="connsiteY105" fmla="*/ 602431 h 2254625"/>
              <a:gd name="connsiteX106" fmla="*/ 713388 w 1087280"/>
              <a:gd name="connsiteY106" fmla="*/ 593774 h 2254625"/>
              <a:gd name="connsiteX107" fmla="*/ 715588 w 1087280"/>
              <a:gd name="connsiteY107" fmla="*/ 585399 h 2254625"/>
              <a:gd name="connsiteX108" fmla="*/ 717509 w 1087280"/>
              <a:gd name="connsiteY108" fmla="*/ 576746 h 2254625"/>
              <a:gd name="connsiteX109" fmla="*/ 719149 w 1087280"/>
              <a:gd name="connsiteY109" fmla="*/ 567814 h 2254625"/>
              <a:gd name="connsiteX110" fmla="*/ 720232 w 1087280"/>
              <a:gd name="connsiteY110" fmla="*/ 558885 h 2254625"/>
              <a:gd name="connsiteX111" fmla="*/ 721035 w 1087280"/>
              <a:gd name="connsiteY111" fmla="*/ 549678 h 2254625"/>
              <a:gd name="connsiteX112" fmla="*/ 721280 w 1087280"/>
              <a:gd name="connsiteY112" fmla="*/ 540473 h 2254625"/>
              <a:gd name="connsiteX113" fmla="*/ 720967 w 1087280"/>
              <a:gd name="connsiteY113" fmla="*/ 531270 h 2254625"/>
              <a:gd name="connsiteX114" fmla="*/ 719817 w 1087280"/>
              <a:gd name="connsiteY114" fmla="*/ 521790 h 2254625"/>
              <a:gd name="connsiteX115" fmla="*/ 718948 w 1087280"/>
              <a:gd name="connsiteY115" fmla="*/ 513147 h 2254625"/>
              <a:gd name="connsiteX116" fmla="*/ 716962 w 1087280"/>
              <a:gd name="connsiteY116" fmla="*/ 503949 h 2254625"/>
              <a:gd name="connsiteX117" fmla="*/ 715535 w 1087280"/>
              <a:gd name="connsiteY117" fmla="*/ 495308 h 2254625"/>
              <a:gd name="connsiteX118" fmla="*/ 712715 w 1087280"/>
              <a:gd name="connsiteY118" fmla="*/ 486950 h 2254625"/>
              <a:gd name="connsiteX119" fmla="*/ 709895 w 1087280"/>
              <a:gd name="connsiteY119" fmla="*/ 478592 h 2254625"/>
              <a:gd name="connsiteX120" fmla="*/ 706796 w 1087280"/>
              <a:gd name="connsiteY120" fmla="*/ 469956 h 2254625"/>
              <a:gd name="connsiteX121" fmla="*/ 702584 w 1087280"/>
              <a:gd name="connsiteY121" fmla="*/ 462440 h 2254625"/>
              <a:gd name="connsiteX122" fmla="*/ 698650 w 1087280"/>
              <a:gd name="connsiteY122" fmla="*/ 454644 h 2254625"/>
              <a:gd name="connsiteX123" fmla="*/ 694719 w 1087280"/>
              <a:gd name="connsiteY123" fmla="*/ 447406 h 2254625"/>
              <a:gd name="connsiteX124" fmla="*/ 689950 w 1087280"/>
              <a:gd name="connsiteY124" fmla="*/ 439891 h 2254625"/>
              <a:gd name="connsiteX125" fmla="*/ 684902 w 1087280"/>
              <a:gd name="connsiteY125" fmla="*/ 432657 h 2254625"/>
              <a:gd name="connsiteX126" fmla="*/ 679577 w 1087280"/>
              <a:gd name="connsiteY126" fmla="*/ 425702 h 2254625"/>
              <a:gd name="connsiteX127" fmla="*/ 673696 w 1087280"/>
              <a:gd name="connsiteY127" fmla="*/ 419308 h 2254625"/>
              <a:gd name="connsiteX128" fmla="*/ 539108 w 1087280"/>
              <a:gd name="connsiteY128" fmla="*/ 0 h 2254625"/>
              <a:gd name="connsiteX129" fmla="*/ 1081639 w 1087280"/>
              <a:gd name="connsiteY129" fmla="*/ 538663 h 2254625"/>
              <a:gd name="connsiteX130" fmla="*/ 1087280 w 1087280"/>
              <a:gd name="connsiteY130" fmla="*/ 2071033 h 2254625"/>
              <a:gd name="connsiteX131" fmla="*/ 1086784 w 1087280"/>
              <a:gd name="connsiteY131" fmla="*/ 2087770 h 2254625"/>
              <a:gd name="connsiteX132" fmla="*/ 1085446 w 1087280"/>
              <a:gd name="connsiteY132" fmla="*/ 2103115 h 2254625"/>
              <a:gd name="connsiteX133" fmla="*/ 1082988 w 1087280"/>
              <a:gd name="connsiteY133" fmla="*/ 2117349 h 2254625"/>
              <a:gd name="connsiteX134" fmla="*/ 1079690 w 1087280"/>
              <a:gd name="connsiteY134" fmla="*/ 2130748 h 2254625"/>
              <a:gd name="connsiteX135" fmla="*/ 1075552 w 1087280"/>
              <a:gd name="connsiteY135" fmla="*/ 2143314 h 2254625"/>
              <a:gd name="connsiteX136" fmla="*/ 1070853 w 1087280"/>
              <a:gd name="connsiteY136" fmla="*/ 2154766 h 2254625"/>
              <a:gd name="connsiteX137" fmla="*/ 1065593 w 1087280"/>
              <a:gd name="connsiteY137" fmla="*/ 2165662 h 2254625"/>
              <a:gd name="connsiteX138" fmla="*/ 1059494 w 1087280"/>
              <a:gd name="connsiteY138" fmla="*/ 2175724 h 2254625"/>
              <a:gd name="connsiteX139" fmla="*/ 1052835 w 1087280"/>
              <a:gd name="connsiteY139" fmla="*/ 2185231 h 2254625"/>
              <a:gd name="connsiteX140" fmla="*/ 1045892 w 1087280"/>
              <a:gd name="connsiteY140" fmla="*/ 2193344 h 2254625"/>
              <a:gd name="connsiteX141" fmla="*/ 1038389 w 1087280"/>
              <a:gd name="connsiteY141" fmla="*/ 2200901 h 2254625"/>
              <a:gd name="connsiteX142" fmla="*/ 1030884 w 1087280"/>
              <a:gd name="connsiteY142" fmla="*/ 2207900 h 2254625"/>
              <a:gd name="connsiteX143" fmla="*/ 1022819 w 1087280"/>
              <a:gd name="connsiteY143" fmla="*/ 2214343 h 2254625"/>
              <a:gd name="connsiteX144" fmla="*/ 1014472 w 1087280"/>
              <a:gd name="connsiteY144" fmla="*/ 2219950 h 2254625"/>
              <a:gd name="connsiteX145" fmla="*/ 1006123 w 1087280"/>
              <a:gd name="connsiteY145" fmla="*/ 2225000 h 2254625"/>
              <a:gd name="connsiteX146" fmla="*/ 997492 w 1087280"/>
              <a:gd name="connsiteY146" fmla="*/ 2229214 h 2254625"/>
              <a:gd name="connsiteX147" fmla="*/ 989419 w 1087280"/>
              <a:gd name="connsiteY147" fmla="*/ 2233426 h 2254625"/>
              <a:gd name="connsiteX148" fmla="*/ 980786 w 1087280"/>
              <a:gd name="connsiteY148" fmla="*/ 2237082 h 2254625"/>
              <a:gd name="connsiteX149" fmla="*/ 972708 w 1087280"/>
              <a:gd name="connsiteY149" fmla="*/ 2240178 h 2254625"/>
              <a:gd name="connsiteX150" fmla="*/ 964349 w 1087280"/>
              <a:gd name="connsiteY150" fmla="*/ 2242438 h 2254625"/>
              <a:gd name="connsiteX151" fmla="*/ 957105 w 1087280"/>
              <a:gd name="connsiteY151" fmla="*/ 2244695 h 2254625"/>
              <a:gd name="connsiteX152" fmla="*/ 949582 w 1087280"/>
              <a:gd name="connsiteY152" fmla="*/ 2246673 h 2254625"/>
              <a:gd name="connsiteX153" fmla="*/ 935646 w 1087280"/>
              <a:gd name="connsiteY153" fmla="*/ 2249511 h 2254625"/>
              <a:gd name="connsiteX154" fmla="*/ 924216 w 1087280"/>
              <a:gd name="connsiteY154" fmla="*/ 2250945 h 2254625"/>
              <a:gd name="connsiteX155" fmla="*/ 915572 w 1087280"/>
              <a:gd name="connsiteY155" fmla="*/ 2251812 h 2254625"/>
              <a:gd name="connsiteX156" fmla="*/ 907485 w 1087280"/>
              <a:gd name="connsiteY156" fmla="*/ 2252119 h 2254625"/>
              <a:gd name="connsiteX157" fmla="*/ 186205 w 1087280"/>
              <a:gd name="connsiteY157" fmla="*/ 2254625 h 2254625"/>
              <a:gd name="connsiteX158" fmla="*/ 170304 w 1087280"/>
              <a:gd name="connsiteY158" fmla="*/ 2253843 h 2254625"/>
              <a:gd name="connsiteX159" fmla="*/ 154680 w 1087280"/>
              <a:gd name="connsiteY159" fmla="*/ 2252782 h 2254625"/>
              <a:gd name="connsiteX160" fmla="*/ 140724 w 1087280"/>
              <a:gd name="connsiteY160" fmla="*/ 2250041 h 2254625"/>
              <a:gd name="connsiteX161" fmla="*/ 127326 w 1087280"/>
              <a:gd name="connsiteY161" fmla="*/ 2247298 h 2254625"/>
              <a:gd name="connsiteX162" fmla="*/ 114759 w 1087280"/>
              <a:gd name="connsiteY162" fmla="*/ 2243158 h 2254625"/>
              <a:gd name="connsiteX163" fmla="*/ 103028 w 1087280"/>
              <a:gd name="connsiteY163" fmla="*/ 2238736 h 2254625"/>
              <a:gd name="connsiteX164" fmla="*/ 92129 w 1087280"/>
              <a:gd name="connsiteY164" fmla="*/ 2232917 h 2254625"/>
              <a:gd name="connsiteX165" fmla="*/ 82345 w 1087280"/>
              <a:gd name="connsiteY165" fmla="*/ 2227093 h 2254625"/>
              <a:gd name="connsiteX166" fmla="*/ 73115 w 1087280"/>
              <a:gd name="connsiteY166" fmla="*/ 2220153 h 2254625"/>
              <a:gd name="connsiteX167" fmla="*/ 64723 w 1087280"/>
              <a:gd name="connsiteY167" fmla="*/ 2213488 h 2254625"/>
              <a:gd name="connsiteX168" fmla="*/ 57165 w 1087280"/>
              <a:gd name="connsiteY168" fmla="*/ 2205983 h 2254625"/>
              <a:gd name="connsiteX169" fmla="*/ 50442 w 1087280"/>
              <a:gd name="connsiteY169" fmla="*/ 2198197 h 2254625"/>
              <a:gd name="connsiteX170" fmla="*/ 43997 w 1087280"/>
              <a:gd name="connsiteY170" fmla="*/ 2190130 h 2254625"/>
              <a:gd name="connsiteX171" fmla="*/ 38388 w 1087280"/>
              <a:gd name="connsiteY171" fmla="*/ 2181782 h 2254625"/>
              <a:gd name="connsiteX172" fmla="*/ 33059 w 1087280"/>
              <a:gd name="connsiteY172" fmla="*/ 2173712 h 2254625"/>
              <a:gd name="connsiteX173" fmla="*/ 28565 w 1087280"/>
              <a:gd name="connsiteY173" fmla="*/ 2165360 h 2254625"/>
              <a:gd name="connsiteX174" fmla="*/ 24630 w 1087280"/>
              <a:gd name="connsiteY174" fmla="*/ 2157006 h 2254625"/>
              <a:gd name="connsiteX175" fmla="*/ 21250 w 1087280"/>
              <a:gd name="connsiteY175" fmla="*/ 2148092 h 2254625"/>
              <a:gd name="connsiteX176" fmla="*/ 18152 w 1087280"/>
              <a:gd name="connsiteY176" fmla="*/ 2140014 h 2254625"/>
              <a:gd name="connsiteX177" fmla="*/ 15334 w 1087280"/>
              <a:gd name="connsiteY177" fmla="*/ 2132215 h 2254625"/>
              <a:gd name="connsiteX178" fmla="*/ 13074 w 1087280"/>
              <a:gd name="connsiteY178" fmla="*/ 2124412 h 2254625"/>
              <a:gd name="connsiteX179" fmla="*/ 11372 w 1087280"/>
              <a:gd name="connsiteY179" fmla="*/ 2116609 h 2254625"/>
              <a:gd name="connsiteX180" fmla="*/ 8533 w 1087280"/>
              <a:gd name="connsiteY180" fmla="*/ 2103230 h 2254625"/>
              <a:gd name="connsiteX181" fmla="*/ 6816 w 1087280"/>
              <a:gd name="connsiteY181" fmla="*/ 2091522 h 2254625"/>
              <a:gd name="connsiteX182" fmla="*/ 6226 w 1087280"/>
              <a:gd name="connsiteY182" fmla="*/ 2082598 h 2254625"/>
              <a:gd name="connsiteX183" fmla="*/ 5641 w 1087280"/>
              <a:gd name="connsiteY183" fmla="*/ 2075348 h 2254625"/>
              <a:gd name="connsiteX184" fmla="*/ 0 w 1087280"/>
              <a:gd name="connsiteY184" fmla="*/ 542979 h 2254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1087280" h="2254625">
                <a:moveTo>
                  <a:pt x="667816" y="412913"/>
                </a:moveTo>
                <a:lnTo>
                  <a:pt x="661379" y="407078"/>
                </a:lnTo>
                <a:lnTo>
                  <a:pt x="654942" y="401243"/>
                </a:lnTo>
                <a:lnTo>
                  <a:pt x="648230" y="396246"/>
                </a:lnTo>
                <a:lnTo>
                  <a:pt x="640959" y="391251"/>
                </a:lnTo>
                <a:lnTo>
                  <a:pt x="633691" y="386813"/>
                </a:lnTo>
                <a:lnTo>
                  <a:pt x="625865" y="382378"/>
                </a:lnTo>
                <a:lnTo>
                  <a:pt x="618041" y="378500"/>
                </a:lnTo>
                <a:lnTo>
                  <a:pt x="610775" y="374620"/>
                </a:lnTo>
                <a:lnTo>
                  <a:pt x="602117" y="371582"/>
                </a:lnTo>
                <a:lnTo>
                  <a:pt x="593739" y="368822"/>
                </a:lnTo>
                <a:lnTo>
                  <a:pt x="585641" y="366340"/>
                </a:lnTo>
                <a:lnTo>
                  <a:pt x="576430" y="364419"/>
                </a:lnTo>
                <a:lnTo>
                  <a:pt x="567778" y="363055"/>
                </a:lnTo>
                <a:lnTo>
                  <a:pt x="558569" y="361692"/>
                </a:lnTo>
                <a:lnTo>
                  <a:pt x="549362" y="360887"/>
                </a:lnTo>
                <a:lnTo>
                  <a:pt x="540436" y="360919"/>
                </a:lnTo>
                <a:lnTo>
                  <a:pt x="530953" y="360952"/>
                </a:lnTo>
                <a:lnTo>
                  <a:pt x="521472" y="361542"/>
                </a:lnTo>
                <a:lnTo>
                  <a:pt x="512831" y="362967"/>
                </a:lnTo>
                <a:lnTo>
                  <a:pt x="503911" y="364671"/>
                </a:lnTo>
                <a:lnTo>
                  <a:pt x="494992" y="366376"/>
                </a:lnTo>
                <a:lnTo>
                  <a:pt x="486913" y="368914"/>
                </a:lnTo>
                <a:lnTo>
                  <a:pt x="477998" y="371734"/>
                </a:lnTo>
                <a:lnTo>
                  <a:pt x="469923" y="375388"/>
                </a:lnTo>
                <a:lnTo>
                  <a:pt x="461847" y="379042"/>
                </a:lnTo>
                <a:lnTo>
                  <a:pt x="454330" y="382695"/>
                </a:lnTo>
                <a:lnTo>
                  <a:pt x="447095" y="387183"/>
                </a:lnTo>
                <a:lnTo>
                  <a:pt x="439581" y="391950"/>
                </a:lnTo>
                <a:lnTo>
                  <a:pt x="432628" y="397274"/>
                </a:lnTo>
                <a:lnTo>
                  <a:pt x="425395" y="402320"/>
                </a:lnTo>
                <a:lnTo>
                  <a:pt x="419001" y="408199"/>
                </a:lnTo>
                <a:lnTo>
                  <a:pt x="412887" y="414357"/>
                </a:lnTo>
                <a:lnTo>
                  <a:pt x="407052" y="420234"/>
                </a:lnTo>
                <a:lnTo>
                  <a:pt x="401218" y="426670"/>
                </a:lnTo>
                <a:lnTo>
                  <a:pt x="396224" y="433939"/>
                </a:lnTo>
                <a:lnTo>
                  <a:pt x="390950" y="440930"/>
                </a:lnTo>
                <a:lnTo>
                  <a:pt x="386515" y="448198"/>
                </a:lnTo>
                <a:lnTo>
                  <a:pt x="381801" y="455745"/>
                </a:lnTo>
                <a:lnTo>
                  <a:pt x="378202" y="463288"/>
                </a:lnTo>
                <a:lnTo>
                  <a:pt x="374606" y="471389"/>
                </a:lnTo>
                <a:lnTo>
                  <a:pt x="371010" y="479490"/>
                </a:lnTo>
                <a:lnTo>
                  <a:pt x="368532" y="488146"/>
                </a:lnTo>
                <a:lnTo>
                  <a:pt x="366051" y="496243"/>
                </a:lnTo>
                <a:lnTo>
                  <a:pt x="364133" y="505454"/>
                </a:lnTo>
                <a:lnTo>
                  <a:pt x="362770" y="514105"/>
                </a:lnTo>
                <a:lnTo>
                  <a:pt x="361129" y="523036"/>
                </a:lnTo>
                <a:lnTo>
                  <a:pt x="360884" y="532242"/>
                </a:lnTo>
                <a:lnTo>
                  <a:pt x="360919" y="541725"/>
                </a:lnTo>
                <a:lnTo>
                  <a:pt x="360952" y="550650"/>
                </a:lnTo>
                <a:lnTo>
                  <a:pt x="361823" y="559851"/>
                </a:lnTo>
                <a:lnTo>
                  <a:pt x="362973" y="569331"/>
                </a:lnTo>
                <a:lnTo>
                  <a:pt x="364400" y="577972"/>
                </a:lnTo>
                <a:lnTo>
                  <a:pt x="366942" y="586610"/>
                </a:lnTo>
                <a:lnTo>
                  <a:pt x="368926" y="595250"/>
                </a:lnTo>
                <a:lnTo>
                  <a:pt x="371746" y="603608"/>
                </a:lnTo>
                <a:lnTo>
                  <a:pt x="375402" y="611683"/>
                </a:lnTo>
                <a:lnTo>
                  <a:pt x="378777" y="619482"/>
                </a:lnTo>
                <a:lnTo>
                  <a:pt x="382711" y="627278"/>
                </a:lnTo>
                <a:lnTo>
                  <a:pt x="387202" y="635072"/>
                </a:lnTo>
                <a:lnTo>
                  <a:pt x="391692" y="642308"/>
                </a:lnTo>
                <a:lnTo>
                  <a:pt x="397017" y="649263"/>
                </a:lnTo>
                <a:lnTo>
                  <a:pt x="401784" y="656219"/>
                </a:lnTo>
                <a:lnTo>
                  <a:pt x="407665" y="662614"/>
                </a:lnTo>
                <a:lnTo>
                  <a:pt x="413824" y="668729"/>
                </a:lnTo>
                <a:lnTo>
                  <a:pt x="419983" y="674844"/>
                </a:lnTo>
                <a:lnTo>
                  <a:pt x="426419" y="680679"/>
                </a:lnTo>
                <a:lnTo>
                  <a:pt x="433689" y="685674"/>
                </a:lnTo>
                <a:lnTo>
                  <a:pt x="440682" y="690949"/>
                </a:lnTo>
                <a:lnTo>
                  <a:pt x="448230" y="695664"/>
                </a:lnTo>
                <a:lnTo>
                  <a:pt x="455496" y="699544"/>
                </a:lnTo>
                <a:lnTo>
                  <a:pt x="463320" y="703422"/>
                </a:lnTo>
                <a:lnTo>
                  <a:pt x="471422" y="707020"/>
                </a:lnTo>
                <a:lnTo>
                  <a:pt x="479524" y="710617"/>
                </a:lnTo>
                <a:lnTo>
                  <a:pt x="487902" y="713378"/>
                </a:lnTo>
                <a:lnTo>
                  <a:pt x="496836" y="715578"/>
                </a:lnTo>
                <a:lnTo>
                  <a:pt x="504931" y="717502"/>
                </a:lnTo>
                <a:lnTo>
                  <a:pt x="514143" y="719423"/>
                </a:lnTo>
                <a:lnTo>
                  <a:pt x="523070" y="719950"/>
                </a:lnTo>
                <a:lnTo>
                  <a:pt x="532558" y="721032"/>
                </a:lnTo>
                <a:lnTo>
                  <a:pt x="541763" y="721279"/>
                </a:lnTo>
                <a:lnTo>
                  <a:pt x="550966" y="720968"/>
                </a:lnTo>
                <a:lnTo>
                  <a:pt x="559889" y="720379"/>
                </a:lnTo>
                <a:lnTo>
                  <a:pt x="569089" y="718953"/>
                </a:lnTo>
                <a:lnTo>
                  <a:pt x="577730" y="717528"/>
                </a:lnTo>
                <a:lnTo>
                  <a:pt x="586647" y="715266"/>
                </a:lnTo>
                <a:lnTo>
                  <a:pt x="595006" y="713006"/>
                </a:lnTo>
                <a:lnTo>
                  <a:pt x="603363" y="710187"/>
                </a:lnTo>
                <a:lnTo>
                  <a:pt x="611719" y="706811"/>
                </a:lnTo>
                <a:lnTo>
                  <a:pt x="619514" y="702879"/>
                </a:lnTo>
                <a:lnTo>
                  <a:pt x="627032" y="699227"/>
                </a:lnTo>
                <a:lnTo>
                  <a:pt x="634825" y="694737"/>
                </a:lnTo>
                <a:lnTo>
                  <a:pt x="641780" y="689972"/>
                </a:lnTo>
                <a:lnTo>
                  <a:pt x="649293" y="685204"/>
                </a:lnTo>
                <a:lnTo>
                  <a:pt x="655967" y="679602"/>
                </a:lnTo>
                <a:lnTo>
                  <a:pt x="662640" y="674001"/>
                </a:lnTo>
                <a:lnTo>
                  <a:pt x="668756" y="668401"/>
                </a:lnTo>
                <a:lnTo>
                  <a:pt x="674590" y="661965"/>
                </a:lnTo>
                <a:lnTo>
                  <a:pt x="680143" y="655252"/>
                </a:lnTo>
                <a:lnTo>
                  <a:pt x="685697" y="648539"/>
                </a:lnTo>
                <a:lnTo>
                  <a:pt x="690411" y="640992"/>
                </a:lnTo>
                <a:lnTo>
                  <a:pt x="695405" y="633722"/>
                </a:lnTo>
                <a:lnTo>
                  <a:pt x="699561" y="626177"/>
                </a:lnTo>
                <a:lnTo>
                  <a:pt x="703159" y="618634"/>
                </a:lnTo>
                <a:lnTo>
                  <a:pt x="707035" y="610810"/>
                </a:lnTo>
                <a:lnTo>
                  <a:pt x="710351" y="602431"/>
                </a:lnTo>
                <a:lnTo>
                  <a:pt x="713388" y="593774"/>
                </a:lnTo>
                <a:lnTo>
                  <a:pt x="715588" y="585399"/>
                </a:lnTo>
                <a:lnTo>
                  <a:pt x="717509" y="576746"/>
                </a:lnTo>
                <a:lnTo>
                  <a:pt x="719149" y="567814"/>
                </a:lnTo>
                <a:lnTo>
                  <a:pt x="720232" y="558885"/>
                </a:lnTo>
                <a:lnTo>
                  <a:pt x="721035" y="549678"/>
                </a:lnTo>
                <a:lnTo>
                  <a:pt x="721280" y="540473"/>
                </a:lnTo>
                <a:lnTo>
                  <a:pt x="720967" y="531270"/>
                </a:lnTo>
                <a:lnTo>
                  <a:pt x="719817" y="521790"/>
                </a:lnTo>
                <a:lnTo>
                  <a:pt x="718948" y="513147"/>
                </a:lnTo>
                <a:lnTo>
                  <a:pt x="716962" y="503949"/>
                </a:lnTo>
                <a:lnTo>
                  <a:pt x="715535" y="495308"/>
                </a:lnTo>
                <a:lnTo>
                  <a:pt x="712715" y="486950"/>
                </a:lnTo>
                <a:lnTo>
                  <a:pt x="709895" y="478592"/>
                </a:lnTo>
                <a:lnTo>
                  <a:pt x="706796" y="469956"/>
                </a:lnTo>
                <a:lnTo>
                  <a:pt x="702584" y="462440"/>
                </a:lnTo>
                <a:lnTo>
                  <a:pt x="698650" y="454644"/>
                </a:lnTo>
                <a:lnTo>
                  <a:pt x="694719" y="447406"/>
                </a:lnTo>
                <a:lnTo>
                  <a:pt x="689950" y="439891"/>
                </a:lnTo>
                <a:lnTo>
                  <a:pt x="684902" y="432657"/>
                </a:lnTo>
                <a:lnTo>
                  <a:pt x="679577" y="425702"/>
                </a:lnTo>
                <a:lnTo>
                  <a:pt x="673696" y="419308"/>
                </a:lnTo>
                <a:close/>
                <a:moveTo>
                  <a:pt x="539108" y="0"/>
                </a:moveTo>
                <a:lnTo>
                  <a:pt x="1081639" y="538663"/>
                </a:lnTo>
                <a:lnTo>
                  <a:pt x="1087280" y="2071033"/>
                </a:lnTo>
                <a:lnTo>
                  <a:pt x="1086784" y="2087770"/>
                </a:lnTo>
                <a:lnTo>
                  <a:pt x="1085446" y="2103115"/>
                </a:lnTo>
                <a:lnTo>
                  <a:pt x="1082988" y="2117349"/>
                </a:lnTo>
                <a:lnTo>
                  <a:pt x="1079690" y="2130748"/>
                </a:lnTo>
                <a:lnTo>
                  <a:pt x="1075552" y="2143314"/>
                </a:lnTo>
                <a:lnTo>
                  <a:pt x="1070853" y="2154766"/>
                </a:lnTo>
                <a:lnTo>
                  <a:pt x="1065593" y="2165662"/>
                </a:lnTo>
                <a:lnTo>
                  <a:pt x="1059494" y="2175724"/>
                </a:lnTo>
                <a:lnTo>
                  <a:pt x="1052835" y="2185231"/>
                </a:lnTo>
                <a:lnTo>
                  <a:pt x="1045892" y="2193344"/>
                </a:lnTo>
                <a:lnTo>
                  <a:pt x="1038389" y="2200901"/>
                </a:lnTo>
                <a:lnTo>
                  <a:pt x="1030884" y="2207900"/>
                </a:lnTo>
                <a:lnTo>
                  <a:pt x="1022819" y="2214343"/>
                </a:lnTo>
                <a:lnTo>
                  <a:pt x="1014472" y="2219950"/>
                </a:lnTo>
                <a:lnTo>
                  <a:pt x="1006123" y="2225000"/>
                </a:lnTo>
                <a:lnTo>
                  <a:pt x="997492" y="2229214"/>
                </a:lnTo>
                <a:lnTo>
                  <a:pt x="989419" y="2233426"/>
                </a:lnTo>
                <a:lnTo>
                  <a:pt x="980786" y="2237082"/>
                </a:lnTo>
                <a:lnTo>
                  <a:pt x="972708" y="2240178"/>
                </a:lnTo>
                <a:lnTo>
                  <a:pt x="964349" y="2242438"/>
                </a:lnTo>
                <a:lnTo>
                  <a:pt x="957105" y="2244695"/>
                </a:lnTo>
                <a:lnTo>
                  <a:pt x="949582" y="2246673"/>
                </a:lnTo>
                <a:lnTo>
                  <a:pt x="935646" y="2249511"/>
                </a:lnTo>
                <a:lnTo>
                  <a:pt x="924216" y="2250945"/>
                </a:lnTo>
                <a:lnTo>
                  <a:pt x="915572" y="2251812"/>
                </a:lnTo>
                <a:lnTo>
                  <a:pt x="907485" y="2252119"/>
                </a:lnTo>
                <a:lnTo>
                  <a:pt x="186205" y="2254625"/>
                </a:lnTo>
                <a:lnTo>
                  <a:pt x="170304" y="2253843"/>
                </a:lnTo>
                <a:lnTo>
                  <a:pt x="154680" y="2252782"/>
                </a:lnTo>
                <a:lnTo>
                  <a:pt x="140724" y="2250041"/>
                </a:lnTo>
                <a:lnTo>
                  <a:pt x="127326" y="2247298"/>
                </a:lnTo>
                <a:lnTo>
                  <a:pt x="114759" y="2243158"/>
                </a:lnTo>
                <a:lnTo>
                  <a:pt x="103028" y="2238736"/>
                </a:lnTo>
                <a:lnTo>
                  <a:pt x="92129" y="2232917"/>
                </a:lnTo>
                <a:lnTo>
                  <a:pt x="82345" y="2227093"/>
                </a:lnTo>
                <a:lnTo>
                  <a:pt x="73115" y="2220153"/>
                </a:lnTo>
                <a:lnTo>
                  <a:pt x="64723" y="2213488"/>
                </a:lnTo>
                <a:lnTo>
                  <a:pt x="57165" y="2205983"/>
                </a:lnTo>
                <a:lnTo>
                  <a:pt x="50442" y="2198197"/>
                </a:lnTo>
                <a:lnTo>
                  <a:pt x="43997" y="2190130"/>
                </a:lnTo>
                <a:lnTo>
                  <a:pt x="38388" y="2181782"/>
                </a:lnTo>
                <a:lnTo>
                  <a:pt x="33059" y="2173712"/>
                </a:lnTo>
                <a:lnTo>
                  <a:pt x="28565" y="2165360"/>
                </a:lnTo>
                <a:lnTo>
                  <a:pt x="24630" y="2157006"/>
                </a:lnTo>
                <a:lnTo>
                  <a:pt x="21250" y="2148092"/>
                </a:lnTo>
                <a:lnTo>
                  <a:pt x="18152" y="2140014"/>
                </a:lnTo>
                <a:lnTo>
                  <a:pt x="15334" y="2132215"/>
                </a:lnTo>
                <a:lnTo>
                  <a:pt x="13074" y="2124412"/>
                </a:lnTo>
                <a:lnTo>
                  <a:pt x="11372" y="2116609"/>
                </a:lnTo>
                <a:lnTo>
                  <a:pt x="8533" y="2103230"/>
                </a:lnTo>
                <a:lnTo>
                  <a:pt x="6816" y="2091522"/>
                </a:lnTo>
                <a:lnTo>
                  <a:pt x="6226" y="2082598"/>
                </a:lnTo>
                <a:lnTo>
                  <a:pt x="5641" y="2075348"/>
                </a:lnTo>
                <a:lnTo>
                  <a:pt x="0" y="542979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8000" tIns="576000" rIns="108000" bIns="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000" dirty="0" smtClean="0">
                <a:solidFill>
                  <a:srgbClr val="FFFFFF"/>
                </a:solidFill>
                <a:latin typeface="+mn-ea"/>
              </a:rPr>
              <a:t>添加</a:t>
            </a:r>
            <a:endParaRPr lang="en-US" altLang="zh-CN" sz="2000" dirty="0" smtClean="0">
              <a:solidFill>
                <a:srgbClr val="FFFFFF"/>
              </a:solidFill>
              <a:latin typeface="+mn-ea"/>
            </a:endParaRPr>
          </a:p>
          <a:p>
            <a:pPr algn="ctr">
              <a:lnSpc>
                <a:spcPct val="110000"/>
              </a:lnSpc>
              <a:defRPr/>
            </a:pPr>
            <a:r>
              <a:rPr lang="zh-CN" altLang="en-US" sz="2000" dirty="0" smtClean="0">
                <a:solidFill>
                  <a:srgbClr val="FFFFFF"/>
                </a:solidFill>
                <a:latin typeface="+mn-ea"/>
              </a:rPr>
              <a:t>关键字</a:t>
            </a:r>
            <a:endParaRPr lang="da-DK" altLang="zh-CN" sz="20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1" name="MH_Desc_1"/>
          <p:cNvSpPr/>
          <p:nvPr>
            <p:custDataLst>
              <p:tags r:id="rId4"/>
            </p:custDataLst>
          </p:nvPr>
        </p:nvSpPr>
        <p:spPr>
          <a:xfrm>
            <a:off x="4094956" y="4475950"/>
            <a:ext cx="7544866" cy="1617346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b="1" kern="0" dirty="0">
                <a:solidFill>
                  <a:prstClr val="black">
                    <a:lumMod val="65000"/>
                    <a:lumOff val="35000"/>
                  </a:prstClr>
                </a:solidFill>
                <a:cs typeface="宋体" panose="02010600030101010101" pitchFamily="2" charset="-122"/>
              </a:rPr>
              <a:t>幻灯片中不能直接修改</a:t>
            </a:r>
            <a:r>
              <a:rPr lang="zh-CN" altLang="en-US" b="1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宋体" panose="02010600030101010101" pitchFamily="2" charset="-122"/>
              </a:rPr>
              <a:t>的图形或文字，</a:t>
            </a:r>
            <a:r>
              <a:rPr lang="zh-CN" altLang="en-US" b="1" kern="0" dirty="0">
                <a:solidFill>
                  <a:prstClr val="black">
                    <a:lumMod val="65000"/>
                    <a:lumOff val="35000"/>
                  </a:prstClr>
                </a:solidFill>
                <a:cs typeface="宋体" panose="02010600030101010101" pitchFamily="2" charset="-122"/>
              </a:rPr>
              <a:t>请进入幻灯片母版，找到对应的位置进行修改：单击“视图”→单击“幻灯片母版”进入幻灯片母版视图→找到对应的母版幻灯片进行修改即可→完成后单击“幻灯片母版”→关闭母版视图即可回到普通视图的编辑状态。</a:t>
            </a:r>
            <a:endParaRPr lang="zh-CN" altLang="en-US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442019" y="4083627"/>
            <a:ext cx="2590800" cy="209550"/>
            <a:chOff x="4442019" y="4083627"/>
            <a:chExt cx="2590800" cy="209550"/>
          </a:xfrm>
        </p:grpSpPr>
        <p:cxnSp>
          <p:nvCxnSpPr>
            <p:cNvPr id="13" name="MH_Other_5"/>
            <p:cNvCxnSpPr/>
            <p:nvPr>
              <p:custDataLst>
                <p:tags r:id="rId8"/>
              </p:custDataLst>
            </p:nvPr>
          </p:nvCxnSpPr>
          <p:spPr>
            <a:xfrm>
              <a:off x="4442019" y="4293177"/>
              <a:ext cx="2590800" cy="0"/>
            </a:xfrm>
            <a:prstGeom prst="line">
              <a:avLst/>
            </a:prstGeom>
            <a:ln w="63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MH_Other_6"/>
            <p:cNvCxnSpPr/>
            <p:nvPr>
              <p:custDataLst>
                <p:tags r:id="rId9"/>
              </p:custDataLst>
            </p:nvPr>
          </p:nvCxnSpPr>
          <p:spPr>
            <a:xfrm>
              <a:off x="4442020" y="4188402"/>
              <a:ext cx="1947863" cy="0"/>
            </a:xfrm>
            <a:prstGeom prst="line">
              <a:avLst/>
            </a:prstGeom>
            <a:ln w="63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MH_Other_7"/>
            <p:cNvCxnSpPr/>
            <p:nvPr>
              <p:custDataLst>
                <p:tags r:id="rId10"/>
              </p:custDataLst>
            </p:nvPr>
          </p:nvCxnSpPr>
          <p:spPr>
            <a:xfrm>
              <a:off x="4442020" y="4083627"/>
              <a:ext cx="1376363" cy="0"/>
            </a:xfrm>
            <a:prstGeom prst="line">
              <a:avLst/>
            </a:prstGeom>
            <a:ln w="63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9345013" y="5955754"/>
            <a:ext cx="2590800" cy="209550"/>
            <a:chOff x="9345013" y="5765416"/>
            <a:chExt cx="2590800" cy="209550"/>
          </a:xfrm>
        </p:grpSpPr>
        <p:cxnSp>
          <p:nvCxnSpPr>
            <p:cNvPr id="17" name="MH_Other_8"/>
            <p:cNvCxnSpPr/>
            <p:nvPr>
              <p:custDataLst>
                <p:tags r:id="rId5"/>
              </p:custDataLst>
            </p:nvPr>
          </p:nvCxnSpPr>
          <p:spPr>
            <a:xfrm flipH="1">
              <a:off x="9345013" y="5974966"/>
              <a:ext cx="2590800" cy="0"/>
            </a:xfrm>
            <a:prstGeom prst="line">
              <a:avLst/>
            </a:prstGeom>
            <a:ln w="63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MH_Other_9"/>
            <p:cNvCxnSpPr/>
            <p:nvPr>
              <p:custDataLst>
                <p:tags r:id="rId6"/>
              </p:custDataLst>
            </p:nvPr>
          </p:nvCxnSpPr>
          <p:spPr>
            <a:xfrm flipH="1">
              <a:off x="9987951" y="5870191"/>
              <a:ext cx="1947862" cy="0"/>
            </a:xfrm>
            <a:prstGeom prst="line">
              <a:avLst/>
            </a:prstGeom>
            <a:ln w="63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MH_Other_10"/>
            <p:cNvCxnSpPr/>
            <p:nvPr>
              <p:custDataLst>
                <p:tags r:id="rId7"/>
              </p:custDataLst>
            </p:nvPr>
          </p:nvCxnSpPr>
          <p:spPr>
            <a:xfrm flipH="1">
              <a:off x="10559451" y="5765416"/>
              <a:ext cx="1376362" cy="0"/>
            </a:xfrm>
            <a:prstGeom prst="line">
              <a:avLst/>
            </a:prstGeom>
            <a:ln w="6350"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1024" y="1700808"/>
            <a:ext cx="2955895" cy="38025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753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 dir="vert"/>
      </p:transition>
    </mc:Choice>
    <mc:Fallback xmlns="">
      <p:transition spd="slow">
        <p:checker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 p14:presetBounceEnd="5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667">
                                          <p:cBhvr additive="base"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667">
                                          <p:cBhvr additive="base"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5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667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667">
                                          <p:cBhvr additive="base">
                                            <p:cTn id="2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667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667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8" grpId="0" animBg="1"/>
          <p:bldP spid="9" grpId="0" animBg="1"/>
          <p:bldP spid="10" grpId="0" animBg="1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8" grpId="0" animBg="1"/>
          <p:bldP spid="9" grpId="0" animBg="1"/>
          <p:bldP spid="10" grpId="0" animBg="1"/>
          <p:bldP spid="11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47668" y="3006755"/>
            <a:ext cx="2064251" cy="1032499"/>
            <a:chOff x="2926854" y="2305603"/>
            <a:chExt cx="2064251" cy="1032499"/>
          </a:xfrm>
        </p:grpSpPr>
        <p:sp>
          <p:nvSpPr>
            <p:cNvPr id="4" name="Freeform 12"/>
            <p:cNvSpPr>
              <a:spLocks/>
            </p:cNvSpPr>
            <p:nvPr/>
          </p:nvSpPr>
          <p:spPr bwMode="auto">
            <a:xfrm>
              <a:off x="2926854" y="2305603"/>
              <a:ext cx="2064251" cy="1032499"/>
            </a:xfrm>
            <a:custGeom>
              <a:avLst/>
              <a:gdLst>
                <a:gd name="T0" fmla="*/ 753 w 753"/>
                <a:gd name="T1" fmla="*/ 377 h 377"/>
                <a:gd name="T2" fmla="*/ 0 w 753"/>
                <a:gd name="T3" fmla="*/ 377 h 377"/>
                <a:gd name="T4" fmla="*/ 376 w 753"/>
                <a:gd name="T5" fmla="*/ 0 h 377"/>
                <a:gd name="T6" fmla="*/ 753 w 753"/>
                <a:gd name="T7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3" h="377">
                  <a:moveTo>
                    <a:pt x="753" y="377"/>
                  </a:moveTo>
                  <a:cubicBezTo>
                    <a:pt x="519" y="377"/>
                    <a:pt x="259" y="377"/>
                    <a:pt x="0" y="377"/>
                  </a:cubicBezTo>
                  <a:cubicBezTo>
                    <a:pt x="0" y="169"/>
                    <a:pt x="168" y="0"/>
                    <a:pt x="376" y="0"/>
                  </a:cubicBezTo>
                  <a:cubicBezTo>
                    <a:pt x="584" y="0"/>
                    <a:pt x="753" y="169"/>
                    <a:pt x="753" y="37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5" name="TextBox 682"/>
            <p:cNvSpPr txBox="1"/>
            <p:nvPr/>
          </p:nvSpPr>
          <p:spPr>
            <a:xfrm>
              <a:off x="3130363" y="2561115"/>
              <a:ext cx="1659492" cy="553994"/>
            </a:xfrm>
            <a:prstGeom prst="rect">
              <a:avLst/>
            </a:prstGeom>
            <a:noFill/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</a:rPr>
                <a:t>关键字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48366" y="2595095"/>
            <a:ext cx="2887276" cy="1444160"/>
            <a:chOff x="5193518" y="1893943"/>
            <a:chExt cx="2887276" cy="1444160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5193518" y="1893943"/>
              <a:ext cx="2887276" cy="1444160"/>
            </a:xfrm>
            <a:custGeom>
              <a:avLst/>
              <a:gdLst>
                <a:gd name="T0" fmla="*/ 1053 w 1053"/>
                <a:gd name="T1" fmla="*/ 527 h 527"/>
                <a:gd name="T2" fmla="*/ 0 w 1053"/>
                <a:gd name="T3" fmla="*/ 527 h 527"/>
                <a:gd name="T4" fmla="*/ 526 w 1053"/>
                <a:gd name="T5" fmla="*/ 0 h 527"/>
                <a:gd name="T6" fmla="*/ 1053 w 1053"/>
                <a:gd name="T7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3" h="527">
                  <a:moveTo>
                    <a:pt x="1053" y="527"/>
                  </a:moveTo>
                  <a:cubicBezTo>
                    <a:pt x="727" y="527"/>
                    <a:pt x="363" y="527"/>
                    <a:pt x="0" y="527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8" y="0"/>
                    <a:pt x="1053" y="236"/>
                    <a:pt x="1053" y="527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3"/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8" name="TextBox 682"/>
            <p:cNvSpPr txBox="1"/>
            <p:nvPr/>
          </p:nvSpPr>
          <p:spPr>
            <a:xfrm>
              <a:off x="5913185" y="2447844"/>
              <a:ext cx="1477321" cy="615549"/>
            </a:xfrm>
            <a:prstGeom prst="rect">
              <a:avLst/>
            </a:prstGeom>
            <a:noFill/>
            <a:ln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/>
                <a:t>关键字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4529" y="2258738"/>
            <a:ext cx="3558074" cy="1780516"/>
            <a:chOff x="8284877" y="1557586"/>
            <a:chExt cx="3558074" cy="1780516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8284877" y="1557586"/>
              <a:ext cx="3558074" cy="1780516"/>
            </a:xfrm>
            <a:custGeom>
              <a:avLst/>
              <a:gdLst>
                <a:gd name="T0" fmla="*/ 1298 w 1298"/>
                <a:gd name="T1" fmla="*/ 650 h 650"/>
                <a:gd name="T2" fmla="*/ 0 w 1298"/>
                <a:gd name="T3" fmla="*/ 650 h 650"/>
                <a:gd name="T4" fmla="*/ 649 w 1298"/>
                <a:gd name="T5" fmla="*/ 0 h 650"/>
                <a:gd name="T6" fmla="*/ 1298 w 1298"/>
                <a:gd name="T7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8" h="650">
                  <a:moveTo>
                    <a:pt x="1298" y="650"/>
                  </a:moveTo>
                  <a:cubicBezTo>
                    <a:pt x="895" y="650"/>
                    <a:pt x="448" y="650"/>
                    <a:pt x="0" y="650"/>
                  </a:cubicBezTo>
                  <a:cubicBezTo>
                    <a:pt x="0" y="291"/>
                    <a:pt x="290" y="0"/>
                    <a:pt x="649" y="0"/>
                  </a:cubicBezTo>
                  <a:cubicBezTo>
                    <a:pt x="1008" y="0"/>
                    <a:pt x="1298" y="291"/>
                    <a:pt x="1298" y="650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2"/>
              </a:solidFill>
              <a:prstDash val="dash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accent3"/>
                </a:solidFill>
                <a:latin typeface="华康方圆体W7(P)" pitchFamily="82" charset="-122"/>
                <a:ea typeface="华康方圆体W7(P)" pitchFamily="82" charset="-122"/>
              </a:endParaRPr>
            </a:p>
          </p:txBody>
        </p:sp>
        <p:sp>
          <p:nvSpPr>
            <p:cNvPr id="11" name="TextBox 682"/>
            <p:cNvSpPr txBox="1"/>
            <p:nvPr/>
          </p:nvSpPr>
          <p:spPr>
            <a:xfrm>
              <a:off x="9248309" y="2305603"/>
              <a:ext cx="1631210" cy="677104"/>
            </a:xfrm>
            <a:prstGeom prst="rect">
              <a:avLst/>
            </a:prstGeom>
            <a:noFill/>
            <a:ln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3200">
                  <a:solidFill>
                    <a:schemeClr val="accent3"/>
                  </a:solidFill>
                  <a:latin typeface="华康方圆体W7(P)" pitchFamily="82" charset="-122"/>
                  <a:ea typeface="华康方圆体W7(P)" pitchFamily="8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dirty="0">
                  <a:solidFill>
                    <a:srgbClr val="FFC000"/>
                  </a:solidFill>
                </a:rPr>
                <a:t>关键字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1149654" y="4318446"/>
            <a:ext cx="2162265" cy="1600428"/>
          </a:xfrm>
          <a:prstGeom prst="rect">
            <a:avLst/>
          </a:prstGeom>
        </p:spPr>
        <p:txBody>
          <a:bodyPr wrap="square" lIns="121909" tIns="60955" rIns="121909" bIns="6095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致力于教学课件、教学设计、汇报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及相册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的原创设计与美化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13" name="矩形 12"/>
          <p:cNvSpPr/>
          <p:nvPr/>
        </p:nvSpPr>
        <p:spPr>
          <a:xfrm>
            <a:off x="3748597" y="4318446"/>
            <a:ext cx="3089689" cy="1187623"/>
          </a:xfrm>
          <a:prstGeom prst="rect">
            <a:avLst/>
          </a:prstGeom>
        </p:spPr>
        <p:txBody>
          <a:bodyPr wrap="square" lIns="121909" tIns="60955" rIns="121909" bIns="6095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幻灯片中不能直接修改的图形或文字，请进入幻灯片母版，找到对应的位置进行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14" name="矩形 13"/>
          <p:cNvSpPr/>
          <p:nvPr/>
        </p:nvSpPr>
        <p:spPr>
          <a:xfrm>
            <a:off x="7272089" y="4318446"/>
            <a:ext cx="3807426" cy="1556955"/>
          </a:xfrm>
          <a:prstGeom prst="rect">
            <a:avLst/>
          </a:prstGeom>
        </p:spPr>
        <p:txBody>
          <a:bodyPr wrap="square" lIns="121909" tIns="60955" rIns="121909" bIns="6095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选中图片→在窗口上方功能区位置单击→“绘图工具”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/“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格式”→单击“形状填充”展开下拉菜单→选择“图片”→字弹出的“插入图片” 。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193" y="1929948"/>
            <a:ext cx="1753217" cy="79391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46" y="1363476"/>
            <a:ext cx="2127566" cy="96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2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18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组合 168"/>
          <p:cNvGrpSpPr/>
          <p:nvPr/>
        </p:nvGrpSpPr>
        <p:grpSpPr>
          <a:xfrm>
            <a:off x="-12816" y="3925613"/>
            <a:ext cx="3080947" cy="1289791"/>
            <a:chOff x="-12816" y="3925613"/>
            <a:chExt cx="3080947" cy="1289791"/>
          </a:xfrm>
        </p:grpSpPr>
        <p:sp>
          <p:nvSpPr>
            <p:cNvPr id="104" name="任意多边形 103"/>
            <p:cNvSpPr/>
            <p:nvPr/>
          </p:nvSpPr>
          <p:spPr>
            <a:xfrm rot="5400000">
              <a:off x="882762" y="3030035"/>
              <a:ext cx="1289791" cy="3080947"/>
            </a:xfrm>
            <a:custGeom>
              <a:avLst/>
              <a:gdLst>
                <a:gd name="connsiteX0" fmla="*/ 0 w 1975995"/>
                <a:gd name="connsiteY0" fmla="*/ 1141593 h 4720095"/>
                <a:gd name="connsiteX1" fmla="*/ 0 w 1975995"/>
                <a:gd name="connsiteY1" fmla="*/ 987997 h 4720095"/>
                <a:gd name="connsiteX2" fmla="*/ 987997 w 1975995"/>
                <a:gd name="connsiteY2" fmla="*/ 0 h 4720095"/>
                <a:gd name="connsiteX3" fmla="*/ 1975994 w 1975995"/>
                <a:gd name="connsiteY3" fmla="*/ 987997 h 4720095"/>
                <a:gd name="connsiteX4" fmla="*/ 1975994 w 1975995"/>
                <a:gd name="connsiteY4" fmla="*/ 1095950 h 4720095"/>
                <a:gd name="connsiteX5" fmla="*/ 1975995 w 1975995"/>
                <a:gd name="connsiteY5" fmla="*/ 1095950 h 4720095"/>
                <a:gd name="connsiteX6" fmla="*/ 1975995 w 1975995"/>
                <a:gd name="connsiteY6" fmla="*/ 4720095 h 4720095"/>
                <a:gd name="connsiteX7" fmla="*/ 2815 w 1975995"/>
                <a:gd name="connsiteY7" fmla="*/ 4720095 h 4720095"/>
                <a:gd name="connsiteX8" fmla="*/ 2815 w 1975995"/>
                <a:gd name="connsiteY8" fmla="*/ 1197340 h 472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5995" h="4720095">
                  <a:moveTo>
                    <a:pt x="0" y="1141593"/>
                  </a:moveTo>
                  <a:lnTo>
                    <a:pt x="0" y="987997"/>
                  </a:lnTo>
                  <a:cubicBezTo>
                    <a:pt x="0" y="442341"/>
                    <a:pt x="442341" y="0"/>
                    <a:pt x="987997" y="0"/>
                  </a:cubicBezTo>
                  <a:cubicBezTo>
                    <a:pt x="1533653" y="0"/>
                    <a:pt x="1975994" y="442341"/>
                    <a:pt x="1975994" y="987997"/>
                  </a:cubicBezTo>
                  <a:lnTo>
                    <a:pt x="1975994" y="1095950"/>
                  </a:lnTo>
                  <a:lnTo>
                    <a:pt x="1975995" y="1095950"/>
                  </a:lnTo>
                  <a:lnTo>
                    <a:pt x="1975995" y="4720095"/>
                  </a:lnTo>
                  <a:lnTo>
                    <a:pt x="2815" y="4720095"/>
                  </a:lnTo>
                  <a:lnTo>
                    <a:pt x="2815" y="1197340"/>
                  </a:lnTo>
                  <a:close/>
                </a:path>
              </a:pathLst>
            </a:custGeom>
            <a:solidFill>
              <a:srgbClr val="20B6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" name="文本框 1"/>
            <p:cNvSpPr txBox="1"/>
            <p:nvPr/>
          </p:nvSpPr>
          <p:spPr>
            <a:xfrm>
              <a:off x="201008" y="4453054"/>
              <a:ext cx="19049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n w="12700">
                    <a:solidFill>
                      <a:schemeClr val="bg2">
                        <a:lumMod val="50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学习榜样</a:t>
              </a:r>
              <a:endParaRPr lang="en-US" altLang="zh-CN" sz="2800" b="1" dirty="0">
                <a:ln w="12700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3" name="矩形 162"/>
          <p:cNvSpPr/>
          <p:nvPr/>
        </p:nvSpPr>
        <p:spPr>
          <a:xfrm>
            <a:off x="4385797" y="1412776"/>
            <a:ext cx="1841930" cy="16561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" name="组合 102"/>
          <p:cNvGrpSpPr/>
          <p:nvPr/>
        </p:nvGrpSpPr>
        <p:grpSpPr>
          <a:xfrm>
            <a:off x="448168" y="2300681"/>
            <a:ext cx="3144542" cy="3144543"/>
            <a:chOff x="3051715" y="1629522"/>
            <a:chExt cx="7107908" cy="7107908"/>
          </a:xfrm>
        </p:grpSpPr>
        <p:sp>
          <p:nvSpPr>
            <p:cNvPr id="113" name="弧形 112"/>
            <p:cNvSpPr/>
            <p:nvPr/>
          </p:nvSpPr>
          <p:spPr>
            <a:xfrm>
              <a:off x="3649687" y="2170235"/>
              <a:ext cx="5852160" cy="5852160"/>
            </a:xfrm>
            <a:prstGeom prst="arc">
              <a:avLst>
                <a:gd name="adj1" fmla="val 10783137"/>
                <a:gd name="adj2" fmla="val 21423404"/>
              </a:avLst>
            </a:prstGeom>
            <a:ln w="38100">
              <a:solidFill>
                <a:srgbClr val="64E4F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弧形 113"/>
            <p:cNvSpPr/>
            <p:nvPr/>
          </p:nvSpPr>
          <p:spPr>
            <a:xfrm>
              <a:off x="3473839" y="2023989"/>
              <a:ext cx="6197699" cy="6197699"/>
            </a:xfrm>
            <a:prstGeom prst="arc">
              <a:avLst>
                <a:gd name="adj1" fmla="val 10783137"/>
                <a:gd name="adj2" fmla="val 21575808"/>
              </a:avLst>
            </a:prstGeom>
            <a:ln w="38100">
              <a:solidFill>
                <a:srgbClr val="AEE34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弧形 114"/>
            <p:cNvSpPr/>
            <p:nvPr/>
          </p:nvSpPr>
          <p:spPr>
            <a:xfrm>
              <a:off x="3321439" y="1895035"/>
              <a:ext cx="6525946" cy="6525946"/>
            </a:xfrm>
            <a:prstGeom prst="arc">
              <a:avLst>
                <a:gd name="adj1" fmla="val 10783137"/>
                <a:gd name="adj2" fmla="val 68847"/>
              </a:avLst>
            </a:prstGeom>
            <a:ln w="38100">
              <a:solidFill>
                <a:srgbClr val="FFD34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弧形 115"/>
            <p:cNvSpPr/>
            <p:nvPr/>
          </p:nvSpPr>
          <p:spPr>
            <a:xfrm>
              <a:off x="3169038" y="1766082"/>
              <a:ext cx="6819022" cy="6819022"/>
            </a:xfrm>
            <a:prstGeom prst="arc">
              <a:avLst>
                <a:gd name="adj1" fmla="val 10783137"/>
                <a:gd name="adj2" fmla="val 77825"/>
              </a:avLst>
            </a:prstGeom>
            <a:ln w="38100">
              <a:solidFill>
                <a:srgbClr val="FDA15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弧形 116"/>
            <p:cNvSpPr/>
            <p:nvPr/>
          </p:nvSpPr>
          <p:spPr>
            <a:xfrm>
              <a:off x="3051715" y="1629522"/>
              <a:ext cx="7107908" cy="7107908"/>
            </a:xfrm>
            <a:prstGeom prst="arc">
              <a:avLst>
                <a:gd name="adj1" fmla="val 10783137"/>
                <a:gd name="adj2" fmla="val 191996"/>
              </a:avLst>
            </a:prstGeom>
            <a:ln w="38100">
              <a:solidFill>
                <a:srgbClr val="FF9FA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385797" y="3092253"/>
            <a:ext cx="1865376" cy="732508"/>
            <a:chOff x="5754624" y="2516824"/>
            <a:chExt cx="1865376" cy="732508"/>
          </a:xfrm>
        </p:grpSpPr>
        <p:sp>
          <p:nvSpPr>
            <p:cNvPr id="51" name="矩形 50"/>
            <p:cNvSpPr/>
            <p:nvPr/>
          </p:nvSpPr>
          <p:spPr>
            <a:xfrm>
              <a:off x="5754624" y="2584704"/>
              <a:ext cx="1865376" cy="63966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19"/>
            <p:cNvSpPr txBox="1"/>
            <p:nvPr/>
          </p:nvSpPr>
          <p:spPr>
            <a:xfrm>
              <a:off x="5871675" y="2516824"/>
              <a:ext cx="1620957" cy="7325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小魔仙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获奖：三好学生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978085" y="3092253"/>
            <a:ext cx="1865376" cy="732508"/>
            <a:chOff x="5754624" y="2516824"/>
            <a:chExt cx="1865376" cy="732508"/>
          </a:xfrm>
        </p:grpSpPr>
        <p:sp>
          <p:nvSpPr>
            <p:cNvPr id="55" name="矩形 54"/>
            <p:cNvSpPr/>
            <p:nvPr/>
          </p:nvSpPr>
          <p:spPr>
            <a:xfrm>
              <a:off x="5754624" y="2584704"/>
              <a:ext cx="1865376" cy="63966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文本框 19"/>
            <p:cNvSpPr txBox="1"/>
            <p:nvPr/>
          </p:nvSpPr>
          <p:spPr>
            <a:xfrm>
              <a:off x="5871675" y="2516824"/>
              <a:ext cx="1620957" cy="7325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小魔仙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获奖：三好学生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498365" y="3092253"/>
            <a:ext cx="1865376" cy="732508"/>
            <a:chOff x="5754624" y="2516824"/>
            <a:chExt cx="1865376" cy="732508"/>
          </a:xfrm>
        </p:grpSpPr>
        <p:sp>
          <p:nvSpPr>
            <p:cNvPr id="59" name="矩形 58"/>
            <p:cNvSpPr/>
            <p:nvPr/>
          </p:nvSpPr>
          <p:spPr>
            <a:xfrm>
              <a:off x="5754624" y="2584704"/>
              <a:ext cx="1865376" cy="639660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19"/>
            <p:cNvSpPr txBox="1"/>
            <p:nvPr/>
          </p:nvSpPr>
          <p:spPr>
            <a:xfrm>
              <a:off x="5871675" y="2516824"/>
              <a:ext cx="1620957" cy="7325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小魔仙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获奖：三好学生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385797" y="5828557"/>
            <a:ext cx="1865376" cy="732508"/>
            <a:chOff x="5754624" y="2516824"/>
            <a:chExt cx="1865376" cy="732508"/>
          </a:xfrm>
        </p:grpSpPr>
        <p:sp>
          <p:nvSpPr>
            <p:cNvPr id="75" name="矩形 74"/>
            <p:cNvSpPr/>
            <p:nvPr/>
          </p:nvSpPr>
          <p:spPr>
            <a:xfrm>
              <a:off x="5754624" y="2584704"/>
              <a:ext cx="1865376" cy="639660"/>
            </a:xfrm>
            <a:prstGeom prst="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19"/>
            <p:cNvSpPr txBox="1"/>
            <p:nvPr/>
          </p:nvSpPr>
          <p:spPr>
            <a:xfrm>
              <a:off x="5871675" y="2516824"/>
              <a:ext cx="1620957" cy="7325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小魔仙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获奖：三好学生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978085" y="5828557"/>
            <a:ext cx="1865376" cy="732508"/>
            <a:chOff x="5754624" y="2516824"/>
            <a:chExt cx="1865376" cy="732508"/>
          </a:xfrm>
        </p:grpSpPr>
        <p:sp>
          <p:nvSpPr>
            <p:cNvPr id="79" name="矩形 78"/>
            <p:cNvSpPr/>
            <p:nvPr/>
          </p:nvSpPr>
          <p:spPr>
            <a:xfrm>
              <a:off x="5754624" y="2584704"/>
              <a:ext cx="1865376" cy="639660"/>
            </a:xfrm>
            <a:prstGeom prst="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文本框 19"/>
            <p:cNvSpPr txBox="1"/>
            <p:nvPr/>
          </p:nvSpPr>
          <p:spPr>
            <a:xfrm>
              <a:off x="5871675" y="2516824"/>
              <a:ext cx="1620957" cy="7325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小魔仙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获奖：三好学生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498365" y="5828557"/>
            <a:ext cx="1865376" cy="732508"/>
            <a:chOff x="5754624" y="2516824"/>
            <a:chExt cx="1865376" cy="732508"/>
          </a:xfrm>
        </p:grpSpPr>
        <p:sp>
          <p:nvSpPr>
            <p:cNvPr id="83" name="矩形 82"/>
            <p:cNvSpPr/>
            <p:nvPr/>
          </p:nvSpPr>
          <p:spPr>
            <a:xfrm>
              <a:off x="5754624" y="2584704"/>
              <a:ext cx="1865376" cy="639660"/>
            </a:xfrm>
            <a:prstGeom prst="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文本框 19"/>
            <p:cNvSpPr txBox="1"/>
            <p:nvPr/>
          </p:nvSpPr>
          <p:spPr>
            <a:xfrm>
              <a:off x="5871675" y="2516824"/>
              <a:ext cx="1620957" cy="7325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小魔仙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获奖：三好学生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3"/>
          <a:stretch/>
        </p:blipFill>
        <p:spPr>
          <a:xfrm>
            <a:off x="90528" y="2046118"/>
            <a:ext cx="4062961" cy="2668546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6" y="5785646"/>
            <a:ext cx="904256" cy="1072354"/>
          </a:xfrm>
          <a:prstGeom prst="rect">
            <a:avLst/>
          </a:prstGeom>
        </p:spPr>
      </p:pic>
      <p:pic>
        <p:nvPicPr>
          <p:cNvPr id="138" name="图片 13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21" b="20685"/>
          <a:stretch/>
        </p:blipFill>
        <p:spPr>
          <a:xfrm>
            <a:off x="1558875" y="4415571"/>
            <a:ext cx="1855833" cy="1067007"/>
          </a:xfrm>
          <a:prstGeom prst="rect">
            <a:avLst/>
          </a:prstGeom>
        </p:spPr>
      </p:pic>
      <p:sp>
        <p:nvSpPr>
          <p:cNvPr id="164" name="矩形 163"/>
          <p:cNvSpPr/>
          <p:nvPr/>
        </p:nvSpPr>
        <p:spPr>
          <a:xfrm>
            <a:off x="6978085" y="1412776"/>
            <a:ext cx="1841930" cy="16561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9492228" y="1412776"/>
            <a:ext cx="1841930" cy="16561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矩形 165"/>
          <p:cNvSpPr/>
          <p:nvPr/>
        </p:nvSpPr>
        <p:spPr>
          <a:xfrm>
            <a:off x="4385797" y="4146246"/>
            <a:ext cx="1841930" cy="16561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6978085" y="4146246"/>
            <a:ext cx="1841930" cy="16561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矩形 167"/>
          <p:cNvSpPr/>
          <p:nvPr/>
        </p:nvSpPr>
        <p:spPr>
          <a:xfrm>
            <a:off x="9492228" y="4146246"/>
            <a:ext cx="1841930" cy="16561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 rot="2224307">
            <a:off x="9224962" y="768313"/>
            <a:ext cx="639755" cy="627991"/>
            <a:chOff x="10646778" y="4753862"/>
            <a:chExt cx="751521" cy="737702"/>
          </a:xfrm>
        </p:grpSpPr>
        <p:sp>
          <p:nvSpPr>
            <p:cNvPr id="121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123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FF00"/>
              </a:solidFill>
              <a:ln w="15875">
                <a:solidFill>
                  <a:srgbClr val="FFFF00"/>
                </a:solidFill>
              </a:ln>
              <a:effectLst>
                <a:innerShdw blurRad="292100">
                  <a:srgbClr val="FFC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 rot="610562">
            <a:off x="4174749" y="1066059"/>
            <a:ext cx="477338" cy="468561"/>
            <a:chOff x="10646778" y="4753862"/>
            <a:chExt cx="751521" cy="737702"/>
          </a:xfrm>
        </p:grpSpPr>
        <p:sp>
          <p:nvSpPr>
            <p:cNvPr id="127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129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8FA7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FF5B76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2" name="组合 131"/>
          <p:cNvGrpSpPr/>
          <p:nvPr/>
        </p:nvGrpSpPr>
        <p:grpSpPr>
          <a:xfrm rot="2427509">
            <a:off x="6476872" y="1580860"/>
            <a:ext cx="661032" cy="648877"/>
            <a:chOff x="10646778" y="4753862"/>
            <a:chExt cx="751521" cy="737702"/>
          </a:xfrm>
        </p:grpSpPr>
        <p:sp>
          <p:nvSpPr>
            <p:cNvPr id="133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4" name="组合 133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135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8AFA4C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76CE0C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4" name="组合 143"/>
          <p:cNvGrpSpPr/>
          <p:nvPr/>
        </p:nvGrpSpPr>
        <p:grpSpPr>
          <a:xfrm rot="2224307">
            <a:off x="3793231" y="5467169"/>
            <a:ext cx="421876" cy="414118"/>
            <a:chOff x="10646778" y="4753862"/>
            <a:chExt cx="751521" cy="737702"/>
          </a:xfrm>
        </p:grpSpPr>
        <p:sp>
          <p:nvSpPr>
            <p:cNvPr id="145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6" name="组合 145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147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FF00"/>
              </a:solidFill>
              <a:ln w="15875">
                <a:solidFill>
                  <a:srgbClr val="FFFF00"/>
                </a:solidFill>
              </a:ln>
              <a:effectLst>
                <a:innerShdw blurRad="292100">
                  <a:srgbClr val="FFC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0" name="组合 149"/>
          <p:cNvGrpSpPr/>
          <p:nvPr/>
        </p:nvGrpSpPr>
        <p:grpSpPr>
          <a:xfrm rot="2427509">
            <a:off x="11157184" y="5206137"/>
            <a:ext cx="538433" cy="528532"/>
            <a:chOff x="10646778" y="4753862"/>
            <a:chExt cx="751521" cy="737702"/>
          </a:xfrm>
        </p:grpSpPr>
        <p:sp>
          <p:nvSpPr>
            <p:cNvPr id="151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2" name="组合 151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153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8AFA4C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76CE0C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6" name="组合 155"/>
          <p:cNvGrpSpPr/>
          <p:nvPr/>
        </p:nvGrpSpPr>
        <p:grpSpPr>
          <a:xfrm rot="610562">
            <a:off x="8477124" y="3844887"/>
            <a:ext cx="477936" cy="469148"/>
            <a:chOff x="10646778" y="4753862"/>
            <a:chExt cx="751521" cy="737702"/>
          </a:xfrm>
        </p:grpSpPr>
        <p:sp>
          <p:nvSpPr>
            <p:cNvPr id="157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8" name="组合 157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159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8FA7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FF5B76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853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2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75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49" grpId="0"/>
      <p:bldP spid="164" grpId="0" animBg="1"/>
      <p:bldP spid="165" grpId="0" animBg="1"/>
      <p:bldP spid="166" grpId="0" animBg="1"/>
      <p:bldP spid="167" grpId="0" animBg="1"/>
      <p:bldP spid="1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989" y="2556172"/>
            <a:ext cx="1279080" cy="2162097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311" y="2789895"/>
            <a:ext cx="1447500" cy="1896861"/>
          </a:xfrm>
          <a:prstGeom prst="rect">
            <a:avLst/>
          </a:prstGeom>
        </p:spPr>
      </p:pic>
      <p:sp>
        <p:nvSpPr>
          <p:cNvPr id="42" name="Octagon 2"/>
          <p:cNvSpPr/>
          <p:nvPr/>
        </p:nvSpPr>
        <p:spPr bwMode="auto">
          <a:xfrm>
            <a:off x="1490663" y="2146300"/>
            <a:ext cx="2646362" cy="2646363"/>
          </a:xfrm>
          <a:prstGeom prst="octagon">
            <a:avLst/>
          </a:prstGeom>
          <a:noFill/>
          <a:ln w="2540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algn="ctr"/>
            <a:endParaRPr lang="zh-CN" altLang="zh-CN">
              <a:latin typeface="Calibri" pitchFamily="34" charset="0"/>
            </a:endParaRPr>
          </a:p>
        </p:txBody>
      </p:sp>
      <p:sp>
        <p:nvSpPr>
          <p:cNvPr id="43" name="Octagon 6"/>
          <p:cNvSpPr/>
          <p:nvPr/>
        </p:nvSpPr>
        <p:spPr bwMode="auto">
          <a:xfrm>
            <a:off x="4826000" y="2146300"/>
            <a:ext cx="2646363" cy="2646363"/>
          </a:xfrm>
          <a:prstGeom prst="octagon">
            <a:avLst/>
          </a:prstGeom>
          <a:noFill/>
          <a:ln w="2540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algn="ctr"/>
            <a:endParaRPr lang="zh-CN" altLang="zh-CN">
              <a:latin typeface="Calibri" pitchFamily="34" charset="0"/>
            </a:endParaRPr>
          </a:p>
        </p:txBody>
      </p:sp>
      <p:sp>
        <p:nvSpPr>
          <p:cNvPr id="44" name="Octagon 7"/>
          <p:cNvSpPr/>
          <p:nvPr/>
        </p:nvSpPr>
        <p:spPr bwMode="auto">
          <a:xfrm>
            <a:off x="8161338" y="2146300"/>
            <a:ext cx="2644775" cy="2646363"/>
          </a:xfrm>
          <a:prstGeom prst="octagon">
            <a:avLst/>
          </a:prstGeom>
          <a:noFill/>
          <a:ln w="2540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algn="ctr"/>
            <a:endParaRPr lang="zh-CN" altLang="zh-CN"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 bwMode="auto">
          <a:xfrm>
            <a:off x="1342678" y="5040125"/>
            <a:ext cx="2670026" cy="10525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defTabSz="1219170">
              <a:lnSpc>
                <a:spcPct val="130000"/>
              </a:lnSpc>
              <a:defRPr/>
            </a:pPr>
            <a:r>
              <a: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6" name="TextBox 45"/>
          <p:cNvSpPr txBox="1"/>
          <p:nvPr/>
        </p:nvSpPr>
        <p:spPr bwMode="auto">
          <a:xfrm>
            <a:off x="4759400" y="5040125"/>
            <a:ext cx="2670026" cy="10525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defTabSz="1219170">
              <a:lnSpc>
                <a:spcPct val="130000"/>
              </a:lnSpc>
              <a:defRPr/>
            </a:pPr>
            <a:r>
              <a: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7" name="TextBox 46"/>
          <p:cNvSpPr txBox="1"/>
          <p:nvPr/>
        </p:nvSpPr>
        <p:spPr bwMode="auto">
          <a:xfrm>
            <a:off x="8165101" y="5040125"/>
            <a:ext cx="2670026" cy="10525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defTabSz="1219170">
              <a:lnSpc>
                <a:spcPct val="130000"/>
              </a:lnSpc>
              <a:defRPr/>
            </a:pPr>
            <a:r>
              <a: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366" y="2410406"/>
            <a:ext cx="2453630" cy="245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4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27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7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2" grpId="0" animBg="1"/>
      <p:bldP spid="43" grpId="0" animBg="1"/>
      <p:bldP spid="44" grpId="0" animBg="1"/>
      <p:bldP spid="45" grpId="0"/>
      <p:bldP spid="46" grpId="0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5849">
            <a:off x="-251797" y="-152251"/>
            <a:ext cx="2822197" cy="24416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9" r="63387" b="43217"/>
          <a:stretch/>
        </p:blipFill>
        <p:spPr>
          <a:xfrm>
            <a:off x="622598" y="971134"/>
            <a:ext cx="9286391" cy="549117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247334" y="4645479"/>
            <a:ext cx="804180" cy="374559"/>
            <a:chOff x="217691" y="6414967"/>
            <a:chExt cx="804180" cy="374559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" name="Group 4"/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7" name="Freeform 5"/>
              <p:cNvSpPr>
                <a:spLocks/>
              </p:cNvSpPr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2" name="矩形 21"/>
          <p:cNvSpPr/>
          <p:nvPr/>
        </p:nvSpPr>
        <p:spPr>
          <a:xfrm>
            <a:off x="2611933" y="3315638"/>
            <a:ext cx="5854488" cy="86177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zh-CN" altLang="en-US" sz="5000" b="1" spc="50" dirty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添加目录</a:t>
            </a:r>
            <a:r>
              <a:rPr lang="zh-CN" altLang="en-US" sz="5000" b="1" spc="50" dirty="0" smtClean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标题</a:t>
            </a:r>
            <a:r>
              <a:rPr lang="en-US" altLang="zh-CN" sz="5000" b="1" spc="50" dirty="0" smtClean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4</a:t>
            </a:r>
            <a:r>
              <a:rPr lang="zh-CN" altLang="en-US" sz="5000" b="1" spc="50" dirty="0" smtClean="0">
                <a:ln w="11430"/>
                <a:solidFill>
                  <a:schemeClr val="accent5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文本</a:t>
            </a:r>
            <a:endParaRPr lang="zh-CN" altLang="en-US" sz="5000" b="1" spc="50" dirty="0">
              <a:ln w="11430"/>
              <a:solidFill>
                <a:schemeClr val="accent5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华康方圆体W7(P)" pitchFamily="82" charset="-122"/>
              <a:ea typeface="华康方圆体W7(P)" pitchFamily="82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466421" y="-8855"/>
            <a:ext cx="3725579" cy="3725579"/>
            <a:chOff x="8466421" y="-8855"/>
            <a:chExt cx="3725579" cy="3725579"/>
          </a:xfrm>
        </p:grpSpPr>
        <p:grpSp>
          <p:nvGrpSpPr>
            <p:cNvPr id="66" name="组合 65"/>
            <p:cNvGrpSpPr/>
            <p:nvPr/>
          </p:nvGrpSpPr>
          <p:grpSpPr>
            <a:xfrm>
              <a:off x="8466421" y="-8855"/>
              <a:ext cx="3725579" cy="3725579"/>
              <a:chOff x="8466421" y="-8855"/>
              <a:chExt cx="3725579" cy="3725579"/>
            </a:xfrm>
          </p:grpSpPr>
          <p:sp>
            <p:nvSpPr>
              <p:cNvPr id="2" name="泪滴形 1"/>
              <p:cNvSpPr/>
              <p:nvPr/>
            </p:nvSpPr>
            <p:spPr>
              <a:xfrm>
                <a:off x="8466421" y="-8855"/>
                <a:ext cx="3725579" cy="3725579"/>
              </a:xfrm>
              <a:prstGeom prst="teardrop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文本框 13"/>
              <p:cNvSpPr txBox="1"/>
              <p:nvPr/>
            </p:nvSpPr>
            <p:spPr>
              <a:xfrm>
                <a:off x="8855555" y="668760"/>
                <a:ext cx="3256411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600" b="1" dirty="0" smtClean="0">
                    <a:solidFill>
                      <a:schemeClr val="bg1"/>
                    </a:solidFill>
                  </a:rPr>
                  <a:t>04</a:t>
                </a:r>
                <a:endParaRPr lang="zh-CN" altLang="en-US" sz="16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oup 4"/>
            <p:cNvGrpSpPr>
              <a:grpSpLocks noChangeAspect="1"/>
            </p:cNvGrpSpPr>
            <p:nvPr/>
          </p:nvGrpSpPr>
          <p:grpSpPr bwMode="auto">
            <a:xfrm>
              <a:off x="11087210" y="0"/>
              <a:ext cx="1061524" cy="1068554"/>
              <a:chOff x="3689" y="2008"/>
              <a:chExt cx="302" cy="304"/>
            </a:xfrm>
          </p:grpSpPr>
          <p:sp>
            <p:nvSpPr>
              <p:cNvPr id="24" name="Freeform 5"/>
              <p:cNvSpPr>
                <a:spLocks noEditPoints="1"/>
              </p:cNvSpPr>
              <p:nvPr/>
            </p:nvSpPr>
            <p:spPr bwMode="auto">
              <a:xfrm>
                <a:off x="3689" y="2047"/>
                <a:ext cx="138" cy="130"/>
              </a:xfrm>
              <a:custGeom>
                <a:avLst/>
                <a:gdLst>
                  <a:gd name="T0" fmla="*/ 46 w 57"/>
                  <a:gd name="T1" fmla="*/ 20 h 54"/>
                  <a:gd name="T2" fmla="*/ 38 w 57"/>
                  <a:gd name="T3" fmla="*/ 22 h 54"/>
                  <a:gd name="T4" fmla="*/ 43 w 57"/>
                  <a:gd name="T5" fmla="*/ 16 h 54"/>
                  <a:gd name="T6" fmla="*/ 43 w 57"/>
                  <a:gd name="T7" fmla="*/ 2 h 54"/>
                  <a:gd name="T8" fmla="*/ 31 w 57"/>
                  <a:gd name="T9" fmla="*/ 9 h 54"/>
                  <a:gd name="T10" fmla="*/ 29 w 57"/>
                  <a:gd name="T11" fmla="*/ 16 h 54"/>
                  <a:gd name="T12" fmla="*/ 26 w 57"/>
                  <a:gd name="T13" fmla="*/ 9 h 54"/>
                  <a:gd name="T14" fmla="*/ 14 w 57"/>
                  <a:gd name="T15" fmla="*/ 2 h 54"/>
                  <a:gd name="T16" fmla="*/ 14 w 57"/>
                  <a:gd name="T17" fmla="*/ 16 h 54"/>
                  <a:gd name="T18" fmla="*/ 19 w 57"/>
                  <a:gd name="T19" fmla="*/ 22 h 54"/>
                  <a:gd name="T20" fmla="*/ 12 w 57"/>
                  <a:gd name="T21" fmla="*/ 20 h 54"/>
                  <a:gd name="T22" fmla="*/ 0 w 57"/>
                  <a:gd name="T23" fmla="*/ 27 h 54"/>
                  <a:gd name="T24" fmla="*/ 12 w 57"/>
                  <a:gd name="T25" fmla="*/ 34 h 54"/>
                  <a:gd name="T26" fmla="*/ 19 w 57"/>
                  <a:gd name="T27" fmla="*/ 33 h 54"/>
                  <a:gd name="T28" fmla="*/ 14 w 57"/>
                  <a:gd name="T29" fmla="*/ 38 h 54"/>
                  <a:gd name="T30" fmla="*/ 14 w 57"/>
                  <a:gd name="T31" fmla="*/ 52 h 54"/>
                  <a:gd name="T32" fmla="*/ 26 w 57"/>
                  <a:gd name="T33" fmla="*/ 45 h 54"/>
                  <a:gd name="T34" fmla="*/ 29 w 57"/>
                  <a:gd name="T35" fmla="*/ 38 h 54"/>
                  <a:gd name="T36" fmla="*/ 31 w 57"/>
                  <a:gd name="T37" fmla="*/ 45 h 54"/>
                  <a:gd name="T38" fmla="*/ 43 w 57"/>
                  <a:gd name="T39" fmla="*/ 52 h 54"/>
                  <a:gd name="T40" fmla="*/ 43 w 57"/>
                  <a:gd name="T41" fmla="*/ 38 h 54"/>
                  <a:gd name="T42" fmla="*/ 38 w 57"/>
                  <a:gd name="T43" fmla="*/ 33 h 54"/>
                  <a:gd name="T44" fmla="*/ 46 w 57"/>
                  <a:gd name="T45" fmla="*/ 34 h 54"/>
                  <a:gd name="T46" fmla="*/ 57 w 57"/>
                  <a:gd name="T47" fmla="*/ 27 h 54"/>
                  <a:gd name="T48" fmla="*/ 46 w 57"/>
                  <a:gd name="T49" fmla="*/ 20 h 54"/>
                  <a:gd name="T50" fmla="*/ 32 w 57"/>
                  <a:gd name="T51" fmla="*/ 32 h 54"/>
                  <a:gd name="T52" fmla="*/ 24 w 57"/>
                  <a:gd name="T53" fmla="*/ 30 h 54"/>
                  <a:gd name="T54" fmla="*/ 26 w 57"/>
                  <a:gd name="T55" fmla="*/ 22 h 54"/>
                  <a:gd name="T56" fmla="*/ 34 w 57"/>
                  <a:gd name="T57" fmla="*/ 24 h 54"/>
                  <a:gd name="T58" fmla="*/ 32 w 57"/>
                  <a:gd name="T59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7" h="54">
                    <a:moveTo>
                      <a:pt x="46" y="20"/>
                    </a:moveTo>
                    <a:cubicBezTo>
                      <a:pt x="43" y="20"/>
                      <a:pt x="41" y="21"/>
                      <a:pt x="38" y="22"/>
                    </a:cubicBezTo>
                    <a:cubicBezTo>
                      <a:pt x="40" y="20"/>
                      <a:pt x="42" y="18"/>
                      <a:pt x="43" y="16"/>
                    </a:cubicBezTo>
                    <a:cubicBezTo>
                      <a:pt x="47" y="9"/>
                      <a:pt x="46" y="4"/>
                      <a:pt x="43" y="2"/>
                    </a:cubicBezTo>
                    <a:cubicBezTo>
                      <a:pt x="40" y="0"/>
                      <a:pt x="35" y="2"/>
                      <a:pt x="31" y="9"/>
                    </a:cubicBezTo>
                    <a:cubicBezTo>
                      <a:pt x="30" y="11"/>
                      <a:pt x="29" y="14"/>
                      <a:pt x="29" y="16"/>
                    </a:cubicBezTo>
                    <a:cubicBezTo>
                      <a:pt x="28" y="14"/>
                      <a:pt x="28" y="11"/>
                      <a:pt x="26" y="9"/>
                    </a:cubicBezTo>
                    <a:cubicBezTo>
                      <a:pt x="22" y="2"/>
                      <a:pt x="18" y="0"/>
                      <a:pt x="14" y="2"/>
                    </a:cubicBezTo>
                    <a:cubicBezTo>
                      <a:pt x="11" y="4"/>
                      <a:pt x="10" y="9"/>
                      <a:pt x="14" y="16"/>
                    </a:cubicBezTo>
                    <a:cubicBezTo>
                      <a:pt x="15" y="18"/>
                      <a:pt x="17" y="20"/>
                      <a:pt x="19" y="22"/>
                    </a:cubicBezTo>
                    <a:cubicBezTo>
                      <a:pt x="17" y="21"/>
                      <a:pt x="14" y="20"/>
                      <a:pt x="12" y="20"/>
                    </a:cubicBezTo>
                    <a:cubicBezTo>
                      <a:pt x="4" y="20"/>
                      <a:pt x="0" y="23"/>
                      <a:pt x="0" y="27"/>
                    </a:cubicBezTo>
                    <a:cubicBezTo>
                      <a:pt x="0" y="31"/>
                      <a:pt x="4" y="34"/>
                      <a:pt x="12" y="34"/>
                    </a:cubicBezTo>
                    <a:cubicBezTo>
                      <a:pt x="14" y="34"/>
                      <a:pt x="17" y="34"/>
                      <a:pt x="19" y="33"/>
                    </a:cubicBezTo>
                    <a:cubicBezTo>
                      <a:pt x="17" y="34"/>
                      <a:pt x="15" y="36"/>
                      <a:pt x="14" y="38"/>
                    </a:cubicBezTo>
                    <a:cubicBezTo>
                      <a:pt x="10" y="45"/>
                      <a:pt x="11" y="50"/>
                      <a:pt x="14" y="52"/>
                    </a:cubicBezTo>
                    <a:cubicBezTo>
                      <a:pt x="18" y="54"/>
                      <a:pt x="22" y="52"/>
                      <a:pt x="26" y="45"/>
                    </a:cubicBezTo>
                    <a:cubicBezTo>
                      <a:pt x="28" y="43"/>
                      <a:pt x="28" y="41"/>
                      <a:pt x="29" y="38"/>
                    </a:cubicBezTo>
                    <a:cubicBezTo>
                      <a:pt x="29" y="41"/>
                      <a:pt x="30" y="43"/>
                      <a:pt x="31" y="45"/>
                    </a:cubicBezTo>
                    <a:cubicBezTo>
                      <a:pt x="35" y="52"/>
                      <a:pt x="40" y="54"/>
                      <a:pt x="43" y="52"/>
                    </a:cubicBezTo>
                    <a:cubicBezTo>
                      <a:pt x="46" y="50"/>
                      <a:pt x="47" y="45"/>
                      <a:pt x="43" y="38"/>
                    </a:cubicBezTo>
                    <a:cubicBezTo>
                      <a:pt x="42" y="36"/>
                      <a:pt x="40" y="34"/>
                      <a:pt x="38" y="33"/>
                    </a:cubicBezTo>
                    <a:cubicBezTo>
                      <a:pt x="41" y="34"/>
                      <a:pt x="43" y="34"/>
                      <a:pt x="46" y="34"/>
                    </a:cubicBezTo>
                    <a:cubicBezTo>
                      <a:pt x="53" y="34"/>
                      <a:pt x="57" y="31"/>
                      <a:pt x="57" y="27"/>
                    </a:cubicBezTo>
                    <a:cubicBezTo>
                      <a:pt x="57" y="23"/>
                      <a:pt x="53" y="20"/>
                      <a:pt x="46" y="20"/>
                    </a:cubicBezTo>
                    <a:close/>
                    <a:moveTo>
                      <a:pt x="32" y="32"/>
                    </a:moveTo>
                    <a:cubicBezTo>
                      <a:pt x="29" y="34"/>
                      <a:pt x="25" y="33"/>
                      <a:pt x="24" y="30"/>
                    </a:cubicBezTo>
                    <a:cubicBezTo>
                      <a:pt x="22" y="27"/>
                      <a:pt x="23" y="24"/>
                      <a:pt x="26" y="22"/>
                    </a:cubicBezTo>
                    <a:cubicBezTo>
                      <a:pt x="29" y="21"/>
                      <a:pt x="32" y="22"/>
                      <a:pt x="34" y="24"/>
                    </a:cubicBezTo>
                    <a:cubicBezTo>
                      <a:pt x="35" y="27"/>
                      <a:pt x="34" y="31"/>
                      <a:pt x="32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3805" y="2126"/>
                <a:ext cx="186" cy="186"/>
              </a:xfrm>
              <a:custGeom>
                <a:avLst/>
                <a:gdLst>
                  <a:gd name="T0" fmla="*/ 63 w 77"/>
                  <a:gd name="T1" fmla="*/ 35 h 77"/>
                  <a:gd name="T2" fmla="*/ 53 w 77"/>
                  <a:gd name="T3" fmla="*/ 35 h 77"/>
                  <a:gd name="T4" fmla="*/ 61 w 77"/>
                  <a:gd name="T5" fmla="*/ 29 h 77"/>
                  <a:gd name="T6" fmla="*/ 66 w 77"/>
                  <a:gd name="T7" fmla="*/ 11 h 77"/>
                  <a:gd name="T8" fmla="*/ 48 w 77"/>
                  <a:gd name="T9" fmla="*/ 16 h 77"/>
                  <a:gd name="T10" fmla="*/ 43 w 77"/>
                  <a:gd name="T11" fmla="*/ 24 h 77"/>
                  <a:gd name="T12" fmla="*/ 42 w 77"/>
                  <a:gd name="T13" fmla="*/ 14 h 77"/>
                  <a:gd name="T14" fmla="*/ 29 w 77"/>
                  <a:gd name="T15" fmla="*/ 1 h 77"/>
                  <a:gd name="T16" fmla="*/ 24 w 77"/>
                  <a:gd name="T17" fmla="*/ 19 h 77"/>
                  <a:gd name="T18" fmla="*/ 28 w 77"/>
                  <a:gd name="T19" fmla="*/ 28 h 77"/>
                  <a:gd name="T20" fmla="*/ 19 w 77"/>
                  <a:gd name="T21" fmla="*/ 23 h 77"/>
                  <a:gd name="T22" fmla="*/ 2 w 77"/>
                  <a:gd name="T23" fmla="*/ 29 h 77"/>
                  <a:gd name="T24" fmla="*/ 14 w 77"/>
                  <a:gd name="T25" fmla="*/ 42 h 77"/>
                  <a:gd name="T26" fmla="*/ 24 w 77"/>
                  <a:gd name="T27" fmla="*/ 42 h 77"/>
                  <a:gd name="T28" fmla="*/ 16 w 77"/>
                  <a:gd name="T29" fmla="*/ 48 h 77"/>
                  <a:gd name="T30" fmla="*/ 12 w 77"/>
                  <a:gd name="T31" fmla="*/ 66 h 77"/>
                  <a:gd name="T32" fmla="*/ 29 w 77"/>
                  <a:gd name="T33" fmla="*/ 61 h 77"/>
                  <a:gd name="T34" fmla="*/ 35 w 77"/>
                  <a:gd name="T35" fmla="*/ 53 h 77"/>
                  <a:gd name="T36" fmla="*/ 35 w 77"/>
                  <a:gd name="T37" fmla="*/ 63 h 77"/>
                  <a:gd name="T38" fmla="*/ 49 w 77"/>
                  <a:gd name="T39" fmla="*/ 76 h 77"/>
                  <a:gd name="T40" fmla="*/ 54 w 77"/>
                  <a:gd name="T41" fmla="*/ 58 h 77"/>
                  <a:gd name="T42" fmla="*/ 49 w 77"/>
                  <a:gd name="T43" fmla="*/ 49 h 77"/>
                  <a:gd name="T44" fmla="*/ 58 w 77"/>
                  <a:gd name="T45" fmla="*/ 54 h 77"/>
                  <a:gd name="T46" fmla="*/ 76 w 77"/>
                  <a:gd name="T47" fmla="*/ 49 h 77"/>
                  <a:gd name="T48" fmla="*/ 63 w 77"/>
                  <a:gd name="T49" fmla="*/ 35 h 77"/>
                  <a:gd name="T50" fmla="*/ 41 w 77"/>
                  <a:gd name="T51" fmla="*/ 46 h 77"/>
                  <a:gd name="T52" fmla="*/ 31 w 77"/>
                  <a:gd name="T53" fmla="*/ 41 h 77"/>
                  <a:gd name="T54" fmla="*/ 37 w 77"/>
                  <a:gd name="T55" fmla="*/ 31 h 77"/>
                  <a:gd name="T56" fmla="*/ 46 w 77"/>
                  <a:gd name="T57" fmla="*/ 37 h 77"/>
                  <a:gd name="T58" fmla="*/ 41 w 77"/>
                  <a:gd name="T59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7" h="77">
                    <a:moveTo>
                      <a:pt x="63" y="35"/>
                    </a:moveTo>
                    <a:cubicBezTo>
                      <a:pt x="60" y="34"/>
                      <a:pt x="56" y="34"/>
                      <a:pt x="53" y="35"/>
                    </a:cubicBezTo>
                    <a:cubicBezTo>
                      <a:pt x="56" y="33"/>
                      <a:pt x="59" y="32"/>
                      <a:pt x="61" y="29"/>
                    </a:cubicBezTo>
                    <a:cubicBezTo>
                      <a:pt x="69" y="22"/>
                      <a:pt x="70" y="15"/>
                      <a:pt x="66" y="11"/>
                    </a:cubicBezTo>
                    <a:cubicBezTo>
                      <a:pt x="62" y="8"/>
                      <a:pt x="55" y="8"/>
                      <a:pt x="48" y="16"/>
                    </a:cubicBezTo>
                    <a:cubicBezTo>
                      <a:pt x="46" y="18"/>
                      <a:pt x="44" y="21"/>
                      <a:pt x="43" y="24"/>
                    </a:cubicBezTo>
                    <a:cubicBezTo>
                      <a:pt x="43" y="21"/>
                      <a:pt x="43" y="17"/>
                      <a:pt x="42" y="14"/>
                    </a:cubicBezTo>
                    <a:cubicBezTo>
                      <a:pt x="39" y="4"/>
                      <a:pt x="34" y="0"/>
                      <a:pt x="29" y="1"/>
                    </a:cubicBezTo>
                    <a:cubicBezTo>
                      <a:pt x="24" y="3"/>
                      <a:pt x="21" y="9"/>
                      <a:pt x="24" y="19"/>
                    </a:cubicBezTo>
                    <a:cubicBezTo>
                      <a:pt x="24" y="22"/>
                      <a:pt x="26" y="25"/>
                      <a:pt x="28" y="28"/>
                    </a:cubicBezTo>
                    <a:cubicBezTo>
                      <a:pt x="25" y="26"/>
                      <a:pt x="22" y="24"/>
                      <a:pt x="19" y="23"/>
                    </a:cubicBezTo>
                    <a:cubicBezTo>
                      <a:pt x="9" y="21"/>
                      <a:pt x="3" y="24"/>
                      <a:pt x="2" y="29"/>
                    </a:cubicBezTo>
                    <a:cubicBezTo>
                      <a:pt x="0" y="34"/>
                      <a:pt x="4" y="39"/>
                      <a:pt x="14" y="42"/>
                    </a:cubicBezTo>
                    <a:cubicBezTo>
                      <a:pt x="17" y="43"/>
                      <a:pt x="21" y="43"/>
                      <a:pt x="24" y="42"/>
                    </a:cubicBezTo>
                    <a:cubicBezTo>
                      <a:pt x="21" y="44"/>
                      <a:pt x="18" y="46"/>
                      <a:pt x="16" y="48"/>
                    </a:cubicBezTo>
                    <a:cubicBezTo>
                      <a:pt x="8" y="55"/>
                      <a:pt x="8" y="62"/>
                      <a:pt x="12" y="66"/>
                    </a:cubicBezTo>
                    <a:cubicBezTo>
                      <a:pt x="15" y="69"/>
                      <a:pt x="22" y="69"/>
                      <a:pt x="29" y="61"/>
                    </a:cubicBezTo>
                    <a:cubicBezTo>
                      <a:pt x="32" y="59"/>
                      <a:pt x="33" y="56"/>
                      <a:pt x="35" y="53"/>
                    </a:cubicBezTo>
                    <a:cubicBezTo>
                      <a:pt x="34" y="56"/>
                      <a:pt x="34" y="60"/>
                      <a:pt x="35" y="63"/>
                    </a:cubicBezTo>
                    <a:cubicBezTo>
                      <a:pt x="38" y="73"/>
                      <a:pt x="43" y="77"/>
                      <a:pt x="49" y="76"/>
                    </a:cubicBezTo>
                    <a:cubicBezTo>
                      <a:pt x="54" y="74"/>
                      <a:pt x="57" y="68"/>
                      <a:pt x="54" y="58"/>
                    </a:cubicBezTo>
                    <a:cubicBezTo>
                      <a:pt x="53" y="55"/>
                      <a:pt x="51" y="52"/>
                      <a:pt x="49" y="49"/>
                    </a:cubicBezTo>
                    <a:cubicBezTo>
                      <a:pt x="52" y="51"/>
                      <a:pt x="55" y="53"/>
                      <a:pt x="58" y="54"/>
                    </a:cubicBezTo>
                    <a:cubicBezTo>
                      <a:pt x="68" y="56"/>
                      <a:pt x="74" y="54"/>
                      <a:pt x="76" y="49"/>
                    </a:cubicBezTo>
                    <a:cubicBezTo>
                      <a:pt x="77" y="43"/>
                      <a:pt x="73" y="38"/>
                      <a:pt x="63" y="35"/>
                    </a:cubicBezTo>
                    <a:close/>
                    <a:moveTo>
                      <a:pt x="41" y="46"/>
                    </a:moveTo>
                    <a:cubicBezTo>
                      <a:pt x="37" y="47"/>
                      <a:pt x="32" y="45"/>
                      <a:pt x="31" y="41"/>
                    </a:cubicBezTo>
                    <a:cubicBezTo>
                      <a:pt x="30" y="36"/>
                      <a:pt x="33" y="32"/>
                      <a:pt x="37" y="31"/>
                    </a:cubicBezTo>
                    <a:cubicBezTo>
                      <a:pt x="41" y="30"/>
                      <a:pt x="45" y="32"/>
                      <a:pt x="46" y="37"/>
                    </a:cubicBezTo>
                    <a:cubicBezTo>
                      <a:pt x="47" y="41"/>
                      <a:pt x="45" y="45"/>
                      <a:pt x="41" y="46"/>
                    </a:cubicBezTo>
                    <a:close/>
                  </a:path>
                </a:pathLst>
              </a:custGeom>
              <a:solidFill>
                <a:srgbClr val="EC7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7"/>
              <p:cNvSpPr>
                <a:spLocks noEditPoints="1"/>
              </p:cNvSpPr>
              <p:nvPr/>
            </p:nvSpPr>
            <p:spPr bwMode="auto">
              <a:xfrm>
                <a:off x="3863" y="2008"/>
                <a:ext cx="99" cy="97"/>
              </a:xfrm>
              <a:custGeom>
                <a:avLst/>
                <a:gdLst>
                  <a:gd name="T0" fmla="*/ 24 w 41"/>
                  <a:gd name="T1" fmla="*/ 8 h 40"/>
                  <a:gd name="T2" fmla="*/ 21 w 41"/>
                  <a:gd name="T3" fmla="*/ 12 h 40"/>
                  <a:gd name="T4" fmla="*/ 21 w 41"/>
                  <a:gd name="T5" fmla="*/ 7 h 40"/>
                  <a:gd name="T6" fmla="*/ 13 w 41"/>
                  <a:gd name="T7" fmla="*/ 1 h 40"/>
                  <a:gd name="T8" fmla="*/ 11 w 41"/>
                  <a:gd name="T9" fmla="*/ 11 h 40"/>
                  <a:gd name="T10" fmla="*/ 14 w 41"/>
                  <a:gd name="T11" fmla="*/ 15 h 40"/>
                  <a:gd name="T12" fmla="*/ 9 w 41"/>
                  <a:gd name="T13" fmla="*/ 14 h 40"/>
                  <a:gd name="T14" fmla="*/ 0 w 41"/>
                  <a:gd name="T15" fmla="*/ 17 h 40"/>
                  <a:gd name="T16" fmla="*/ 8 w 41"/>
                  <a:gd name="T17" fmla="*/ 24 h 40"/>
                  <a:gd name="T18" fmla="*/ 13 w 41"/>
                  <a:gd name="T19" fmla="*/ 23 h 40"/>
                  <a:gd name="T20" fmla="*/ 9 w 41"/>
                  <a:gd name="T21" fmla="*/ 26 h 40"/>
                  <a:gd name="T22" fmla="*/ 8 w 41"/>
                  <a:gd name="T23" fmla="*/ 36 h 40"/>
                  <a:gd name="T24" fmla="*/ 17 w 41"/>
                  <a:gd name="T25" fmla="*/ 33 h 40"/>
                  <a:gd name="T26" fmla="*/ 19 w 41"/>
                  <a:gd name="T27" fmla="*/ 28 h 40"/>
                  <a:gd name="T28" fmla="*/ 20 w 41"/>
                  <a:gd name="T29" fmla="*/ 33 h 40"/>
                  <a:gd name="T30" fmla="*/ 28 w 41"/>
                  <a:gd name="T31" fmla="*/ 39 h 40"/>
                  <a:gd name="T32" fmla="*/ 30 w 41"/>
                  <a:gd name="T33" fmla="*/ 29 h 40"/>
                  <a:gd name="T34" fmla="*/ 27 w 41"/>
                  <a:gd name="T35" fmla="*/ 25 h 40"/>
                  <a:gd name="T36" fmla="*/ 32 w 41"/>
                  <a:gd name="T37" fmla="*/ 27 h 40"/>
                  <a:gd name="T38" fmla="*/ 40 w 41"/>
                  <a:gd name="T39" fmla="*/ 23 h 40"/>
                  <a:gd name="T40" fmla="*/ 33 w 41"/>
                  <a:gd name="T41" fmla="*/ 17 h 40"/>
                  <a:gd name="T42" fmla="*/ 28 w 41"/>
                  <a:gd name="T43" fmla="*/ 17 h 40"/>
                  <a:gd name="T44" fmla="*/ 32 w 41"/>
                  <a:gd name="T45" fmla="*/ 14 h 40"/>
                  <a:gd name="T46" fmla="*/ 33 w 41"/>
                  <a:gd name="T47" fmla="*/ 4 h 40"/>
                  <a:gd name="T48" fmla="*/ 24 w 41"/>
                  <a:gd name="T49" fmla="*/ 8 h 40"/>
                  <a:gd name="T50" fmla="*/ 24 w 41"/>
                  <a:gd name="T51" fmla="*/ 21 h 40"/>
                  <a:gd name="T52" fmla="*/ 20 w 41"/>
                  <a:gd name="T53" fmla="*/ 24 h 40"/>
                  <a:gd name="T54" fmla="*/ 16 w 41"/>
                  <a:gd name="T55" fmla="*/ 20 h 40"/>
                  <a:gd name="T56" fmla="*/ 21 w 41"/>
                  <a:gd name="T57" fmla="*/ 16 h 40"/>
                  <a:gd name="T58" fmla="*/ 24 w 41"/>
                  <a:gd name="T59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1" h="40">
                    <a:moveTo>
                      <a:pt x="24" y="8"/>
                    </a:moveTo>
                    <a:cubicBezTo>
                      <a:pt x="23" y="9"/>
                      <a:pt x="22" y="11"/>
                      <a:pt x="21" y="12"/>
                    </a:cubicBezTo>
                    <a:cubicBezTo>
                      <a:pt x="21" y="11"/>
                      <a:pt x="21" y="9"/>
                      <a:pt x="21" y="7"/>
                    </a:cubicBezTo>
                    <a:cubicBezTo>
                      <a:pt x="19" y="2"/>
                      <a:pt x="15" y="0"/>
                      <a:pt x="13" y="1"/>
                    </a:cubicBezTo>
                    <a:cubicBezTo>
                      <a:pt x="10" y="2"/>
                      <a:pt x="9" y="6"/>
                      <a:pt x="11" y="11"/>
                    </a:cubicBezTo>
                    <a:cubicBezTo>
                      <a:pt x="12" y="13"/>
                      <a:pt x="13" y="14"/>
                      <a:pt x="14" y="15"/>
                    </a:cubicBezTo>
                    <a:cubicBezTo>
                      <a:pt x="13" y="14"/>
                      <a:pt x="11" y="14"/>
                      <a:pt x="9" y="14"/>
                    </a:cubicBezTo>
                    <a:cubicBezTo>
                      <a:pt x="4" y="13"/>
                      <a:pt x="1" y="15"/>
                      <a:pt x="0" y="17"/>
                    </a:cubicBezTo>
                    <a:cubicBezTo>
                      <a:pt x="0" y="20"/>
                      <a:pt x="2" y="23"/>
                      <a:pt x="8" y="24"/>
                    </a:cubicBezTo>
                    <a:cubicBezTo>
                      <a:pt x="10" y="24"/>
                      <a:pt x="11" y="24"/>
                      <a:pt x="13" y="23"/>
                    </a:cubicBezTo>
                    <a:cubicBezTo>
                      <a:pt x="12" y="24"/>
                      <a:pt x="10" y="25"/>
                      <a:pt x="9" y="26"/>
                    </a:cubicBezTo>
                    <a:cubicBezTo>
                      <a:pt x="6" y="31"/>
                      <a:pt x="6" y="34"/>
                      <a:pt x="8" y="36"/>
                    </a:cubicBezTo>
                    <a:cubicBezTo>
                      <a:pt x="10" y="38"/>
                      <a:pt x="14" y="37"/>
                      <a:pt x="17" y="33"/>
                    </a:cubicBezTo>
                    <a:cubicBezTo>
                      <a:pt x="18" y="31"/>
                      <a:pt x="19" y="30"/>
                      <a:pt x="19" y="28"/>
                    </a:cubicBezTo>
                    <a:cubicBezTo>
                      <a:pt x="19" y="30"/>
                      <a:pt x="20" y="32"/>
                      <a:pt x="20" y="33"/>
                    </a:cubicBezTo>
                    <a:cubicBezTo>
                      <a:pt x="22" y="38"/>
                      <a:pt x="25" y="40"/>
                      <a:pt x="28" y="39"/>
                    </a:cubicBezTo>
                    <a:cubicBezTo>
                      <a:pt x="31" y="38"/>
                      <a:pt x="32" y="35"/>
                      <a:pt x="30" y="29"/>
                    </a:cubicBezTo>
                    <a:cubicBezTo>
                      <a:pt x="29" y="28"/>
                      <a:pt x="28" y="26"/>
                      <a:pt x="27" y="25"/>
                    </a:cubicBezTo>
                    <a:cubicBezTo>
                      <a:pt x="28" y="26"/>
                      <a:pt x="30" y="27"/>
                      <a:pt x="32" y="27"/>
                    </a:cubicBezTo>
                    <a:cubicBezTo>
                      <a:pt x="37" y="28"/>
                      <a:pt x="40" y="26"/>
                      <a:pt x="40" y="23"/>
                    </a:cubicBezTo>
                    <a:cubicBezTo>
                      <a:pt x="41" y="20"/>
                      <a:pt x="38" y="18"/>
                      <a:pt x="33" y="17"/>
                    </a:cubicBezTo>
                    <a:cubicBezTo>
                      <a:pt x="31" y="17"/>
                      <a:pt x="29" y="17"/>
                      <a:pt x="28" y="17"/>
                    </a:cubicBezTo>
                    <a:cubicBezTo>
                      <a:pt x="29" y="16"/>
                      <a:pt x="31" y="15"/>
                      <a:pt x="32" y="14"/>
                    </a:cubicBezTo>
                    <a:cubicBezTo>
                      <a:pt x="35" y="9"/>
                      <a:pt x="35" y="6"/>
                      <a:pt x="33" y="4"/>
                    </a:cubicBezTo>
                    <a:cubicBezTo>
                      <a:pt x="31" y="2"/>
                      <a:pt x="27" y="3"/>
                      <a:pt x="24" y="8"/>
                    </a:cubicBezTo>
                    <a:close/>
                    <a:moveTo>
                      <a:pt x="24" y="21"/>
                    </a:moveTo>
                    <a:cubicBezTo>
                      <a:pt x="24" y="23"/>
                      <a:pt x="22" y="25"/>
                      <a:pt x="20" y="24"/>
                    </a:cubicBezTo>
                    <a:cubicBezTo>
                      <a:pt x="18" y="24"/>
                      <a:pt x="16" y="22"/>
                      <a:pt x="16" y="20"/>
                    </a:cubicBezTo>
                    <a:cubicBezTo>
                      <a:pt x="17" y="17"/>
                      <a:pt x="19" y="16"/>
                      <a:pt x="21" y="16"/>
                    </a:cubicBezTo>
                    <a:cubicBezTo>
                      <a:pt x="23" y="16"/>
                      <a:pt x="25" y="19"/>
                      <a:pt x="24" y="21"/>
                    </a:cubicBezTo>
                    <a:close/>
                  </a:path>
                </a:pathLst>
              </a:custGeom>
              <a:solidFill>
                <a:srgbClr val="FFF7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65" name="图片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686" y="2148515"/>
            <a:ext cx="1120155" cy="10510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336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19967" y="2979695"/>
            <a:ext cx="4647554" cy="26341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保留文字的格式和动画效果不变，请不要删除文本框，直接把文本框中的文字替换即可。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方法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：按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Backspace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依次删除掉框内文字，重新输入。</a:t>
            </a: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方法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：复制需要的文字→单击目标文本框→选中框内文字→右击→在右键菜单选择粘贴的方式：“只保留文本”。</a:t>
            </a:r>
          </a:p>
        </p:txBody>
      </p:sp>
      <p:sp>
        <p:nvSpPr>
          <p:cNvPr id="4" name="矩形 3"/>
          <p:cNvSpPr/>
          <p:nvPr/>
        </p:nvSpPr>
        <p:spPr>
          <a:xfrm>
            <a:off x="6312168" y="2393936"/>
            <a:ext cx="4655353" cy="4308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bg1"/>
                </a:solidFill>
              </a:rPr>
              <a:t>添加说明文本</a:t>
            </a:r>
          </a:p>
        </p:txBody>
      </p:sp>
      <p:sp>
        <p:nvSpPr>
          <p:cNvPr id="5" name="任意多边形 4"/>
          <p:cNvSpPr/>
          <p:nvPr/>
        </p:nvSpPr>
        <p:spPr bwMode="auto">
          <a:xfrm>
            <a:off x="1141699" y="1975186"/>
            <a:ext cx="3792081" cy="4681157"/>
          </a:xfrm>
          <a:custGeom>
            <a:avLst/>
            <a:gdLst>
              <a:gd name="connsiteX0" fmla="*/ 1743740 w 3742661"/>
              <a:gd name="connsiteY0" fmla="*/ 4476307 h 4476307"/>
              <a:gd name="connsiteX1" fmla="*/ 1796903 w 3742661"/>
              <a:gd name="connsiteY1" fmla="*/ 3785190 h 4476307"/>
              <a:gd name="connsiteX2" fmla="*/ 1307805 w 3742661"/>
              <a:gd name="connsiteY2" fmla="*/ 3381153 h 4476307"/>
              <a:gd name="connsiteX3" fmla="*/ 31898 w 3742661"/>
              <a:gd name="connsiteY3" fmla="*/ 2945218 h 4476307"/>
              <a:gd name="connsiteX4" fmla="*/ 1127052 w 3742661"/>
              <a:gd name="connsiteY4" fmla="*/ 3242930 h 4476307"/>
              <a:gd name="connsiteX5" fmla="*/ 393405 w 3742661"/>
              <a:gd name="connsiteY5" fmla="*/ 2456121 h 4476307"/>
              <a:gd name="connsiteX6" fmla="*/ 1775638 w 3742661"/>
              <a:gd name="connsiteY6" fmla="*/ 3519376 h 4476307"/>
              <a:gd name="connsiteX7" fmla="*/ 1679945 w 3742661"/>
              <a:gd name="connsiteY7" fmla="*/ 2392325 h 4476307"/>
              <a:gd name="connsiteX8" fmla="*/ 0 w 3742661"/>
              <a:gd name="connsiteY8" fmla="*/ 754911 h 4476307"/>
              <a:gd name="connsiteX9" fmla="*/ 988828 w 3742661"/>
              <a:gd name="connsiteY9" fmla="*/ 1924493 h 4476307"/>
              <a:gd name="connsiteX10" fmla="*/ 1137684 w 3742661"/>
              <a:gd name="connsiteY10" fmla="*/ 861237 h 4476307"/>
              <a:gd name="connsiteX11" fmla="*/ 1222745 w 3742661"/>
              <a:gd name="connsiteY11" fmla="*/ 2062716 h 4476307"/>
              <a:gd name="connsiteX12" fmla="*/ 1690577 w 3742661"/>
              <a:gd name="connsiteY12" fmla="*/ 2190307 h 4476307"/>
              <a:gd name="connsiteX13" fmla="*/ 1956391 w 3742661"/>
              <a:gd name="connsiteY13" fmla="*/ 0 h 4476307"/>
              <a:gd name="connsiteX14" fmla="*/ 2083982 w 3742661"/>
              <a:gd name="connsiteY14" fmla="*/ 978195 h 4476307"/>
              <a:gd name="connsiteX15" fmla="*/ 1881963 w 3742661"/>
              <a:gd name="connsiteY15" fmla="*/ 2232837 h 4476307"/>
              <a:gd name="connsiteX16" fmla="*/ 2041452 w 3742661"/>
              <a:gd name="connsiteY16" fmla="*/ 3030279 h 4476307"/>
              <a:gd name="connsiteX17" fmla="*/ 2647507 w 3742661"/>
              <a:gd name="connsiteY17" fmla="*/ 2519916 h 4476307"/>
              <a:gd name="connsiteX18" fmla="*/ 2849526 w 3742661"/>
              <a:gd name="connsiteY18" fmla="*/ 1307804 h 4476307"/>
              <a:gd name="connsiteX19" fmla="*/ 2838893 w 3742661"/>
              <a:gd name="connsiteY19" fmla="*/ 2371060 h 4476307"/>
              <a:gd name="connsiteX20" fmla="*/ 3742661 w 3742661"/>
              <a:gd name="connsiteY20" fmla="*/ 1148316 h 4476307"/>
              <a:gd name="connsiteX21" fmla="*/ 2222205 w 3742661"/>
              <a:gd name="connsiteY21" fmla="*/ 3370521 h 4476307"/>
              <a:gd name="connsiteX22" fmla="*/ 2169042 w 3742661"/>
              <a:gd name="connsiteY22" fmla="*/ 3817088 h 4476307"/>
              <a:gd name="connsiteX23" fmla="*/ 3317358 w 3742661"/>
              <a:gd name="connsiteY23" fmla="*/ 3094074 h 4476307"/>
              <a:gd name="connsiteX24" fmla="*/ 2190307 w 3742661"/>
              <a:gd name="connsiteY24" fmla="*/ 4051004 h 4476307"/>
              <a:gd name="connsiteX25" fmla="*/ 2232838 w 3742661"/>
              <a:gd name="connsiteY25" fmla="*/ 4476307 h 4476307"/>
              <a:gd name="connsiteX26" fmla="*/ 1743740 w 3742661"/>
              <a:gd name="connsiteY26" fmla="*/ 4476307 h 4476307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1743740 w 3742661"/>
              <a:gd name="connsiteY26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4 h 4522814"/>
              <a:gd name="connsiteX1" fmla="*/ 1796903 w 3694535"/>
              <a:gd name="connsiteY1" fmla="*/ 3815654 h 4522814"/>
              <a:gd name="connsiteX2" fmla="*/ 1307805 w 3694535"/>
              <a:gd name="connsiteY2" fmla="*/ 3411617 h 4522814"/>
              <a:gd name="connsiteX3" fmla="*/ 31898 w 3694535"/>
              <a:gd name="connsiteY3" fmla="*/ 2975682 h 4522814"/>
              <a:gd name="connsiteX4" fmla="*/ 1127052 w 3694535"/>
              <a:gd name="connsiteY4" fmla="*/ 3273394 h 4522814"/>
              <a:gd name="connsiteX5" fmla="*/ 393405 w 3694535"/>
              <a:gd name="connsiteY5" fmla="*/ 2486585 h 4522814"/>
              <a:gd name="connsiteX6" fmla="*/ 1775638 w 3694535"/>
              <a:gd name="connsiteY6" fmla="*/ 3549840 h 4522814"/>
              <a:gd name="connsiteX7" fmla="*/ 1679945 w 3694535"/>
              <a:gd name="connsiteY7" fmla="*/ 2422789 h 4522814"/>
              <a:gd name="connsiteX8" fmla="*/ 0 w 3694535"/>
              <a:gd name="connsiteY8" fmla="*/ 785375 h 4522814"/>
              <a:gd name="connsiteX9" fmla="*/ 988828 w 3694535"/>
              <a:gd name="connsiteY9" fmla="*/ 1954957 h 4522814"/>
              <a:gd name="connsiteX10" fmla="*/ 1137684 w 3694535"/>
              <a:gd name="connsiteY10" fmla="*/ 891701 h 4522814"/>
              <a:gd name="connsiteX11" fmla="*/ 1222745 w 3694535"/>
              <a:gd name="connsiteY11" fmla="*/ 2093180 h 4522814"/>
              <a:gd name="connsiteX12" fmla="*/ 1690577 w 3694535"/>
              <a:gd name="connsiteY12" fmla="*/ 2220771 h 4522814"/>
              <a:gd name="connsiteX13" fmla="*/ 1956391 w 3694535"/>
              <a:gd name="connsiteY13" fmla="*/ 30464 h 4522814"/>
              <a:gd name="connsiteX14" fmla="*/ 2027834 w 3694535"/>
              <a:gd name="connsiteY14" fmla="*/ 1016680 h 4522814"/>
              <a:gd name="connsiteX15" fmla="*/ 1881963 w 3694535"/>
              <a:gd name="connsiteY15" fmla="*/ 2090849 h 4522814"/>
              <a:gd name="connsiteX16" fmla="*/ 2057494 w 3694535"/>
              <a:gd name="connsiteY16" fmla="*/ 3076785 h 4522814"/>
              <a:gd name="connsiteX17" fmla="*/ 2647507 w 3694535"/>
              <a:gd name="connsiteY17" fmla="*/ 2550380 h 4522814"/>
              <a:gd name="connsiteX18" fmla="*/ 2913694 w 3694535"/>
              <a:gd name="connsiteY18" fmla="*/ 1322226 h 4522814"/>
              <a:gd name="connsiteX19" fmla="*/ 2806809 w 3694535"/>
              <a:gd name="connsiteY19" fmla="*/ 2413555 h 4522814"/>
              <a:gd name="connsiteX20" fmla="*/ 3694535 w 3694535"/>
              <a:gd name="connsiteY20" fmla="*/ 1154716 h 4522814"/>
              <a:gd name="connsiteX21" fmla="*/ 2222205 w 3694535"/>
              <a:gd name="connsiteY21" fmla="*/ 3400985 h 4522814"/>
              <a:gd name="connsiteX22" fmla="*/ 2169042 w 3694535"/>
              <a:gd name="connsiteY22" fmla="*/ 3847552 h 4522814"/>
              <a:gd name="connsiteX23" fmla="*/ 3317358 w 3694535"/>
              <a:gd name="connsiteY23" fmla="*/ 3124538 h 4522814"/>
              <a:gd name="connsiteX24" fmla="*/ 2194317 w 3694535"/>
              <a:gd name="connsiteY24" fmla="*/ 4061415 h 4522814"/>
              <a:gd name="connsiteX25" fmla="*/ 2232838 w 3694535"/>
              <a:gd name="connsiteY25" fmla="*/ 4506771 h 4522814"/>
              <a:gd name="connsiteX26" fmla="*/ 2218194 w 3694535"/>
              <a:gd name="connsiteY26" fmla="*/ 4521879 h 4522814"/>
              <a:gd name="connsiteX27" fmla="*/ 1743740 w 3694535"/>
              <a:gd name="connsiteY27" fmla="*/ 4522814 h 4522814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19873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21509 w 3638574"/>
              <a:gd name="connsiteY22" fmla="*/ 3808660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638574" h="4492350">
                <a:moveTo>
                  <a:pt x="1687779" y="4492350"/>
                </a:moveTo>
                <a:cubicBezTo>
                  <a:pt x="1649353" y="4280693"/>
                  <a:pt x="1685297" y="4020910"/>
                  <a:pt x="1703018" y="3785190"/>
                </a:cubicBezTo>
                <a:lnTo>
                  <a:pt x="1239812" y="3369121"/>
                </a:lnTo>
                <a:cubicBezTo>
                  <a:pt x="710236" y="3436368"/>
                  <a:pt x="325039" y="3138656"/>
                  <a:pt x="0" y="2917145"/>
                </a:cubicBezTo>
                <a:cubicBezTo>
                  <a:pt x="370399" y="3119320"/>
                  <a:pt x="1037576" y="3333525"/>
                  <a:pt x="1087133" y="3238920"/>
                </a:cubicBezTo>
                <a:cubicBezTo>
                  <a:pt x="945521" y="3141082"/>
                  <a:pt x="539214" y="2730422"/>
                  <a:pt x="389581" y="2412005"/>
                </a:cubicBezTo>
                <a:cubicBezTo>
                  <a:pt x="859682" y="2946896"/>
                  <a:pt x="1430048" y="3277253"/>
                  <a:pt x="1719677" y="3519376"/>
                </a:cubicBezTo>
                <a:cubicBezTo>
                  <a:pt x="1735906" y="3304113"/>
                  <a:pt x="1659893" y="2776030"/>
                  <a:pt x="1627995" y="2400346"/>
                </a:cubicBezTo>
                <a:cubicBezTo>
                  <a:pt x="725782" y="2160678"/>
                  <a:pt x="172484" y="1536000"/>
                  <a:pt x="4198" y="742880"/>
                </a:cubicBezTo>
                <a:cubicBezTo>
                  <a:pt x="248250" y="1210277"/>
                  <a:pt x="456205" y="1649601"/>
                  <a:pt x="932867" y="1924493"/>
                </a:cubicBezTo>
                <a:cubicBezTo>
                  <a:pt x="1158949" y="1666327"/>
                  <a:pt x="1108304" y="1211645"/>
                  <a:pt x="1037607" y="857226"/>
                </a:cubicBezTo>
                <a:cubicBezTo>
                  <a:pt x="1222371" y="1153446"/>
                  <a:pt x="1266767" y="1586023"/>
                  <a:pt x="1138710" y="2026621"/>
                </a:cubicBezTo>
                <a:cubicBezTo>
                  <a:pt x="1250538" y="2109256"/>
                  <a:pt x="1570304" y="2252254"/>
                  <a:pt x="1646038" y="2198532"/>
                </a:cubicBezTo>
                <a:cubicBezTo>
                  <a:pt x="1690527" y="1476450"/>
                  <a:pt x="1904067" y="874481"/>
                  <a:pt x="1900430" y="0"/>
                </a:cubicBezTo>
                <a:cubicBezTo>
                  <a:pt x="1976693" y="192349"/>
                  <a:pt x="2015482" y="645373"/>
                  <a:pt x="1971873" y="986216"/>
                </a:cubicBezTo>
                <a:cubicBezTo>
                  <a:pt x="1947436" y="1177213"/>
                  <a:pt x="1846749" y="1657958"/>
                  <a:pt x="1826002" y="2060385"/>
                </a:cubicBezTo>
                <a:cubicBezTo>
                  <a:pt x="1811014" y="2351099"/>
                  <a:pt x="1951043" y="3007770"/>
                  <a:pt x="2001533" y="3046321"/>
                </a:cubicBezTo>
                <a:cubicBezTo>
                  <a:pt x="2041794" y="3055338"/>
                  <a:pt x="2575349" y="2567047"/>
                  <a:pt x="2591546" y="2519916"/>
                </a:cubicBezTo>
                <a:cubicBezTo>
                  <a:pt x="2482423" y="2107858"/>
                  <a:pt x="2569814" y="1503293"/>
                  <a:pt x="2857733" y="1291762"/>
                </a:cubicBezTo>
                <a:cubicBezTo>
                  <a:pt x="2648315" y="1639496"/>
                  <a:pt x="2663487" y="2195777"/>
                  <a:pt x="2750848" y="2383091"/>
                </a:cubicBezTo>
                <a:cubicBezTo>
                  <a:pt x="3066810" y="2282983"/>
                  <a:pt x="3503085" y="1513118"/>
                  <a:pt x="3638574" y="1124252"/>
                </a:cubicBezTo>
                <a:cubicBezTo>
                  <a:pt x="3492704" y="2254009"/>
                  <a:pt x="2460505" y="2814271"/>
                  <a:pt x="2166244" y="3370521"/>
                </a:cubicBezTo>
                <a:cubicBezTo>
                  <a:pt x="2148523" y="3519377"/>
                  <a:pt x="2147251" y="3667825"/>
                  <a:pt x="2121509" y="3808660"/>
                </a:cubicBezTo>
                <a:cubicBezTo>
                  <a:pt x="2452144" y="3808286"/>
                  <a:pt x="3159362" y="3298984"/>
                  <a:pt x="3261397" y="3094074"/>
                </a:cubicBezTo>
                <a:cubicBezTo>
                  <a:pt x="3262702" y="3429094"/>
                  <a:pt x="2493987" y="3820258"/>
                  <a:pt x="2138356" y="4030951"/>
                </a:cubicBezTo>
                <a:cubicBezTo>
                  <a:pt x="2116438" y="4040371"/>
                  <a:pt x="2182753" y="4334539"/>
                  <a:pt x="2176877" y="4476307"/>
                </a:cubicBezTo>
                <a:cubicBezTo>
                  <a:pt x="2170659" y="4477332"/>
                  <a:pt x="2168451" y="4490390"/>
                  <a:pt x="2162233" y="4491415"/>
                </a:cubicBezTo>
                <a:lnTo>
                  <a:pt x="1687779" y="4492350"/>
                </a:lnTo>
                <a:close/>
              </a:path>
            </a:pathLst>
          </a:custGeom>
          <a:solidFill>
            <a:schemeClr val="accent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>
            <a:spLocks noChangeAspect="1"/>
          </p:cNvSpPr>
          <p:nvPr/>
        </p:nvSpPr>
        <p:spPr bwMode="auto">
          <a:xfrm>
            <a:off x="2693897" y="1260487"/>
            <a:ext cx="714699" cy="714699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/>
              <a:t>文本</a:t>
            </a:r>
          </a:p>
        </p:txBody>
      </p:sp>
      <p:sp>
        <p:nvSpPr>
          <p:cNvPr id="7" name="椭圆 6"/>
          <p:cNvSpPr>
            <a:spLocks noChangeAspect="1"/>
          </p:cNvSpPr>
          <p:nvPr/>
        </p:nvSpPr>
        <p:spPr bwMode="auto">
          <a:xfrm>
            <a:off x="4634146" y="2299930"/>
            <a:ext cx="760813" cy="7608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/>
              <a:t>文本</a:t>
            </a:r>
          </a:p>
        </p:txBody>
      </p:sp>
      <p:sp>
        <p:nvSpPr>
          <p:cNvPr id="8" name="椭圆 7"/>
          <p:cNvSpPr>
            <a:spLocks noChangeAspect="1"/>
          </p:cNvSpPr>
          <p:nvPr/>
        </p:nvSpPr>
        <p:spPr bwMode="auto">
          <a:xfrm>
            <a:off x="751194" y="2036587"/>
            <a:ext cx="717628" cy="714699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prstClr val="white"/>
                </a:solidFill>
              </a:rPr>
              <a:t>文本</a:t>
            </a:r>
          </a:p>
        </p:txBody>
      </p:sp>
      <p:sp>
        <p:nvSpPr>
          <p:cNvPr id="9" name="椭圆 8"/>
          <p:cNvSpPr>
            <a:spLocks noChangeAspect="1"/>
          </p:cNvSpPr>
          <p:nvPr/>
        </p:nvSpPr>
        <p:spPr bwMode="auto">
          <a:xfrm>
            <a:off x="687337" y="4332956"/>
            <a:ext cx="714699" cy="714699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/>
              <a:t>文本</a:t>
            </a:r>
          </a:p>
        </p:txBody>
      </p:sp>
      <p:sp>
        <p:nvSpPr>
          <p:cNvPr id="10" name="椭圆 9"/>
          <p:cNvSpPr>
            <a:spLocks noChangeAspect="1"/>
          </p:cNvSpPr>
          <p:nvPr/>
        </p:nvSpPr>
        <p:spPr bwMode="auto">
          <a:xfrm>
            <a:off x="4243641" y="4485229"/>
            <a:ext cx="714699" cy="714699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/>
              <a:t>文本</a:t>
            </a:r>
          </a:p>
        </p:txBody>
      </p:sp>
      <p:sp>
        <p:nvSpPr>
          <p:cNvPr id="11" name="椭圆 10"/>
          <p:cNvSpPr>
            <a:spLocks noChangeAspect="1"/>
          </p:cNvSpPr>
          <p:nvPr/>
        </p:nvSpPr>
        <p:spPr bwMode="auto">
          <a:xfrm>
            <a:off x="3673848" y="2653045"/>
            <a:ext cx="717628" cy="714699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/>
              <a:t>文本</a:t>
            </a:r>
          </a:p>
        </p:txBody>
      </p:sp>
      <p:sp>
        <p:nvSpPr>
          <p:cNvPr id="12" name="椭圆 11"/>
          <p:cNvSpPr>
            <a:spLocks noChangeAspect="1"/>
          </p:cNvSpPr>
          <p:nvPr/>
        </p:nvSpPr>
        <p:spPr bwMode="auto">
          <a:xfrm>
            <a:off x="1846574" y="2048564"/>
            <a:ext cx="714699" cy="71762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/>
              <a:t>文本</a:t>
            </a:r>
          </a:p>
        </p:txBody>
      </p:sp>
      <p:sp>
        <p:nvSpPr>
          <p:cNvPr id="13" name="椭圆 12"/>
          <p:cNvSpPr>
            <a:spLocks noChangeAspect="1"/>
          </p:cNvSpPr>
          <p:nvPr/>
        </p:nvSpPr>
        <p:spPr bwMode="auto">
          <a:xfrm>
            <a:off x="3108963" y="3510194"/>
            <a:ext cx="299633" cy="299634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椭圆 13"/>
          <p:cNvSpPr>
            <a:spLocks noChangeAspect="1"/>
          </p:cNvSpPr>
          <p:nvPr/>
        </p:nvSpPr>
        <p:spPr bwMode="auto">
          <a:xfrm>
            <a:off x="4290305" y="3426689"/>
            <a:ext cx="299633" cy="29963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椭圆 14"/>
          <p:cNvSpPr>
            <a:spLocks noChangeAspect="1"/>
          </p:cNvSpPr>
          <p:nvPr/>
        </p:nvSpPr>
        <p:spPr bwMode="auto">
          <a:xfrm>
            <a:off x="2728282" y="2829878"/>
            <a:ext cx="299633" cy="299634"/>
          </a:xfrm>
          <a:prstGeom prst="ellips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 bwMode="auto">
          <a:xfrm>
            <a:off x="1669740" y="3298976"/>
            <a:ext cx="299633" cy="299634"/>
          </a:xfrm>
          <a:prstGeom prst="ellips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/>
          <p:cNvSpPr>
            <a:spLocks noChangeAspect="1"/>
          </p:cNvSpPr>
          <p:nvPr/>
        </p:nvSpPr>
        <p:spPr bwMode="auto">
          <a:xfrm>
            <a:off x="1492908" y="4212613"/>
            <a:ext cx="302090" cy="302088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>
            <a:spLocks noChangeAspect="1"/>
          </p:cNvSpPr>
          <p:nvPr/>
        </p:nvSpPr>
        <p:spPr bwMode="auto">
          <a:xfrm>
            <a:off x="2286200" y="4861000"/>
            <a:ext cx="299633" cy="302088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>
            <a:spLocks noChangeAspect="1"/>
          </p:cNvSpPr>
          <p:nvPr/>
        </p:nvSpPr>
        <p:spPr bwMode="auto">
          <a:xfrm>
            <a:off x="3253868" y="4514702"/>
            <a:ext cx="299633" cy="299634"/>
          </a:xfrm>
          <a:prstGeom prst="ellips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/>
          <p:cNvSpPr>
            <a:spLocks noChangeAspect="1"/>
          </p:cNvSpPr>
          <p:nvPr/>
        </p:nvSpPr>
        <p:spPr bwMode="auto">
          <a:xfrm>
            <a:off x="3708230" y="5354657"/>
            <a:ext cx="302090" cy="299634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6311230" y="5810944"/>
            <a:ext cx="4656291" cy="0"/>
          </a:xfrm>
          <a:prstGeom prst="line">
            <a:avLst/>
          </a:prstGeom>
          <a:ln w="5715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02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5" name="MH_SubTitle_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803199" y="1661565"/>
            <a:ext cx="2455206" cy="920702"/>
          </a:xfrm>
          <a:custGeom>
            <a:avLst/>
            <a:gdLst>
              <a:gd name="T0" fmla="*/ 2147483646 w 30720"/>
              <a:gd name="T1" fmla="*/ 2147483646 h 11496"/>
              <a:gd name="T2" fmla="*/ 2147483646 w 30720"/>
              <a:gd name="T3" fmla="*/ 2147483646 h 11496"/>
              <a:gd name="T4" fmla="*/ 2147483646 w 30720"/>
              <a:gd name="T5" fmla="*/ 2147483646 h 11496"/>
              <a:gd name="T6" fmla="*/ 2147483646 w 30720"/>
              <a:gd name="T7" fmla="*/ 2147483646 h 11496"/>
              <a:gd name="T8" fmla="*/ 2147483646 w 30720"/>
              <a:gd name="T9" fmla="*/ 2147483646 h 11496"/>
              <a:gd name="T10" fmla="*/ 2147483646 w 30720"/>
              <a:gd name="T11" fmla="*/ 2147483646 h 11496"/>
              <a:gd name="T12" fmla="*/ 2147483646 w 30720"/>
              <a:gd name="T13" fmla="*/ 2147483646 h 11496"/>
              <a:gd name="T14" fmla="*/ 2147483646 w 30720"/>
              <a:gd name="T15" fmla="*/ 2147483646 h 11496"/>
              <a:gd name="T16" fmla="*/ 2147483646 w 30720"/>
              <a:gd name="T17" fmla="*/ 2147483646 h 11496"/>
              <a:gd name="T18" fmla="*/ 2147483646 w 30720"/>
              <a:gd name="T19" fmla="*/ 2147483646 h 11496"/>
              <a:gd name="T20" fmla="*/ 2147483646 w 30720"/>
              <a:gd name="T21" fmla="*/ 2147483646 h 11496"/>
              <a:gd name="T22" fmla="*/ 2147483646 w 30720"/>
              <a:gd name="T23" fmla="*/ 2147483646 h 11496"/>
              <a:gd name="T24" fmla="*/ 2147483646 w 30720"/>
              <a:gd name="T25" fmla="*/ 2147483646 h 11496"/>
              <a:gd name="T26" fmla="*/ 2147483646 w 30720"/>
              <a:gd name="T27" fmla="*/ 2147483646 h 11496"/>
              <a:gd name="T28" fmla="*/ 2147483646 w 30720"/>
              <a:gd name="T29" fmla="*/ 2147483646 h 11496"/>
              <a:gd name="T30" fmla="*/ 2147483646 w 30720"/>
              <a:gd name="T31" fmla="*/ 2147483646 h 11496"/>
              <a:gd name="T32" fmla="*/ 2147483646 w 30720"/>
              <a:gd name="T33" fmla="*/ 2147483646 h 11496"/>
              <a:gd name="T34" fmla="*/ 2147483646 w 30720"/>
              <a:gd name="T35" fmla="*/ 2147483646 h 11496"/>
              <a:gd name="T36" fmla="*/ 2147483646 w 30720"/>
              <a:gd name="T37" fmla="*/ 2147483646 h 11496"/>
              <a:gd name="T38" fmla="*/ 2147483646 w 30720"/>
              <a:gd name="T39" fmla="*/ 2147483646 h 11496"/>
              <a:gd name="T40" fmla="*/ 2147483646 w 30720"/>
              <a:gd name="T41" fmla="*/ 2147483646 h 11496"/>
              <a:gd name="T42" fmla="*/ 2147483646 w 30720"/>
              <a:gd name="T43" fmla="*/ 2147483646 h 11496"/>
              <a:gd name="T44" fmla="*/ 2147483646 w 30720"/>
              <a:gd name="T45" fmla="*/ 2147483646 h 11496"/>
              <a:gd name="T46" fmla="*/ 2147483646 w 30720"/>
              <a:gd name="T47" fmla="*/ 2147483646 h 11496"/>
              <a:gd name="T48" fmla="*/ 2147483646 w 30720"/>
              <a:gd name="T49" fmla="*/ 2147483646 h 11496"/>
              <a:gd name="T50" fmla="*/ 2147483646 w 30720"/>
              <a:gd name="T51" fmla="*/ 2147483646 h 11496"/>
              <a:gd name="T52" fmla="*/ 2147483646 w 30720"/>
              <a:gd name="T53" fmla="*/ 2147483646 h 11496"/>
              <a:gd name="T54" fmla="*/ 2147483646 w 30720"/>
              <a:gd name="T55" fmla="*/ 2147483646 h 11496"/>
              <a:gd name="T56" fmla="*/ 2147483646 w 30720"/>
              <a:gd name="T57" fmla="*/ 2147483646 h 11496"/>
              <a:gd name="T58" fmla="*/ 2147483646 w 30720"/>
              <a:gd name="T59" fmla="*/ 2147483646 h 11496"/>
              <a:gd name="T60" fmla="*/ 2147483646 w 30720"/>
              <a:gd name="T61" fmla="*/ 2147483646 h 11496"/>
              <a:gd name="T62" fmla="*/ 2147483646 w 30720"/>
              <a:gd name="T63" fmla="*/ 2147483646 h 11496"/>
              <a:gd name="T64" fmla="*/ 2147483646 w 30720"/>
              <a:gd name="T65" fmla="*/ 2147483646 h 11496"/>
              <a:gd name="T66" fmla="*/ 2147483646 w 30720"/>
              <a:gd name="T67" fmla="*/ 2147483646 h 11496"/>
              <a:gd name="T68" fmla="*/ 2147483646 w 30720"/>
              <a:gd name="T69" fmla="*/ 2147483646 h 11496"/>
              <a:gd name="T70" fmla="*/ 2147483646 w 30720"/>
              <a:gd name="T71" fmla="*/ 2147483646 h 11496"/>
              <a:gd name="T72" fmla="*/ 2147483646 w 30720"/>
              <a:gd name="T73" fmla="*/ 2147483646 h 11496"/>
              <a:gd name="T74" fmla="*/ 2147483646 w 30720"/>
              <a:gd name="T75" fmla="*/ 2147483646 h 11496"/>
              <a:gd name="T76" fmla="*/ 2147483646 w 30720"/>
              <a:gd name="T77" fmla="*/ 2147483646 h 11496"/>
              <a:gd name="T78" fmla="*/ 2147483646 w 30720"/>
              <a:gd name="T79" fmla="*/ 2147483646 h 11496"/>
              <a:gd name="T80" fmla="*/ 2147483646 w 30720"/>
              <a:gd name="T81" fmla="*/ 2147483646 h 11496"/>
              <a:gd name="T82" fmla="*/ 2147483646 w 30720"/>
              <a:gd name="T83" fmla="*/ 2147483646 h 11496"/>
              <a:gd name="T84" fmla="*/ 2147483646 w 30720"/>
              <a:gd name="T85" fmla="*/ 2147483646 h 11496"/>
              <a:gd name="T86" fmla="*/ 2147483646 w 30720"/>
              <a:gd name="T87" fmla="*/ 2147483646 h 11496"/>
              <a:gd name="T88" fmla="*/ 2147483646 w 30720"/>
              <a:gd name="T89" fmla="*/ 2147483646 h 11496"/>
              <a:gd name="T90" fmla="*/ 2147483646 w 30720"/>
              <a:gd name="T91" fmla="*/ 2147483646 h 11496"/>
              <a:gd name="T92" fmla="*/ 2147483646 w 30720"/>
              <a:gd name="T93" fmla="*/ 2147483646 h 11496"/>
              <a:gd name="T94" fmla="*/ 2147483646 w 30720"/>
              <a:gd name="T95" fmla="*/ 2147483646 h 11496"/>
              <a:gd name="T96" fmla="*/ 2147483646 w 30720"/>
              <a:gd name="T97" fmla="*/ 2147483646 h 11496"/>
              <a:gd name="T98" fmla="*/ 2147483646 w 30720"/>
              <a:gd name="T99" fmla="*/ 2147483646 h 11496"/>
              <a:gd name="T100" fmla="*/ 2147483646 w 30720"/>
              <a:gd name="T101" fmla="*/ 2147483646 h 11496"/>
              <a:gd name="T102" fmla="*/ 2147483646 w 30720"/>
              <a:gd name="T103" fmla="*/ 2147483646 h 11496"/>
              <a:gd name="T104" fmla="*/ 2147483646 w 30720"/>
              <a:gd name="T105" fmla="*/ 2147483646 h 11496"/>
              <a:gd name="T106" fmla="*/ 2147483646 w 30720"/>
              <a:gd name="T107" fmla="*/ 2147483646 h 11496"/>
              <a:gd name="T108" fmla="*/ 2147483646 w 30720"/>
              <a:gd name="T109" fmla="*/ 2147483646 h 11496"/>
              <a:gd name="T110" fmla="*/ 2147483646 w 30720"/>
              <a:gd name="T111" fmla="*/ 2147483646 h 11496"/>
              <a:gd name="T112" fmla="*/ 2147483646 w 30720"/>
              <a:gd name="T113" fmla="*/ 2147483646 h 11496"/>
              <a:gd name="T114" fmla="*/ 2147483646 w 30720"/>
              <a:gd name="T115" fmla="*/ 2147483646 h 11496"/>
              <a:gd name="T116" fmla="*/ 2147483646 w 30720"/>
              <a:gd name="T117" fmla="*/ 2147483646 h 11496"/>
              <a:gd name="T118" fmla="*/ 2147483646 w 30720"/>
              <a:gd name="T119" fmla="*/ 2147483646 h 11496"/>
              <a:gd name="T120" fmla="*/ 2147483646 w 30720"/>
              <a:gd name="T121" fmla="*/ 2147483646 h 11496"/>
              <a:gd name="T122" fmla="*/ 2147483646 w 30720"/>
              <a:gd name="T123" fmla="*/ 2147483646 h 11496"/>
              <a:gd name="T124" fmla="*/ 2147483646 w 30720"/>
              <a:gd name="T125" fmla="*/ 2147483646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ln w="38100">
            <a:solidFill>
              <a:schemeClr val="bg1"/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Ins="252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 smtClean="0">
                <a:solidFill>
                  <a:srgbClr val="FFFFFF"/>
                </a:solidFill>
                <a:latin typeface="华康方圆体W7(P)" pitchFamily="82" charset="-122"/>
                <a:ea typeface="华康方圆体W7(P)" pitchFamily="82" charset="-122"/>
                <a:cs typeface="Arial" panose="020B0604020202020204" pitchFamily="34" charset="0"/>
              </a:rPr>
              <a:t>关键文本</a:t>
            </a:r>
            <a:endParaRPr lang="zh-CN" altLang="en-US" sz="2400" kern="0" dirty="0">
              <a:solidFill>
                <a:srgbClr val="FFFFFF"/>
              </a:solidFill>
              <a:latin typeface="华康方圆体W7(P)" pitchFamily="82" charset="-122"/>
              <a:ea typeface="华康方圆体W7(P)" pitchFamily="82" charset="-122"/>
              <a:cs typeface="Arial" panose="020B0604020202020204" pitchFamily="34" charset="0"/>
            </a:endParaRPr>
          </a:p>
        </p:txBody>
      </p:sp>
      <p:sp>
        <p:nvSpPr>
          <p:cNvPr id="46" name="MH_Text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26409" y="2582267"/>
            <a:ext cx="2455206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defTabSz="1219170">
              <a:lnSpc>
                <a:spcPct val="130000"/>
              </a:lnSpc>
            </a:pPr>
            <a:r>
              <a:rPr lang="zh-CN" altLang="en-US" sz="1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7" name="MH_SubTitle_2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921311" y="1661565"/>
            <a:ext cx="2455206" cy="920702"/>
          </a:xfrm>
          <a:custGeom>
            <a:avLst/>
            <a:gdLst>
              <a:gd name="T0" fmla="*/ 2147483646 w 30720"/>
              <a:gd name="T1" fmla="*/ 2147483646 h 11496"/>
              <a:gd name="T2" fmla="*/ 2147483646 w 30720"/>
              <a:gd name="T3" fmla="*/ 2147483646 h 11496"/>
              <a:gd name="T4" fmla="*/ 2147483646 w 30720"/>
              <a:gd name="T5" fmla="*/ 2147483646 h 11496"/>
              <a:gd name="T6" fmla="*/ 2147483646 w 30720"/>
              <a:gd name="T7" fmla="*/ 2147483646 h 11496"/>
              <a:gd name="T8" fmla="*/ 2147483646 w 30720"/>
              <a:gd name="T9" fmla="*/ 2147483646 h 11496"/>
              <a:gd name="T10" fmla="*/ 2147483646 w 30720"/>
              <a:gd name="T11" fmla="*/ 2147483646 h 11496"/>
              <a:gd name="T12" fmla="*/ 2147483646 w 30720"/>
              <a:gd name="T13" fmla="*/ 2147483646 h 11496"/>
              <a:gd name="T14" fmla="*/ 2147483646 w 30720"/>
              <a:gd name="T15" fmla="*/ 2147483646 h 11496"/>
              <a:gd name="T16" fmla="*/ 2147483646 w 30720"/>
              <a:gd name="T17" fmla="*/ 2147483646 h 11496"/>
              <a:gd name="T18" fmla="*/ 2147483646 w 30720"/>
              <a:gd name="T19" fmla="*/ 2147483646 h 11496"/>
              <a:gd name="T20" fmla="*/ 2147483646 w 30720"/>
              <a:gd name="T21" fmla="*/ 2147483646 h 11496"/>
              <a:gd name="T22" fmla="*/ 2147483646 w 30720"/>
              <a:gd name="T23" fmla="*/ 2147483646 h 11496"/>
              <a:gd name="T24" fmla="*/ 2147483646 w 30720"/>
              <a:gd name="T25" fmla="*/ 2147483646 h 11496"/>
              <a:gd name="T26" fmla="*/ 2147483646 w 30720"/>
              <a:gd name="T27" fmla="*/ 2147483646 h 11496"/>
              <a:gd name="T28" fmla="*/ 2147483646 w 30720"/>
              <a:gd name="T29" fmla="*/ 2147483646 h 11496"/>
              <a:gd name="T30" fmla="*/ 2147483646 w 30720"/>
              <a:gd name="T31" fmla="*/ 2147483646 h 11496"/>
              <a:gd name="T32" fmla="*/ 2147483646 w 30720"/>
              <a:gd name="T33" fmla="*/ 2147483646 h 11496"/>
              <a:gd name="T34" fmla="*/ 2147483646 w 30720"/>
              <a:gd name="T35" fmla="*/ 2147483646 h 11496"/>
              <a:gd name="T36" fmla="*/ 2147483646 w 30720"/>
              <a:gd name="T37" fmla="*/ 2147483646 h 11496"/>
              <a:gd name="T38" fmla="*/ 2147483646 w 30720"/>
              <a:gd name="T39" fmla="*/ 2147483646 h 11496"/>
              <a:gd name="T40" fmla="*/ 2147483646 w 30720"/>
              <a:gd name="T41" fmla="*/ 2147483646 h 11496"/>
              <a:gd name="T42" fmla="*/ 2147483646 w 30720"/>
              <a:gd name="T43" fmla="*/ 2147483646 h 11496"/>
              <a:gd name="T44" fmla="*/ 2147483646 w 30720"/>
              <a:gd name="T45" fmla="*/ 2147483646 h 11496"/>
              <a:gd name="T46" fmla="*/ 2147483646 w 30720"/>
              <a:gd name="T47" fmla="*/ 2147483646 h 11496"/>
              <a:gd name="T48" fmla="*/ 2147483646 w 30720"/>
              <a:gd name="T49" fmla="*/ 2147483646 h 11496"/>
              <a:gd name="T50" fmla="*/ 2147483646 w 30720"/>
              <a:gd name="T51" fmla="*/ 2147483646 h 11496"/>
              <a:gd name="T52" fmla="*/ 2147483646 w 30720"/>
              <a:gd name="T53" fmla="*/ 2147483646 h 11496"/>
              <a:gd name="T54" fmla="*/ 2147483646 w 30720"/>
              <a:gd name="T55" fmla="*/ 2147483646 h 11496"/>
              <a:gd name="T56" fmla="*/ 2147483646 w 30720"/>
              <a:gd name="T57" fmla="*/ 2147483646 h 11496"/>
              <a:gd name="T58" fmla="*/ 2147483646 w 30720"/>
              <a:gd name="T59" fmla="*/ 2147483646 h 11496"/>
              <a:gd name="T60" fmla="*/ 2147483646 w 30720"/>
              <a:gd name="T61" fmla="*/ 2147483646 h 11496"/>
              <a:gd name="T62" fmla="*/ 2147483646 w 30720"/>
              <a:gd name="T63" fmla="*/ 2147483646 h 11496"/>
              <a:gd name="T64" fmla="*/ 2147483646 w 30720"/>
              <a:gd name="T65" fmla="*/ 2147483646 h 11496"/>
              <a:gd name="T66" fmla="*/ 2147483646 w 30720"/>
              <a:gd name="T67" fmla="*/ 2147483646 h 11496"/>
              <a:gd name="T68" fmla="*/ 2147483646 w 30720"/>
              <a:gd name="T69" fmla="*/ 2147483646 h 11496"/>
              <a:gd name="T70" fmla="*/ 2147483646 w 30720"/>
              <a:gd name="T71" fmla="*/ 2147483646 h 11496"/>
              <a:gd name="T72" fmla="*/ 2147483646 w 30720"/>
              <a:gd name="T73" fmla="*/ 2147483646 h 11496"/>
              <a:gd name="T74" fmla="*/ 2147483646 w 30720"/>
              <a:gd name="T75" fmla="*/ 2147483646 h 11496"/>
              <a:gd name="T76" fmla="*/ 2147483646 w 30720"/>
              <a:gd name="T77" fmla="*/ 2147483646 h 11496"/>
              <a:gd name="T78" fmla="*/ 2147483646 w 30720"/>
              <a:gd name="T79" fmla="*/ 2147483646 h 11496"/>
              <a:gd name="T80" fmla="*/ 2147483646 w 30720"/>
              <a:gd name="T81" fmla="*/ 2147483646 h 11496"/>
              <a:gd name="T82" fmla="*/ 2147483646 w 30720"/>
              <a:gd name="T83" fmla="*/ 2147483646 h 11496"/>
              <a:gd name="T84" fmla="*/ 2147483646 w 30720"/>
              <a:gd name="T85" fmla="*/ 2147483646 h 11496"/>
              <a:gd name="T86" fmla="*/ 2147483646 w 30720"/>
              <a:gd name="T87" fmla="*/ 2147483646 h 11496"/>
              <a:gd name="T88" fmla="*/ 2147483646 w 30720"/>
              <a:gd name="T89" fmla="*/ 2147483646 h 11496"/>
              <a:gd name="T90" fmla="*/ 2147483646 w 30720"/>
              <a:gd name="T91" fmla="*/ 2147483646 h 11496"/>
              <a:gd name="T92" fmla="*/ 2147483646 w 30720"/>
              <a:gd name="T93" fmla="*/ 2147483646 h 11496"/>
              <a:gd name="T94" fmla="*/ 2147483646 w 30720"/>
              <a:gd name="T95" fmla="*/ 2147483646 h 11496"/>
              <a:gd name="T96" fmla="*/ 2147483646 w 30720"/>
              <a:gd name="T97" fmla="*/ 2147483646 h 11496"/>
              <a:gd name="T98" fmla="*/ 2147483646 w 30720"/>
              <a:gd name="T99" fmla="*/ 2147483646 h 11496"/>
              <a:gd name="T100" fmla="*/ 2147483646 w 30720"/>
              <a:gd name="T101" fmla="*/ 2147483646 h 11496"/>
              <a:gd name="T102" fmla="*/ 2147483646 w 30720"/>
              <a:gd name="T103" fmla="*/ 2147483646 h 11496"/>
              <a:gd name="T104" fmla="*/ 2147483646 w 30720"/>
              <a:gd name="T105" fmla="*/ 2147483646 h 11496"/>
              <a:gd name="T106" fmla="*/ 2147483646 w 30720"/>
              <a:gd name="T107" fmla="*/ 2147483646 h 11496"/>
              <a:gd name="T108" fmla="*/ 2147483646 w 30720"/>
              <a:gd name="T109" fmla="*/ 2147483646 h 11496"/>
              <a:gd name="T110" fmla="*/ 2147483646 w 30720"/>
              <a:gd name="T111" fmla="*/ 2147483646 h 11496"/>
              <a:gd name="T112" fmla="*/ 2147483646 w 30720"/>
              <a:gd name="T113" fmla="*/ 2147483646 h 11496"/>
              <a:gd name="T114" fmla="*/ 2147483646 w 30720"/>
              <a:gd name="T115" fmla="*/ 2147483646 h 11496"/>
              <a:gd name="T116" fmla="*/ 2147483646 w 30720"/>
              <a:gd name="T117" fmla="*/ 2147483646 h 11496"/>
              <a:gd name="T118" fmla="*/ 2147483646 w 30720"/>
              <a:gd name="T119" fmla="*/ 2147483646 h 11496"/>
              <a:gd name="T120" fmla="*/ 2147483646 w 30720"/>
              <a:gd name="T121" fmla="*/ 2147483646 h 11496"/>
              <a:gd name="T122" fmla="*/ 2147483646 w 30720"/>
              <a:gd name="T123" fmla="*/ 2147483646 h 11496"/>
              <a:gd name="T124" fmla="*/ 2147483646 w 30720"/>
              <a:gd name="T125" fmla="*/ 2147483646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1"/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Ins="252000" anchor="ctr">
            <a:normAutofit/>
          </a:bodyPr>
          <a:lstStyle/>
          <a:p>
            <a:pPr algn="ctr"/>
            <a:r>
              <a:rPr lang="zh-CN" altLang="en-US" sz="2400" kern="0" dirty="0">
                <a:solidFill>
                  <a:srgbClr val="FFFFFF"/>
                </a:solidFill>
                <a:latin typeface="华康方圆体W7(P)" pitchFamily="82" charset="-122"/>
                <a:ea typeface="华康方圆体W7(P)" pitchFamily="82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48" name="MH_SubTitle_3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8039422" y="1661565"/>
            <a:ext cx="2455206" cy="920702"/>
          </a:xfrm>
          <a:custGeom>
            <a:avLst/>
            <a:gdLst>
              <a:gd name="T0" fmla="*/ 2147483646 w 30720"/>
              <a:gd name="T1" fmla="*/ 2147483646 h 11496"/>
              <a:gd name="T2" fmla="*/ 2147483646 w 30720"/>
              <a:gd name="T3" fmla="*/ 2147483646 h 11496"/>
              <a:gd name="T4" fmla="*/ 2147483646 w 30720"/>
              <a:gd name="T5" fmla="*/ 2147483646 h 11496"/>
              <a:gd name="T6" fmla="*/ 2147483646 w 30720"/>
              <a:gd name="T7" fmla="*/ 2147483646 h 11496"/>
              <a:gd name="T8" fmla="*/ 2147483646 w 30720"/>
              <a:gd name="T9" fmla="*/ 2147483646 h 11496"/>
              <a:gd name="T10" fmla="*/ 2147483646 w 30720"/>
              <a:gd name="T11" fmla="*/ 2147483646 h 11496"/>
              <a:gd name="T12" fmla="*/ 2147483646 w 30720"/>
              <a:gd name="T13" fmla="*/ 2147483646 h 11496"/>
              <a:gd name="T14" fmla="*/ 2147483646 w 30720"/>
              <a:gd name="T15" fmla="*/ 2147483646 h 11496"/>
              <a:gd name="T16" fmla="*/ 2147483646 w 30720"/>
              <a:gd name="T17" fmla="*/ 2147483646 h 11496"/>
              <a:gd name="T18" fmla="*/ 2147483646 w 30720"/>
              <a:gd name="T19" fmla="*/ 2147483646 h 11496"/>
              <a:gd name="T20" fmla="*/ 2147483646 w 30720"/>
              <a:gd name="T21" fmla="*/ 2147483646 h 11496"/>
              <a:gd name="T22" fmla="*/ 2147483646 w 30720"/>
              <a:gd name="T23" fmla="*/ 2147483646 h 11496"/>
              <a:gd name="T24" fmla="*/ 2147483646 w 30720"/>
              <a:gd name="T25" fmla="*/ 2147483646 h 11496"/>
              <a:gd name="T26" fmla="*/ 2147483646 w 30720"/>
              <a:gd name="T27" fmla="*/ 2147483646 h 11496"/>
              <a:gd name="T28" fmla="*/ 2147483646 w 30720"/>
              <a:gd name="T29" fmla="*/ 2147483646 h 11496"/>
              <a:gd name="T30" fmla="*/ 2147483646 w 30720"/>
              <a:gd name="T31" fmla="*/ 2147483646 h 11496"/>
              <a:gd name="T32" fmla="*/ 2147483646 w 30720"/>
              <a:gd name="T33" fmla="*/ 2147483646 h 11496"/>
              <a:gd name="T34" fmla="*/ 2147483646 w 30720"/>
              <a:gd name="T35" fmla="*/ 2147483646 h 11496"/>
              <a:gd name="T36" fmla="*/ 2147483646 w 30720"/>
              <a:gd name="T37" fmla="*/ 2147483646 h 11496"/>
              <a:gd name="T38" fmla="*/ 2147483646 w 30720"/>
              <a:gd name="T39" fmla="*/ 2147483646 h 11496"/>
              <a:gd name="T40" fmla="*/ 2147483646 w 30720"/>
              <a:gd name="T41" fmla="*/ 2147483646 h 11496"/>
              <a:gd name="T42" fmla="*/ 2147483646 w 30720"/>
              <a:gd name="T43" fmla="*/ 2147483646 h 11496"/>
              <a:gd name="T44" fmla="*/ 2147483646 w 30720"/>
              <a:gd name="T45" fmla="*/ 2147483646 h 11496"/>
              <a:gd name="T46" fmla="*/ 2147483646 w 30720"/>
              <a:gd name="T47" fmla="*/ 2147483646 h 11496"/>
              <a:gd name="T48" fmla="*/ 2147483646 w 30720"/>
              <a:gd name="T49" fmla="*/ 2147483646 h 11496"/>
              <a:gd name="T50" fmla="*/ 2147483646 w 30720"/>
              <a:gd name="T51" fmla="*/ 2147483646 h 11496"/>
              <a:gd name="T52" fmla="*/ 2147483646 w 30720"/>
              <a:gd name="T53" fmla="*/ 2147483646 h 11496"/>
              <a:gd name="T54" fmla="*/ 2147483646 w 30720"/>
              <a:gd name="T55" fmla="*/ 2147483646 h 11496"/>
              <a:gd name="T56" fmla="*/ 2147483646 w 30720"/>
              <a:gd name="T57" fmla="*/ 2147483646 h 11496"/>
              <a:gd name="T58" fmla="*/ 2147483646 w 30720"/>
              <a:gd name="T59" fmla="*/ 2147483646 h 11496"/>
              <a:gd name="T60" fmla="*/ 2147483646 w 30720"/>
              <a:gd name="T61" fmla="*/ 2147483646 h 11496"/>
              <a:gd name="T62" fmla="*/ 2147483646 w 30720"/>
              <a:gd name="T63" fmla="*/ 2147483646 h 11496"/>
              <a:gd name="T64" fmla="*/ 2147483646 w 30720"/>
              <a:gd name="T65" fmla="*/ 2147483646 h 11496"/>
              <a:gd name="T66" fmla="*/ 2147483646 w 30720"/>
              <a:gd name="T67" fmla="*/ 2147483646 h 11496"/>
              <a:gd name="T68" fmla="*/ 2147483646 w 30720"/>
              <a:gd name="T69" fmla="*/ 2147483646 h 11496"/>
              <a:gd name="T70" fmla="*/ 2147483646 w 30720"/>
              <a:gd name="T71" fmla="*/ 2147483646 h 11496"/>
              <a:gd name="T72" fmla="*/ 2147483646 w 30720"/>
              <a:gd name="T73" fmla="*/ 2147483646 h 11496"/>
              <a:gd name="T74" fmla="*/ 2147483646 w 30720"/>
              <a:gd name="T75" fmla="*/ 2147483646 h 11496"/>
              <a:gd name="T76" fmla="*/ 2147483646 w 30720"/>
              <a:gd name="T77" fmla="*/ 2147483646 h 11496"/>
              <a:gd name="T78" fmla="*/ 2147483646 w 30720"/>
              <a:gd name="T79" fmla="*/ 2147483646 h 11496"/>
              <a:gd name="T80" fmla="*/ 2147483646 w 30720"/>
              <a:gd name="T81" fmla="*/ 2147483646 h 11496"/>
              <a:gd name="T82" fmla="*/ 2147483646 w 30720"/>
              <a:gd name="T83" fmla="*/ 2147483646 h 11496"/>
              <a:gd name="T84" fmla="*/ 2147483646 w 30720"/>
              <a:gd name="T85" fmla="*/ 2147483646 h 11496"/>
              <a:gd name="T86" fmla="*/ 2147483646 w 30720"/>
              <a:gd name="T87" fmla="*/ 2147483646 h 11496"/>
              <a:gd name="T88" fmla="*/ 2147483646 w 30720"/>
              <a:gd name="T89" fmla="*/ 2147483646 h 11496"/>
              <a:gd name="T90" fmla="*/ 2147483646 w 30720"/>
              <a:gd name="T91" fmla="*/ 2147483646 h 11496"/>
              <a:gd name="T92" fmla="*/ 2147483646 w 30720"/>
              <a:gd name="T93" fmla="*/ 2147483646 h 11496"/>
              <a:gd name="T94" fmla="*/ 2147483646 w 30720"/>
              <a:gd name="T95" fmla="*/ 2147483646 h 11496"/>
              <a:gd name="T96" fmla="*/ 2147483646 w 30720"/>
              <a:gd name="T97" fmla="*/ 2147483646 h 11496"/>
              <a:gd name="T98" fmla="*/ 2147483646 w 30720"/>
              <a:gd name="T99" fmla="*/ 2147483646 h 11496"/>
              <a:gd name="T100" fmla="*/ 2147483646 w 30720"/>
              <a:gd name="T101" fmla="*/ 2147483646 h 11496"/>
              <a:gd name="T102" fmla="*/ 2147483646 w 30720"/>
              <a:gd name="T103" fmla="*/ 2147483646 h 11496"/>
              <a:gd name="T104" fmla="*/ 2147483646 w 30720"/>
              <a:gd name="T105" fmla="*/ 2147483646 h 11496"/>
              <a:gd name="T106" fmla="*/ 2147483646 w 30720"/>
              <a:gd name="T107" fmla="*/ 2147483646 h 11496"/>
              <a:gd name="T108" fmla="*/ 2147483646 w 30720"/>
              <a:gd name="T109" fmla="*/ 2147483646 h 11496"/>
              <a:gd name="T110" fmla="*/ 2147483646 w 30720"/>
              <a:gd name="T111" fmla="*/ 2147483646 h 11496"/>
              <a:gd name="T112" fmla="*/ 2147483646 w 30720"/>
              <a:gd name="T113" fmla="*/ 2147483646 h 11496"/>
              <a:gd name="T114" fmla="*/ 2147483646 w 30720"/>
              <a:gd name="T115" fmla="*/ 2147483646 h 11496"/>
              <a:gd name="T116" fmla="*/ 2147483646 w 30720"/>
              <a:gd name="T117" fmla="*/ 2147483646 h 11496"/>
              <a:gd name="T118" fmla="*/ 2147483646 w 30720"/>
              <a:gd name="T119" fmla="*/ 2147483646 h 11496"/>
              <a:gd name="T120" fmla="*/ 2147483646 w 30720"/>
              <a:gd name="T121" fmla="*/ 2147483646 h 11496"/>
              <a:gd name="T122" fmla="*/ 2147483646 w 30720"/>
              <a:gd name="T123" fmla="*/ 2147483646 h 11496"/>
              <a:gd name="T124" fmla="*/ 2147483646 w 30720"/>
              <a:gd name="T125" fmla="*/ 2147483646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bg1"/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Ins="252000" anchor="ctr">
            <a:normAutofit/>
          </a:bodyPr>
          <a:lstStyle/>
          <a:p>
            <a:pPr algn="ctr"/>
            <a:r>
              <a:rPr lang="zh-CN" altLang="en-US" sz="2400" kern="0" dirty="0">
                <a:solidFill>
                  <a:srgbClr val="FFFFFF"/>
                </a:solidFill>
                <a:latin typeface="华康方圆体W7(P)" pitchFamily="82" charset="-122"/>
                <a:ea typeface="华康方圆体W7(P)" pitchFamily="82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50" name="MH_SubTitle_4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3362255" y="4253853"/>
            <a:ext cx="2455206" cy="920702"/>
          </a:xfrm>
          <a:custGeom>
            <a:avLst/>
            <a:gdLst>
              <a:gd name="T0" fmla="*/ 2147483646 w 30720"/>
              <a:gd name="T1" fmla="*/ 2147483646 h 11496"/>
              <a:gd name="T2" fmla="*/ 2147483646 w 30720"/>
              <a:gd name="T3" fmla="*/ 2147483646 h 11496"/>
              <a:gd name="T4" fmla="*/ 2147483646 w 30720"/>
              <a:gd name="T5" fmla="*/ 2147483646 h 11496"/>
              <a:gd name="T6" fmla="*/ 2147483646 w 30720"/>
              <a:gd name="T7" fmla="*/ 2147483646 h 11496"/>
              <a:gd name="T8" fmla="*/ 2147483646 w 30720"/>
              <a:gd name="T9" fmla="*/ 2147483646 h 11496"/>
              <a:gd name="T10" fmla="*/ 2147483646 w 30720"/>
              <a:gd name="T11" fmla="*/ 2147483646 h 11496"/>
              <a:gd name="T12" fmla="*/ 2147483646 w 30720"/>
              <a:gd name="T13" fmla="*/ 2147483646 h 11496"/>
              <a:gd name="T14" fmla="*/ 2147483646 w 30720"/>
              <a:gd name="T15" fmla="*/ 2147483646 h 11496"/>
              <a:gd name="T16" fmla="*/ 2147483646 w 30720"/>
              <a:gd name="T17" fmla="*/ 2147483646 h 11496"/>
              <a:gd name="T18" fmla="*/ 2147483646 w 30720"/>
              <a:gd name="T19" fmla="*/ 2147483646 h 11496"/>
              <a:gd name="T20" fmla="*/ 2147483646 w 30720"/>
              <a:gd name="T21" fmla="*/ 2147483646 h 11496"/>
              <a:gd name="T22" fmla="*/ 2147483646 w 30720"/>
              <a:gd name="T23" fmla="*/ 2147483646 h 11496"/>
              <a:gd name="T24" fmla="*/ 2147483646 w 30720"/>
              <a:gd name="T25" fmla="*/ 2147483646 h 11496"/>
              <a:gd name="T26" fmla="*/ 2147483646 w 30720"/>
              <a:gd name="T27" fmla="*/ 2147483646 h 11496"/>
              <a:gd name="T28" fmla="*/ 2147483646 w 30720"/>
              <a:gd name="T29" fmla="*/ 2147483646 h 11496"/>
              <a:gd name="T30" fmla="*/ 2147483646 w 30720"/>
              <a:gd name="T31" fmla="*/ 2147483646 h 11496"/>
              <a:gd name="T32" fmla="*/ 2147483646 w 30720"/>
              <a:gd name="T33" fmla="*/ 2147483646 h 11496"/>
              <a:gd name="T34" fmla="*/ 2147483646 w 30720"/>
              <a:gd name="T35" fmla="*/ 2147483646 h 11496"/>
              <a:gd name="T36" fmla="*/ 2147483646 w 30720"/>
              <a:gd name="T37" fmla="*/ 2147483646 h 11496"/>
              <a:gd name="T38" fmla="*/ 2147483646 w 30720"/>
              <a:gd name="T39" fmla="*/ 2147483646 h 11496"/>
              <a:gd name="T40" fmla="*/ 2147483646 w 30720"/>
              <a:gd name="T41" fmla="*/ 2147483646 h 11496"/>
              <a:gd name="T42" fmla="*/ 2147483646 w 30720"/>
              <a:gd name="T43" fmla="*/ 2147483646 h 11496"/>
              <a:gd name="T44" fmla="*/ 2147483646 w 30720"/>
              <a:gd name="T45" fmla="*/ 2147483646 h 11496"/>
              <a:gd name="T46" fmla="*/ 2147483646 w 30720"/>
              <a:gd name="T47" fmla="*/ 2147483646 h 11496"/>
              <a:gd name="T48" fmla="*/ 2147483646 w 30720"/>
              <a:gd name="T49" fmla="*/ 2147483646 h 11496"/>
              <a:gd name="T50" fmla="*/ 2147483646 w 30720"/>
              <a:gd name="T51" fmla="*/ 2147483646 h 11496"/>
              <a:gd name="T52" fmla="*/ 2147483646 w 30720"/>
              <a:gd name="T53" fmla="*/ 2147483646 h 11496"/>
              <a:gd name="T54" fmla="*/ 2147483646 w 30720"/>
              <a:gd name="T55" fmla="*/ 2147483646 h 11496"/>
              <a:gd name="T56" fmla="*/ 2147483646 w 30720"/>
              <a:gd name="T57" fmla="*/ 2147483646 h 11496"/>
              <a:gd name="T58" fmla="*/ 2147483646 w 30720"/>
              <a:gd name="T59" fmla="*/ 2147483646 h 11496"/>
              <a:gd name="T60" fmla="*/ 2147483646 w 30720"/>
              <a:gd name="T61" fmla="*/ 2147483646 h 11496"/>
              <a:gd name="T62" fmla="*/ 2147483646 w 30720"/>
              <a:gd name="T63" fmla="*/ 2147483646 h 11496"/>
              <a:gd name="T64" fmla="*/ 2147483646 w 30720"/>
              <a:gd name="T65" fmla="*/ 2147483646 h 11496"/>
              <a:gd name="T66" fmla="*/ 2147483646 w 30720"/>
              <a:gd name="T67" fmla="*/ 2147483646 h 11496"/>
              <a:gd name="T68" fmla="*/ 2147483646 w 30720"/>
              <a:gd name="T69" fmla="*/ 2147483646 h 11496"/>
              <a:gd name="T70" fmla="*/ 2147483646 w 30720"/>
              <a:gd name="T71" fmla="*/ 2147483646 h 11496"/>
              <a:gd name="T72" fmla="*/ 2147483646 w 30720"/>
              <a:gd name="T73" fmla="*/ 2147483646 h 11496"/>
              <a:gd name="T74" fmla="*/ 2147483646 w 30720"/>
              <a:gd name="T75" fmla="*/ 2147483646 h 11496"/>
              <a:gd name="T76" fmla="*/ 2147483646 w 30720"/>
              <a:gd name="T77" fmla="*/ 2147483646 h 11496"/>
              <a:gd name="T78" fmla="*/ 2147483646 w 30720"/>
              <a:gd name="T79" fmla="*/ 2147483646 h 11496"/>
              <a:gd name="T80" fmla="*/ 2147483646 w 30720"/>
              <a:gd name="T81" fmla="*/ 2147483646 h 11496"/>
              <a:gd name="T82" fmla="*/ 2147483646 w 30720"/>
              <a:gd name="T83" fmla="*/ 2147483646 h 11496"/>
              <a:gd name="T84" fmla="*/ 2147483646 w 30720"/>
              <a:gd name="T85" fmla="*/ 2147483646 h 11496"/>
              <a:gd name="T86" fmla="*/ 2147483646 w 30720"/>
              <a:gd name="T87" fmla="*/ 2147483646 h 11496"/>
              <a:gd name="T88" fmla="*/ 2147483646 w 30720"/>
              <a:gd name="T89" fmla="*/ 2147483646 h 11496"/>
              <a:gd name="T90" fmla="*/ 2147483646 w 30720"/>
              <a:gd name="T91" fmla="*/ 2147483646 h 11496"/>
              <a:gd name="T92" fmla="*/ 2147483646 w 30720"/>
              <a:gd name="T93" fmla="*/ 2147483646 h 11496"/>
              <a:gd name="T94" fmla="*/ 2147483646 w 30720"/>
              <a:gd name="T95" fmla="*/ 2147483646 h 11496"/>
              <a:gd name="T96" fmla="*/ 2147483646 w 30720"/>
              <a:gd name="T97" fmla="*/ 2147483646 h 11496"/>
              <a:gd name="T98" fmla="*/ 2147483646 w 30720"/>
              <a:gd name="T99" fmla="*/ 2147483646 h 11496"/>
              <a:gd name="T100" fmla="*/ 2147483646 w 30720"/>
              <a:gd name="T101" fmla="*/ 2147483646 h 11496"/>
              <a:gd name="T102" fmla="*/ 2147483646 w 30720"/>
              <a:gd name="T103" fmla="*/ 2147483646 h 11496"/>
              <a:gd name="T104" fmla="*/ 2147483646 w 30720"/>
              <a:gd name="T105" fmla="*/ 2147483646 h 11496"/>
              <a:gd name="T106" fmla="*/ 2147483646 w 30720"/>
              <a:gd name="T107" fmla="*/ 2147483646 h 11496"/>
              <a:gd name="T108" fmla="*/ 2147483646 w 30720"/>
              <a:gd name="T109" fmla="*/ 2147483646 h 11496"/>
              <a:gd name="T110" fmla="*/ 2147483646 w 30720"/>
              <a:gd name="T111" fmla="*/ 2147483646 h 11496"/>
              <a:gd name="T112" fmla="*/ 2147483646 w 30720"/>
              <a:gd name="T113" fmla="*/ 2147483646 h 11496"/>
              <a:gd name="T114" fmla="*/ 2147483646 w 30720"/>
              <a:gd name="T115" fmla="*/ 2147483646 h 11496"/>
              <a:gd name="T116" fmla="*/ 2147483646 w 30720"/>
              <a:gd name="T117" fmla="*/ 2147483646 h 11496"/>
              <a:gd name="T118" fmla="*/ 2147483646 w 30720"/>
              <a:gd name="T119" fmla="*/ 2147483646 h 11496"/>
              <a:gd name="T120" fmla="*/ 2147483646 w 30720"/>
              <a:gd name="T121" fmla="*/ 2147483646 h 11496"/>
              <a:gd name="T122" fmla="*/ 2147483646 w 30720"/>
              <a:gd name="T123" fmla="*/ 2147483646 h 11496"/>
              <a:gd name="T124" fmla="*/ 2147483646 w 30720"/>
              <a:gd name="T125" fmla="*/ 2147483646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solidFill>
            <a:schemeClr val="accent4"/>
          </a:solidFill>
          <a:ln w="38100">
            <a:solidFill>
              <a:schemeClr val="bg1"/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Ins="252000" anchor="ctr">
            <a:normAutofit/>
          </a:bodyPr>
          <a:lstStyle/>
          <a:p>
            <a:pPr algn="ctr"/>
            <a:r>
              <a:rPr lang="zh-CN" altLang="en-US" sz="2400" kern="0" dirty="0">
                <a:solidFill>
                  <a:srgbClr val="FFFFFF"/>
                </a:solidFill>
                <a:latin typeface="华康方圆体W7(P)" pitchFamily="82" charset="-122"/>
                <a:ea typeface="华康方圆体W7(P)" pitchFamily="82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51" name="MH_SubTitle_5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6480366" y="4253853"/>
            <a:ext cx="2455206" cy="920702"/>
          </a:xfrm>
          <a:custGeom>
            <a:avLst/>
            <a:gdLst>
              <a:gd name="T0" fmla="*/ 2147483646 w 30720"/>
              <a:gd name="T1" fmla="*/ 2147483646 h 11496"/>
              <a:gd name="T2" fmla="*/ 2147483646 w 30720"/>
              <a:gd name="T3" fmla="*/ 2147483646 h 11496"/>
              <a:gd name="T4" fmla="*/ 2147483646 w 30720"/>
              <a:gd name="T5" fmla="*/ 2147483646 h 11496"/>
              <a:gd name="T6" fmla="*/ 2147483646 w 30720"/>
              <a:gd name="T7" fmla="*/ 2147483646 h 11496"/>
              <a:gd name="T8" fmla="*/ 2147483646 w 30720"/>
              <a:gd name="T9" fmla="*/ 2147483646 h 11496"/>
              <a:gd name="T10" fmla="*/ 2147483646 w 30720"/>
              <a:gd name="T11" fmla="*/ 2147483646 h 11496"/>
              <a:gd name="T12" fmla="*/ 2147483646 w 30720"/>
              <a:gd name="T13" fmla="*/ 2147483646 h 11496"/>
              <a:gd name="T14" fmla="*/ 2147483646 w 30720"/>
              <a:gd name="T15" fmla="*/ 2147483646 h 11496"/>
              <a:gd name="T16" fmla="*/ 2147483646 w 30720"/>
              <a:gd name="T17" fmla="*/ 2147483646 h 11496"/>
              <a:gd name="T18" fmla="*/ 2147483646 w 30720"/>
              <a:gd name="T19" fmla="*/ 2147483646 h 11496"/>
              <a:gd name="T20" fmla="*/ 2147483646 w 30720"/>
              <a:gd name="T21" fmla="*/ 2147483646 h 11496"/>
              <a:gd name="T22" fmla="*/ 2147483646 w 30720"/>
              <a:gd name="T23" fmla="*/ 2147483646 h 11496"/>
              <a:gd name="T24" fmla="*/ 2147483646 w 30720"/>
              <a:gd name="T25" fmla="*/ 2147483646 h 11496"/>
              <a:gd name="T26" fmla="*/ 2147483646 w 30720"/>
              <a:gd name="T27" fmla="*/ 2147483646 h 11496"/>
              <a:gd name="T28" fmla="*/ 2147483646 w 30720"/>
              <a:gd name="T29" fmla="*/ 2147483646 h 11496"/>
              <a:gd name="T30" fmla="*/ 2147483646 w 30720"/>
              <a:gd name="T31" fmla="*/ 2147483646 h 11496"/>
              <a:gd name="T32" fmla="*/ 2147483646 w 30720"/>
              <a:gd name="T33" fmla="*/ 2147483646 h 11496"/>
              <a:gd name="T34" fmla="*/ 2147483646 w 30720"/>
              <a:gd name="T35" fmla="*/ 2147483646 h 11496"/>
              <a:gd name="T36" fmla="*/ 2147483646 w 30720"/>
              <a:gd name="T37" fmla="*/ 2147483646 h 11496"/>
              <a:gd name="T38" fmla="*/ 2147483646 w 30720"/>
              <a:gd name="T39" fmla="*/ 2147483646 h 11496"/>
              <a:gd name="T40" fmla="*/ 2147483646 w 30720"/>
              <a:gd name="T41" fmla="*/ 2147483646 h 11496"/>
              <a:gd name="T42" fmla="*/ 2147483646 w 30720"/>
              <a:gd name="T43" fmla="*/ 2147483646 h 11496"/>
              <a:gd name="T44" fmla="*/ 2147483646 w 30720"/>
              <a:gd name="T45" fmla="*/ 2147483646 h 11496"/>
              <a:gd name="T46" fmla="*/ 2147483646 w 30720"/>
              <a:gd name="T47" fmla="*/ 2147483646 h 11496"/>
              <a:gd name="T48" fmla="*/ 2147483646 w 30720"/>
              <a:gd name="T49" fmla="*/ 2147483646 h 11496"/>
              <a:gd name="T50" fmla="*/ 2147483646 w 30720"/>
              <a:gd name="T51" fmla="*/ 2147483646 h 11496"/>
              <a:gd name="T52" fmla="*/ 2147483646 w 30720"/>
              <a:gd name="T53" fmla="*/ 2147483646 h 11496"/>
              <a:gd name="T54" fmla="*/ 2147483646 w 30720"/>
              <a:gd name="T55" fmla="*/ 2147483646 h 11496"/>
              <a:gd name="T56" fmla="*/ 2147483646 w 30720"/>
              <a:gd name="T57" fmla="*/ 2147483646 h 11496"/>
              <a:gd name="T58" fmla="*/ 2147483646 w 30720"/>
              <a:gd name="T59" fmla="*/ 2147483646 h 11496"/>
              <a:gd name="T60" fmla="*/ 2147483646 w 30720"/>
              <a:gd name="T61" fmla="*/ 2147483646 h 11496"/>
              <a:gd name="T62" fmla="*/ 2147483646 w 30720"/>
              <a:gd name="T63" fmla="*/ 2147483646 h 11496"/>
              <a:gd name="T64" fmla="*/ 2147483646 w 30720"/>
              <a:gd name="T65" fmla="*/ 2147483646 h 11496"/>
              <a:gd name="T66" fmla="*/ 2147483646 w 30720"/>
              <a:gd name="T67" fmla="*/ 2147483646 h 11496"/>
              <a:gd name="T68" fmla="*/ 2147483646 w 30720"/>
              <a:gd name="T69" fmla="*/ 2147483646 h 11496"/>
              <a:gd name="T70" fmla="*/ 2147483646 w 30720"/>
              <a:gd name="T71" fmla="*/ 2147483646 h 11496"/>
              <a:gd name="T72" fmla="*/ 2147483646 w 30720"/>
              <a:gd name="T73" fmla="*/ 2147483646 h 11496"/>
              <a:gd name="T74" fmla="*/ 2147483646 w 30720"/>
              <a:gd name="T75" fmla="*/ 2147483646 h 11496"/>
              <a:gd name="T76" fmla="*/ 2147483646 w 30720"/>
              <a:gd name="T77" fmla="*/ 2147483646 h 11496"/>
              <a:gd name="T78" fmla="*/ 2147483646 w 30720"/>
              <a:gd name="T79" fmla="*/ 2147483646 h 11496"/>
              <a:gd name="T80" fmla="*/ 2147483646 w 30720"/>
              <a:gd name="T81" fmla="*/ 2147483646 h 11496"/>
              <a:gd name="T82" fmla="*/ 2147483646 w 30720"/>
              <a:gd name="T83" fmla="*/ 2147483646 h 11496"/>
              <a:gd name="T84" fmla="*/ 2147483646 w 30720"/>
              <a:gd name="T85" fmla="*/ 2147483646 h 11496"/>
              <a:gd name="T86" fmla="*/ 2147483646 w 30720"/>
              <a:gd name="T87" fmla="*/ 2147483646 h 11496"/>
              <a:gd name="T88" fmla="*/ 2147483646 w 30720"/>
              <a:gd name="T89" fmla="*/ 2147483646 h 11496"/>
              <a:gd name="T90" fmla="*/ 2147483646 w 30720"/>
              <a:gd name="T91" fmla="*/ 2147483646 h 11496"/>
              <a:gd name="T92" fmla="*/ 2147483646 w 30720"/>
              <a:gd name="T93" fmla="*/ 2147483646 h 11496"/>
              <a:gd name="T94" fmla="*/ 2147483646 w 30720"/>
              <a:gd name="T95" fmla="*/ 2147483646 h 11496"/>
              <a:gd name="T96" fmla="*/ 2147483646 w 30720"/>
              <a:gd name="T97" fmla="*/ 2147483646 h 11496"/>
              <a:gd name="T98" fmla="*/ 2147483646 w 30720"/>
              <a:gd name="T99" fmla="*/ 2147483646 h 11496"/>
              <a:gd name="T100" fmla="*/ 2147483646 w 30720"/>
              <a:gd name="T101" fmla="*/ 2147483646 h 11496"/>
              <a:gd name="T102" fmla="*/ 2147483646 w 30720"/>
              <a:gd name="T103" fmla="*/ 2147483646 h 11496"/>
              <a:gd name="T104" fmla="*/ 2147483646 w 30720"/>
              <a:gd name="T105" fmla="*/ 2147483646 h 11496"/>
              <a:gd name="T106" fmla="*/ 2147483646 w 30720"/>
              <a:gd name="T107" fmla="*/ 2147483646 h 11496"/>
              <a:gd name="T108" fmla="*/ 2147483646 w 30720"/>
              <a:gd name="T109" fmla="*/ 2147483646 h 11496"/>
              <a:gd name="T110" fmla="*/ 2147483646 w 30720"/>
              <a:gd name="T111" fmla="*/ 2147483646 h 11496"/>
              <a:gd name="T112" fmla="*/ 2147483646 w 30720"/>
              <a:gd name="T113" fmla="*/ 2147483646 h 11496"/>
              <a:gd name="T114" fmla="*/ 2147483646 w 30720"/>
              <a:gd name="T115" fmla="*/ 2147483646 h 11496"/>
              <a:gd name="T116" fmla="*/ 2147483646 w 30720"/>
              <a:gd name="T117" fmla="*/ 2147483646 h 11496"/>
              <a:gd name="T118" fmla="*/ 2147483646 w 30720"/>
              <a:gd name="T119" fmla="*/ 2147483646 h 11496"/>
              <a:gd name="T120" fmla="*/ 2147483646 w 30720"/>
              <a:gd name="T121" fmla="*/ 2147483646 h 11496"/>
              <a:gd name="T122" fmla="*/ 2147483646 w 30720"/>
              <a:gd name="T123" fmla="*/ 2147483646 h 11496"/>
              <a:gd name="T124" fmla="*/ 2147483646 w 30720"/>
              <a:gd name="T125" fmla="*/ 2147483646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solidFill>
            <a:schemeClr val="accent5"/>
          </a:solidFill>
          <a:ln w="38100">
            <a:solidFill>
              <a:schemeClr val="bg1"/>
            </a:solidFill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Ins="252000" anchor="ctr">
            <a:normAutofit/>
          </a:bodyPr>
          <a:lstStyle/>
          <a:p>
            <a:pPr algn="ctr"/>
            <a:r>
              <a:rPr lang="zh-CN" altLang="en-US" sz="2400" kern="0" dirty="0">
                <a:solidFill>
                  <a:srgbClr val="FFFFFF"/>
                </a:solidFill>
                <a:latin typeface="华康方圆体W7(P)" pitchFamily="82" charset="-122"/>
                <a:ea typeface="华康方圆体W7(P)" pitchFamily="82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52" name="MH_Text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21311" y="2582267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defTabSz="1219170">
              <a:lnSpc>
                <a:spcPct val="130000"/>
              </a:lnSpc>
            </a:pPr>
            <a:r>
              <a:rPr lang="zh-CN" altLang="en-US" sz="1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3" name="MH_Text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39422" y="2582267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defTabSz="1219170">
              <a:lnSpc>
                <a:spcPct val="130000"/>
              </a:lnSpc>
            </a:pPr>
            <a:r>
              <a:rPr lang="zh-CN" altLang="en-US" sz="1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4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362255" y="5146749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defTabSz="1219170">
              <a:lnSpc>
                <a:spcPct val="130000"/>
              </a:lnSpc>
            </a:pPr>
            <a:r>
              <a:rPr lang="zh-CN" altLang="en-US" sz="1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5" name="MH_Text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80366" y="5146749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lvl="0" defTabSz="1219170">
              <a:lnSpc>
                <a:spcPct val="130000"/>
              </a:lnSpc>
            </a:pPr>
            <a:r>
              <a:rPr lang="zh-CN" altLang="en-US" sz="1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" y="4714204"/>
            <a:ext cx="2232248" cy="223224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081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" fill="hold">
                                          <p:stCondLst>
                                            <p:cond delay="29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" fill="hold">
                                          <p:stCondLst>
                                            <p:cond delay="89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" fill="hold">
                                          <p:stCondLst>
                                            <p:cond delay="29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" fill="hold">
                                          <p:stCondLst>
                                            <p:cond delay="89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" fill="hold">
                                          <p:stCondLst>
                                            <p:cond delay="29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" fill="hold">
                                          <p:stCondLst>
                                            <p:cond delay="89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" fill="hold">
                                          <p:stCondLst>
                                            <p:cond delay="29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" fill="hold">
                                          <p:stCondLst>
                                            <p:cond delay="89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" fill="hold">
                                          <p:stCondLst>
                                            <p:cond delay="297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" fill="hold">
                                          <p:stCondLst>
                                            <p:cond delay="89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51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1"/>
                            </p:stCondLst>
                            <p:childTnLst>
                              <p:par>
                                <p:cTn id="7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5" grpId="0" animBg="1"/>
      <p:bldP spid="45" grpId="1" animBg="1"/>
      <p:bldP spid="46" grpId="0"/>
      <p:bldP spid="47" grpId="0" animBg="1"/>
      <p:bldP spid="47" grpId="1" animBg="1"/>
      <p:bldP spid="48" grpId="0" animBg="1"/>
      <p:bldP spid="48" grpId="1" animBg="1"/>
      <p:bldP spid="50" grpId="0" animBg="1"/>
      <p:bldP spid="50" grpId="1" animBg="1"/>
      <p:bldP spid="51" grpId="0" animBg="1"/>
      <p:bldP spid="51" grpId="1" animBg="1"/>
      <p:bldP spid="52" grpId="0"/>
      <p:bldP spid="53" grpId="0"/>
      <p:bldP spid="54" grpId="0"/>
      <p:bldP spid="5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5136976" y="2144253"/>
            <a:ext cx="887401" cy="887834"/>
            <a:chOff x="432" y="1584"/>
            <a:chExt cx="816" cy="816"/>
          </a:xfrm>
        </p:grpSpPr>
        <p:sp>
          <p:nvSpPr>
            <p:cNvPr id="4" name="Oval 27"/>
            <p:cNvSpPr>
              <a:spLocks noChangeArrowheads="1"/>
            </p:cNvSpPr>
            <p:nvPr/>
          </p:nvSpPr>
          <p:spPr bwMode="auto">
            <a:xfrm>
              <a:off x="432" y="1584"/>
              <a:ext cx="816" cy="816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defTabSz="1219170">
                <a:defRPr/>
              </a:pPr>
              <a:endParaRPr lang="zh-CN" altLang="en-US" sz="1900" kern="0">
                <a:solidFill>
                  <a:srgbClr val="61AD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Oval 28"/>
            <p:cNvSpPr>
              <a:spLocks noChangeArrowheads="1"/>
            </p:cNvSpPr>
            <p:nvPr/>
          </p:nvSpPr>
          <p:spPr bwMode="auto">
            <a:xfrm>
              <a:off x="528" y="1680"/>
              <a:ext cx="624" cy="624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defTabSz="1219170">
                <a:defRPr/>
              </a:pPr>
              <a:r>
                <a:rPr lang="zh-CN" altLang="en-US" sz="1900" kern="0" dirty="0">
                  <a:solidFill>
                    <a:srgbClr val="FDF9E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sp>
        <p:nvSpPr>
          <p:cNvPr id="6" name="Line 29"/>
          <p:cNvSpPr>
            <a:spLocks noChangeShapeType="1"/>
          </p:cNvSpPr>
          <p:nvPr/>
        </p:nvSpPr>
        <p:spPr bwMode="auto">
          <a:xfrm>
            <a:off x="6074258" y="2579991"/>
            <a:ext cx="261000" cy="0"/>
          </a:xfrm>
          <a:prstGeom prst="line">
            <a:avLst/>
          </a:prstGeom>
          <a:noFill/>
          <a:ln w="76200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>
              <a:defRPr/>
            </a:pPr>
            <a:endParaRPr lang="zh-CN" altLang="en-US" sz="1900" kern="0">
              <a:solidFill>
                <a:srgbClr val="61AD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6385141" y="2144253"/>
            <a:ext cx="887401" cy="887834"/>
            <a:chOff x="432" y="1584"/>
            <a:chExt cx="816" cy="816"/>
          </a:xfrm>
        </p:grpSpPr>
        <p:sp>
          <p:nvSpPr>
            <p:cNvPr id="8" name="Oval 31"/>
            <p:cNvSpPr>
              <a:spLocks noChangeArrowheads="1"/>
            </p:cNvSpPr>
            <p:nvPr/>
          </p:nvSpPr>
          <p:spPr bwMode="auto">
            <a:xfrm>
              <a:off x="432" y="1584"/>
              <a:ext cx="816" cy="816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defTabSz="1219170">
                <a:defRPr/>
              </a:pPr>
              <a:endParaRPr lang="zh-CN" altLang="en-US" sz="1900" kern="0">
                <a:solidFill>
                  <a:srgbClr val="61AD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Oval 32"/>
            <p:cNvSpPr>
              <a:spLocks noChangeArrowheads="1"/>
            </p:cNvSpPr>
            <p:nvPr/>
          </p:nvSpPr>
          <p:spPr bwMode="auto">
            <a:xfrm>
              <a:off x="528" y="1680"/>
              <a:ext cx="624" cy="624"/>
            </a:xfrm>
            <a:prstGeom prst="ellipse">
              <a:avLst/>
            </a:prstGeom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defTabSz="1219170">
                <a:defRPr/>
              </a:pPr>
              <a:r>
                <a:rPr lang="zh-CN" altLang="en-US" sz="1900" kern="0" dirty="0">
                  <a:solidFill>
                    <a:srgbClr val="FDF9E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10" name="Group 33"/>
          <p:cNvGrpSpPr>
            <a:grpSpLocks/>
          </p:cNvGrpSpPr>
          <p:nvPr/>
        </p:nvGrpSpPr>
        <p:grpSpPr bwMode="auto">
          <a:xfrm>
            <a:off x="7633306" y="2144253"/>
            <a:ext cx="887401" cy="887834"/>
            <a:chOff x="432" y="1584"/>
            <a:chExt cx="816" cy="816"/>
          </a:xfrm>
        </p:grpSpPr>
        <p:sp>
          <p:nvSpPr>
            <p:cNvPr id="11" name="Oval 34"/>
            <p:cNvSpPr>
              <a:spLocks noChangeArrowheads="1"/>
            </p:cNvSpPr>
            <p:nvPr/>
          </p:nvSpPr>
          <p:spPr bwMode="auto">
            <a:xfrm>
              <a:off x="432" y="1584"/>
              <a:ext cx="816" cy="816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defTabSz="1219170">
                <a:defRPr/>
              </a:pPr>
              <a:endParaRPr lang="zh-CN" altLang="en-US" sz="1900" kern="0">
                <a:solidFill>
                  <a:srgbClr val="61AD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35"/>
            <p:cNvSpPr>
              <a:spLocks noChangeArrowheads="1"/>
            </p:cNvSpPr>
            <p:nvPr/>
          </p:nvSpPr>
          <p:spPr bwMode="auto">
            <a:xfrm>
              <a:off x="528" y="1680"/>
              <a:ext cx="624" cy="624"/>
            </a:xfrm>
            <a:prstGeom prst="ellipse">
              <a:avLst/>
            </a:prstGeom>
            <a:ln/>
            <a:ex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defTabSz="1219170">
                <a:defRPr/>
              </a:pPr>
              <a:r>
                <a:rPr lang="zh-CN" altLang="en-US" sz="1900" kern="0" dirty="0">
                  <a:solidFill>
                    <a:srgbClr val="FDF9E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sp>
        <p:nvSpPr>
          <p:cNvPr id="13" name="Line 36"/>
          <p:cNvSpPr>
            <a:spLocks noChangeShapeType="1"/>
          </p:cNvSpPr>
          <p:nvPr/>
        </p:nvSpPr>
        <p:spPr bwMode="auto">
          <a:xfrm>
            <a:off x="7322423" y="2579991"/>
            <a:ext cx="261000" cy="0"/>
          </a:xfrm>
          <a:prstGeom prst="line">
            <a:avLst/>
          </a:prstGeom>
          <a:noFill/>
          <a:ln w="76200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>
              <a:defRPr/>
            </a:pPr>
            <a:endParaRPr lang="zh-CN" altLang="en-US" sz="1900" kern="0">
              <a:solidFill>
                <a:srgbClr val="61AD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37"/>
          <p:cNvSpPr>
            <a:spLocks noChangeShapeType="1"/>
          </p:cNvSpPr>
          <p:nvPr/>
        </p:nvSpPr>
        <p:spPr bwMode="auto">
          <a:xfrm>
            <a:off x="8570588" y="2579991"/>
            <a:ext cx="261000" cy="0"/>
          </a:xfrm>
          <a:prstGeom prst="line">
            <a:avLst/>
          </a:prstGeom>
          <a:noFill/>
          <a:ln w="76200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>
              <a:defRPr/>
            </a:pPr>
            <a:endParaRPr lang="zh-CN" altLang="en-US" sz="1900" kern="0">
              <a:solidFill>
                <a:srgbClr val="61AD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Group 38"/>
          <p:cNvGrpSpPr>
            <a:grpSpLocks/>
          </p:cNvGrpSpPr>
          <p:nvPr/>
        </p:nvGrpSpPr>
        <p:grpSpPr bwMode="auto">
          <a:xfrm>
            <a:off x="8881471" y="2144253"/>
            <a:ext cx="887401" cy="887834"/>
            <a:chOff x="432" y="1584"/>
            <a:chExt cx="816" cy="816"/>
          </a:xfrm>
        </p:grpSpPr>
        <p:sp>
          <p:nvSpPr>
            <p:cNvPr id="16" name="Oval 39"/>
            <p:cNvSpPr>
              <a:spLocks noChangeArrowheads="1"/>
            </p:cNvSpPr>
            <p:nvPr/>
          </p:nvSpPr>
          <p:spPr bwMode="auto">
            <a:xfrm>
              <a:off x="432" y="1584"/>
              <a:ext cx="816" cy="816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defTabSz="1219170">
                <a:defRPr/>
              </a:pPr>
              <a:endParaRPr lang="zh-CN" altLang="en-US" sz="1900" kern="0">
                <a:solidFill>
                  <a:srgbClr val="61AD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40"/>
            <p:cNvSpPr>
              <a:spLocks noChangeArrowheads="1"/>
            </p:cNvSpPr>
            <p:nvPr/>
          </p:nvSpPr>
          <p:spPr bwMode="auto">
            <a:xfrm>
              <a:off x="528" y="1680"/>
              <a:ext cx="624" cy="624"/>
            </a:xfrm>
            <a:prstGeom prst="ellipse">
              <a:avLst/>
            </a:prstGeom>
            <a:ln/>
            <a:ex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defTabSz="1219170">
                <a:defRPr/>
              </a:pPr>
              <a:r>
                <a:rPr lang="zh-CN" altLang="en-US" sz="1900" kern="0" dirty="0">
                  <a:solidFill>
                    <a:srgbClr val="FDF9E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18" name="Group 41"/>
          <p:cNvGrpSpPr>
            <a:grpSpLocks/>
          </p:cNvGrpSpPr>
          <p:nvPr/>
        </p:nvGrpSpPr>
        <p:grpSpPr bwMode="auto">
          <a:xfrm>
            <a:off x="10129638" y="2144253"/>
            <a:ext cx="887401" cy="887834"/>
            <a:chOff x="432" y="1584"/>
            <a:chExt cx="816" cy="816"/>
          </a:xfrm>
        </p:grpSpPr>
        <p:sp>
          <p:nvSpPr>
            <p:cNvPr id="19" name="Oval 42"/>
            <p:cNvSpPr>
              <a:spLocks noChangeArrowheads="1"/>
            </p:cNvSpPr>
            <p:nvPr/>
          </p:nvSpPr>
          <p:spPr bwMode="auto">
            <a:xfrm>
              <a:off x="432" y="1584"/>
              <a:ext cx="816" cy="816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defTabSz="1219170">
                <a:defRPr/>
              </a:pPr>
              <a:endParaRPr lang="zh-CN" altLang="en-US" sz="1900" kern="0">
                <a:solidFill>
                  <a:srgbClr val="61ADA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Oval 43"/>
            <p:cNvSpPr>
              <a:spLocks noChangeArrowheads="1"/>
            </p:cNvSpPr>
            <p:nvPr/>
          </p:nvSpPr>
          <p:spPr bwMode="auto">
            <a:xfrm>
              <a:off x="528" y="1680"/>
              <a:ext cx="624" cy="624"/>
            </a:xfrm>
            <a:prstGeom prst="ellipse">
              <a:avLst/>
            </a:prstGeom>
            <a:ln/>
            <a:ex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defTabSz="1219170">
                <a:defRPr/>
              </a:pPr>
              <a:r>
                <a:rPr lang="zh-CN" altLang="en-US" sz="1900" kern="0" dirty="0">
                  <a:solidFill>
                    <a:srgbClr val="FDF9E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sp>
        <p:nvSpPr>
          <p:cNvPr id="21" name="Line 44"/>
          <p:cNvSpPr>
            <a:spLocks noChangeShapeType="1"/>
          </p:cNvSpPr>
          <p:nvPr/>
        </p:nvSpPr>
        <p:spPr bwMode="auto">
          <a:xfrm>
            <a:off x="9818753" y="2579991"/>
            <a:ext cx="261000" cy="0"/>
          </a:xfrm>
          <a:prstGeom prst="line">
            <a:avLst/>
          </a:prstGeom>
          <a:noFill/>
          <a:ln w="76200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>
              <a:defRPr/>
            </a:pPr>
            <a:endParaRPr lang="zh-CN" altLang="en-US" sz="1900" kern="0">
              <a:solidFill>
                <a:srgbClr val="61AD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45"/>
          <p:cNvSpPr>
            <a:spLocks noChangeArrowheads="1"/>
          </p:cNvSpPr>
          <p:nvPr/>
        </p:nvSpPr>
        <p:spPr bwMode="auto">
          <a:xfrm>
            <a:off x="1104528" y="3749474"/>
            <a:ext cx="2608369" cy="211703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wrap="none" lIns="121917" tIns="60958" rIns="121917" bIns="60958" anchor="ctr"/>
          <a:lstStyle/>
          <a:p>
            <a:pPr algn="ctr" defTabSz="1219170">
              <a:defRPr/>
            </a:pPr>
            <a:endParaRPr lang="en-US" altLang="zh-CN" sz="5300" kern="0" dirty="0">
              <a:solidFill>
                <a:srgbClr val="61AD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45"/>
          <p:cNvSpPr>
            <a:spLocks noChangeArrowheads="1"/>
          </p:cNvSpPr>
          <p:nvPr/>
        </p:nvSpPr>
        <p:spPr bwMode="auto">
          <a:xfrm>
            <a:off x="1104527" y="1679239"/>
            <a:ext cx="3648568" cy="193796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 wrap="none" lIns="121917" tIns="60958" rIns="121917" bIns="60958" anchor="ctr"/>
          <a:lstStyle/>
          <a:p>
            <a:pPr algn="ctr" defTabSz="1219170">
              <a:defRPr/>
            </a:pPr>
            <a:endParaRPr lang="en-US" altLang="zh-CN" sz="5300" kern="0" dirty="0">
              <a:solidFill>
                <a:srgbClr val="61AD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840831" y="3749475"/>
            <a:ext cx="7301274" cy="2117038"/>
            <a:chOff x="3790950" y="3832242"/>
            <a:chExt cx="7301274" cy="2117038"/>
          </a:xfrm>
        </p:grpSpPr>
        <p:sp>
          <p:nvSpPr>
            <p:cNvPr id="25" name="Rectangle 46"/>
            <p:cNvSpPr>
              <a:spLocks noChangeArrowheads="1"/>
            </p:cNvSpPr>
            <p:nvPr/>
          </p:nvSpPr>
          <p:spPr bwMode="auto">
            <a:xfrm>
              <a:off x="3790950" y="3832242"/>
              <a:ext cx="7272808" cy="21170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1917" tIns="60958" rIns="121917" bIns="60958" anchor="ctr"/>
            <a:lstStyle/>
            <a:p>
              <a:pPr algn="ctr" defTabSz="1219170">
                <a:defRPr/>
              </a:pPr>
              <a:endParaRPr lang="zh-CN" altLang="en-US" sz="2100" kern="0" dirty="0">
                <a:solidFill>
                  <a:srgbClr val="FDF9E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819416" y="3890076"/>
              <a:ext cx="7272808" cy="19968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保留图片的格式和动画效果不变，请不要直接删除图片，只将图片替换就可以。  情况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：若是直接插入的图片：则右击图片→选择“更改图片”→在弹出的对话框窗口中重新选择你需要插入的图片即可。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情况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：图形中的图片（多因排版的需要，将图片填充在图形中）：选中图片→在窗口上方功能区位置单击→“绘图工具”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/“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格式”→单击“形状填充”展开下拉菜单→选择“图片”→字弹出的“插入图片”的对话框窗口中选择需要的图片即可。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3" t="9293" r="18706" b="23931"/>
          <a:stretch/>
        </p:blipFill>
        <p:spPr>
          <a:xfrm>
            <a:off x="10542962" y="5466315"/>
            <a:ext cx="1198286" cy="121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4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6" grpId="0" animBg="1"/>
      <p:bldP spid="13" grpId="0" animBg="1"/>
      <p:bldP spid="14" grpId="0" animBg="1"/>
      <p:bldP spid="21" grpId="0" animBg="1"/>
      <p:bldP spid="22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07754" y="23720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添加本张幻灯片标题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99875" y="1677265"/>
            <a:ext cx="1808162" cy="3844925"/>
            <a:chOff x="1673399" y="1978088"/>
            <a:chExt cx="1808162" cy="3844925"/>
          </a:xfrm>
        </p:grpSpPr>
        <p:sp>
          <p:nvSpPr>
            <p:cNvPr id="4" name="MH_Other_1"/>
            <p:cNvSpPr/>
            <p:nvPr>
              <p:custDataLst>
                <p:tags r:id="rId9"/>
              </p:custDataLst>
            </p:nvPr>
          </p:nvSpPr>
          <p:spPr>
            <a:xfrm>
              <a:off x="2511599" y="3397313"/>
              <a:ext cx="166687" cy="2425700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MH_SubTitle_1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1673399" y="1978088"/>
              <a:ext cx="1808162" cy="1460500"/>
            </a:xfrm>
            <a:custGeom>
              <a:avLst/>
              <a:gdLst>
                <a:gd name="T0" fmla="*/ 2147483646 w 310"/>
                <a:gd name="T1" fmla="*/ 0 h 250"/>
                <a:gd name="T2" fmla="*/ 2147483646 w 310"/>
                <a:gd name="T3" fmla="*/ 2147483646 h 250"/>
                <a:gd name="T4" fmla="*/ 2147483646 w 310"/>
                <a:gd name="T5" fmla="*/ 2147483646 h 250"/>
                <a:gd name="T6" fmla="*/ 2147483646 w 310"/>
                <a:gd name="T7" fmla="*/ 2147483646 h 250"/>
                <a:gd name="T8" fmla="*/ 2147483646 w 310"/>
                <a:gd name="T9" fmla="*/ 2147483646 h 250"/>
                <a:gd name="T10" fmla="*/ 2147483646 w 310"/>
                <a:gd name="T11" fmla="*/ 2147483646 h 250"/>
                <a:gd name="T12" fmla="*/ 2147483646 w 310"/>
                <a:gd name="T13" fmla="*/ 2147483646 h 250"/>
                <a:gd name="T14" fmla="*/ 2147483646 w 310"/>
                <a:gd name="T15" fmla="*/ 2147483646 h 250"/>
                <a:gd name="T16" fmla="*/ 2147483646 w 310"/>
                <a:gd name="T17" fmla="*/ 2147483646 h 250"/>
                <a:gd name="T18" fmla="*/ 2147483646 w 310"/>
                <a:gd name="T19" fmla="*/ 2147483646 h 250"/>
                <a:gd name="T20" fmla="*/ 2147483646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400" dirty="0" smtClean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2400" dirty="0" smtClea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16099" y="2058265"/>
            <a:ext cx="1695450" cy="3233738"/>
            <a:chOff x="3618086" y="2343213"/>
            <a:chExt cx="1695450" cy="3233738"/>
          </a:xfrm>
        </p:grpSpPr>
        <p:sp>
          <p:nvSpPr>
            <p:cNvPr id="7" name="MH_Other_3"/>
            <p:cNvSpPr/>
            <p:nvPr>
              <p:custDataLst>
                <p:tags r:id="rId7"/>
              </p:custDataLst>
            </p:nvPr>
          </p:nvSpPr>
          <p:spPr>
            <a:xfrm>
              <a:off x="4283249" y="3602101"/>
              <a:ext cx="222250" cy="1974850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MH_SubTitle_3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3618086" y="2343213"/>
              <a:ext cx="1695450" cy="1373188"/>
            </a:xfrm>
            <a:custGeom>
              <a:avLst/>
              <a:gdLst>
                <a:gd name="T0" fmla="*/ 2147483646 w 250"/>
                <a:gd name="T1" fmla="*/ 0 h 202"/>
                <a:gd name="T2" fmla="*/ 2147483646 w 250"/>
                <a:gd name="T3" fmla="*/ 2147483646 h 202"/>
                <a:gd name="T4" fmla="*/ 2147483646 w 250"/>
                <a:gd name="T5" fmla="*/ 2147483646 h 202"/>
                <a:gd name="T6" fmla="*/ 2147483646 w 250"/>
                <a:gd name="T7" fmla="*/ 2147483646 h 202"/>
                <a:gd name="T8" fmla="*/ 2147483646 w 250"/>
                <a:gd name="T9" fmla="*/ 2147483646 h 202"/>
                <a:gd name="T10" fmla="*/ 2147483646 w 250"/>
                <a:gd name="T11" fmla="*/ 2147483646 h 202"/>
                <a:gd name="T12" fmla="*/ 2147483646 w 250"/>
                <a:gd name="T13" fmla="*/ 2147483646 h 202"/>
                <a:gd name="T14" fmla="*/ 2147483646 w 250"/>
                <a:gd name="T15" fmla="*/ 2147483646 h 202"/>
                <a:gd name="T16" fmla="*/ 2147483646 w 250"/>
                <a:gd name="T17" fmla="*/ 2147483646 h 202"/>
                <a:gd name="T18" fmla="*/ 2147483646 w 250"/>
                <a:gd name="T19" fmla="*/ 2147483646 h 202"/>
                <a:gd name="T20" fmla="*/ 2147483646 w 250"/>
                <a:gd name="T21" fmla="*/ 2147483646 h 202"/>
                <a:gd name="T22" fmla="*/ 2147483646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200" dirty="0" smtClean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2200" dirty="0" smtClea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13505" y="3056803"/>
            <a:ext cx="1389063" cy="2635250"/>
            <a:chOff x="2770361" y="3341751"/>
            <a:chExt cx="1389063" cy="2635250"/>
          </a:xfrm>
        </p:grpSpPr>
        <p:sp>
          <p:nvSpPr>
            <p:cNvPr id="10" name="MH_Other_2"/>
            <p:cNvSpPr/>
            <p:nvPr>
              <p:custDataLst>
                <p:tags r:id="rId3"/>
              </p:custDataLst>
            </p:nvPr>
          </p:nvSpPr>
          <p:spPr>
            <a:xfrm>
              <a:off x="3418061" y="4368863"/>
              <a:ext cx="177800" cy="1608138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MH_Other_4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2770361" y="4078351"/>
              <a:ext cx="4763" cy="12700"/>
            </a:xfrm>
            <a:custGeom>
              <a:avLst/>
              <a:gdLst>
                <a:gd name="T0" fmla="*/ 2147483646 w 1"/>
                <a:gd name="T1" fmla="*/ 0 h 2"/>
                <a:gd name="T2" fmla="*/ 0 w 1"/>
                <a:gd name="T3" fmla="*/ 2147483646 h 2"/>
                <a:gd name="T4" fmla="*/ 2147483646 w 1"/>
                <a:gd name="T5" fmla="*/ 0 h 2"/>
                <a:gd name="T6" fmla="*/ 2147483646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EE1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MH_SubTitle_2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817986" y="3341751"/>
              <a:ext cx="1341438" cy="1085850"/>
            </a:xfrm>
            <a:custGeom>
              <a:avLst/>
              <a:gdLst>
                <a:gd name="T0" fmla="*/ 2147483646 w 230"/>
                <a:gd name="T1" fmla="*/ 0 h 186"/>
                <a:gd name="T2" fmla="*/ 2147483646 w 230"/>
                <a:gd name="T3" fmla="*/ 2147483646 h 186"/>
                <a:gd name="T4" fmla="*/ 2147483646 w 230"/>
                <a:gd name="T5" fmla="*/ 2147483646 h 186"/>
                <a:gd name="T6" fmla="*/ 2147483646 w 230"/>
                <a:gd name="T7" fmla="*/ 2147483646 h 186"/>
                <a:gd name="T8" fmla="*/ 2147483646 w 230"/>
                <a:gd name="T9" fmla="*/ 2147483646 h 186"/>
                <a:gd name="T10" fmla="*/ 2147483646 w 230"/>
                <a:gd name="T11" fmla="*/ 2147483646 h 186"/>
                <a:gd name="T12" fmla="*/ 2147483646 w 230"/>
                <a:gd name="T13" fmla="*/ 2147483646 h 186"/>
                <a:gd name="T14" fmla="*/ 2147483646 w 230"/>
                <a:gd name="T15" fmla="*/ 2147483646 h 186"/>
                <a:gd name="T16" fmla="*/ 2147483646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dirty="0" smtClean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dirty="0" smtClea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MH_Other_5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3481561" y="494195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  <a:cxn ang="T3">
                  <a:pos x="0" y="0"/>
                </a:cxn>
                <a:cxn ang="T4">
                  <a:pos x="0" y="0"/>
                </a:cxn>
                <a:cxn ang="T5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96219" y="3456853"/>
            <a:ext cx="1187450" cy="2081212"/>
            <a:chOff x="4608686" y="3741801"/>
            <a:chExt cx="1187450" cy="2081212"/>
          </a:xfrm>
        </p:grpSpPr>
        <p:sp>
          <p:nvSpPr>
            <p:cNvPr id="15" name="MH_Other_6"/>
            <p:cNvSpPr/>
            <p:nvPr>
              <p:custDataLst>
                <p:tags r:id="rId1"/>
              </p:custDataLst>
            </p:nvPr>
          </p:nvSpPr>
          <p:spPr>
            <a:xfrm>
              <a:off x="5040486" y="4645088"/>
              <a:ext cx="207963" cy="1177925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" fmla="*/ 73609 w 118265"/>
                <a:gd name="connsiteY0" fmla="*/ 0 h 696489"/>
                <a:gd name="connsiteX1" fmla="*/ 117507 w 118265"/>
                <a:gd name="connsiteY1" fmla="*/ 140864 h 696489"/>
                <a:gd name="connsiteX2" fmla="*/ 38132 w 118265"/>
                <a:gd name="connsiteY2" fmla="*/ 293264 h 696489"/>
                <a:gd name="connsiteX3" fmla="*/ 32 w 118265"/>
                <a:gd name="connsiteY3" fmla="*/ 429789 h 696489"/>
                <a:gd name="connsiteX4" fmla="*/ 31782 w 118265"/>
                <a:gd name="connsiteY4" fmla="*/ 594889 h 696489"/>
                <a:gd name="connsiteX5" fmla="*/ 47657 w 118265"/>
                <a:gd name="connsiteY5" fmla="*/ 696489 h 6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" name="MH_SubTitle_4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4608686" y="3741801"/>
              <a:ext cx="1187450" cy="962025"/>
            </a:xfrm>
            <a:custGeom>
              <a:avLst/>
              <a:gdLst>
                <a:gd name="T0" fmla="*/ 2147483646 w 131"/>
                <a:gd name="T1" fmla="*/ 0 h 106"/>
                <a:gd name="T2" fmla="*/ 2147483646 w 131"/>
                <a:gd name="T3" fmla="*/ 2147483646 h 106"/>
                <a:gd name="T4" fmla="*/ 2147483646 w 131"/>
                <a:gd name="T5" fmla="*/ 2147483646 h 106"/>
                <a:gd name="T6" fmla="*/ 2147483646 w 131"/>
                <a:gd name="T7" fmla="*/ 2147483646 h 106"/>
                <a:gd name="T8" fmla="*/ 2147483646 w 131"/>
                <a:gd name="T9" fmla="*/ 2147483646 h 106"/>
                <a:gd name="T10" fmla="*/ 2147483646 w 131"/>
                <a:gd name="T11" fmla="*/ 2147483646 h 106"/>
                <a:gd name="T12" fmla="*/ 2147483646 w 131"/>
                <a:gd name="T13" fmla="*/ 2147483646 h 106"/>
                <a:gd name="T14" fmla="*/ 214748364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dirty="0" smtClean="0">
                  <a:solidFill>
                    <a:srgbClr val="FFFFFF"/>
                  </a:solidFill>
                  <a:latin typeface="+mn-lt"/>
                  <a:ea typeface="+mn-ea"/>
                </a:rPr>
                <a:t>关键文本</a:t>
              </a:r>
              <a:endParaRPr lang="en-US" altLang="zh-CN" sz="1600" dirty="0" smtClean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6311230" y="2406060"/>
            <a:ext cx="4978689" cy="300082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保留文字的格式和动画效果不变，请不要删除文本框，直接把文本框中的文字替换即可。</a:t>
            </a: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方法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：按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Backspace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依次删除掉框内文字，重新输入。</a:t>
            </a: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方法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：复制需要的文字→单击目标文本框→选中框内文字→右击→在右键菜单选择粘贴的方式：“只保留文本”。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07" b="28470"/>
          <a:stretch/>
        </p:blipFill>
        <p:spPr>
          <a:xfrm>
            <a:off x="1171057" y="4567890"/>
            <a:ext cx="4358095" cy="19403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76" y="1160479"/>
            <a:ext cx="1101505" cy="10335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组合 19"/>
          <p:cNvGrpSpPr/>
          <p:nvPr/>
        </p:nvGrpSpPr>
        <p:grpSpPr>
          <a:xfrm rot="2427509">
            <a:off x="10965181" y="5086050"/>
            <a:ext cx="538433" cy="528532"/>
            <a:chOff x="10646778" y="4753862"/>
            <a:chExt cx="751521" cy="737702"/>
          </a:xfrm>
        </p:grpSpPr>
        <p:sp>
          <p:nvSpPr>
            <p:cNvPr id="21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23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8AFA4C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76CE0C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26" name="直接连接符 25"/>
          <p:cNvCxnSpPr/>
          <p:nvPr/>
        </p:nvCxnSpPr>
        <p:spPr>
          <a:xfrm>
            <a:off x="7175326" y="2276872"/>
            <a:ext cx="408334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311230" y="5578250"/>
            <a:ext cx="4083342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44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5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25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2380" y="-214182"/>
            <a:ext cx="2591951" cy="24671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45849">
            <a:off x="19190" y="-345197"/>
            <a:ext cx="1758766" cy="15215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9" r="63387" b="43217"/>
          <a:stretch/>
        </p:blipFill>
        <p:spPr>
          <a:xfrm>
            <a:off x="1270670" y="297434"/>
            <a:ext cx="9053912" cy="5353711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 rot="920444">
            <a:off x="2349174" y="2625357"/>
            <a:ext cx="577446" cy="566828"/>
            <a:chOff x="10646778" y="4753862"/>
            <a:chExt cx="751521" cy="737702"/>
          </a:xfrm>
        </p:grpSpPr>
        <p:sp>
          <p:nvSpPr>
            <p:cNvPr id="14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16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64E4F2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00B0F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7" y="4100007"/>
            <a:ext cx="10369152" cy="22881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组合 22"/>
          <p:cNvGrpSpPr/>
          <p:nvPr/>
        </p:nvGrpSpPr>
        <p:grpSpPr>
          <a:xfrm>
            <a:off x="1" y="4531757"/>
            <a:ext cx="12191999" cy="2326243"/>
            <a:chOff x="1" y="4546271"/>
            <a:chExt cx="12191999" cy="2326243"/>
          </a:xfrm>
        </p:grpSpPr>
        <p:sp>
          <p:nvSpPr>
            <p:cNvPr id="24" name="任意多边形 23"/>
            <p:cNvSpPr/>
            <p:nvPr/>
          </p:nvSpPr>
          <p:spPr>
            <a:xfrm>
              <a:off x="1" y="4546271"/>
              <a:ext cx="12191999" cy="2311729"/>
            </a:xfrm>
            <a:custGeom>
              <a:avLst/>
              <a:gdLst>
                <a:gd name="connsiteX0" fmla="*/ 12191999 w 12191999"/>
                <a:gd name="connsiteY0" fmla="*/ 0 h 2311729"/>
                <a:gd name="connsiteX1" fmla="*/ 12191999 w 12191999"/>
                <a:gd name="connsiteY1" fmla="*/ 2311729 h 2311729"/>
                <a:gd name="connsiteX2" fmla="*/ 0 w 12191999"/>
                <a:gd name="connsiteY2" fmla="*/ 2311729 h 2311729"/>
                <a:gd name="connsiteX3" fmla="*/ 0 w 12191999"/>
                <a:gd name="connsiteY3" fmla="*/ 2020458 h 2311729"/>
                <a:gd name="connsiteX4" fmla="*/ 0 w 12191999"/>
                <a:gd name="connsiteY4" fmla="*/ 237172 h 2311729"/>
                <a:gd name="connsiteX5" fmla="*/ 63480 w 12191999"/>
                <a:gd name="connsiteY5" fmla="*/ 213939 h 2311729"/>
                <a:gd name="connsiteX6" fmla="*/ 348343 w 12191999"/>
                <a:gd name="connsiteY6" fmla="*/ 170871 h 2311729"/>
                <a:gd name="connsiteX7" fmla="*/ 1306287 w 12191999"/>
                <a:gd name="connsiteY7" fmla="*/ 1128815 h 2311729"/>
                <a:gd name="connsiteX8" fmla="*/ 1286825 w 12191999"/>
                <a:gd name="connsiteY8" fmla="*/ 1321874 h 2311729"/>
                <a:gd name="connsiteX9" fmla="*/ 1256605 w 12191999"/>
                <a:gd name="connsiteY9" fmla="*/ 1419229 h 2311729"/>
                <a:gd name="connsiteX10" fmla="*/ 1344679 w 12191999"/>
                <a:gd name="connsiteY10" fmla="*/ 1371424 h 2311729"/>
                <a:gd name="connsiteX11" fmla="*/ 1683656 w 12191999"/>
                <a:gd name="connsiteY11" fmla="*/ 1302987 h 2311729"/>
                <a:gd name="connsiteX12" fmla="*/ 2299446 w 12191999"/>
                <a:gd name="connsiteY12" fmla="*/ 1558056 h 2311729"/>
                <a:gd name="connsiteX13" fmla="*/ 2381189 w 12191999"/>
                <a:gd name="connsiteY13" fmla="*/ 1657129 h 2311729"/>
                <a:gd name="connsiteX14" fmla="*/ 2427737 w 12191999"/>
                <a:gd name="connsiteY14" fmla="*/ 1596410 h 2311729"/>
                <a:gd name="connsiteX15" fmla="*/ 3069771 w 12191999"/>
                <a:gd name="connsiteY15" fmla="*/ 1302987 h 2311729"/>
                <a:gd name="connsiteX16" fmla="*/ 3544503 w 12191999"/>
                <a:gd name="connsiteY16" fmla="*/ 1447998 h 2311729"/>
                <a:gd name="connsiteX17" fmla="*/ 3657745 w 12191999"/>
                <a:gd name="connsiteY17" fmla="*/ 1541431 h 2311729"/>
                <a:gd name="connsiteX18" fmla="*/ 3713651 w 12191999"/>
                <a:gd name="connsiteY18" fmla="*/ 1519404 h 2311729"/>
                <a:gd name="connsiteX19" fmla="*/ 3897086 w 12191999"/>
                <a:gd name="connsiteY19" fmla="*/ 1491671 h 2311729"/>
                <a:gd name="connsiteX20" fmla="*/ 4241977 w 12191999"/>
                <a:gd name="connsiteY20" fmla="*/ 1597020 h 2311729"/>
                <a:gd name="connsiteX21" fmla="*/ 4317999 w 12191999"/>
                <a:gd name="connsiteY21" fmla="*/ 1659743 h 2311729"/>
                <a:gd name="connsiteX22" fmla="*/ 4359994 w 12191999"/>
                <a:gd name="connsiteY22" fmla="*/ 1582372 h 2311729"/>
                <a:gd name="connsiteX23" fmla="*/ 5021945 w 12191999"/>
                <a:gd name="connsiteY23" fmla="*/ 1230415 h 2311729"/>
                <a:gd name="connsiteX24" fmla="*/ 5757498 w 12191999"/>
                <a:gd name="connsiteY24" fmla="*/ 1717972 h 2311729"/>
                <a:gd name="connsiteX25" fmla="*/ 5775109 w 12191999"/>
                <a:gd name="connsiteY25" fmla="*/ 1774705 h 2311729"/>
                <a:gd name="connsiteX26" fmla="*/ 5877396 w 12191999"/>
                <a:gd name="connsiteY26" fmla="*/ 1742952 h 2311729"/>
                <a:gd name="connsiteX27" fmla="*/ 5994403 w 12191999"/>
                <a:gd name="connsiteY27" fmla="*/ 1731157 h 2311729"/>
                <a:gd name="connsiteX28" fmla="*/ 6319003 w 12191999"/>
                <a:gd name="connsiteY28" fmla="*/ 1830310 h 2311729"/>
                <a:gd name="connsiteX29" fmla="*/ 6349718 w 12191999"/>
                <a:gd name="connsiteY29" fmla="*/ 1855653 h 2311729"/>
                <a:gd name="connsiteX30" fmla="*/ 6372196 w 12191999"/>
                <a:gd name="connsiteY30" fmla="*/ 1783240 h 2311729"/>
                <a:gd name="connsiteX31" fmla="*/ 7228113 w 12191999"/>
                <a:gd name="connsiteY31" fmla="*/ 1215901 h 2311729"/>
                <a:gd name="connsiteX32" fmla="*/ 7884955 w 12191999"/>
                <a:gd name="connsiteY32" fmla="*/ 1487974 h 2311729"/>
                <a:gd name="connsiteX33" fmla="*/ 7933395 w 12191999"/>
                <a:gd name="connsiteY33" fmla="*/ 1546684 h 2311729"/>
                <a:gd name="connsiteX34" fmla="*/ 8036368 w 12191999"/>
                <a:gd name="connsiteY34" fmla="*/ 1487498 h 2311729"/>
                <a:gd name="connsiteX35" fmla="*/ 8432799 w 12191999"/>
                <a:gd name="connsiteY35" fmla="*/ 1397328 h 2311729"/>
                <a:gd name="connsiteX36" fmla="*/ 9191035 w 12191999"/>
                <a:gd name="connsiteY36" fmla="*/ 1800479 h 2311729"/>
                <a:gd name="connsiteX37" fmla="*/ 9210518 w 12191999"/>
                <a:gd name="connsiteY37" fmla="*/ 1836373 h 2311729"/>
                <a:gd name="connsiteX38" fmla="*/ 9258709 w 12191999"/>
                <a:gd name="connsiteY38" fmla="*/ 1810216 h 2311729"/>
                <a:gd name="connsiteX39" fmla="*/ 9470570 w 12191999"/>
                <a:gd name="connsiteY39" fmla="*/ 1767443 h 2311729"/>
                <a:gd name="connsiteX40" fmla="*/ 9682431 w 12191999"/>
                <a:gd name="connsiteY40" fmla="*/ 1810216 h 2311729"/>
                <a:gd name="connsiteX41" fmla="*/ 9768141 w 12191999"/>
                <a:gd name="connsiteY41" fmla="*/ 1856738 h 2311729"/>
                <a:gd name="connsiteX42" fmla="*/ 9791010 w 12191999"/>
                <a:gd name="connsiteY42" fmla="*/ 1783067 h 2311729"/>
                <a:gd name="connsiteX43" fmla="*/ 10570028 w 12191999"/>
                <a:gd name="connsiteY43" fmla="*/ 1266699 h 2311729"/>
                <a:gd name="connsiteX44" fmla="*/ 10821441 w 12191999"/>
                <a:gd name="connsiteY44" fmla="*/ 1304709 h 2311729"/>
                <a:gd name="connsiteX45" fmla="*/ 10893902 w 12191999"/>
                <a:gd name="connsiteY45" fmla="*/ 1333259 h 2311729"/>
                <a:gd name="connsiteX46" fmla="*/ 10916253 w 12191999"/>
                <a:gd name="connsiteY46" fmla="*/ 1261255 h 2311729"/>
                <a:gd name="connsiteX47" fmla="*/ 11444514 w 12191999"/>
                <a:gd name="connsiteY47" fmla="*/ 911100 h 2311729"/>
                <a:gd name="connsiteX48" fmla="*/ 11446790 w 12191999"/>
                <a:gd name="connsiteY48" fmla="*/ 911330 h 2311729"/>
                <a:gd name="connsiteX49" fmla="*/ 11437256 w 12191999"/>
                <a:gd name="connsiteY49" fmla="*/ 816759 h 2311729"/>
                <a:gd name="connsiteX50" fmla="*/ 12173467 w 12191999"/>
                <a:gd name="connsiteY50" fmla="*/ 936 h 231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2191999" h="2311729">
                  <a:moveTo>
                    <a:pt x="12191999" y="0"/>
                  </a:moveTo>
                  <a:lnTo>
                    <a:pt x="12191999" y="2311729"/>
                  </a:lnTo>
                  <a:lnTo>
                    <a:pt x="0" y="2311729"/>
                  </a:lnTo>
                  <a:lnTo>
                    <a:pt x="0" y="2020458"/>
                  </a:lnTo>
                  <a:lnTo>
                    <a:pt x="0" y="237172"/>
                  </a:lnTo>
                  <a:lnTo>
                    <a:pt x="63480" y="213939"/>
                  </a:lnTo>
                  <a:cubicBezTo>
                    <a:pt x="153468" y="185949"/>
                    <a:pt x="249145" y="170871"/>
                    <a:pt x="348343" y="170871"/>
                  </a:cubicBezTo>
                  <a:cubicBezTo>
                    <a:pt x="877401" y="170871"/>
                    <a:pt x="1306287" y="599757"/>
                    <a:pt x="1306287" y="1128815"/>
                  </a:cubicBezTo>
                  <a:cubicBezTo>
                    <a:pt x="1306287" y="1194948"/>
                    <a:pt x="1299586" y="1259515"/>
                    <a:pt x="1286825" y="1321874"/>
                  </a:cubicBezTo>
                  <a:lnTo>
                    <a:pt x="1256605" y="1419229"/>
                  </a:lnTo>
                  <a:lnTo>
                    <a:pt x="1344679" y="1371424"/>
                  </a:lnTo>
                  <a:cubicBezTo>
                    <a:pt x="1448867" y="1327356"/>
                    <a:pt x="1563416" y="1302987"/>
                    <a:pt x="1683656" y="1302987"/>
                  </a:cubicBezTo>
                  <a:cubicBezTo>
                    <a:pt x="1924137" y="1302987"/>
                    <a:pt x="2141852" y="1400461"/>
                    <a:pt x="2299446" y="1558056"/>
                  </a:cubicBezTo>
                  <a:lnTo>
                    <a:pt x="2381189" y="1657129"/>
                  </a:lnTo>
                  <a:lnTo>
                    <a:pt x="2427737" y="1596410"/>
                  </a:lnTo>
                  <a:cubicBezTo>
                    <a:pt x="2583425" y="1416679"/>
                    <a:pt x="2813321" y="1302987"/>
                    <a:pt x="3069771" y="1302987"/>
                  </a:cubicBezTo>
                  <a:cubicBezTo>
                    <a:pt x="3245622" y="1302987"/>
                    <a:pt x="3408987" y="1356446"/>
                    <a:pt x="3544503" y="1447998"/>
                  </a:cubicBezTo>
                  <a:lnTo>
                    <a:pt x="3657745" y="1541431"/>
                  </a:lnTo>
                  <a:lnTo>
                    <a:pt x="3713651" y="1519404"/>
                  </a:lnTo>
                  <a:cubicBezTo>
                    <a:pt x="3771598" y="1501381"/>
                    <a:pt x="3833208" y="1491671"/>
                    <a:pt x="3897086" y="1491671"/>
                  </a:cubicBezTo>
                  <a:cubicBezTo>
                    <a:pt x="4024841" y="1491671"/>
                    <a:pt x="4143526" y="1530508"/>
                    <a:pt x="4241977" y="1597020"/>
                  </a:cubicBezTo>
                  <a:lnTo>
                    <a:pt x="4317999" y="1659743"/>
                  </a:lnTo>
                  <a:lnTo>
                    <a:pt x="4359994" y="1582372"/>
                  </a:lnTo>
                  <a:cubicBezTo>
                    <a:pt x="4503453" y="1370026"/>
                    <a:pt x="4746395" y="1230415"/>
                    <a:pt x="5021945" y="1230415"/>
                  </a:cubicBezTo>
                  <a:cubicBezTo>
                    <a:pt x="5352605" y="1230415"/>
                    <a:pt x="5636309" y="1431455"/>
                    <a:pt x="5757498" y="1717972"/>
                  </a:cubicBezTo>
                  <a:lnTo>
                    <a:pt x="5775109" y="1774705"/>
                  </a:lnTo>
                  <a:lnTo>
                    <a:pt x="5877396" y="1742952"/>
                  </a:lnTo>
                  <a:cubicBezTo>
                    <a:pt x="5915189" y="1735219"/>
                    <a:pt x="5954321" y="1731157"/>
                    <a:pt x="5994403" y="1731157"/>
                  </a:cubicBezTo>
                  <a:cubicBezTo>
                    <a:pt x="6114640" y="1731157"/>
                    <a:pt x="6226343" y="1767710"/>
                    <a:pt x="6319003" y="1830310"/>
                  </a:cubicBezTo>
                  <a:lnTo>
                    <a:pt x="6349718" y="1855653"/>
                  </a:lnTo>
                  <a:lnTo>
                    <a:pt x="6372196" y="1783240"/>
                  </a:lnTo>
                  <a:cubicBezTo>
                    <a:pt x="6513213" y="1449839"/>
                    <a:pt x="6843343" y="1215901"/>
                    <a:pt x="7228113" y="1215901"/>
                  </a:cubicBezTo>
                  <a:cubicBezTo>
                    <a:pt x="7484626" y="1215901"/>
                    <a:pt x="7716855" y="1319874"/>
                    <a:pt x="7884955" y="1487974"/>
                  </a:cubicBezTo>
                  <a:lnTo>
                    <a:pt x="7933395" y="1546684"/>
                  </a:lnTo>
                  <a:lnTo>
                    <a:pt x="8036368" y="1487498"/>
                  </a:lnTo>
                  <a:cubicBezTo>
                    <a:pt x="8156294" y="1429711"/>
                    <a:pt x="8290765" y="1397328"/>
                    <a:pt x="8432799" y="1397328"/>
                  </a:cubicBezTo>
                  <a:cubicBezTo>
                    <a:pt x="8748430" y="1397328"/>
                    <a:pt x="9026710" y="1557246"/>
                    <a:pt x="9191035" y="1800479"/>
                  </a:cubicBezTo>
                  <a:lnTo>
                    <a:pt x="9210518" y="1836373"/>
                  </a:lnTo>
                  <a:lnTo>
                    <a:pt x="9258709" y="1810216"/>
                  </a:lnTo>
                  <a:cubicBezTo>
                    <a:pt x="9323827" y="1782674"/>
                    <a:pt x="9395420" y="1767443"/>
                    <a:pt x="9470570" y="1767443"/>
                  </a:cubicBezTo>
                  <a:cubicBezTo>
                    <a:pt x="9545720" y="1767443"/>
                    <a:pt x="9617313" y="1782674"/>
                    <a:pt x="9682431" y="1810216"/>
                  </a:cubicBezTo>
                  <a:lnTo>
                    <a:pt x="9768141" y="1856738"/>
                  </a:lnTo>
                  <a:lnTo>
                    <a:pt x="9791010" y="1783067"/>
                  </a:lnTo>
                  <a:cubicBezTo>
                    <a:pt x="9919358" y="1479619"/>
                    <a:pt x="10219827" y="1266699"/>
                    <a:pt x="10570028" y="1266699"/>
                  </a:cubicBezTo>
                  <a:cubicBezTo>
                    <a:pt x="10657578" y="1266699"/>
                    <a:pt x="10742020" y="1280007"/>
                    <a:pt x="10821441" y="1304709"/>
                  </a:cubicBezTo>
                  <a:lnTo>
                    <a:pt x="10893902" y="1333259"/>
                  </a:lnTo>
                  <a:lnTo>
                    <a:pt x="10916253" y="1261255"/>
                  </a:lnTo>
                  <a:cubicBezTo>
                    <a:pt x="11003287" y="1055484"/>
                    <a:pt x="11207039" y="911100"/>
                    <a:pt x="11444514" y="911100"/>
                  </a:cubicBezTo>
                  <a:lnTo>
                    <a:pt x="11446790" y="911330"/>
                  </a:lnTo>
                  <a:lnTo>
                    <a:pt x="11437256" y="816759"/>
                  </a:lnTo>
                  <a:cubicBezTo>
                    <a:pt x="11437256" y="392161"/>
                    <a:pt x="11759948" y="42931"/>
                    <a:pt x="12173467" y="9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r="16200000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1" y="4560785"/>
              <a:ext cx="12191999" cy="2311729"/>
            </a:xfrm>
            <a:custGeom>
              <a:avLst/>
              <a:gdLst>
                <a:gd name="connsiteX0" fmla="*/ 12191999 w 12191999"/>
                <a:gd name="connsiteY0" fmla="*/ 0 h 2311729"/>
                <a:gd name="connsiteX1" fmla="*/ 12191999 w 12191999"/>
                <a:gd name="connsiteY1" fmla="*/ 2311729 h 2311729"/>
                <a:gd name="connsiteX2" fmla="*/ 0 w 12191999"/>
                <a:gd name="connsiteY2" fmla="*/ 2311729 h 2311729"/>
                <a:gd name="connsiteX3" fmla="*/ 0 w 12191999"/>
                <a:gd name="connsiteY3" fmla="*/ 2020458 h 2311729"/>
                <a:gd name="connsiteX4" fmla="*/ 0 w 12191999"/>
                <a:gd name="connsiteY4" fmla="*/ 237172 h 2311729"/>
                <a:gd name="connsiteX5" fmla="*/ 63480 w 12191999"/>
                <a:gd name="connsiteY5" fmla="*/ 213939 h 2311729"/>
                <a:gd name="connsiteX6" fmla="*/ 348343 w 12191999"/>
                <a:gd name="connsiteY6" fmla="*/ 170871 h 2311729"/>
                <a:gd name="connsiteX7" fmla="*/ 1306287 w 12191999"/>
                <a:gd name="connsiteY7" fmla="*/ 1128815 h 2311729"/>
                <a:gd name="connsiteX8" fmla="*/ 1286825 w 12191999"/>
                <a:gd name="connsiteY8" fmla="*/ 1321874 h 2311729"/>
                <a:gd name="connsiteX9" fmla="*/ 1256605 w 12191999"/>
                <a:gd name="connsiteY9" fmla="*/ 1419229 h 2311729"/>
                <a:gd name="connsiteX10" fmla="*/ 1344679 w 12191999"/>
                <a:gd name="connsiteY10" fmla="*/ 1371424 h 2311729"/>
                <a:gd name="connsiteX11" fmla="*/ 1683656 w 12191999"/>
                <a:gd name="connsiteY11" fmla="*/ 1302987 h 2311729"/>
                <a:gd name="connsiteX12" fmla="*/ 2299446 w 12191999"/>
                <a:gd name="connsiteY12" fmla="*/ 1558056 h 2311729"/>
                <a:gd name="connsiteX13" fmla="*/ 2381189 w 12191999"/>
                <a:gd name="connsiteY13" fmla="*/ 1657129 h 2311729"/>
                <a:gd name="connsiteX14" fmla="*/ 2427737 w 12191999"/>
                <a:gd name="connsiteY14" fmla="*/ 1596410 h 2311729"/>
                <a:gd name="connsiteX15" fmla="*/ 3069771 w 12191999"/>
                <a:gd name="connsiteY15" fmla="*/ 1302987 h 2311729"/>
                <a:gd name="connsiteX16" fmla="*/ 3544503 w 12191999"/>
                <a:gd name="connsiteY16" fmla="*/ 1447998 h 2311729"/>
                <a:gd name="connsiteX17" fmla="*/ 3657745 w 12191999"/>
                <a:gd name="connsiteY17" fmla="*/ 1541431 h 2311729"/>
                <a:gd name="connsiteX18" fmla="*/ 3713651 w 12191999"/>
                <a:gd name="connsiteY18" fmla="*/ 1519404 h 2311729"/>
                <a:gd name="connsiteX19" fmla="*/ 3897086 w 12191999"/>
                <a:gd name="connsiteY19" fmla="*/ 1491671 h 2311729"/>
                <a:gd name="connsiteX20" fmla="*/ 4241977 w 12191999"/>
                <a:gd name="connsiteY20" fmla="*/ 1597020 h 2311729"/>
                <a:gd name="connsiteX21" fmla="*/ 4317999 w 12191999"/>
                <a:gd name="connsiteY21" fmla="*/ 1659743 h 2311729"/>
                <a:gd name="connsiteX22" fmla="*/ 4359994 w 12191999"/>
                <a:gd name="connsiteY22" fmla="*/ 1582372 h 2311729"/>
                <a:gd name="connsiteX23" fmla="*/ 5021945 w 12191999"/>
                <a:gd name="connsiteY23" fmla="*/ 1230415 h 2311729"/>
                <a:gd name="connsiteX24" fmla="*/ 5757498 w 12191999"/>
                <a:gd name="connsiteY24" fmla="*/ 1717972 h 2311729"/>
                <a:gd name="connsiteX25" fmla="*/ 5775109 w 12191999"/>
                <a:gd name="connsiteY25" fmla="*/ 1774705 h 2311729"/>
                <a:gd name="connsiteX26" fmla="*/ 5877396 w 12191999"/>
                <a:gd name="connsiteY26" fmla="*/ 1742952 h 2311729"/>
                <a:gd name="connsiteX27" fmla="*/ 5994403 w 12191999"/>
                <a:gd name="connsiteY27" fmla="*/ 1731157 h 2311729"/>
                <a:gd name="connsiteX28" fmla="*/ 6319003 w 12191999"/>
                <a:gd name="connsiteY28" fmla="*/ 1830310 h 2311729"/>
                <a:gd name="connsiteX29" fmla="*/ 6349718 w 12191999"/>
                <a:gd name="connsiteY29" fmla="*/ 1855653 h 2311729"/>
                <a:gd name="connsiteX30" fmla="*/ 6372196 w 12191999"/>
                <a:gd name="connsiteY30" fmla="*/ 1783240 h 2311729"/>
                <a:gd name="connsiteX31" fmla="*/ 7228113 w 12191999"/>
                <a:gd name="connsiteY31" fmla="*/ 1215901 h 2311729"/>
                <a:gd name="connsiteX32" fmla="*/ 7884955 w 12191999"/>
                <a:gd name="connsiteY32" fmla="*/ 1487974 h 2311729"/>
                <a:gd name="connsiteX33" fmla="*/ 7933395 w 12191999"/>
                <a:gd name="connsiteY33" fmla="*/ 1546684 h 2311729"/>
                <a:gd name="connsiteX34" fmla="*/ 8036368 w 12191999"/>
                <a:gd name="connsiteY34" fmla="*/ 1487498 h 2311729"/>
                <a:gd name="connsiteX35" fmla="*/ 8432799 w 12191999"/>
                <a:gd name="connsiteY35" fmla="*/ 1397328 h 2311729"/>
                <a:gd name="connsiteX36" fmla="*/ 9191035 w 12191999"/>
                <a:gd name="connsiteY36" fmla="*/ 1800479 h 2311729"/>
                <a:gd name="connsiteX37" fmla="*/ 9210518 w 12191999"/>
                <a:gd name="connsiteY37" fmla="*/ 1836373 h 2311729"/>
                <a:gd name="connsiteX38" fmla="*/ 9258709 w 12191999"/>
                <a:gd name="connsiteY38" fmla="*/ 1810216 h 2311729"/>
                <a:gd name="connsiteX39" fmla="*/ 9470570 w 12191999"/>
                <a:gd name="connsiteY39" fmla="*/ 1767443 h 2311729"/>
                <a:gd name="connsiteX40" fmla="*/ 9682431 w 12191999"/>
                <a:gd name="connsiteY40" fmla="*/ 1810216 h 2311729"/>
                <a:gd name="connsiteX41" fmla="*/ 9768141 w 12191999"/>
                <a:gd name="connsiteY41" fmla="*/ 1856738 h 2311729"/>
                <a:gd name="connsiteX42" fmla="*/ 9791010 w 12191999"/>
                <a:gd name="connsiteY42" fmla="*/ 1783067 h 2311729"/>
                <a:gd name="connsiteX43" fmla="*/ 10570028 w 12191999"/>
                <a:gd name="connsiteY43" fmla="*/ 1266699 h 2311729"/>
                <a:gd name="connsiteX44" fmla="*/ 10821441 w 12191999"/>
                <a:gd name="connsiteY44" fmla="*/ 1304709 h 2311729"/>
                <a:gd name="connsiteX45" fmla="*/ 10893902 w 12191999"/>
                <a:gd name="connsiteY45" fmla="*/ 1333259 h 2311729"/>
                <a:gd name="connsiteX46" fmla="*/ 10916253 w 12191999"/>
                <a:gd name="connsiteY46" fmla="*/ 1261255 h 2311729"/>
                <a:gd name="connsiteX47" fmla="*/ 11444514 w 12191999"/>
                <a:gd name="connsiteY47" fmla="*/ 911100 h 2311729"/>
                <a:gd name="connsiteX48" fmla="*/ 11446790 w 12191999"/>
                <a:gd name="connsiteY48" fmla="*/ 911330 h 2311729"/>
                <a:gd name="connsiteX49" fmla="*/ 11437256 w 12191999"/>
                <a:gd name="connsiteY49" fmla="*/ 816759 h 2311729"/>
                <a:gd name="connsiteX50" fmla="*/ 12173467 w 12191999"/>
                <a:gd name="connsiteY50" fmla="*/ 936 h 231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2191999" h="2311729">
                  <a:moveTo>
                    <a:pt x="12191999" y="0"/>
                  </a:moveTo>
                  <a:lnTo>
                    <a:pt x="12191999" y="2311729"/>
                  </a:lnTo>
                  <a:lnTo>
                    <a:pt x="0" y="2311729"/>
                  </a:lnTo>
                  <a:lnTo>
                    <a:pt x="0" y="2020458"/>
                  </a:lnTo>
                  <a:lnTo>
                    <a:pt x="0" y="237172"/>
                  </a:lnTo>
                  <a:lnTo>
                    <a:pt x="63480" y="213939"/>
                  </a:lnTo>
                  <a:cubicBezTo>
                    <a:pt x="153468" y="185949"/>
                    <a:pt x="249145" y="170871"/>
                    <a:pt x="348343" y="170871"/>
                  </a:cubicBezTo>
                  <a:cubicBezTo>
                    <a:pt x="877401" y="170871"/>
                    <a:pt x="1306287" y="599757"/>
                    <a:pt x="1306287" y="1128815"/>
                  </a:cubicBezTo>
                  <a:cubicBezTo>
                    <a:pt x="1306287" y="1194948"/>
                    <a:pt x="1299586" y="1259515"/>
                    <a:pt x="1286825" y="1321874"/>
                  </a:cubicBezTo>
                  <a:lnTo>
                    <a:pt x="1256605" y="1419229"/>
                  </a:lnTo>
                  <a:lnTo>
                    <a:pt x="1344679" y="1371424"/>
                  </a:lnTo>
                  <a:cubicBezTo>
                    <a:pt x="1448867" y="1327356"/>
                    <a:pt x="1563416" y="1302987"/>
                    <a:pt x="1683656" y="1302987"/>
                  </a:cubicBezTo>
                  <a:cubicBezTo>
                    <a:pt x="1924137" y="1302987"/>
                    <a:pt x="2141852" y="1400461"/>
                    <a:pt x="2299446" y="1558056"/>
                  </a:cubicBezTo>
                  <a:lnTo>
                    <a:pt x="2381189" y="1657129"/>
                  </a:lnTo>
                  <a:lnTo>
                    <a:pt x="2427737" y="1596410"/>
                  </a:lnTo>
                  <a:cubicBezTo>
                    <a:pt x="2583425" y="1416679"/>
                    <a:pt x="2813321" y="1302987"/>
                    <a:pt x="3069771" y="1302987"/>
                  </a:cubicBezTo>
                  <a:cubicBezTo>
                    <a:pt x="3245622" y="1302987"/>
                    <a:pt x="3408987" y="1356446"/>
                    <a:pt x="3544503" y="1447998"/>
                  </a:cubicBezTo>
                  <a:lnTo>
                    <a:pt x="3657745" y="1541431"/>
                  </a:lnTo>
                  <a:lnTo>
                    <a:pt x="3713651" y="1519404"/>
                  </a:lnTo>
                  <a:cubicBezTo>
                    <a:pt x="3771598" y="1501381"/>
                    <a:pt x="3833208" y="1491671"/>
                    <a:pt x="3897086" y="1491671"/>
                  </a:cubicBezTo>
                  <a:cubicBezTo>
                    <a:pt x="4024841" y="1491671"/>
                    <a:pt x="4143526" y="1530508"/>
                    <a:pt x="4241977" y="1597020"/>
                  </a:cubicBezTo>
                  <a:lnTo>
                    <a:pt x="4317999" y="1659743"/>
                  </a:lnTo>
                  <a:lnTo>
                    <a:pt x="4359994" y="1582372"/>
                  </a:lnTo>
                  <a:cubicBezTo>
                    <a:pt x="4503453" y="1370026"/>
                    <a:pt x="4746395" y="1230415"/>
                    <a:pt x="5021945" y="1230415"/>
                  </a:cubicBezTo>
                  <a:cubicBezTo>
                    <a:pt x="5352605" y="1230415"/>
                    <a:pt x="5636309" y="1431455"/>
                    <a:pt x="5757498" y="1717972"/>
                  </a:cubicBezTo>
                  <a:lnTo>
                    <a:pt x="5775109" y="1774705"/>
                  </a:lnTo>
                  <a:lnTo>
                    <a:pt x="5877396" y="1742952"/>
                  </a:lnTo>
                  <a:cubicBezTo>
                    <a:pt x="5915189" y="1735219"/>
                    <a:pt x="5954321" y="1731157"/>
                    <a:pt x="5994403" y="1731157"/>
                  </a:cubicBezTo>
                  <a:cubicBezTo>
                    <a:pt x="6114640" y="1731157"/>
                    <a:pt x="6226343" y="1767710"/>
                    <a:pt x="6319003" y="1830310"/>
                  </a:cubicBezTo>
                  <a:lnTo>
                    <a:pt x="6349718" y="1855653"/>
                  </a:lnTo>
                  <a:lnTo>
                    <a:pt x="6372196" y="1783240"/>
                  </a:lnTo>
                  <a:cubicBezTo>
                    <a:pt x="6513213" y="1449839"/>
                    <a:pt x="6843343" y="1215901"/>
                    <a:pt x="7228113" y="1215901"/>
                  </a:cubicBezTo>
                  <a:cubicBezTo>
                    <a:pt x="7484626" y="1215901"/>
                    <a:pt x="7716855" y="1319874"/>
                    <a:pt x="7884955" y="1487974"/>
                  </a:cubicBezTo>
                  <a:lnTo>
                    <a:pt x="7933395" y="1546684"/>
                  </a:lnTo>
                  <a:lnTo>
                    <a:pt x="8036368" y="1487498"/>
                  </a:lnTo>
                  <a:cubicBezTo>
                    <a:pt x="8156294" y="1429711"/>
                    <a:pt x="8290765" y="1397328"/>
                    <a:pt x="8432799" y="1397328"/>
                  </a:cubicBezTo>
                  <a:cubicBezTo>
                    <a:pt x="8748430" y="1397328"/>
                    <a:pt x="9026710" y="1557246"/>
                    <a:pt x="9191035" y="1800479"/>
                  </a:cubicBezTo>
                  <a:lnTo>
                    <a:pt x="9210518" y="1836373"/>
                  </a:lnTo>
                  <a:lnTo>
                    <a:pt x="9258709" y="1810216"/>
                  </a:lnTo>
                  <a:cubicBezTo>
                    <a:pt x="9323827" y="1782674"/>
                    <a:pt x="9395420" y="1767443"/>
                    <a:pt x="9470570" y="1767443"/>
                  </a:cubicBezTo>
                  <a:cubicBezTo>
                    <a:pt x="9545720" y="1767443"/>
                    <a:pt x="9617313" y="1782674"/>
                    <a:pt x="9682431" y="1810216"/>
                  </a:cubicBezTo>
                  <a:lnTo>
                    <a:pt x="9768141" y="1856738"/>
                  </a:lnTo>
                  <a:lnTo>
                    <a:pt x="9791010" y="1783067"/>
                  </a:lnTo>
                  <a:cubicBezTo>
                    <a:pt x="9919358" y="1479619"/>
                    <a:pt x="10219827" y="1266699"/>
                    <a:pt x="10570028" y="1266699"/>
                  </a:cubicBezTo>
                  <a:cubicBezTo>
                    <a:pt x="10657578" y="1266699"/>
                    <a:pt x="10742020" y="1280007"/>
                    <a:pt x="10821441" y="1304709"/>
                  </a:cubicBezTo>
                  <a:lnTo>
                    <a:pt x="10893902" y="1333259"/>
                  </a:lnTo>
                  <a:lnTo>
                    <a:pt x="10916253" y="1261255"/>
                  </a:lnTo>
                  <a:cubicBezTo>
                    <a:pt x="11003287" y="1055484"/>
                    <a:pt x="11207039" y="911100"/>
                    <a:pt x="11444514" y="911100"/>
                  </a:cubicBezTo>
                  <a:lnTo>
                    <a:pt x="11446790" y="911330"/>
                  </a:lnTo>
                  <a:lnTo>
                    <a:pt x="11437256" y="816759"/>
                  </a:lnTo>
                  <a:cubicBezTo>
                    <a:pt x="11437256" y="392161"/>
                    <a:pt x="11759948" y="42931"/>
                    <a:pt x="12173467" y="936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  <a:effectLst>
              <a:innerShdw blurRad="266700" dist="139700" dir="16200000">
                <a:srgbClr val="18ACCA">
                  <a:alpha val="3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Freeform 6"/>
          <p:cNvSpPr>
            <a:spLocks/>
          </p:cNvSpPr>
          <p:nvPr/>
        </p:nvSpPr>
        <p:spPr bwMode="auto">
          <a:xfrm>
            <a:off x="9247058" y="1196751"/>
            <a:ext cx="2536780" cy="939409"/>
          </a:xfrm>
          <a:custGeom>
            <a:avLst/>
            <a:gdLst>
              <a:gd name="T0" fmla="*/ 159 w 818"/>
              <a:gd name="T1" fmla="*/ 145 h 303"/>
              <a:gd name="T2" fmla="*/ 184 w 818"/>
              <a:gd name="T3" fmla="*/ 127 h 303"/>
              <a:gd name="T4" fmla="*/ 215 w 818"/>
              <a:gd name="T5" fmla="*/ 132 h 303"/>
              <a:gd name="T6" fmla="*/ 233 w 818"/>
              <a:gd name="T7" fmla="*/ 117 h 303"/>
              <a:gd name="T8" fmla="*/ 249 w 818"/>
              <a:gd name="T9" fmla="*/ 117 h 303"/>
              <a:gd name="T10" fmla="*/ 282 w 818"/>
              <a:gd name="T11" fmla="*/ 61 h 303"/>
              <a:gd name="T12" fmla="*/ 336 w 818"/>
              <a:gd name="T13" fmla="*/ 64 h 303"/>
              <a:gd name="T14" fmla="*/ 403 w 818"/>
              <a:gd name="T15" fmla="*/ 10 h 303"/>
              <a:gd name="T16" fmla="*/ 460 w 818"/>
              <a:gd name="T17" fmla="*/ 53 h 303"/>
              <a:gd name="T18" fmla="*/ 541 w 818"/>
              <a:gd name="T19" fmla="*/ 34 h 303"/>
              <a:gd name="T20" fmla="*/ 595 w 818"/>
              <a:gd name="T21" fmla="*/ 72 h 303"/>
              <a:gd name="T22" fmla="*/ 669 w 818"/>
              <a:gd name="T23" fmla="*/ 77 h 303"/>
              <a:gd name="T24" fmla="*/ 707 w 818"/>
              <a:gd name="T25" fmla="*/ 115 h 303"/>
              <a:gd name="T26" fmla="*/ 795 w 818"/>
              <a:gd name="T27" fmla="*/ 133 h 303"/>
              <a:gd name="T28" fmla="*/ 802 w 818"/>
              <a:gd name="T29" fmla="*/ 191 h 303"/>
              <a:gd name="T30" fmla="*/ 772 w 818"/>
              <a:gd name="T31" fmla="*/ 249 h 303"/>
              <a:gd name="T32" fmla="*/ 705 w 818"/>
              <a:gd name="T33" fmla="*/ 253 h 303"/>
              <a:gd name="T34" fmla="*/ 667 w 818"/>
              <a:gd name="T35" fmla="*/ 275 h 303"/>
              <a:gd name="T36" fmla="*/ 603 w 818"/>
              <a:gd name="T37" fmla="*/ 264 h 303"/>
              <a:gd name="T38" fmla="*/ 561 w 818"/>
              <a:gd name="T39" fmla="*/ 290 h 303"/>
              <a:gd name="T40" fmla="*/ 518 w 818"/>
              <a:gd name="T41" fmla="*/ 284 h 303"/>
              <a:gd name="T42" fmla="*/ 450 w 818"/>
              <a:gd name="T43" fmla="*/ 302 h 303"/>
              <a:gd name="T44" fmla="*/ 388 w 818"/>
              <a:gd name="T45" fmla="*/ 277 h 303"/>
              <a:gd name="T46" fmla="*/ 331 w 818"/>
              <a:gd name="T47" fmla="*/ 298 h 303"/>
              <a:gd name="T48" fmla="*/ 285 w 818"/>
              <a:gd name="T49" fmla="*/ 278 h 303"/>
              <a:gd name="T50" fmla="*/ 242 w 818"/>
              <a:gd name="T51" fmla="*/ 286 h 303"/>
              <a:gd name="T52" fmla="*/ 194 w 818"/>
              <a:gd name="T53" fmla="*/ 252 h 303"/>
              <a:gd name="T54" fmla="*/ 131 w 818"/>
              <a:gd name="T55" fmla="*/ 263 h 303"/>
              <a:gd name="T56" fmla="*/ 92 w 818"/>
              <a:gd name="T57" fmla="*/ 228 h 303"/>
              <a:gd name="T58" fmla="*/ 21 w 818"/>
              <a:gd name="T59" fmla="*/ 224 h 303"/>
              <a:gd name="T60" fmla="*/ 56 w 818"/>
              <a:gd name="T61" fmla="*/ 171 h 303"/>
              <a:gd name="T62" fmla="*/ 88 w 818"/>
              <a:gd name="T63" fmla="*/ 172 h 303"/>
              <a:gd name="T64" fmla="*/ 107 w 818"/>
              <a:gd name="T65" fmla="*/ 148 h 303"/>
              <a:gd name="T66" fmla="*/ 159 w 818"/>
              <a:gd name="T67" fmla="*/ 14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18" h="303">
                <a:moveTo>
                  <a:pt x="159" y="145"/>
                </a:moveTo>
                <a:cubicBezTo>
                  <a:pt x="159" y="145"/>
                  <a:pt x="166" y="131"/>
                  <a:pt x="184" y="127"/>
                </a:cubicBezTo>
                <a:cubicBezTo>
                  <a:pt x="200" y="123"/>
                  <a:pt x="215" y="132"/>
                  <a:pt x="215" y="132"/>
                </a:cubicBezTo>
                <a:cubicBezTo>
                  <a:pt x="215" y="132"/>
                  <a:pt x="225" y="120"/>
                  <a:pt x="233" y="117"/>
                </a:cubicBezTo>
                <a:cubicBezTo>
                  <a:pt x="240" y="115"/>
                  <a:pt x="249" y="117"/>
                  <a:pt x="249" y="117"/>
                </a:cubicBezTo>
                <a:cubicBezTo>
                  <a:pt x="249" y="117"/>
                  <a:pt x="246" y="71"/>
                  <a:pt x="282" y="61"/>
                </a:cubicBezTo>
                <a:cubicBezTo>
                  <a:pt x="315" y="51"/>
                  <a:pt x="336" y="64"/>
                  <a:pt x="336" y="64"/>
                </a:cubicBezTo>
                <a:cubicBezTo>
                  <a:pt x="336" y="64"/>
                  <a:pt x="353" y="0"/>
                  <a:pt x="403" y="10"/>
                </a:cubicBezTo>
                <a:cubicBezTo>
                  <a:pt x="453" y="20"/>
                  <a:pt x="460" y="53"/>
                  <a:pt x="460" y="53"/>
                </a:cubicBezTo>
                <a:cubicBezTo>
                  <a:pt x="460" y="53"/>
                  <a:pt x="495" y="21"/>
                  <a:pt x="541" y="34"/>
                </a:cubicBezTo>
                <a:cubicBezTo>
                  <a:pt x="577" y="45"/>
                  <a:pt x="595" y="72"/>
                  <a:pt x="595" y="72"/>
                </a:cubicBezTo>
                <a:cubicBezTo>
                  <a:pt x="595" y="72"/>
                  <a:pt x="640" y="61"/>
                  <a:pt x="669" y="77"/>
                </a:cubicBezTo>
                <a:cubicBezTo>
                  <a:pt x="698" y="92"/>
                  <a:pt x="707" y="115"/>
                  <a:pt x="707" y="115"/>
                </a:cubicBezTo>
                <a:cubicBezTo>
                  <a:pt x="707" y="115"/>
                  <a:pt x="773" y="95"/>
                  <a:pt x="795" y="133"/>
                </a:cubicBezTo>
                <a:cubicBezTo>
                  <a:pt x="818" y="171"/>
                  <a:pt x="802" y="191"/>
                  <a:pt x="802" y="191"/>
                </a:cubicBezTo>
                <a:cubicBezTo>
                  <a:pt x="802" y="191"/>
                  <a:pt x="808" y="237"/>
                  <a:pt x="772" y="249"/>
                </a:cubicBezTo>
                <a:cubicBezTo>
                  <a:pt x="728" y="264"/>
                  <a:pt x="705" y="253"/>
                  <a:pt x="705" y="253"/>
                </a:cubicBezTo>
                <a:cubicBezTo>
                  <a:pt x="705" y="253"/>
                  <a:pt x="703" y="267"/>
                  <a:pt x="667" y="275"/>
                </a:cubicBezTo>
                <a:cubicBezTo>
                  <a:pt x="631" y="283"/>
                  <a:pt x="603" y="264"/>
                  <a:pt x="603" y="264"/>
                </a:cubicBezTo>
                <a:cubicBezTo>
                  <a:pt x="603" y="264"/>
                  <a:pt x="596" y="290"/>
                  <a:pt x="561" y="290"/>
                </a:cubicBezTo>
                <a:cubicBezTo>
                  <a:pt x="526" y="290"/>
                  <a:pt x="518" y="284"/>
                  <a:pt x="518" y="284"/>
                </a:cubicBezTo>
                <a:cubicBezTo>
                  <a:pt x="518" y="284"/>
                  <a:pt x="485" y="303"/>
                  <a:pt x="450" y="302"/>
                </a:cubicBezTo>
                <a:cubicBezTo>
                  <a:pt x="418" y="301"/>
                  <a:pt x="388" y="277"/>
                  <a:pt x="388" y="277"/>
                </a:cubicBezTo>
                <a:cubicBezTo>
                  <a:pt x="388" y="277"/>
                  <a:pt x="369" y="300"/>
                  <a:pt x="331" y="298"/>
                </a:cubicBezTo>
                <a:cubicBezTo>
                  <a:pt x="291" y="296"/>
                  <a:pt x="293" y="280"/>
                  <a:pt x="285" y="278"/>
                </a:cubicBezTo>
                <a:cubicBezTo>
                  <a:pt x="278" y="277"/>
                  <a:pt x="260" y="290"/>
                  <a:pt x="242" y="286"/>
                </a:cubicBezTo>
                <a:cubicBezTo>
                  <a:pt x="220" y="282"/>
                  <a:pt x="194" y="252"/>
                  <a:pt x="194" y="252"/>
                </a:cubicBezTo>
                <a:cubicBezTo>
                  <a:pt x="194" y="252"/>
                  <a:pt x="154" y="270"/>
                  <a:pt x="131" y="263"/>
                </a:cubicBezTo>
                <a:cubicBezTo>
                  <a:pt x="108" y="256"/>
                  <a:pt x="92" y="228"/>
                  <a:pt x="92" y="228"/>
                </a:cubicBezTo>
                <a:cubicBezTo>
                  <a:pt x="80" y="238"/>
                  <a:pt x="42" y="233"/>
                  <a:pt x="21" y="224"/>
                </a:cubicBezTo>
                <a:cubicBezTo>
                  <a:pt x="0" y="215"/>
                  <a:pt x="16" y="172"/>
                  <a:pt x="56" y="171"/>
                </a:cubicBezTo>
                <a:cubicBezTo>
                  <a:pt x="71" y="170"/>
                  <a:pt x="88" y="172"/>
                  <a:pt x="88" y="172"/>
                </a:cubicBezTo>
                <a:cubicBezTo>
                  <a:pt x="88" y="172"/>
                  <a:pt x="101" y="155"/>
                  <a:pt x="107" y="148"/>
                </a:cubicBezTo>
                <a:cubicBezTo>
                  <a:pt x="118" y="138"/>
                  <a:pt x="140" y="136"/>
                  <a:pt x="159" y="145"/>
                </a:cubicBezTo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2" y="3975817"/>
            <a:ext cx="2052005" cy="253650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517"/>
          <a:stretch/>
        </p:blipFill>
        <p:spPr>
          <a:xfrm>
            <a:off x="27054" y="978019"/>
            <a:ext cx="2842187" cy="1828588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2224307">
            <a:off x="9224962" y="768313"/>
            <a:ext cx="639755" cy="627991"/>
            <a:chOff x="10646778" y="4753862"/>
            <a:chExt cx="751521" cy="737702"/>
          </a:xfrm>
        </p:grpSpPr>
        <p:sp>
          <p:nvSpPr>
            <p:cNvPr id="30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32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FF00"/>
              </a:solidFill>
              <a:ln w="15875">
                <a:solidFill>
                  <a:srgbClr val="FFFF00"/>
                </a:solidFill>
              </a:ln>
              <a:effectLst>
                <a:innerShdw blurRad="292100">
                  <a:srgbClr val="FFC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 rot="2427509">
            <a:off x="6329817" y="383994"/>
            <a:ext cx="661032" cy="648877"/>
            <a:chOff x="10646778" y="4753862"/>
            <a:chExt cx="751521" cy="737702"/>
          </a:xfrm>
        </p:grpSpPr>
        <p:sp>
          <p:nvSpPr>
            <p:cNvPr id="36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38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8AFA4C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76CE0C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 rot="610562">
            <a:off x="9694230" y="4089853"/>
            <a:ext cx="477936" cy="469148"/>
            <a:chOff x="10646778" y="4753862"/>
            <a:chExt cx="751521" cy="737702"/>
          </a:xfrm>
        </p:grpSpPr>
        <p:sp>
          <p:nvSpPr>
            <p:cNvPr id="42" name="五角星 2"/>
            <p:cNvSpPr/>
            <p:nvPr/>
          </p:nvSpPr>
          <p:spPr>
            <a:xfrm rot="20227648" flipH="1">
              <a:off x="10648573" y="4753862"/>
              <a:ext cx="749726" cy="728735"/>
            </a:xfrm>
            <a:custGeom>
              <a:avLst/>
              <a:gdLst>
                <a:gd name="connsiteX0" fmla="*/ 1 w 914400"/>
                <a:gd name="connsiteY0" fmla="*/ 349269 h 914400"/>
                <a:gd name="connsiteX1" fmla="*/ 262140 w 914400"/>
                <a:gd name="connsiteY1" fmla="*/ 223173 h 914400"/>
                <a:gd name="connsiteX2" fmla="*/ 457200 w 914400"/>
                <a:gd name="connsiteY2" fmla="*/ 0 h 914400"/>
                <a:gd name="connsiteX3" fmla="*/ 652260 w 914400"/>
                <a:gd name="connsiteY3" fmla="*/ 223173 h 914400"/>
                <a:gd name="connsiteX4" fmla="*/ 914399 w 914400"/>
                <a:gd name="connsiteY4" fmla="*/ 349269 h 914400"/>
                <a:gd name="connsiteX5" fmla="*/ 772814 w 914400"/>
                <a:gd name="connsiteY5" fmla="*/ 613293 h 914400"/>
                <a:gd name="connsiteX6" fmla="*/ 739765 w 914400"/>
                <a:gd name="connsiteY6" fmla="*/ 914398 h 914400"/>
                <a:gd name="connsiteX7" fmla="*/ 457200 w 914400"/>
                <a:gd name="connsiteY7" fmla="*/ 854400 h 914400"/>
                <a:gd name="connsiteX8" fmla="*/ 174635 w 914400"/>
                <a:gd name="connsiteY8" fmla="*/ 914398 h 914400"/>
                <a:gd name="connsiteX9" fmla="*/ 141586 w 914400"/>
                <a:gd name="connsiteY9" fmla="*/ 613293 h 914400"/>
                <a:gd name="connsiteX10" fmla="*/ 1 w 914400"/>
                <a:gd name="connsiteY10" fmla="*/ 349269 h 914400"/>
                <a:gd name="connsiteX0" fmla="*/ 0 w 914398"/>
                <a:gd name="connsiteY0" fmla="*/ 349269 h 923906"/>
                <a:gd name="connsiteX1" fmla="*/ 262139 w 914398"/>
                <a:gd name="connsiteY1" fmla="*/ 223173 h 923906"/>
                <a:gd name="connsiteX2" fmla="*/ 457199 w 914398"/>
                <a:gd name="connsiteY2" fmla="*/ 0 h 923906"/>
                <a:gd name="connsiteX3" fmla="*/ 652259 w 914398"/>
                <a:gd name="connsiteY3" fmla="*/ 223173 h 923906"/>
                <a:gd name="connsiteX4" fmla="*/ 914398 w 914398"/>
                <a:gd name="connsiteY4" fmla="*/ 349269 h 923906"/>
                <a:gd name="connsiteX5" fmla="*/ 772813 w 914398"/>
                <a:gd name="connsiteY5" fmla="*/ 613293 h 923906"/>
                <a:gd name="connsiteX6" fmla="*/ 739764 w 914398"/>
                <a:gd name="connsiteY6" fmla="*/ 914398 h 923906"/>
                <a:gd name="connsiteX7" fmla="*/ 457199 w 914398"/>
                <a:gd name="connsiteY7" fmla="*/ 854400 h 923906"/>
                <a:gd name="connsiteX8" fmla="*/ 174634 w 914398"/>
                <a:gd name="connsiteY8" fmla="*/ 914398 h 923906"/>
                <a:gd name="connsiteX9" fmla="*/ 141585 w 914398"/>
                <a:gd name="connsiteY9" fmla="*/ 613293 h 923906"/>
                <a:gd name="connsiteX10" fmla="*/ 0 w 914398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0 w 916461"/>
                <a:gd name="connsiteY0" fmla="*/ 349269 h 923906"/>
                <a:gd name="connsiteX1" fmla="*/ 262139 w 916461"/>
                <a:gd name="connsiteY1" fmla="*/ 223173 h 923906"/>
                <a:gd name="connsiteX2" fmla="*/ 457199 w 916461"/>
                <a:gd name="connsiteY2" fmla="*/ 0 h 923906"/>
                <a:gd name="connsiteX3" fmla="*/ 652259 w 916461"/>
                <a:gd name="connsiteY3" fmla="*/ 223173 h 923906"/>
                <a:gd name="connsiteX4" fmla="*/ 914398 w 916461"/>
                <a:gd name="connsiteY4" fmla="*/ 349269 h 923906"/>
                <a:gd name="connsiteX5" fmla="*/ 772813 w 916461"/>
                <a:gd name="connsiteY5" fmla="*/ 613293 h 923906"/>
                <a:gd name="connsiteX6" fmla="*/ 739764 w 916461"/>
                <a:gd name="connsiteY6" fmla="*/ 914398 h 923906"/>
                <a:gd name="connsiteX7" fmla="*/ 457199 w 916461"/>
                <a:gd name="connsiteY7" fmla="*/ 854400 h 923906"/>
                <a:gd name="connsiteX8" fmla="*/ 174634 w 916461"/>
                <a:gd name="connsiteY8" fmla="*/ 914398 h 923906"/>
                <a:gd name="connsiteX9" fmla="*/ 141585 w 916461"/>
                <a:gd name="connsiteY9" fmla="*/ 613293 h 923906"/>
                <a:gd name="connsiteX10" fmla="*/ 0 w 916461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  <a:gd name="connsiteX0" fmla="*/ 2063 w 918524"/>
                <a:gd name="connsiteY0" fmla="*/ 349269 h 923906"/>
                <a:gd name="connsiteX1" fmla="*/ 264202 w 918524"/>
                <a:gd name="connsiteY1" fmla="*/ 223173 h 923906"/>
                <a:gd name="connsiteX2" fmla="*/ 459262 w 918524"/>
                <a:gd name="connsiteY2" fmla="*/ 0 h 923906"/>
                <a:gd name="connsiteX3" fmla="*/ 654322 w 918524"/>
                <a:gd name="connsiteY3" fmla="*/ 223173 h 923906"/>
                <a:gd name="connsiteX4" fmla="*/ 916461 w 918524"/>
                <a:gd name="connsiteY4" fmla="*/ 349269 h 923906"/>
                <a:gd name="connsiteX5" fmla="*/ 774876 w 918524"/>
                <a:gd name="connsiteY5" fmla="*/ 613293 h 923906"/>
                <a:gd name="connsiteX6" fmla="*/ 741827 w 918524"/>
                <a:gd name="connsiteY6" fmla="*/ 914398 h 923906"/>
                <a:gd name="connsiteX7" fmla="*/ 459262 w 918524"/>
                <a:gd name="connsiteY7" fmla="*/ 854400 h 923906"/>
                <a:gd name="connsiteX8" fmla="*/ 176697 w 918524"/>
                <a:gd name="connsiteY8" fmla="*/ 914398 h 923906"/>
                <a:gd name="connsiteX9" fmla="*/ 143648 w 918524"/>
                <a:gd name="connsiteY9" fmla="*/ 613293 h 923906"/>
                <a:gd name="connsiteX10" fmla="*/ 2063 w 918524"/>
                <a:gd name="connsiteY10" fmla="*/ 349269 h 92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18524" h="923906">
                  <a:moveTo>
                    <a:pt x="2063" y="349269"/>
                  </a:moveTo>
                  <a:cubicBezTo>
                    <a:pt x="22155" y="284249"/>
                    <a:pt x="188002" y="281384"/>
                    <a:pt x="264202" y="223173"/>
                  </a:cubicBezTo>
                  <a:cubicBezTo>
                    <a:pt x="340402" y="164962"/>
                    <a:pt x="394242" y="0"/>
                    <a:pt x="459262" y="0"/>
                  </a:cubicBezTo>
                  <a:cubicBezTo>
                    <a:pt x="524282" y="0"/>
                    <a:pt x="578122" y="164962"/>
                    <a:pt x="654322" y="223173"/>
                  </a:cubicBezTo>
                  <a:cubicBezTo>
                    <a:pt x="730522" y="281384"/>
                    <a:pt x="896369" y="284249"/>
                    <a:pt x="916461" y="349269"/>
                  </a:cubicBezTo>
                  <a:cubicBezTo>
                    <a:pt x="936553" y="414289"/>
                    <a:pt x="803982" y="519105"/>
                    <a:pt x="774876" y="613293"/>
                  </a:cubicBezTo>
                  <a:cubicBezTo>
                    <a:pt x="745770" y="707481"/>
                    <a:pt x="794429" y="874213"/>
                    <a:pt x="741827" y="914398"/>
                  </a:cubicBezTo>
                  <a:cubicBezTo>
                    <a:pt x="689225" y="954583"/>
                    <a:pt x="553450" y="854400"/>
                    <a:pt x="459262" y="854400"/>
                  </a:cubicBezTo>
                  <a:cubicBezTo>
                    <a:pt x="365074" y="874399"/>
                    <a:pt x="257367" y="928196"/>
                    <a:pt x="176697" y="914398"/>
                  </a:cubicBezTo>
                  <a:cubicBezTo>
                    <a:pt x="96027" y="900600"/>
                    <a:pt x="172754" y="707481"/>
                    <a:pt x="143648" y="613293"/>
                  </a:cubicBezTo>
                  <a:cubicBezTo>
                    <a:pt x="114542" y="519105"/>
                    <a:pt x="-18029" y="414289"/>
                    <a:pt x="2063" y="349269"/>
                  </a:cubicBezTo>
                  <a:close/>
                </a:path>
              </a:pathLst>
            </a:custGeom>
            <a:solidFill>
              <a:schemeClr val="bg1"/>
            </a:solidFill>
            <a:ln w="15875">
              <a:noFill/>
            </a:ln>
            <a:effectLst>
              <a:outerShdw blurRad="76200" dist="508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0646778" y="4762829"/>
              <a:ext cx="749726" cy="728735"/>
              <a:chOff x="11012539" y="4493889"/>
              <a:chExt cx="749726" cy="728735"/>
            </a:xfrm>
          </p:grpSpPr>
          <p:sp>
            <p:nvSpPr>
              <p:cNvPr id="44" name="五角星 2"/>
              <p:cNvSpPr/>
              <p:nvPr/>
            </p:nvSpPr>
            <p:spPr>
              <a:xfrm rot="20227648" flipH="1">
                <a:off x="11012539" y="4493889"/>
                <a:ext cx="749726" cy="728735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8524" h="923906">
                    <a:moveTo>
                      <a:pt x="2063" y="349269"/>
                    </a:moveTo>
                    <a:cubicBezTo>
                      <a:pt x="22155" y="284249"/>
                      <a:pt x="188002" y="281384"/>
                      <a:pt x="264202" y="223173"/>
                    </a:cubicBezTo>
                    <a:cubicBezTo>
                      <a:pt x="340402" y="164962"/>
                      <a:pt x="394242" y="0"/>
                      <a:pt x="459262" y="0"/>
                    </a:cubicBezTo>
                    <a:cubicBezTo>
                      <a:pt x="524282" y="0"/>
                      <a:pt x="578122" y="164962"/>
                      <a:pt x="654322" y="223173"/>
                    </a:cubicBezTo>
                    <a:cubicBezTo>
                      <a:pt x="730522" y="281384"/>
                      <a:pt x="896369" y="284249"/>
                      <a:pt x="916461" y="349269"/>
                    </a:cubicBezTo>
                    <a:cubicBezTo>
                      <a:pt x="936553" y="414289"/>
                      <a:pt x="803982" y="519105"/>
                      <a:pt x="774876" y="613293"/>
                    </a:cubicBezTo>
                    <a:cubicBezTo>
                      <a:pt x="745770" y="707481"/>
                      <a:pt x="794429" y="874213"/>
                      <a:pt x="741827" y="914398"/>
                    </a:cubicBezTo>
                    <a:cubicBezTo>
                      <a:pt x="689225" y="954583"/>
                      <a:pt x="553450" y="854400"/>
                      <a:pt x="459262" y="854400"/>
                    </a:cubicBezTo>
                    <a:cubicBezTo>
                      <a:pt x="365074" y="874399"/>
                      <a:pt x="257367" y="928196"/>
                      <a:pt x="176697" y="914398"/>
                    </a:cubicBezTo>
                    <a:cubicBezTo>
                      <a:pt x="96027" y="900600"/>
                      <a:pt x="172754" y="707481"/>
                      <a:pt x="143648" y="613293"/>
                    </a:cubicBezTo>
                    <a:cubicBezTo>
                      <a:pt x="114542" y="519105"/>
                      <a:pt x="-18029" y="414289"/>
                      <a:pt x="2063" y="349269"/>
                    </a:cubicBezTo>
                    <a:close/>
                  </a:path>
                </a:pathLst>
              </a:custGeom>
              <a:solidFill>
                <a:srgbClr val="FF8FA7"/>
              </a:solidFill>
              <a:ln w="15875">
                <a:solidFill>
                  <a:schemeClr val="bg1"/>
                </a:solidFill>
              </a:ln>
              <a:effectLst>
                <a:innerShdw blurRad="292100">
                  <a:srgbClr val="FF5B76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五角星 2"/>
              <p:cNvSpPr/>
              <p:nvPr/>
            </p:nvSpPr>
            <p:spPr>
              <a:xfrm rot="20424262">
                <a:off x="11046365" y="4655056"/>
                <a:ext cx="290576" cy="221980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7199" h="349269">
                    <a:moveTo>
                      <a:pt x="0" y="349269"/>
                    </a:moveTo>
                    <a:cubicBezTo>
                      <a:pt x="20092" y="284249"/>
                      <a:pt x="185939" y="281384"/>
                      <a:pt x="262139" y="223173"/>
                    </a:cubicBezTo>
                    <a:cubicBezTo>
                      <a:pt x="338339" y="164962"/>
                      <a:pt x="392179" y="0"/>
                      <a:pt x="457199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五角星 2"/>
              <p:cNvSpPr/>
              <p:nvPr/>
            </p:nvSpPr>
            <p:spPr>
              <a:xfrm rot="6997346">
                <a:off x="11587935" y="4901938"/>
                <a:ext cx="128719" cy="147271"/>
              </a:xfrm>
              <a:custGeom>
                <a:avLst/>
                <a:gdLst>
                  <a:gd name="connsiteX0" fmla="*/ 1 w 914400"/>
                  <a:gd name="connsiteY0" fmla="*/ 349269 h 914400"/>
                  <a:gd name="connsiteX1" fmla="*/ 262140 w 914400"/>
                  <a:gd name="connsiteY1" fmla="*/ 223173 h 914400"/>
                  <a:gd name="connsiteX2" fmla="*/ 457200 w 914400"/>
                  <a:gd name="connsiteY2" fmla="*/ 0 h 914400"/>
                  <a:gd name="connsiteX3" fmla="*/ 652260 w 914400"/>
                  <a:gd name="connsiteY3" fmla="*/ 223173 h 914400"/>
                  <a:gd name="connsiteX4" fmla="*/ 914399 w 914400"/>
                  <a:gd name="connsiteY4" fmla="*/ 349269 h 914400"/>
                  <a:gd name="connsiteX5" fmla="*/ 772814 w 914400"/>
                  <a:gd name="connsiteY5" fmla="*/ 613293 h 914400"/>
                  <a:gd name="connsiteX6" fmla="*/ 739765 w 914400"/>
                  <a:gd name="connsiteY6" fmla="*/ 914398 h 914400"/>
                  <a:gd name="connsiteX7" fmla="*/ 457200 w 914400"/>
                  <a:gd name="connsiteY7" fmla="*/ 854400 h 914400"/>
                  <a:gd name="connsiteX8" fmla="*/ 174635 w 914400"/>
                  <a:gd name="connsiteY8" fmla="*/ 914398 h 914400"/>
                  <a:gd name="connsiteX9" fmla="*/ 141586 w 914400"/>
                  <a:gd name="connsiteY9" fmla="*/ 613293 h 914400"/>
                  <a:gd name="connsiteX10" fmla="*/ 1 w 914400"/>
                  <a:gd name="connsiteY10" fmla="*/ 349269 h 914400"/>
                  <a:gd name="connsiteX0" fmla="*/ 0 w 914398"/>
                  <a:gd name="connsiteY0" fmla="*/ 349269 h 923906"/>
                  <a:gd name="connsiteX1" fmla="*/ 262139 w 914398"/>
                  <a:gd name="connsiteY1" fmla="*/ 223173 h 923906"/>
                  <a:gd name="connsiteX2" fmla="*/ 457199 w 914398"/>
                  <a:gd name="connsiteY2" fmla="*/ 0 h 923906"/>
                  <a:gd name="connsiteX3" fmla="*/ 652259 w 914398"/>
                  <a:gd name="connsiteY3" fmla="*/ 223173 h 923906"/>
                  <a:gd name="connsiteX4" fmla="*/ 914398 w 914398"/>
                  <a:gd name="connsiteY4" fmla="*/ 349269 h 923906"/>
                  <a:gd name="connsiteX5" fmla="*/ 772813 w 914398"/>
                  <a:gd name="connsiteY5" fmla="*/ 613293 h 923906"/>
                  <a:gd name="connsiteX6" fmla="*/ 739764 w 914398"/>
                  <a:gd name="connsiteY6" fmla="*/ 914398 h 923906"/>
                  <a:gd name="connsiteX7" fmla="*/ 457199 w 914398"/>
                  <a:gd name="connsiteY7" fmla="*/ 854400 h 923906"/>
                  <a:gd name="connsiteX8" fmla="*/ 174634 w 914398"/>
                  <a:gd name="connsiteY8" fmla="*/ 914398 h 923906"/>
                  <a:gd name="connsiteX9" fmla="*/ 141585 w 914398"/>
                  <a:gd name="connsiteY9" fmla="*/ 613293 h 923906"/>
                  <a:gd name="connsiteX10" fmla="*/ 0 w 914398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0 w 916461"/>
                  <a:gd name="connsiteY0" fmla="*/ 349269 h 923906"/>
                  <a:gd name="connsiteX1" fmla="*/ 262139 w 916461"/>
                  <a:gd name="connsiteY1" fmla="*/ 223173 h 923906"/>
                  <a:gd name="connsiteX2" fmla="*/ 457199 w 916461"/>
                  <a:gd name="connsiteY2" fmla="*/ 0 h 923906"/>
                  <a:gd name="connsiteX3" fmla="*/ 652259 w 916461"/>
                  <a:gd name="connsiteY3" fmla="*/ 223173 h 923906"/>
                  <a:gd name="connsiteX4" fmla="*/ 914398 w 916461"/>
                  <a:gd name="connsiteY4" fmla="*/ 349269 h 923906"/>
                  <a:gd name="connsiteX5" fmla="*/ 772813 w 916461"/>
                  <a:gd name="connsiteY5" fmla="*/ 613293 h 923906"/>
                  <a:gd name="connsiteX6" fmla="*/ 739764 w 916461"/>
                  <a:gd name="connsiteY6" fmla="*/ 914398 h 923906"/>
                  <a:gd name="connsiteX7" fmla="*/ 457199 w 916461"/>
                  <a:gd name="connsiteY7" fmla="*/ 854400 h 923906"/>
                  <a:gd name="connsiteX8" fmla="*/ 174634 w 916461"/>
                  <a:gd name="connsiteY8" fmla="*/ 914398 h 923906"/>
                  <a:gd name="connsiteX9" fmla="*/ 141585 w 916461"/>
                  <a:gd name="connsiteY9" fmla="*/ 613293 h 923906"/>
                  <a:gd name="connsiteX10" fmla="*/ 0 w 916461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2063 w 918524"/>
                  <a:gd name="connsiteY0" fmla="*/ 349269 h 923906"/>
                  <a:gd name="connsiteX1" fmla="*/ 264202 w 918524"/>
                  <a:gd name="connsiteY1" fmla="*/ 223173 h 923906"/>
                  <a:gd name="connsiteX2" fmla="*/ 459262 w 918524"/>
                  <a:gd name="connsiteY2" fmla="*/ 0 h 923906"/>
                  <a:gd name="connsiteX3" fmla="*/ 654322 w 918524"/>
                  <a:gd name="connsiteY3" fmla="*/ 223173 h 923906"/>
                  <a:gd name="connsiteX4" fmla="*/ 916461 w 918524"/>
                  <a:gd name="connsiteY4" fmla="*/ 349269 h 923906"/>
                  <a:gd name="connsiteX5" fmla="*/ 774876 w 918524"/>
                  <a:gd name="connsiteY5" fmla="*/ 613293 h 923906"/>
                  <a:gd name="connsiteX6" fmla="*/ 741827 w 918524"/>
                  <a:gd name="connsiteY6" fmla="*/ 914398 h 923906"/>
                  <a:gd name="connsiteX7" fmla="*/ 459262 w 918524"/>
                  <a:gd name="connsiteY7" fmla="*/ 854400 h 923906"/>
                  <a:gd name="connsiteX8" fmla="*/ 176697 w 918524"/>
                  <a:gd name="connsiteY8" fmla="*/ 914398 h 923906"/>
                  <a:gd name="connsiteX9" fmla="*/ 143648 w 918524"/>
                  <a:gd name="connsiteY9" fmla="*/ 613293 h 923906"/>
                  <a:gd name="connsiteX10" fmla="*/ 2063 w 918524"/>
                  <a:gd name="connsiteY10" fmla="*/ 349269 h 923906"/>
                  <a:gd name="connsiteX0" fmla="*/ 654322 w 918524"/>
                  <a:gd name="connsiteY0" fmla="*/ 223173 h 923906"/>
                  <a:gd name="connsiteX1" fmla="*/ 916461 w 918524"/>
                  <a:gd name="connsiteY1" fmla="*/ 349269 h 923906"/>
                  <a:gd name="connsiteX2" fmla="*/ 774876 w 918524"/>
                  <a:gd name="connsiteY2" fmla="*/ 613293 h 923906"/>
                  <a:gd name="connsiteX3" fmla="*/ 741827 w 918524"/>
                  <a:gd name="connsiteY3" fmla="*/ 914398 h 923906"/>
                  <a:gd name="connsiteX4" fmla="*/ 459262 w 918524"/>
                  <a:gd name="connsiteY4" fmla="*/ 854400 h 923906"/>
                  <a:gd name="connsiteX5" fmla="*/ 176697 w 918524"/>
                  <a:gd name="connsiteY5" fmla="*/ 914398 h 923906"/>
                  <a:gd name="connsiteX6" fmla="*/ 143648 w 918524"/>
                  <a:gd name="connsiteY6" fmla="*/ 613293 h 923906"/>
                  <a:gd name="connsiteX7" fmla="*/ 2063 w 918524"/>
                  <a:gd name="connsiteY7" fmla="*/ 349269 h 923906"/>
                  <a:gd name="connsiteX8" fmla="*/ 264202 w 918524"/>
                  <a:gd name="connsiteY8" fmla="*/ 223173 h 923906"/>
                  <a:gd name="connsiteX9" fmla="*/ 459262 w 918524"/>
                  <a:gd name="connsiteY9" fmla="*/ 0 h 923906"/>
                  <a:gd name="connsiteX10" fmla="*/ 715845 w 918524"/>
                  <a:gd name="connsiteY10" fmla="*/ 284696 h 923906"/>
                  <a:gd name="connsiteX0" fmla="*/ 916461 w 918524"/>
                  <a:gd name="connsiteY0" fmla="*/ 349269 h 923906"/>
                  <a:gd name="connsiteX1" fmla="*/ 774876 w 918524"/>
                  <a:gd name="connsiteY1" fmla="*/ 613293 h 923906"/>
                  <a:gd name="connsiteX2" fmla="*/ 741827 w 918524"/>
                  <a:gd name="connsiteY2" fmla="*/ 914398 h 923906"/>
                  <a:gd name="connsiteX3" fmla="*/ 459262 w 918524"/>
                  <a:gd name="connsiteY3" fmla="*/ 854400 h 923906"/>
                  <a:gd name="connsiteX4" fmla="*/ 176697 w 918524"/>
                  <a:gd name="connsiteY4" fmla="*/ 914398 h 923906"/>
                  <a:gd name="connsiteX5" fmla="*/ 143648 w 918524"/>
                  <a:gd name="connsiteY5" fmla="*/ 613293 h 923906"/>
                  <a:gd name="connsiteX6" fmla="*/ 2063 w 918524"/>
                  <a:gd name="connsiteY6" fmla="*/ 349269 h 923906"/>
                  <a:gd name="connsiteX7" fmla="*/ 264202 w 918524"/>
                  <a:gd name="connsiteY7" fmla="*/ 223173 h 923906"/>
                  <a:gd name="connsiteX8" fmla="*/ 459262 w 918524"/>
                  <a:gd name="connsiteY8" fmla="*/ 0 h 923906"/>
                  <a:gd name="connsiteX9" fmla="*/ 715845 w 918524"/>
                  <a:gd name="connsiteY9" fmla="*/ 284696 h 923906"/>
                  <a:gd name="connsiteX0" fmla="*/ 774876 w 774876"/>
                  <a:gd name="connsiteY0" fmla="*/ 613293 h 923906"/>
                  <a:gd name="connsiteX1" fmla="*/ 741827 w 774876"/>
                  <a:gd name="connsiteY1" fmla="*/ 914398 h 923906"/>
                  <a:gd name="connsiteX2" fmla="*/ 459262 w 774876"/>
                  <a:gd name="connsiteY2" fmla="*/ 854400 h 923906"/>
                  <a:gd name="connsiteX3" fmla="*/ 176697 w 774876"/>
                  <a:gd name="connsiteY3" fmla="*/ 914398 h 923906"/>
                  <a:gd name="connsiteX4" fmla="*/ 143648 w 774876"/>
                  <a:gd name="connsiteY4" fmla="*/ 613293 h 923906"/>
                  <a:gd name="connsiteX5" fmla="*/ 2063 w 774876"/>
                  <a:gd name="connsiteY5" fmla="*/ 349269 h 923906"/>
                  <a:gd name="connsiteX6" fmla="*/ 264202 w 774876"/>
                  <a:gd name="connsiteY6" fmla="*/ 223173 h 923906"/>
                  <a:gd name="connsiteX7" fmla="*/ 459262 w 774876"/>
                  <a:gd name="connsiteY7" fmla="*/ 0 h 923906"/>
                  <a:gd name="connsiteX8" fmla="*/ 715845 w 774876"/>
                  <a:gd name="connsiteY8" fmla="*/ 284696 h 923906"/>
                  <a:gd name="connsiteX0" fmla="*/ 741827 w 741827"/>
                  <a:gd name="connsiteY0" fmla="*/ 914398 h 923906"/>
                  <a:gd name="connsiteX1" fmla="*/ 459262 w 741827"/>
                  <a:gd name="connsiteY1" fmla="*/ 854400 h 923906"/>
                  <a:gd name="connsiteX2" fmla="*/ 176697 w 741827"/>
                  <a:gd name="connsiteY2" fmla="*/ 914398 h 923906"/>
                  <a:gd name="connsiteX3" fmla="*/ 143648 w 741827"/>
                  <a:gd name="connsiteY3" fmla="*/ 613293 h 923906"/>
                  <a:gd name="connsiteX4" fmla="*/ 2063 w 741827"/>
                  <a:gd name="connsiteY4" fmla="*/ 349269 h 923906"/>
                  <a:gd name="connsiteX5" fmla="*/ 264202 w 741827"/>
                  <a:gd name="connsiteY5" fmla="*/ 223173 h 923906"/>
                  <a:gd name="connsiteX6" fmla="*/ 459262 w 741827"/>
                  <a:gd name="connsiteY6" fmla="*/ 0 h 923906"/>
                  <a:gd name="connsiteX7" fmla="*/ 715845 w 741827"/>
                  <a:gd name="connsiteY7" fmla="*/ 284696 h 923906"/>
                  <a:gd name="connsiteX0" fmla="*/ 459262 w 715845"/>
                  <a:gd name="connsiteY0" fmla="*/ 854400 h 916632"/>
                  <a:gd name="connsiteX1" fmla="*/ 176697 w 715845"/>
                  <a:gd name="connsiteY1" fmla="*/ 914398 h 916632"/>
                  <a:gd name="connsiteX2" fmla="*/ 143648 w 715845"/>
                  <a:gd name="connsiteY2" fmla="*/ 613293 h 916632"/>
                  <a:gd name="connsiteX3" fmla="*/ 2063 w 715845"/>
                  <a:gd name="connsiteY3" fmla="*/ 349269 h 916632"/>
                  <a:gd name="connsiteX4" fmla="*/ 264202 w 715845"/>
                  <a:gd name="connsiteY4" fmla="*/ 223173 h 916632"/>
                  <a:gd name="connsiteX5" fmla="*/ 459262 w 715845"/>
                  <a:gd name="connsiteY5" fmla="*/ 0 h 916632"/>
                  <a:gd name="connsiteX6" fmla="*/ 715845 w 715845"/>
                  <a:gd name="connsiteY6" fmla="*/ 284696 h 916632"/>
                  <a:gd name="connsiteX0" fmla="*/ 176697 w 715845"/>
                  <a:gd name="connsiteY0" fmla="*/ 914398 h 914398"/>
                  <a:gd name="connsiteX1" fmla="*/ 143648 w 715845"/>
                  <a:gd name="connsiteY1" fmla="*/ 613293 h 914398"/>
                  <a:gd name="connsiteX2" fmla="*/ 2063 w 715845"/>
                  <a:gd name="connsiteY2" fmla="*/ 349269 h 914398"/>
                  <a:gd name="connsiteX3" fmla="*/ 264202 w 715845"/>
                  <a:gd name="connsiteY3" fmla="*/ 223173 h 914398"/>
                  <a:gd name="connsiteX4" fmla="*/ 459262 w 715845"/>
                  <a:gd name="connsiteY4" fmla="*/ 0 h 914398"/>
                  <a:gd name="connsiteX5" fmla="*/ 715845 w 715845"/>
                  <a:gd name="connsiteY5" fmla="*/ 284696 h 914398"/>
                  <a:gd name="connsiteX0" fmla="*/ 143648 w 715845"/>
                  <a:gd name="connsiteY0" fmla="*/ 613293 h 613293"/>
                  <a:gd name="connsiteX1" fmla="*/ 2063 w 715845"/>
                  <a:gd name="connsiteY1" fmla="*/ 349269 h 613293"/>
                  <a:gd name="connsiteX2" fmla="*/ 264202 w 715845"/>
                  <a:gd name="connsiteY2" fmla="*/ 223173 h 613293"/>
                  <a:gd name="connsiteX3" fmla="*/ 459262 w 715845"/>
                  <a:gd name="connsiteY3" fmla="*/ 0 h 613293"/>
                  <a:gd name="connsiteX4" fmla="*/ 715845 w 715845"/>
                  <a:gd name="connsiteY4" fmla="*/ 284696 h 613293"/>
                  <a:gd name="connsiteX0" fmla="*/ 0 w 713782"/>
                  <a:gd name="connsiteY0" fmla="*/ 349269 h 349269"/>
                  <a:gd name="connsiteX1" fmla="*/ 262139 w 713782"/>
                  <a:gd name="connsiteY1" fmla="*/ 223173 h 349269"/>
                  <a:gd name="connsiteX2" fmla="*/ 457199 w 713782"/>
                  <a:gd name="connsiteY2" fmla="*/ 0 h 349269"/>
                  <a:gd name="connsiteX3" fmla="*/ 713782 w 713782"/>
                  <a:gd name="connsiteY3" fmla="*/ 284696 h 349269"/>
                  <a:gd name="connsiteX0" fmla="*/ 0 w 457199"/>
                  <a:gd name="connsiteY0" fmla="*/ 349269 h 349269"/>
                  <a:gd name="connsiteX1" fmla="*/ 262139 w 457199"/>
                  <a:gd name="connsiteY1" fmla="*/ 223173 h 349269"/>
                  <a:gd name="connsiteX2" fmla="*/ 457199 w 457199"/>
                  <a:gd name="connsiteY2" fmla="*/ 0 h 349269"/>
                  <a:gd name="connsiteX0" fmla="*/ 0 w 195060"/>
                  <a:gd name="connsiteY0" fmla="*/ 223173 h 223173"/>
                  <a:gd name="connsiteX1" fmla="*/ 195060 w 195060"/>
                  <a:gd name="connsiteY1" fmla="*/ 0 h 22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060" h="223173">
                    <a:moveTo>
                      <a:pt x="0" y="223173"/>
                    </a:moveTo>
                    <a:cubicBezTo>
                      <a:pt x="76200" y="164962"/>
                      <a:pt x="130040" y="0"/>
                      <a:pt x="195060" y="0"/>
                    </a:cubicBezTo>
                  </a:path>
                </a:pathLst>
              </a:custGeom>
              <a:noFill/>
              <a:ln w="28575" cap="rnd">
                <a:solidFill>
                  <a:schemeClr val="bg1">
                    <a:alpha val="6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" t="8114" b="7145"/>
          <a:stretch/>
        </p:blipFill>
        <p:spPr>
          <a:xfrm>
            <a:off x="1614097" y="149995"/>
            <a:ext cx="2047599" cy="165604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738050" y="2882314"/>
            <a:ext cx="7612570" cy="3310825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722756"/>
              </a:avLst>
            </a:prstTxWarp>
            <a:spAutoFit/>
          </a:bodyPr>
          <a:lstStyle/>
          <a:p>
            <a:pPr algn="ctr"/>
            <a:r>
              <a:rPr lang="zh-CN" altLang="en-US" sz="6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华康方圆体W7(P)" pitchFamily="82" charset="-122"/>
                <a:ea typeface="华康方圆体W7(P)" pitchFamily="82" charset="-122"/>
              </a:rPr>
              <a:t>谢谢观看</a:t>
            </a:r>
            <a:endParaRPr lang="zh-CN" alt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华康方圆体W7(P)" pitchFamily="82" charset="-122"/>
              <a:ea typeface="华康方圆体W7(P)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737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5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5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5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03 -6.35838E-7 L -3.03181E-6 -6.35838E-7 " pathEditMode="relative" rAng="0" ptsTypes="AA">
                                      <p:cBhvr>
                                        <p:cTn id="39" dur="3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2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63" presetClass="path" presetSubtype="0" repeatCount="400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9311E-6 -4.16185E-6 L 0.04805 -4.16185E-6 " pathEditMode="relative" rAng="0" ptsTypes="AA">
                                      <p:cBhvr>
                                        <p:cTn id="51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58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4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Other"/>
  <p:tag name="MH_ORDER" val="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SubTitl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SubTitl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Desc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Other"/>
  <p:tag name="MH_ORDER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SubTitle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SubTitle"/>
  <p:tag name="MH_ORDER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SubTitle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SubTitle"/>
  <p:tag name="MH_ORDER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SubTitle"/>
  <p:tag name="MH_ORDER" val="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Other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31143017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54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58CDD0"/>
      </a:accent1>
      <a:accent2>
        <a:srgbClr val="FFC305"/>
      </a:accent2>
      <a:accent3>
        <a:srgbClr val="EC7070"/>
      </a:accent3>
      <a:accent4>
        <a:srgbClr val="A5CB01"/>
      </a:accent4>
      <a:accent5>
        <a:srgbClr val="42835E"/>
      </a:accent5>
      <a:accent6>
        <a:srgbClr val="CC0066"/>
      </a:accent6>
      <a:hlink>
        <a:srgbClr val="F59E00"/>
      </a:hlink>
      <a:folHlink>
        <a:srgbClr val="42835E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1440</Words>
  <Application>Microsoft Office PowerPoint</Application>
  <PresentationFormat>自定义</PresentationFormat>
  <Paragraphs>178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Arial</vt:lpstr>
      <vt:lpstr>宋体</vt:lpstr>
      <vt:lpstr>Segoe UI</vt:lpstr>
      <vt:lpstr>Calibri</vt:lpstr>
      <vt:lpstr>Impact</vt:lpstr>
      <vt:lpstr>幼圆</vt:lpstr>
      <vt:lpstr>微软雅黑</vt:lpstr>
      <vt:lpstr>华康方圆体W7(P)</vt:lpstr>
      <vt:lpstr>锐字锐线怒放黑简1.0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</dc:title>
  <dc:subject>小学幼儿园</dc:subject>
  <dc:creator>王zi</dc:creator>
  <cp:keywords>王zi原创，盗版必究！</cp:keywords>
  <cp:lastModifiedBy>Sky123.Org</cp:lastModifiedBy>
  <cp:revision>106</cp:revision>
  <dcterms:created xsi:type="dcterms:W3CDTF">2017-02-13T02:45:04Z</dcterms:created>
  <dcterms:modified xsi:type="dcterms:W3CDTF">2018-01-31T03:14:30Z</dcterms:modified>
</cp:coreProperties>
</file>