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8" r:id="rId3"/>
    <p:sldId id="262" r:id="rId4"/>
    <p:sldId id="272" r:id="rId5"/>
    <p:sldId id="271" r:id="rId6"/>
    <p:sldId id="273" r:id="rId7"/>
    <p:sldId id="270" r:id="rId8"/>
    <p:sldId id="266" r:id="rId9"/>
    <p:sldId id="277" r:id="rId10"/>
    <p:sldId id="276" r:id="rId11"/>
    <p:sldId id="275" r:id="rId12"/>
    <p:sldId id="278" r:id="rId13"/>
    <p:sldId id="267" r:id="rId14"/>
    <p:sldId id="280" r:id="rId15"/>
    <p:sldId id="281" r:id="rId16"/>
    <p:sldId id="294" r:id="rId17"/>
    <p:sldId id="282" r:id="rId18"/>
    <p:sldId id="269" r:id="rId19"/>
    <p:sldId id="285" r:id="rId20"/>
    <p:sldId id="286" r:id="rId21"/>
    <p:sldId id="287" r:id="rId22"/>
    <p:sldId id="288" r:id="rId23"/>
    <p:sldId id="268" r:id="rId24"/>
    <p:sldId id="290" r:id="rId25"/>
    <p:sldId id="289" r:id="rId26"/>
    <p:sldId id="291" r:id="rId27"/>
    <p:sldId id="261" r:id="rId28"/>
  </p:sldIdLst>
  <p:sldSz cx="12192000" cy="6858000"/>
  <p:notesSz cx="6858000" cy="9144000"/>
  <p:custDataLst>
    <p:tags r:id="rId30"/>
  </p:custDataLst>
  <p:defaultTextStyle>
    <a:defPPr>
      <a:defRPr lang="zh-CN"/>
    </a:defPPr>
    <a:lvl1pPr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1pPr>
    <a:lvl2pPr marL="4572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2pPr>
    <a:lvl3pPr marL="9144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3pPr>
    <a:lvl4pPr marL="13716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4pPr>
    <a:lvl5pPr marL="18288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5pPr>
    <a:lvl6pPr marL="2286000" algn="l" defTabSz="914400" rtl="0" eaLnBrk="1" latinLnBrk="0" hangingPunct="1">
      <a:defRPr kern="1200">
        <a:solidFill>
          <a:schemeClr val="tx1"/>
        </a:solidFill>
        <a:latin typeface="微软雅黑" pitchFamily="34" charset="-122"/>
        <a:ea typeface="微软雅黑" pitchFamily="34" charset="-122"/>
        <a:cs typeface="+mn-cs"/>
      </a:defRPr>
    </a:lvl6pPr>
    <a:lvl7pPr marL="2743200" algn="l" defTabSz="914400" rtl="0" eaLnBrk="1" latinLnBrk="0" hangingPunct="1">
      <a:defRPr kern="1200">
        <a:solidFill>
          <a:schemeClr val="tx1"/>
        </a:solidFill>
        <a:latin typeface="微软雅黑" pitchFamily="34" charset="-122"/>
        <a:ea typeface="微软雅黑" pitchFamily="34" charset="-122"/>
        <a:cs typeface="+mn-cs"/>
      </a:defRPr>
    </a:lvl7pPr>
    <a:lvl8pPr marL="3200400" algn="l" defTabSz="914400" rtl="0" eaLnBrk="1" latinLnBrk="0" hangingPunct="1">
      <a:defRPr kern="1200">
        <a:solidFill>
          <a:schemeClr val="tx1"/>
        </a:solidFill>
        <a:latin typeface="微软雅黑" pitchFamily="34" charset="-122"/>
        <a:ea typeface="微软雅黑" pitchFamily="34" charset="-122"/>
        <a:cs typeface="+mn-cs"/>
      </a:defRPr>
    </a:lvl8pPr>
    <a:lvl9pPr marL="3657600" algn="l" defTabSz="914400" rtl="0" eaLnBrk="1" latinLnBrk="0" hangingPunct="1">
      <a:defRPr kern="1200">
        <a:solidFill>
          <a:schemeClr val="tx1"/>
        </a:solidFill>
        <a:latin typeface="微软雅黑" pitchFamily="34" charset="-122"/>
        <a:ea typeface="微软雅黑"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70C1"/>
    <a:srgbClr val="015695"/>
    <a:srgbClr val="1475BC"/>
    <a:srgbClr val="E87071"/>
    <a:srgbClr val="00AF92"/>
    <a:srgbClr val="FFB850"/>
    <a:srgbClr val="01AC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44" autoAdjust="0"/>
    <p:restoredTop sz="94815" autoAdjust="0"/>
  </p:normalViewPr>
  <p:slideViewPr>
    <p:cSldViewPr snapToGrid="0">
      <p:cViewPr varScale="1">
        <p:scale>
          <a:sx n="87" d="100"/>
          <a:sy n="87" d="100"/>
        </p:scale>
        <p:origin x="714" y="10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BEB1AE57-91D8-4108-8A5C-7B63D632B2B6}" type="datetimeFigureOut">
              <a:rPr lang="zh-CN" altLang="en-US"/>
              <a:pPr>
                <a:defRPr/>
              </a:pPr>
              <a:t>2018/4/27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58E94DB7-6BD0-41E8-B4E6-DA4C8BA169DB}" type="slidenum">
              <a:rPr lang="zh-CN" altLang="en-US"/>
              <a:pPr>
                <a:defRPr/>
              </a:pPr>
              <a:t>‹#›</a:t>
            </a:fld>
            <a:endParaRPr lang="zh-CN" altLang="en-US"/>
          </a:p>
        </p:txBody>
      </p:sp>
    </p:spTree>
    <p:extLst>
      <p:ext uri="{BB962C8B-B14F-4D97-AF65-F5344CB8AC3E}">
        <p14:creationId xmlns:p14="http://schemas.microsoft.com/office/powerpoint/2010/main" val="206691958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1</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2</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3</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4</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5</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6</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7</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8</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9</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10</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11</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12</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13</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14</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15</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16</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17</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18</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19</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20</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21</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22</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23</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24</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25</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26</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27</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FC3C57FE-0B00-41DD-8BB8-DC9015551E41}" type="datetimeFigureOut">
              <a:rPr lang="zh-CN" altLang="en-US"/>
              <a:pPr>
                <a:defRPr/>
              </a:pPr>
              <a:t>2018/4/27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18B1309-31AA-4F3E-8CCA-6505E1846DA1}" type="slidenum">
              <a:rPr lang="zh-CN" altLang="en-US"/>
              <a:pPr>
                <a:defRPr/>
              </a:pPr>
              <a:t>‹#›</a:t>
            </a:fld>
            <a:endParaRPr lang="zh-CN" altLang="en-US"/>
          </a:p>
        </p:txBody>
      </p:sp>
    </p:spTree>
    <p:extLst>
      <p:ext uri="{BB962C8B-B14F-4D97-AF65-F5344CB8AC3E}">
        <p14:creationId xmlns:p14="http://schemas.microsoft.com/office/powerpoint/2010/main" val="564929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5C6C729-B9E7-4244-BED7-E70D95CBF40D}" type="datetimeFigureOut">
              <a:rPr lang="zh-CN" altLang="en-US"/>
              <a:pPr>
                <a:defRPr/>
              </a:pPr>
              <a:t>2018/4/27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E50EB83-23C4-4622-A2AE-890A415962B4}" type="slidenum">
              <a:rPr lang="zh-CN" altLang="en-US"/>
              <a:pPr>
                <a:defRPr/>
              </a:pPr>
              <a:t>‹#›</a:t>
            </a:fld>
            <a:endParaRPr lang="zh-CN" altLang="en-US"/>
          </a:p>
        </p:txBody>
      </p:sp>
    </p:spTree>
    <p:extLst>
      <p:ext uri="{BB962C8B-B14F-4D97-AF65-F5344CB8AC3E}">
        <p14:creationId xmlns:p14="http://schemas.microsoft.com/office/powerpoint/2010/main" val="4039718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58DC8146-D1DC-4DED-B63D-76542CF30917}" type="datetimeFigureOut">
              <a:rPr lang="zh-CN" altLang="en-US"/>
              <a:pPr>
                <a:defRPr/>
              </a:pPr>
              <a:t>2018/4/27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D2077C0-FC75-4F16-A90B-6E6EDBD1DAF9}" type="slidenum">
              <a:rPr lang="zh-CN" altLang="en-US"/>
              <a:pPr>
                <a:defRPr/>
              </a:pPr>
              <a:t>‹#›</a:t>
            </a:fld>
            <a:endParaRPr lang="zh-CN" altLang="en-US"/>
          </a:p>
        </p:txBody>
      </p:sp>
    </p:spTree>
    <p:extLst>
      <p:ext uri="{BB962C8B-B14F-4D97-AF65-F5344CB8AC3E}">
        <p14:creationId xmlns:p14="http://schemas.microsoft.com/office/powerpoint/2010/main" val="1140568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122D5654-6B37-4F86-B180-159DB4A823A1}" type="datetimeFigureOut">
              <a:rPr lang="zh-CN" altLang="en-US"/>
              <a:pPr>
                <a:defRPr/>
              </a:pPr>
              <a:t>2018/4/27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5E43C71-E027-4627-A592-A03D82803159}" type="slidenum">
              <a:rPr lang="zh-CN" altLang="en-US"/>
              <a:pPr>
                <a:defRPr/>
              </a:pPr>
              <a:t>‹#›</a:t>
            </a:fld>
            <a:endParaRPr lang="zh-CN" altLang="en-US"/>
          </a:p>
        </p:txBody>
      </p:sp>
    </p:spTree>
    <p:extLst>
      <p:ext uri="{BB962C8B-B14F-4D97-AF65-F5344CB8AC3E}">
        <p14:creationId xmlns:p14="http://schemas.microsoft.com/office/powerpoint/2010/main" val="3817685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A8EBCEE4-E541-4944-99C8-0B0691F00BA8}" type="datetimeFigureOut">
              <a:rPr lang="zh-CN" altLang="en-US"/>
              <a:pPr>
                <a:defRPr/>
              </a:pPr>
              <a:t>2018/4/27</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C0FBC343-4BA7-4B0B-8296-CC2F34592126}" type="slidenum">
              <a:rPr lang="zh-CN" altLang="en-US"/>
              <a:pPr>
                <a:defRPr/>
              </a:pPr>
              <a:t>‹#›</a:t>
            </a:fld>
            <a:endParaRPr lang="zh-CN" altLang="en-US"/>
          </a:p>
        </p:txBody>
      </p:sp>
    </p:spTree>
    <p:extLst>
      <p:ext uri="{BB962C8B-B14F-4D97-AF65-F5344CB8AC3E}">
        <p14:creationId xmlns:p14="http://schemas.microsoft.com/office/powerpoint/2010/main" val="2356662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E3F67B85-C061-4765-BA3F-C1B9199E0B92}" type="datetimeFigureOut">
              <a:rPr lang="zh-CN" altLang="en-US"/>
              <a:pPr>
                <a:defRPr/>
              </a:pPr>
              <a:t>2018/4/27</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22539AA7-A25D-4C1B-82D1-99C62E775037}" type="slidenum">
              <a:rPr lang="zh-CN" altLang="en-US"/>
              <a:pPr>
                <a:defRPr/>
              </a:pPr>
              <a:t>‹#›</a:t>
            </a:fld>
            <a:endParaRPr lang="zh-CN" altLang="en-US"/>
          </a:p>
        </p:txBody>
      </p:sp>
    </p:spTree>
    <p:extLst>
      <p:ext uri="{BB962C8B-B14F-4D97-AF65-F5344CB8AC3E}">
        <p14:creationId xmlns:p14="http://schemas.microsoft.com/office/powerpoint/2010/main" val="3201752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3" name="日期占位符 1"/>
          <p:cNvSpPr>
            <a:spLocks noGrp="1"/>
          </p:cNvSpPr>
          <p:nvPr>
            <p:ph type="dt" sz="half" idx="10"/>
          </p:nvPr>
        </p:nvSpPr>
        <p:spPr/>
        <p:txBody>
          <a:bodyPr/>
          <a:lstStyle>
            <a:lvl1pPr>
              <a:defRPr/>
            </a:lvl1pPr>
          </a:lstStyle>
          <a:p>
            <a:pPr>
              <a:defRPr/>
            </a:pPr>
            <a:fld id="{D8D291AE-F191-439D-AE01-73CEA9098CFE}" type="datetimeFigureOut">
              <a:rPr lang="zh-CN" altLang="en-US"/>
              <a:pPr>
                <a:defRPr/>
              </a:pPr>
              <a:t>2018/4/27</a:t>
            </a:fld>
            <a:endParaRPr lang="zh-CN" altLang="en-US"/>
          </a:p>
        </p:txBody>
      </p:sp>
      <p:sp>
        <p:nvSpPr>
          <p:cNvPr id="4" name="页脚占位符 2"/>
          <p:cNvSpPr>
            <a:spLocks noGrp="1"/>
          </p:cNvSpPr>
          <p:nvPr>
            <p:ph type="ftr" sz="quarter" idx="11"/>
          </p:nvPr>
        </p:nvSpPr>
        <p:spPr/>
        <p:txBody>
          <a:bodyPr/>
          <a:lstStyle>
            <a:lvl1pPr>
              <a:defRPr/>
            </a:lvl1pPr>
          </a:lstStyle>
          <a:p>
            <a:pPr>
              <a:defRPr/>
            </a:pPr>
            <a:endParaRPr lang="zh-CN" altLang="en-US"/>
          </a:p>
        </p:txBody>
      </p:sp>
      <p:sp>
        <p:nvSpPr>
          <p:cNvPr id="5" name="灯片编号占位符 3"/>
          <p:cNvSpPr>
            <a:spLocks noGrp="1"/>
          </p:cNvSpPr>
          <p:nvPr>
            <p:ph type="sldNum" sz="quarter" idx="12"/>
          </p:nvPr>
        </p:nvSpPr>
        <p:spPr/>
        <p:txBody>
          <a:bodyPr/>
          <a:lstStyle>
            <a:lvl1pPr>
              <a:defRPr/>
            </a:lvl1pPr>
          </a:lstStyle>
          <a:p>
            <a:pPr>
              <a:defRPr/>
            </a:pPr>
            <a:fld id="{8A1D640E-1F7F-4FAA-924A-5E2B1AB2F7D7}" type="slidenum">
              <a:rPr lang="zh-CN" altLang="en-US"/>
              <a:pPr>
                <a:defRPr/>
              </a:pPr>
              <a:t>‹#›</a:t>
            </a:fld>
            <a:endParaRPr lang="zh-CN" altLang="en-US"/>
          </a:p>
        </p:txBody>
      </p:sp>
    </p:spTree>
    <p:extLst>
      <p:ext uri="{BB962C8B-B14F-4D97-AF65-F5344CB8AC3E}">
        <p14:creationId xmlns:p14="http://schemas.microsoft.com/office/powerpoint/2010/main" val="1767991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6F5F305D-187E-4B3E-BD86-E5F582DEE9C3}" type="datetimeFigureOut">
              <a:rPr lang="zh-CN" altLang="en-US"/>
              <a:pPr>
                <a:defRPr/>
              </a:pPr>
              <a:t>2018/4/27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5AD0CE00-62D0-4288-8EB9-4E8B6D798DFF}" type="slidenum">
              <a:rPr lang="zh-CN" altLang="en-US"/>
              <a:pPr>
                <a:defRPr/>
              </a:pPr>
              <a:t>‹#›</a:t>
            </a:fld>
            <a:endParaRPr lang="zh-CN" altLang="en-US"/>
          </a:p>
        </p:txBody>
      </p:sp>
    </p:spTree>
    <p:extLst>
      <p:ext uri="{BB962C8B-B14F-4D97-AF65-F5344CB8AC3E}">
        <p14:creationId xmlns:p14="http://schemas.microsoft.com/office/powerpoint/2010/main" val="2961213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72690B91-5F45-4156-B2DF-99025C90BA9C}" type="datetimeFigureOut">
              <a:rPr lang="zh-CN" altLang="en-US"/>
              <a:pPr>
                <a:defRPr/>
              </a:pPr>
              <a:t>2018/4/27</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EB9F8EE-5028-4CC8-AA92-B3E6F8FFA84C}" type="slidenum">
              <a:rPr lang="zh-CN" altLang="en-US"/>
              <a:pPr>
                <a:defRPr/>
              </a:pPr>
              <a:t>‹#›</a:t>
            </a:fld>
            <a:endParaRPr lang="zh-CN" altLang="en-US"/>
          </a:p>
        </p:txBody>
      </p:sp>
    </p:spTree>
    <p:extLst>
      <p:ext uri="{BB962C8B-B14F-4D97-AF65-F5344CB8AC3E}">
        <p14:creationId xmlns:p14="http://schemas.microsoft.com/office/powerpoint/2010/main" val="440257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773CE71-AEC9-4E28-8BFD-E8186BAE989F}" type="datetimeFigureOut">
              <a:rPr lang="zh-CN" altLang="en-US"/>
              <a:pPr>
                <a:defRPr/>
              </a:pPr>
              <a:t>2018/4/27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DAD665F-CB32-4A95-9AC1-32D6262CBB01}" type="slidenum">
              <a:rPr lang="zh-CN" altLang="en-US"/>
              <a:pPr>
                <a:defRPr/>
              </a:pPr>
              <a:t>‹#›</a:t>
            </a:fld>
            <a:endParaRPr lang="zh-CN" altLang="en-US"/>
          </a:p>
        </p:txBody>
      </p:sp>
    </p:spTree>
    <p:extLst>
      <p:ext uri="{BB962C8B-B14F-4D97-AF65-F5344CB8AC3E}">
        <p14:creationId xmlns:p14="http://schemas.microsoft.com/office/powerpoint/2010/main" val="1622653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8509023-F3C5-4A76-8FDB-FE997FBBDE8D}" type="datetimeFigureOut">
              <a:rPr lang="zh-CN" altLang="en-US"/>
              <a:pPr>
                <a:defRPr/>
              </a:pPr>
              <a:t>2018/4/27</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77735C4-3E52-486E-95B3-6CDE361A54C7}" type="slidenum">
              <a:rPr lang="zh-CN" altLang="en-US"/>
              <a:pPr>
                <a:defRPr/>
              </a:pPr>
              <a:t>‹#›</a:t>
            </a:fld>
            <a:endParaRPr lang="zh-CN" altLang="en-US"/>
          </a:p>
        </p:txBody>
      </p:sp>
    </p:spTree>
    <p:extLst>
      <p:ext uri="{BB962C8B-B14F-4D97-AF65-F5344CB8AC3E}">
        <p14:creationId xmlns:p14="http://schemas.microsoft.com/office/powerpoint/2010/main" val="3177439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AFF2CE33-D8BF-48AD-8F1E-41CC613CD6C7}" type="datetimeFigureOut">
              <a:rPr lang="zh-CN" altLang="en-US"/>
              <a:pPr>
                <a:defRPr/>
              </a:pPr>
              <a:t>2018/4/27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577A37AB-A622-43A2-A57D-19EBA34EFC1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5" r:id="rId7"/>
    <p:sldLayoutId id="2147483691" r:id="rId8"/>
    <p:sldLayoutId id="2147483692" r:id="rId9"/>
    <p:sldLayoutId id="2147483693" r:id="rId10"/>
    <p:sldLayoutId id="2147483694"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微软雅黑" pitchFamily="34" charset="-122"/>
          <a:ea typeface="微软雅黑" pitchFamily="34" charset="-122"/>
        </a:defRPr>
      </a:lvl2pPr>
      <a:lvl3pPr algn="l" rtl="0" eaLnBrk="0" fontAlgn="base" hangingPunct="0">
        <a:lnSpc>
          <a:spcPct val="90000"/>
        </a:lnSpc>
        <a:spcBef>
          <a:spcPct val="0"/>
        </a:spcBef>
        <a:spcAft>
          <a:spcPct val="0"/>
        </a:spcAft>
        <a:defRPr sz="4400">
          <a:solidFill>
            <a:schemeClr val="tx1"/>
          </a:solidFill>
          <a:latin typeface="微软雅黑" pitchFamily="34" charset="-122"/>
          <a:ea typeface="微软雅黑" pitchFamily="34" charset="-122"/>
        </a:defRPr>
      </a:lvl3pPr>
      <a:lvl4pPr algn="l" rtl="0" eaLnBrk="0" fontAlgn="base" hangingPunct="0">
        <a:lnSpc>
          <a:spcPct val="90000"/>
        </a:lnSpc>
        <a:spcBef>
          <a:spcPct val="0"/>
        </a:spcBef>
        <a:spcAft>
          <a:spcPct val="0"/>
        </a:spcAft>
        <a:defRPr sz="4400">
          <a:solidFill>
            <a:schemeClr val="tx1"/>
          </a:solidFill>
          <a:latin typeface="微软雅黑" pitchFamily="34" charset="-122"/>
          <a:ea typeface="微软雅黑" pitchFamily="34" charset="-122"/>
        </a:defRPr>
      </a:lvl4pPr>
      <a:lvl5pPr algn="l" rtl="0" eaLnBrk="0" fontAlgn="base" hangingPunct="0">
        <a:lnSpc>
          <a:spcPct val="90000"/>
        </a:lnSpc>
        <a:spcBef>
          <a:spcPct val="0"/>
        </a:spcBef>
        <a:spcAft>
          <a:spcPct val="0"/>
        </a:spcAft>
        <a:defRPr sz="4400">
          <a:solidFill>
            <a:schemeClr val="tx1"/>
          </a:solidFill>
          <a:latin typeface="微软雅黑" pitchFamily="34" charset="-122"/>
          <a:ea typeface="微软雅黑" pitchFamily="34" charset="-122"/>
        </a:defRPr>
      </a:lvl5pPr>
      <a:lvl6pPr marL="457200" algn="l" rtl="0" fontAlgn="base">
        <a:lnSpc>
          <a:spcPct val="90000"/>
        </a:lnSpc>
        <a:spcBef>
          <a:spcPct val="0"/>
        </a:spcBef>
        <a:spcAft>
          <a:spcPct val="0"/>
        </a:spcAft>
        <a:defRPr sz="4400">
          <a:solidFill>
            <a:schemeClr val="tx1"/>
          </a:solidFill>
          <a:latin typeface="微软雅黑" pitchFamily="34" charset="-122"/>
          <a:ea typeface="微软雅黑" pitchFamily="34" charset="-122"/>
        </a:defRPr>
      </a:lvl6pPr>
      <a:lvl7pPr marL="914400" algn="l" rtl="0" fontAlgn="base">
        <a:lnSpc>
          <a:spcPct val="90000"/>
        </a:lnSpc>
        <a:spcBef>
          <a:spcPct val="0"/>
        </a:spcBef>
        <a:spcAft>
          <a:spcPct val="0"/>
        </a:spcAft>
        <a:defRPr sz="4400">
          <a:solidFill>
            <a:schemeClr val="tx1"/>
          </a:solidFill>
          <a:latin typeface="微软雅黑" pitchFamily="34" charset="-122"/>
          <a:ea typeface="微软雅黑" pitchFamily="34" charset="-122"/>
        </a:defRPr>
      </a:lvl7pPr>
      <a:lvl8pPr marL="1371600" algn="l" rtl="0" fontAlgn="base">
        <a:lnSpc>
          <a:spcPct val="90000"/>
        </a:lnSpc>
        <a:spcBef>
          <a:spcPct val="0"/>
        </a:spcBef>
        <a:spcAft>
          <a:spcPct val="0"/>
        </a:spcAft>
        <a:defRPr sz="4400">
          <a:solidFill>
            <a:schemeClr val="tx1"/>
          </a:solidFill>
          <a:latin typeface="微软雅黑" pitchFamily="34" charset="-122"/>
          <a:ea typeface="微软雅黑" pitchFamily="34" charset="-122"/>
        </a:defRPr>
      </a:lvl8pPr>
      <a:lvl9pPr marL="1828800" algn="l" rtl="0" fontAlgn="base">
        <a:lnSpc>
          <a:spcPct val="90000"/>
        </a:lnSpc>
        <a:spcBef>
          <a:spcPct val="0"/>
        </a:spcBef>
        <a:spcAft>
          <a:spcPct val="0"/>
        </a:spcAft>
        <a:defRPr sz="4400">
          <a:solidFill>
            <a:schemeClr val="tx1"/>
          </a:solidFill>
          <a:latin typeface="微软雅黑" pitchFamily="34" charset="-122"/>
          <a:ea typeface="微软雅黑" pitchFamily="34" charset="-122"/>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7.xml"/><Relationship Id="rId7" Type="http://schemas.openxmlformats.org/officeDocument/2006/relationships/image" Target="../media/image3.jpe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2.jpeg"/><Relationship Id="rId4" Type="http://schemas.openxmlformats.org/officeDocument/2006/relationships/notesSlide" Target="../notesSlides/notesSlide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26" Type="http://schemas.openxmlformats.org/officeDocument/2006/relationships/image" Target="../media/image33.png"/><Relationship Id="rId3" Type="http://schemas.openxmlformats.org/officeDocument/2006/relationships/image" Target="../media/image12.png"/><Relationship Id="rId21" Type="http://schemas.microsoft.com/office/2007/relationships/hdphoto" Target="../media/hdphoto3.wdp"/><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5" Type="http://schemas.openxmlformats.org/officeDocument/2006/relationships/image" Target="../media/image32.png"/><Relationship Id="rId2" Type="http://schemas.openxmlformats.org/officeDocument/2006/relationships/notesSlide" Target="../notesSlides/notesSlide24.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png"/><Relationship Id="rId24" Type="http://schemas.microsoft.com/office/2007/relationships/hdphoto" Target="../media/hdphoto4.wdp"/><Relationship Id="rId5" Type="http://schemas.openxmlformats.org/officeDocument/2006/relationships/image" Target="../media/image14.png"/><Relationship Id="rId15" Type="http://schemas.openxmlformats.org/officeDocument/2006/relationships/image" Target="../media/image24.png"/><Relationship Id="rId23" Type="http://schemas.openxmlformats.org/officeDocument/2006/relationships/image" Target="../media/image31.png"/><Relationship Id="rId10" Type="http://schemas.openxmlformats.org/officeDocument/2006/relationships/image" Target="../media/image19.png"/><Relationship Id="rId19" Type="http://schemas.openxmlformats.org/officeDocument/2006/relationships/image" Target="../media/image28.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 Id="rId22" Type="http://schemas.openxmlformats.org/officeDocument/2006/relationships/image" Target="../media/image3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jpe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椭圆 161"/>
          <p:cNvSpPr/>
          <p:nvPr/>
        </p:nvSpPr>
        <p:spPr>
          <a:xfrm>
            <a:off x="3333644" y="692631"/>
            <a:ext cx="5523746" cy="5523746"/>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7" name="组合 156"/>
          <p:cNvGrpSpPr/>
          <p:nvPr/>
        </p:nvGrpSpPr>
        <p:grpSpPr>
          <a:xfrm flipH="1">
            <a:off x="-4996" y="2192299"/>
            <a:ext cx="12202603" cy="126936"/>
            <a:chOff x="1" y="5587999"/>
            <a:chExt cx="12202603" cy="107951"/>
          </a:xfrm>
        </p:grpSpPr>
        <p:sp>
          <p:nvSpPr>
            <p:cNvPr id="158" name="矩形 157"/>
            <p:cNvSpPr/>
            <p:nvPr/>
          </p:nvSpPr>
          <p:spPr>
            <a:xfrm>
              <a:off x="1" y="5587999"/>
              <a:ext cx="3940251" cy="107950"/>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9" name="矩形 158"/>
            <p:cNvSpPr/>
            <p:nvPr/>
          </p:nvSpPr>
          <p:spPr>
            <a:xfrm>
              <a:off x="3744780" y="5588001"/>
              <a:ext cx="6948980" cy="107949"/>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a:off x="10543041" y="5588001"/>
              <a:ext cx="1659563" cy="107949"/>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4" name="矩形 103"/>
          <p:cNvSpPr/>
          <p:nvPr/>
        </p:nvSpPr>
        <p:spPr>
          <a:xfrm>
            <a:off x="2744048" y="2410276"/>
            <a:ext cx="6588638" cy="2299757"/>
          </a:xfrm>
          <a:prstGeom prst="rect">
            <a:avLst/>
          </a:prstGeom>
          <a:solidFill>
            <a:srgbClr val="0660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zh-CN" altLang="en-US">
              <a:solidFill>
                <a:schemeClr val="tx1">
                  <a:lumMod val="50000"/>
                  <a:lumOff val="50000"/>
                </a:schemeClr>
              </a:solidFill>
            </a:endParaRPr>
          </a:p>
        </p:txBody>
      </p:sp>
      <p:grpSp>
        <p:nvGrpSpPr>
          <p:cNvPr id="108" name="组合 107"/>
          <p:cNvGrpSpPr/>
          <p:nvPr/>
        </p:nvGrpSpPr>
        <p:grpSpPr>
          <a:xfrm>
            <a:off x="-5671" y="4808087"/>
            <a:ext cx="12202604" cy="126938"/>
            <a:chOff x="0" y="5587999"/>
            <a:chExt cx="12202604" cy="107953"/>
          </a:xfrm>
        </p:grpSpPr>
        <p:sp>
          <p:nvSpPr>
            <p:cNvPr id="109" name="矩形 108"/>
            <p:cNvSpPr/>
            <p:nvPr/>
          </p:nvSpPr>
          <p:spPr>
            <a:xfrm>
              <a:off x="0" y="5587999"/>
              <a:ext cx="3574583" cy="107952"/>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0" name="矩形 109"/>
            <p:cNvSpPr/>
            <p:nvPr/>
          </p:nvSpPr>
          <p:spPr>
            <a:xfrm>
              <a:off x="3437493" y="5588001"/>
              <a:ext cx="7563554" cy="107951"/>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矩形 110"/>
            <p:cNvSpPr/>
            <p:nvPr/>
          </p:nvSpPr>
          <p:spPr>
            <a:xfrm>
              <a:off x="10543041" y="5588001"/>
              <a:ext cx="1659563" cy="107949"/>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椭圆 8"/>
          <p:cNvSpPr/>
          <p:nvPr/>
        </p:nvSpPr>
        <p:spPr>
          <a:xfrm>
            <a:off x="3751073" y="1097982"/>
            <a:ext cx="4713044" cy="4713044"/>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4467911" y="1814820"/>
            <a:ext cx="3279368" cy="32793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22"/>
          <p:cNvSpPr>
            <a:spLocks noChangeArrowheads="1"/>
          </p:cNvSpPr>
          <p:nvPr/>
        </p:nvSpPr>
        <p:spPr bwMode="auto">
          <a:xfrm>
            <a:off x="4634691" y="2266662"/>
            <a:ext cx="3014752" cy="1423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4400" dirty="0">
                <a:solidFill>
                  <a:srgbClr val="0170C1"/>
                </a:solidFill>
                <a:latin typeface="方正正粗黑简体" panose="02000000000000000000" pitchFamily="2" charset="-122"/>
                <a:ea typeface="方正正粗黑简体" panose="02000000000000000000" pitchFamily="2" charset="-122"/>
              </a:rPr>
              <a:t>商务合作方案</a:t>
            </a:r>
            <a:r>
              <a:rPr lang="en-US" altLang="zh-CN" sz="4400" dirty="0" err="1">
                <a:solidFill>
                  <a:srgbClr val="0170C1"/>
                </a:solidFill>
                <a:latin typeface="方正正粗黑简体" panose="02000000000000000000" pitchFamily="2" charset="-122"/>
                <a:ea typeface="方正正粗黑简体" panose="02000000000000000000" pitchFamily="2" charset="-122"/>
              </a:rPr>
              <a:t>ppt</a:t>
            </a:r>
            <a:r>
              <a:rPr lang="zh-CN" altLang="en-US" sz="4400" dirty="0">
                <a:solidFill>
                  <a:srgbClr val="0170C1"/>
                </a:solidFill>
                <a:latin typeface="方正正粗黑简体" panose="02000000000000000000" pitchFamily="2" charset="-122"/>
                <a:ea typeface="方正正粗黑简体" panose="02000000000000000000" pitchFamily="2" charset="-122"/>
              </a:rPr>
              <a:t>模板</a:t>
            </a:r>
            <a:endParaRPr lang="zh-CN" altLang="zh-CN" sz="4000" dirty="0">
              <a:solidFill>
                <a:schemeClr val="tx1">
                  <a:lumMod val="75000"/>
                  <a:lumOff val="25000"/>
                </a:schemeClr>
              </a:solidFill>
              <a:latin typeface="方正正粗黑简体" panose="02000000000000000000" pitchFamily="2" charset="-122"/>
              <a:ea typeface="方正正粗黑简体" panose="02000000000000000000" pitchFamily="2" charset="-122"/>
            </a:endParaRPr>
          </a:p>
        </p:txBody>
      </p:sp>
      <p:sp>
        <p:nvSpPr>
          <p:cNvPr id="113" name="文本框 22"/>
          <p:cNvSpPr>
            <a:spLocks noChangeArrowheads="1"/>
          </p:cNvSpPr>
          <p:nvPr/>
        </p:nvSpPr>
        <p:spPr bwMode="auto">
          <a:xfrm>
            <a:off x="4981219" y="4026419"/>
            <a:ext cx="2319098"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1600" b="1" dirty="0" smtClean="0">
                <a:solidFill>
                  <a:schemeClr val="tx1">
                    <a:lumMod val="65000"/>
                    <a:lumOff val="35000"/>
                  </a:schemeClr>
                </a:solidFill>
              </a:rPr>
              <a:t>适用于工作总结</a:t>
            </a:r>
            <a:r>
              <a:rPr lang="en-US" altLang="zh-CN" sz="1600" b="1" dirty="0" smtClean="0">
                <a:solidFill>
                  <a:schemeClr val="tx1">
                    <a:lumMod val="65000"/>
                    <a:lumOff val="35000"/>
                  </a:schemeClr>
                </a:solidFill>
              </a:rPr>
              <a:t>/</a:t>
            </a:r>
            <a:r>
              <a:rPr lang="zh-CN" altLang="en-US" sz="1600" b="1" dirty="0" smtClean="0">
                <a:solidFill>
                  <a:schemeClr val="tx1">
                    <a:lumMod val="65000"/>
                    <a:lumOff val="35000"/>
                  </a:schemeClr>
                </a:solidFill>
              </a:rPr>
              <a:t>商务计划</a:t>
            </a:r>
            <a:r>
              <a:rPr lang="en-US" altLang="zh-CN" sz="1600" b="1" dirty="0" smtClean="0">
                <a:solidFill>
                  <a:schemeClr val="tx1">
                    <a:lumMod val="65000"/>
                    <a:lumOff val="35000"/>
                  </a:schemeClr>
                </a:solidFill>
              </a:rPr>
              <a:t>/</a:t>
            </a:r>
            <a:r>
              <a:rPr lang="zh-CN" altLang="en-US" sz="1600" b="1" dirty="0" smtClean="0">
                <a:solidFill>
                  <a:schemeClr val="tx1">
                    <a:lumMod val="65000"/>
                    <a:lumOff val="35000"/>
                  </a:schemeClr>
                </a:solidFill>
              </a:rPr>
              <a:t>项目策划等</a:t>
            </a:r>
            <a:endParaRPr lang="zh-CN" altLang="zh-CN" sz="1600" b="1" dirty="0">
              <a:solidFill>
                <a:schemeClr val="tx1">
                  <a:lumMod val="65000"/>
                  <a:lumOff val="35000"/>
                </a:schemeClr>
              </a:solidFill>
            </a:endParaRPr>
          </a:p>
        </p:txBody>
      </p:sp>
      <p:sp>
        <p:nvSpPr>
          <p:cNvPr id="131" name="矩形 130"/>
          <p:cNvSpPr/>
          <p:nvPr/>
        </p:nvSpPr>
        <p:spPr>
          <a:xfrm>
            <a:off x="9461500" y="2410671"/>
            <a:ext cx="2730499" cy="2299362"/>
          </a:xfrm>
          <a:prstGeom prst="rect">
            <a:avLst/>
          </a:prstGeom>
          <a:blipFill>
            <a:blip r:embed="rId5">
              <a:extLst>
                <a:ext uri="{BEBA8EAE-BF5A-486C-A8C5-ECC9F3942E4B}">
                  <a14:imgProps xmlns:a14="http://schemas.microsoft.com/office/drawing/2010/main">
                    <a14:imgLayer r:embed="rId6">
                      <a14:imgEffect>
                        <a14:brightnessContrast bright="10000"/>
                      </a14:imgEffect>
                    </a14:imgLayer>
                  </a14:imgProps>
                </a:ext>
              </a:extLst>
            </a:blip>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矩形 132"/>
          <p:cNvSpPr/>
          <p:nvPr/>
        </p:nvSpPr>
        <p:spPr>
          <a:xfrm>
            <a:off x="-12926" y="2414664"/>
            <a:ext cx="2641599" cy="2289140"/>
          </a:xfrm>
          <a:prstGeom prst="rect">
            <a:avLst/>
          </a:prstGeom>
          <a:blipFill dpi="0" rotWithShape="1">
            <a:blip r:embed="rId7">
              <a:extLst>
                <a:ext uri="{BEBA8EAE-BF5A-486C-A8C5-ECC9F3942E4B}">
                  <a14:imgProps xmlns:a14="http://schemas.microsoft.com/office/drawing/2010/main">
                    <a14:imgLayer r:embed="rId8">
                      <a14:imgEffect>
                        <a14:brightnessContrast bright="5000"/>
                      </a14:imgEffect>
                    </a14:imgLayer>
                  </a14:imgProps>
                </a:ext>
              </a:extLst>
            </a:blip>
            <a:srcRect/>
            <a:tile tx="-679450" ty="-266700" sx="31000" sy="31000" flip="none" algn="tl"/>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61" name="dreamtale - the daw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31274" y="-1294365"/>
            <a:ext cx="609600" cy="609600"/>
          </a:xfrm>
          <a:prstGeom prst="rect">
            <a:avLst/>
          </a:prstGeom>
        </p:spPr>
      </p:pic>
      <p:sp>
        <p:nvSpPr>
          <p:cNvPr id="173" name="椭圆 172"/>
          <p:cNvSpPr/>
          <p:nvPr/>
        </p:nvSpPr>
        <p:spPr>
          <a:xfrm flipV="1">
            <a:off x="7520897" y="4063655"/>
            <a:ext cx="1849230" cy="1849227"/>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椭圆 173"/>
          <p:cNvSpPr/>
          <p:nvPr/>
        </p:nvSpPr>
        <p:spPr>
          <a:xfrm flipV="1">
            <a:off x="7029965" y="4778198"/>
            <a:ext cx="1406788" cy="1406788"/>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椭圆 182"/>
          <p:cNvSpPr/>
          <p:nvPr/>
        </p:nvSpPr>
        <p:spPr>
          <a:xfrm flipH="1">
            <a:off x="2712958" y="1215628"/>
            <a:ext cx="1849228" cy="1849227"/>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椭圆 183"/>
          <p:cNvSpPr/>
          <p:nvPr/>
        </p:nvSpPr>
        <p:spPr>
          <a:xfrm flipH="1">
            <a:off x="3646331" y="943524"/>
            <a:ext cx="1406787" cy="1406788"/>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1"/>
                                        </p:tgtEl>
                                      </p:cBhvr>
                                    </p:cmd>
                                  </p:childTnLst>
                                </p:cTn>
                              </p:par>
                              <p:par>
                                <p:cTn id="7" presetID="14" presetClass="entr" presetSubtype="10" fill="hold" grpId="0" nodeType="withEffect">
                                  <p:stCondLst>
                                    <p:cond delay="0"/>
                                  </p:stCondLst>
                                  <p:childTnLst>
                                    <p:set>
                                      <p:cBhvr>
                                        <p:cTn id="8" dur="1" fill="hold">
                                          <p:stCondLst>
                                            <p:cond delay="0"/>
                                          </p:stCondLst>
                                        </p:cTn>
                                        <p:tgtEl>
                                          <p:spTgt spid="104"/>
                                        </p:tgtEl>
                                        <p:attrNameLst>
                                          <p:attrName>style.visibility</p:attrName>
                                        </p:attrNameLst>
                                      </p:cBhvr>
                                      <p:to>
                                        <p:strVal val="visible"/>
                                      </p:to>
                                    </p:set>
                                    <p:animEffect transition="in" filter="randombar(horizontal)">
                                      <p:cBhvr>
                                        <p:cTn id="9" dur="1000"/>
                                        <p:tgtEl>
                                          <p:spTgt spid="104"/>
                                        </p:tgtEl>
                                      </p:cBhvr>
                                    </p:animEffect>
                                  </p:childTnLst>
                                </p:cTn>
                              </p:par>
                              <p:par>
                                <p:cTn id="10" presetID="22" presetClass="entr" presetSubtype="2" fill="hold" nodeType="withEffect">
                                  <p:stCondLst>
                                    <p:cond delay="0"/>
                                  </p:stCondLst>
                                  <p:childTnLst>
                                    <p:set>
                                      <p:cBhvr>
                                        <p:cTn id="11" dur="1" fill="hold">
                                          <p:stCondLst>
                                            <p:cond delay="0"/>
                                          </p:stCondLst>
                                        </p:cTn>
                                        <p:tgtEl>
                                          <p:spTgt spid="108"/>
                                        </p:tgtEl>
                                        <p:attrNameLst>
                                          <p:attrName>style.visibility</p:attrName>
                                        </p:attrNameLst>
                                      </p:cBhvr>
                                      <p:to>
                                        <p:strVal val="visible"/>
                                      </p:to>
                                    </p:set>
                                    <p:animEffect transition="in" filter="wipe(right)">
                                      <p:cBhvr>
                                        <p:cTn id="12" dur="1000"/>
                                        <p:tgtEl>
                                          <p:spTgt spid="108"/>
                                        </p:tgtEl>
                                      </p:cBhvr>
                                    </p:animEffect>
                                  </p:childTnLst>
                                </p:cTn>
                              </p:par>
                              <p:par>
                                <p:cTn id="13" presetID="22" presetClass="entr" presetSubtype="8" fill="hold" nodeType="withEffect">
                                  <p:stCondLst>
                                    <p:cond delay="0"/>
                                  </p:stCondLst>
                                  <p:childTnLst>
                                    <p:set>
                                      <p:cBhvr>
                                        <p:cTn id="14" dur="1" fill="hold">
                                          <p:stCondLst>
                                            <p:cond delay="0"/>
                                          </p:stCondLst>
                                        </p:cTn>
                                        <p:tgtEl>
                                          <p:spTgt spid="157"/>
                                        </p:tgtEl>
                                        <p:attrNameLst>
                                          <p:attrName>style.visibility</p:attrName>
                                        </p:attrNameLst>
                                      </p:cBhvr>
                                      <p:to>
                                        <p:strVal val="visible"/>
                                      </p:to>
                                    </p:set>
                                    <p:animEffect transition="in" filter="wipe(left)">
                                      <p:cBhvr>
                                        <p:cTn id="15" dur="1000"/>
                                        <p:tgtEl>
                                          <p:spTgt spid="157"/>
                                        </p:tgtEl>
                                      </p:cBhvr>
                                    </p:animEffect>
                                  </p:childTnLst>
                                </p:cTn>
                              </p:par>
                            </p:childTnLst>
                          </p:cTn>
                        </p:par>
                        <p:par>
                          <p:cTn id="16" fill="hold">
                            <p:stCondLst>
                              <p:cond delay="1000"/>
                            </p:stCondLst>
                            <p:childTnLst>
                              <p:par>
                                <p:cTn id="17" presetID="31" presetClass="entr" presetSubtype="0" fill="hold" grpId="0" nodeType="afterEffect">
                                  <p:stCondLst>
                                    <p:cond delay="0"/>
                                  </p:stCondLst>
                                  <p:childTnLst>
                                    <p:set>
                                      <p:cBhvr>
                                        <p:cTn id="18" dur="1" fill="hold">
                                          <p:stCondLst>
                                            <p:cond delay="0"/>
                                          </p:stCondLst>
                                        </p:cTn>
                                        <p:tgtEl>
                                          <p:spTgt spid="131"/>
                                        </p:tgtEl>
                                        <p:attrNameLst>
                                          <p:attrName>style.visibility</p:attrName>
                                        </p:attrNameLst>
                                      </p:cBhvr>
                                      <p:to>
                                        <p:strVal val="visible"/>
                                      </p:to>
                                    </p:set>
                                    <p:anim calcmode="lin" valueType="num">
                                      <p:cBhvr>
                                        <p:cTn id="19" dur="1000" fill="hold"/>
                                        <p:tgtEl>
                                          <p:spTgt spid="131"/>
                                        </p:tgtEl>
                                        <p:attrNameLst>
                                          <p:attrName>ppt_w</p:attrName>
                                        </p:attrNameLst>
                                      </p:cBhvr>
                                      <p:tavLst>
                                        <p:tav tm="0">
                                          <p:val>
                                            <p:fltVal val="0"/>
                                          </p:val>
                                        </p:tav>
                                        <p:tav tm="100000">
                                          <p:val>
                                            <p:strVal val="#ppt_w"/>
                                          </p:val>
                                        </p:tav>
                                      </p:tavLst>
                                    </p:anim>
                                    <p:anim calcmode="lin" valueType="num">
                                      <p:cBhvr>
                                        <p:cTn id="20" dur="1000" fill="hold"/>
                                        <p:tgtEl>
                                          <p:spTgt spid="131"/>
                                        </p:tgtEl>
                                        <p:attrNameLst>
                                          <p:attrName>ppt_h</p:attrName>
                                        </p:attrNameLst>
                                      </p:cBhvr>
                                      <p:tavLst>
                                        <p:tav tm="0">
                                          <p:val>
                                            <p:fltVal val="0"/>
                                          </p:val>
                                        </p:tav>
                                        <p:tav tm="100000">
                                          <p:val>
                                            <p:strVal val="#ppt_h"/>
                                          </p:val>
                                        </p:tav>
                                      </p:tavLst>
                                    </p:anim>
                                    <p:anim calcmode="lin" valueType="num">
                                      <p:cBhvr>
                                        <p:cTn id="21" dur="1000" fill="hold"/>
                                        <p:tgtEl>
                                          <p:spTgt spid="131"/>
                                        </p:tgtEl>
                                        <p:attrNameLst>
                                          <p:attrName>style.rotation</p:attrName>
                                        </p:attrNameLst>
                                      </p:cBhvr>
                                      <p:tavLst>
                                        <p:tav tm="0">
                                          <p:val>
                                            <p:fltVal val="90"/>
                                          </p:val>
                                        </p:tav>
                                        <p:tav tm="100000">
                                          <p:val>
                                            <p:fltVal val="0"/>
                                          </p:val>
                                        </p:tav>
                                      </p:tavLst>
                                    </p:anim>
                                    <p:animEffect transition="in" filter="fade">
                                      <p:cBhvr>
                                        <p:cTn id="22" dur="1000"/>
                                        <p:tgtEl>
                                          <p:spTgt spid="131"/>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33"/>
                                        </p:tgtEl>
                                        <p:attrNameLst>
                                          <p:attrName>style.visibility</p:attrName>
                                        </p:attrNameLst>
                                      </p:cBhvr>
                                      <p:to>
                                        <p:strVal val="visible"/>
                                      </p:to>
                                    </p:set>
                                    <p:anim calcmode="lin" valueType="num">
                                      <p:cBhvr>
                                        <p:cTn id="25" dur="1000" fill="hold"/>
                                        <p:tgtEl>
                                          <p:spTgt spid="133"/>
                                        </p:tgtEl>
                                        <p:attrNameLst>
                                          <p:attrName>ppt_w</p:attrName>
                                        </p:attrNameLst>
                                      </p:cBhvr>
                                      <p:tavLst>
                                        <p:tav tm="0">
                                          <p:val>
                                            <p:fltVal val="0"/>
                                          </p:val>
                                        </p:tav>
                                        <p:tav tm="100000">
                                          <p:val>
                                            <p:strVal val="#ppt_w"/>
                                          </p:val>
                                        </p:tav>
                                      </p:tavLst>
                                    </p:anim>
                                    <p:anim calcmode="lin" valueType="num">
                                      <p:cBhvr>
                                        <p:cTn id="26" dur="1000" fill="hold"/>
                                        <p:tgtEl>
                                          <p:spTgt spid="133"/>
                                        </p:tgtEl>
                                        <p:attrNameLst>
                                          <p:attrName>ppt_h</p:attrName>
                                        </p:attrNameLst>
                                      </p:cBhvr>
                                      <p:tavLst>
                                        <p:tav tm="0">
                                          <p:val>
                                            <p:fltVal val="0"/>
                                          </p:val>
                                        </p:tav>
                                        <p:tav tm="100000">
                                          <p:val>
                                            <p:strVal val="#ppt_h"/>
                                          </p:val>
                                        </p:tav>
                                      </p:tavLst>
                                    </p:anim>
                                    <p:anim calcmode="lin" valueType="num">
                                      <p:cBhvr>
                                        <p:cTn id="27" dur="1000" fill="hold"/>
                                        <p:tgtEl>
                                          <p:spTgt spid="133"/>
                                        </p:tgtEl>
                                        <p:attrNameLst>
                                          <p:attrName>style.rotation</p:attrName>
                                        </p:attrNameLst>
                                      </p:cBhvr>
                                      <p:tavLst>
                                        <p:tav tm="0">
                                          <p:val>
                                            <p:fltVal val="90"/>
                                          </p:val>
                                        </p:tav>
                                        <p:tav tm="100000">
                                          <p:val>
                                            <p:fltVal val="0"/>
                                          </p:val>
                                        </p:tav>
                                      </p:tavLst>
                                    </p:anim>
                                    <p:animEffect transition="in" filter="fade">
                                      <p:cBhvr>
                                        <p:cTn id="28" dur="1000"/>
                                        <p:tgtEl>
                                          <p:spTgt spid="13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250" fill="hold"/>
                                        <p:tgtEl>
                                          <p:spTgt spid="9"/>
                                        </p:tgtEl>
                                        <p:attrNameLst>
                                          <p:attrName>ppt_w</p:attrName>
                                        </p:attrNameLst>
                                      </p:cBhvr>
                                      <p:tavLst>
                                        <p:tav tm="0">
                                          <p:val>
                                            <p:fltVal val="0"/>
                                          </p:val>
                                        </p:tav>
                                        <p:tav tm="100000">
                                          <p:val>
                                            <p:strVal val="#ppt_w"/>
                                          </p:val>
                                        </p:tav>
                                      </p:tavLst>
                                    </p:anim>
                                    <p:anim calcmode="lin" valueType="num">
                                      <p:cBhvr>
                                        <p:cTn id="32" dur="1250" fill="hold"/>
                                        <p:tgtEl>
                                          <p:spTgt spid="9"/>
                                        </p:tgtEl>
                                        <p:attrNameLst>
                                          <p:attrName>ppt_h</p:attrName>
                                        </p:attrNameLst>
                                      </p:cBhvr>
                                      <p:tavLst>
                                        <p:tav tm="0">
                                          <p:val>
                                            <p:fltVal val="0"/>
                                          </p:val>
                                        </p:tav>
                                        <p:tav tm="100000">
                                          <p:val>
                                            <p:strVal val="#ppt_h"/>
                                          </p:val>
                                        </p:tav>
                                      </p:tavLst>
                                    </p:anim>
                                    <p:anim calcmode="lin" valueType="num">
                                      <p:cBhvr>
                                        <p:cTn id="33" dur="1250" fill="hold"/>
                                        <p:tgtEl>
                                          <p:spTgt spid="9"/>
                                        </p:tgtEl>
                                        <p:attrNameLst>
                                          <p:attrName>style.rotation</p:attrName>
                                        </p:attrNameLst>
                                      </p:cBhvr>
                                      <p:tavLst>
                                        <p:tav tm="0">
                                          <p:val>
                                            <p:fltVal val="90"/>
                                          </p:val>
                                        </p:tav>
                                        <p:tav tm="100000">
                                          <p:val>
                                            <p:fltVal val="0"/>
                                          </p:val>
                                        </p:tav>
                                      </p:tavLst>
                                    </p:anim>
                                    <p:animEffect transition="in" filter="fade">
                                      <p:cBhvr>
                                        <p:cTn id="34" dur="1250"/>
                                        <p:tgtEl>
                                          <p:spTgt spid="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162"/>
                                        </p:tgtEl>
                                        <p:attrNameLst>
                                          <p:attrName>style.visibility</p:attrName>
                                        </p:attrNameLst>
                                      </p:cBhvr>
                                      <p:to>
                                        <p:strVal val="visible"/>
                                      </p:to>
                                    </p:set>
                                    <p:anim calcmode="lin" valueType="num">
                                      <p:cBhvr>
                                        <p:cTn id="37" dur="1250" fill="hold"/>
                                        <p:tgtEl>
                                          <p:spTgt spid="162"/>
                                        </p:tgtEl>
                                        <p:attrNameLst>
                                          <p:attrName>ppt_w</p:attrName>
                                        </p:attrNameLst>
                                      </p:cBhvr>
                                      <p:tavLst>
                                        <p:tav tm="0">
                                          <p:val>
                                            <p:fltVal val="0"/>
                                          </p:val>
                                        </p:tav>
                                        <p:tav tm="100000">
                                          <p:val>
                                            <p:strVal val="#ppt_w"/>
                                          </p:val>
                                        </p:tav>
                                      </p:tavLst>
                                    </p:anim>
                                    <p:anim calcmode="lin" valueType="num">
                                      <p:cBhvr>
                                        <p:cTn id="38" dur="1250" fill="hold"/>
                                        <p:tgtEl>
                                          <p:spTgt spid="162"/>
                                        </p:tgtEl>
                                        <p:attrNameLst>
                                          <p:attrName>ppt_h</p:attrName>
                                        </p:attrNameLst>
                                      </p:cBhvr>
                                      <p:tavLst>
                                        <p:tav tm="0">
                                          <p:val>
                                            <p:fltVal val="0"/>
                                          </p:val>
                                        </p:tav>
                                        <p:tav tm="100000">
                                          <p:val>
                                            <p:strVal val="#ppt_h"/>
                                          </p:val>
                                        </p:tav>
                                      </p:tavLst>
                                    </p:anim>
                                    <p:anim calcmode="lin" valueType="num">
                                      <p:cBhvr>
                                        <p:cTn id="39" dur="1250" fill="hold"/>
                                        <p:tgtEl>
                                          <p:spTgt spid="162"/>
                                        </p:tgtEl>
                                        <p:attrNameLst>
                                          <p:attrName>style.rotation</p:attrName>
                                        </p:attrNameLst>
                                      </p:cBhvr>
                                      <p:tavLst>
                                        <p:tav tm="0">
                                          <p:val>
                                            <p:fltVal val="90"/>
                                          </p:val>
                                        </p:tav>
                                        <p:tav tm="100000">
                                          <p:val>
                                            <p:fltVal val="0"/>
                                          </p:val>
                                        </p:tav>
                                      </p:tavLst>
                                    </p:anim>
                                    <p:animEffect transition="in" filter="fade">
                                      <p:cBhvr>
                                        <p:cTn id="40" dur="1250"/>
                                        <p:tgtEl>
                                          <p:spTgt spid="162"/>
                                        </p:tgtEl>
                                      </p:cBhvr>
                                    </p:animEffect>
                                  </p:childTnLst>
                                </p:cTn>
                              </p:par>
                              <p:par>
                                <p:cTn id="41" presetID="31" presetClass="entr" presetSubtype="0" fill="hold" grpId="0" nodeType="withEffect">
                                  <p:stCondLst>
                                    <p:cond delay="1400"/>
                                  </p:stCondLst>
                                  <p:childTnLst>
                                    <p:set>
                                      <p:cBhvr>
                                        <p:cTn id="42" dur="1" fill="hold">
                                          <p:stCondLst>
                                            <p:cond delay="0"/>
                                          </p:stCondLst>
                                        </p:cTn>
                                        <p:tgtEl>
                                          <p:spTgt spid="83"/>
                                        </p:tgtEl>
                                        <p:attrNameLst>
                                          <p:attrName>style.visibility</p:attrName>
                                        </p:attrNameLst>
                                      </p:cBhvr>
                                      <p:to>
                                        <p:strVal val="visible"/>
                                      </p:to>
                                    </p:set>
                                    <p:anim calcmode="lin" valueType="num">
                                      <p:cBhvr>
                                        <p:cTn id="43" dur="1000" fill="hold"/>
                                        <p:tgtEl>
                                          <p:spTgt spid="83"/>
                                        </p:tgtEl>
                                        <p:attrNameLst>
                                          <p:attrName>ppt_w</p:attrName>
                                        </p:attrNameLst>
                                      </p:cBhvr>
                                      <p:tavLst>
                                        <p:tav tm="0">
                                          <p:val>
                                            <p:fltVal val="0"/>
                                          </p:val>
                                        </p:tav>
                                        <p:tav tm="100000">
                                          <p:val>
                                            <p:strVal val="#ppt_w"/>
                                          </p:val>
                                        </p:tav>
                                      </p:tavLst>
                                    </p:anim>
                                    <p:anim calcmode="lin" valueType="num">
                                      <p:cBhvr>
                                        <p:cTn id="44" dur="1000" fill="hold"/>
                                        <p:tgtEl>
                                          <p:spTgt spid="83"/>
                                        </p:tgtEl>
                                        <p:attrNameLst>
                                          <p:attrName>ppt_h</p:attrName>
                                        </p:attrNameLst>
                                      </p:cBhvr>
                                      <p:tavLst>
                                        <p:tav tm="0">
                                          <p:val>
                                            <p:fltVal val="0"/>
                                          </p:val>
                                        </p:tav>
                                        <p:tav tm="100000">
                                          <p:val>
                                            <p:strVal val="#ppt_h"/>
                                          </p:val>
                                        </p:tav>
                                      </p:tavLst>
                                    </p:anim>
                                    <p:anim calcmode="lin" valueType="num">
                                      <p:cBhvr>
                                        <p:cTn id="45" dur="1000" fill="hold"/>
                                        <p:tgtEl>
                                          <p:spTgt spid="83"/>
                                        </p:tgtEl>
                                        <p:attrNameLst>
                                          <p:attrName>style.rotation</p:attrName>
                                        </p:attrNameLst>
                                      </p:cBhvr>
                                      <p:tavLst>
                                        <p:tav tm="0">
                                          <p:val>
                                            <p:fltVal val="90"/>
                                          </p:val>
                                        </p:tav>
                                        <p:tav tm="100000">
                                          <p:val>
                                            <p:fltVal val="0"/>
                                          </p:val>
                                        </p:tav>
                                      </p:tavLst>
                                    </p:anim>
                                    <p:animEffect transition="in" filter="fade">
                                      <p:cBhvr>
                                        <p:cTn id="46" dur="1000"/>
                                        <p:tgtEl>
                                          <p:spTgt spid="83"/>
                                        </p:tgtEl>
                                      </p:cBhvr>
                                    </p:animEffect>
                                  </p:childTnLst>
                                </p:cTn>
                              </p:par>
                            </p:childTnLst>
                          </p:cTn>
                        </p:par>
                        <p:par>
                          <p:cTn id="47" fill="hold">
                            <p:stCondLst>
                              <p:cond delay="3400"/>
                            </p:stCondLst>
                            <p:childTnLst>
                              <p:par>
                                <p:cTn id="48" presetID="2" presetClass="entr" presetSubtype="2" fill="hold" grpId="0" nodeType="afterEffect">
                                  <p:stCondLst>
                                    <p:cond delay="0"/>
                                  </p:stCondLst>
                                  <p:iterate type="lt">
                                    <p:tmPct val="10000"/>
                                  </p:iterate>
                                  <p:childTnLst>
                                    <p:set>
                                      <p:cBhvr>
                                        <p:cTn id="49" dur="1" fill="hold">
                                          <p:stCondLst>
                                            <p:cond delay="0"/>
                                          </p:stCondLst>
                                        </p:cTn>
                                        <p:tgtEl>
                                          <p:spTgt spid="97"/>
                                        </p:tgtEl>
                                        <p:attrNameLst>
                                          <p:attrName>style.visibility</p:attrName>
                                        </p:attrNameLst>
                                      </p:cBhvr>
                                      <p:to>
                                        <p:strVal val="visible"/>
                                      </p:to>
                                    </p:set>
                                    <p:anim calcmode="lin" valueType="num">
                                      <p:cBhvr>
                                        <p:cTn id="50" dur="750" fill="hold"/>
                                        <p:tgtEl>
                                          <p:spTgt spid="97"/>
                                        </p:tgtEl>
                                        <p:attrNameLst>
                                          <p:attrName>ppt_x</p:attrName>
                                        </p:attrNameLst>
                                      </p:cBhvr>
                                      <p:tavLst>
                                        <p:tav tm="0">
                                          <p:val>
                                            <p:strVal val="1+#ppt_w/2"/>
                                          </p:val>
                                        </p:tav>
                                        <p:tav tm="100000">
                                          <p:val>
                                            <p:strVal val="#ppt_x"/>
                                          </p:val>
                                        </p:tav>
                                      </p:tavLst>
                                    </p:anim>
                                    <p:anim calcmode="lin" valueType="num">
                                      <p:cBhvr>
                                        <p:cTn id="51" dur="750" fill="hold"/>
                                        <p:tgtEl>
                                          <p:spTgt spid="97"/>
                                        </p:tgtEl>
                                        <p:attrNameLst>
                                          <p:attrName>ppt_y</p:attrName>
                                        </p:attrNameLst>
                                      </p:cBhvr>
                                      <p:tavLst>
                                        <p:tav tm="0">
                                          <p:val>
                                            <p:strVal val="#ppt_y"/>
                                          </p:val>
                                        </p:tav>
                                        <p:tav tm="100000">
                                          <p:val>
                                            <p:strVal val="#ppt_y"/>
                                          </p:val>
                                        </p:tav>
                                      </p:tavLst>
                                    </p:anim>
                                  </p:childTnLst>
                                </p:cTn>
                              </p:par>
                            </p:childTnLst>
                          </p:cTn>
                        </p:par>
                        <p:par>
                          <p:cTn id="52" fill="hold">
                            <p:stCondLst>
                              <p:cond delay="4900"/>
                            </p:stCondLst>
                            <p:childTnLst>
                              <p:par>
                                <p:cTn id="53" presetID="2" presetClass="entr" presetSubtype="2" fill="hold" grpId="0" nodeType="afterEffect">
                                  <p:stCondLst>
                                    <p:cond delay="0"/>
                                  </p:stCondLst>
                                  <p:iterate type="lt">
                                    <p:tmPct val="10000"/>
                                  </p:iterate>
                                  <p:childTnLst>
                                    <p:set>
                                      <p:cBhvr>
                                        <p:cTn id="54" dur="1" fill="hold">
                                          <p:stCondLst>
                                            <p:cond delay="0"/>
                                          </p:stCondLst>
                                        </p:cTn>
                                        <p:tgtEl>
                                          <p:spTgt spid="113"/>
                                        </p:tgtEl>
                                        <p:attrNameLst>
                                          <p:attrName>style.visibility</p:attrName>
                                        </p:attrNameLst>
                                      </p:cBhvr>
                                      <p:to>
                                        <p:strVal val="visible"/>
                                      </p:to>
                                    </p:set>
                                    <p:anim calcmode="lin" valueType="num">
                                      <p:cBhvr>
                                        <p:cTn id="55" dur="750" fill="hold"/>
                                        <p:tgtEl>
                                          <p:spTgt spid="113"/>
                                        </p:tgtEl>
                                        <p:attrNameLst>
                                          <p:attrName>ppt_x</p:attrName>
                                        </p:attrNameLst>
                                      </p:cBhvr>
                                      <p:tavLst>
                                        <p:tav tm="0">
                                          <p:val>
                                            <p:strVal val="1+#ppt_w/2"/>
                                          </p:val>
                                        </p:tav>
                                        <p:tav tm="100000">
                                          <p:val>
                                            <p:strVal val="#ppt_x"/>
                                          </p:val>
                                        </p:tav>
                                      </p:tavLst>
                                    </p:anim>
                                    <p:anim calcmode="lin" valueType="num">
                                      <p:cBhvr>
                                        <p:cTn id="56" dur="750" fill="hold"/>
                                        <p:tgtEl>
                                          <p:spTgt spid="113"/>
                                        </p:tgtEl>
                                        <p:attrNameLst>
                                          <p:attrName>ppt_y</p:attrName>
                                        </p:attrNameLst>
                                      </p:cBhvr>
                                      <p:tavLst>
                                        <p:tav tm="0">
                                          <p:val>
                                            <p:strVal val="#ppt_y"/>
                                          </p:val>
                                        </p:tav>
                                        <p:tav tm="100000">
                                          <p:val>
                                            <p:strVal val="#ppt_y"/>
                                          </p:val>
                                        </p:tav>
                                      </p:tavLst>
                                    </p:anim>
                                  </p:childTnLst>
                                </p:cTn>
                              </p:par>
                            </p:childTnLst>
                          </p:cTn>
                        </p:par>
                        <p:par>
                          <p:cTn id="57" fill="hold">
                            <p:stCondLst>
                              <p:cond delay="6925"/>
                            </p:stCondLst>
                            <p:childTnLst>
                              <p:par>
                                <p:cTn id="58" presetID="31" presetClass="entr" presetSubtype="0" fill="hold" grpId="0" nodeType="afterEffect">
                                  <p:stCondLst>
                                    <p:cond delay="0"/>
                                  </p:stCondLst>
                                  <p:childTnLst>
                                    <p:set>
                                      <p:cBhvr>
                                        <p:cTn id="59" dur="1" fill="hold">
                                          <p:stCondLst>
                                            <p:cond delay="0"/>
                                          </p:stCondLst>
                                        </p:cTn>
                                        <p:tgtEl>
                                          <p:spTgt spid="173"/>
                                        </p:tgtEl>
                                        <p:attrNameLst>
                                          <p:attrName>style.visibility</p:attrName>
                                        </p:attrNameLst>
                                      </p:cBhvr>
                                      <p:to>
                                        <p:strVal val="visible"/>
                                      </p:to>
                                    </p:set>
                                    <p:anim calcmode="lin" valueType="num">
                                      <p:cBhvr>
                                        <p:cTn id="60" dur="750" fill="hold"/>
                                        <p:tgtEl>
                                          <p:spTgt spid="173"/>
                                        </p:tgtEl>
                                        <p:attrNameLst>
                                          <p:attrName>ppt_w</p:attrName>
                                        </p:attrNameLst>
                                      </p:cBhvr>
                                      <p:tavLst>
                                        <p:tav tm="0">
                                          <p:val>
                                            <p:fltVal val="0"/>
                                          </p:val>
                                        </p:tav>
                                        <p:tav tm="100000">
                                          <p:val>
                                            <p:strVal val="#ppt_w"/>
                                          </p:val>
                                        </p:tav>
                                      </p:tavLst>
                                    </p:anim>
                                    <p:anim calcmode="lin" valueType="num">
                                      <p:cBhvr>
                                        <p:cTn id="61" dur="750" fill="hold"/>
                                        <p:tgtEl>
                                          <p:spTgt spid="173"/>
                                        </p:tgtEl>
                                        <p:attrNameLst>
                                          <p:attrName>ppt_h</p:attrName>
                                        </p:attrNameLst>
                                      </p:cBhvr>
                                      <p:tavLst>
                                        <p:tav tm="0">
                                          <p:val>
                                            <p:fltVal val="0"/>
                                          </p:val>
                                        </p:tav>
                                        <p:tav tm="100000">
                                          <p:val>
                                            <p:strVal val="#ppt_h"/>
                                          </p:val>
                                        </p:tav>
                                      </p:tavLst>
                                    </p:anim>
                                    <p:anim calcmode="lin" valueType="num">
                                      <p:cBhvr>
                                        <p:cTn id="62" dur="750" fill="hold"/>
                                        <p:tgtEl>
                                          <p:spTgt spid="173"/>
                                        </p:tgtEl>
                                        <p:attrNameLst>
                                          <p:attrName>style.rotation</p:attrName>
                                        </p:attrNameLst>
                                      </p:cBhvr>
                                      <p:tavLst>
                                        <p:tav tm="0">
                                          <p:val>
                                            <p:fltVal val="90"/>
                                          </p:val>
                                        </p:tav>
                                        <p:tav tm="100000">
                                          <p:val>
                                            <p:fltVal val="0"/>
                                          </p:val>
                                        </p:tav>
                                      </p:tavLst>
                                    </p:anim>
                                    <p:animEffect transition="in" filter="fade">
                                      <p:cBhvr>
                                        <p:cTn id="63" dur="750"/>
                                        <p:tgtEl>
                                          <p:spTgt spid="173"/>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174"/>
                                        </p:tgtEl>
                                        <p:attrNameLst>
                                          <p:attrName>style.visibility</p:attrName>
                                        </p:attrNameLst>
                                      </p:cBhvr>
                                      <p:to>
                                        <p:strVal val="visible"/>
                                      </p:to>
                                    </p:set>
                                    <p:anim calcmode="lin" valueType="num">
                                      <p:cBhvr>
                                        <p:cTn id="66" dur="750" fill="hold"/>
                                        <p:tgtEl>
                                          <p:spTgt spid="174"/>
                                        </p:tgtEl>
                                        <p:attrNameLst>
                                          <p:attrName>ppt_w</p:attrName>
                                        </p:attrNameLst>
                                      </p:cBhvr>
                                      <p:tavLst>
                                        <p:tav tm="0">
                                          <p:val>
                                            <p:fltVal val="0"/>
                                          </p:val>
                                        </p:tav>
                                        <p:tav tm="100000">
                                          <p:val>
                                            <p:strVal val="#ppt_w"/>
                                          </p:val>
                                        </p:tav>
                                      </p:tavLst>
                                    </p:anim>
                                    <p:anim calcmode="lin" valueType="num">
                                      <p:cBhvr>
                                        <p:cTn id="67" dur="750" fill="hold"/>
                                        <p:tgtEl>
                                          <p:spTgt spid="174"/>
                                        </p:tgtEl>
                                        <p:attrNameLst>
                                          <p:attrName>ppt_h</p:attrName>
                                        </p:attrNameLst>
                                      </p:cBhvr>
                                      <p:tavLst>
                                        <p:tav tm="0">
                                          <p:val>
                                            <p:fltVal val="0"/>
                                          </p:val>
                                        </p:tav>
                                        <p:tav tm="100000">
                                          <p:val>
                                            <p:strVal val="#ppt_h"/>
                                          </p:val>
                                        </p:tav>
                                      </p:tavLst>
                                    </p:anim>
                                    <p:anim calcmode="lin" valueType="num">
                                      <p:cBhvr>
                                        <p:cTn id="68" dur="750" fill="hold"/>
                                        <p:tgtEl>
                                          <p:spTgt spid="174"/>
                                        </p:tgtEl>
                                        <p:attrNameLst>
                                          <p:attrName>style.rotation</p:attrName>
                                        </p:attrNameLst>
                                      </p:cBhvr>
                                      <p:tavLst>
                                        <p:tav tm="0">
                                          <p:val>
                                            <p:fltVal val="90"/>
                                          </p:val>
                                        </p:tav>
                                        <p:tav tm="100000">
                                          <p:val>
                                            <p:fltVal val="0"/>
                                          </p:val>
                                        </p:tav>
                                      </p:tavLst>
                                    </p:anim>
                                    <p:animEffect transition="in" filter="fade">
                                      <p:cBhvr>
                                        <p:cTn id="69" dur="750"/>
                                        <p:tgtEl>
                                          <p:spTgt spid="174"/>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183"/>
                                        </p:tgtEl>
                                        <p:attrNameLst>
                                          <p:attrName>style.visibility</p:attrName>
                                        </p:attrNameLst>
                                      </p:cBhvr>
                                      <p:to>
                                        <p:strVal val="visible"/>
                                      </p:to>
                                    </p:set>
                                    <p:anim calcmode="lin" valueType="num">
                                      <p:cBhvr>
                                        <p:cTn id="72" dur="750" fill="hold"/>
                                        <p:tgtEl>
                                          <p:spTgt spid="183"/>
                                        </p:tgtEl>
                                        <p:attrNameLst>
                                          <p:attrName>ppt_w</p:attrName>
                                        </p:attrNameLst>
                                      </p:cBhvr>
                                      <p:tavLst>
                                        <p:tav tm="0">
                                          <p:val>
                                            <p:fltVal val="0"/>
                                          </p:val>
                                        </p:tav>
                                        <p:tav tm="100000">
                                          <p:val>
                                            <p:strVal val="#ppt_w"/>
                                          </p:val>
                                        </p:tav>
                                      </p:tavLst>
                                    </p:anim>
                                    <p:anim calcmode="lin" valueType="num">
                                      <p:cBhvr>
                                        <p:cTn id="73" dur="750" fill="hold"/>
                                        <p:tgtEl>
                                          <p:spTgt spid="183"/>
                                        </p:tgtEl>
                                        <p:attrNameLst>
                                          <p:attrName>ppt_h</p:attrName>
                                        </p:attrNameLst>
                                      </p:cBhvr>
                                      <p:tavLst>
                                        <p:tav tm="0">
                                          <p:val>
                                            <p:fltVal val="0"/>
                                          </p:val>
                                        </p:tav>
                                        <p:tav tm="100000">
                                          <p:val>
                                            <p:strVal val="#ppt_h"/>
                                          </p:val>
                                        </p:tav>
                                      </p:tavLst>
                                    </p:anim>
                                    <p:anim calcmode="lin" valueType="num">
                                      <p:cBhvr>
                                        <p:cTn id="74" dur="750" fill="hold"/>
                                        <p:tgtEl>
                                          <p:spTgt spid="183"/>
                                        </p:tgtEl>
                                        <p:attrNameLst>
                                          <p:attrName>style.rotation</p:attrName>
                                        </p:attrNameLst>
                                      </p:cBhvr>
                                      <p:tavLst>
                                        <p:tav tm="0">
                                          <p:val>
                                            <p:fltVal val="90"/>
                                          </p:val>
                                        </p:tav>
                                        <p:tav tm="100000">
                                          <p:val>
                                            <p:fltVal val="0"/>
                                          </p:val>
                                        </p:tav>
                                      </p:tavLst>
                                    </p:anim>
                                    <p:animEffect transition="in" filter="fade">
                                      <p:cBhvr>
                                        <p:cTn id="75" dur="750"/>
                                        <p:tgtEl>
                                          <p:spTgt spid="183"/>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anim calcmode="lin" valueType="num">
                                      <p:cBhvr>
                                        <p:cTn id="78" dur="750" fill="hold"/>
                                        <p:tgtEl>
                                          <p:spTgt spid="184"/>
                                        </p:tgtEl>
                                        <p:attrNameLst>
                                          <p:attrName>ppt_w</p:attrName>
                                        </p:attrNameLst>
                                      </p:cBhvr>
                                      <p:tavLst>
                                        <p:tav tm="0">
                                          <p:val>
                                            <p:fltVal val="0"/>
                                          </p:val>
                                        </p:tav>
                                        <p:tav tm="100000">
                                          <p:val>
                                            <p:strVal val="#ppt_w"/>
                                          </p:val>
                                        </p:tav>
                                      </p:tavLst>
                                    </p:anim>
                                    <p:anim calcmode="lin" valueType="num">
                                      <p:cBhvr>
                                        <p:cTn id="79" dur="750" fill="hold"/>
                                        <p:tgtEl>
                                          <p:spTgt spid="184"/>
                                        </p:tgtEl>
                                        <p:attrNameLst>
                                          <p:attrName>ppt_h</p:attrName>
                                        </p:attrNameLst>
                                      </p:cBhvr>
                                      <p:tavLst>
                                        <p:tav tm="0">
                                          <p:val>
                                            <p:fltVal val="0"/>
                                          </p:val>
                                        </p:tav>
                                        <p:tav tm="100000">
                                          <p:val>
                                            <p:strVal val="#ppt_h"/>
                                          </p:val>
                                        </p:tav>
                                      </p:tavLst>
                                    </p:anim>
                                    <p:anim calcmode="lin" valueType="num">
                                      <p:cBhvr>
                                        <p:cTn id="80" dur="750" fill="hold"/>
                                        <p:tgtEl>
                                          <p:spTgt spid="184"/>
                                        </p:tgtEl>
                                        <p:attrNameLst>
                                          <p:attrName>style.rotation</p:attrName>
                                        </p:attrNameLst>
                                      </p:cBhvr>
                                      <p:tavLst>
                                        <p:tav tm="0">
                                          <p:val>
                                            <p:fltVal val="90"/>
                                          </p:val>
                                        </p:tav>
                                        <p:tav tm="100000">
                                          <p:val>
                                            <p:fltVal val="0"/>
                                          </p:val>
                                        </p:tav>
                                      </p:tavLst>
                                    </p:anim>
                                    <p:animEffect transition="in" filter="fade">
                                      <p:cBhvr>
                                        <p:cTn id="81" dur="75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2" repeatCount="indefinite" fill="remove" display="0">
                  <p:stCondLst>
                    <p:cond delay="indefinite"/>
                  </p:stCondLst>
                  <p:endCondLst>
                    <p:cond evt="onStopAudio" delay="0">
                      <p:tgtEl>
                        <p:sldTgt/>
                      </p:tgtEl>
                    </p:cond>
                  </p:endCondLst>
                </p:cTn>
                <p:tgtEl>
                  <p:spTgt spid="161"/>
                </p:tgtEl>
              </p:cMediaNode>
            </p:audio>
          </p:childTnLst>
        </p:cTn>
      </p:par>
    </p:tnLst>
    <p:bldLst>
      <p:bldP spid="162" grpId="0" animBg="1"/>
      <p:bldP spid="104" grpId="0" animBg="1"/>
      <p:bldP spid="9" grpId="0" animBg="1"/>
      <p:bldP spid="83" grpId="0" animBg="1"/>
      <p:bldP spid="97" grpId="0" bldLvl="0" autoUpdateAnimBg="0"/>
      <p:bldP spid="113" grpId="0" bldLvl="0" autoUpdateAnimBg="0"/>
      <p:bldP spid="131" grpId="0" animBg="1"/>
      <p:bldP spid="133" grpId="0" animBg="1"/>
      <p:bldP spid="173" grpId="0" animBg="1"/>
      <p:bldP spid="174" grpId="0" animBg="1"/>
      <p:bldP spid="183" grpId="0" animBg="1"/>
      <p:bldP spid="18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圆角矩形 105"/>
          <p:cNvSpPr/>
          <p:nvPr/>
        </p:nvSpPr>
        <p:spPr>
          <a:xfrm>
            <a:off x="6796339" y="1652091"/>
            <a:ext cx="3755991" cy="592863"/>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a:p>
        </p:txBody>
      </p:sp>
      <p:sp>
        <p:nvSpPr>
          <p:cNvPr id="107" name="圆角矩形 106"/>
          <p:cNvSpPr/>
          <p:nvPr/>
        </p:nvSpPr>
        <p:spPr>
          <a:xfrm>
            <a:off x="6796339" y="2474726"/>
            <a:ext cx="3755991" cy="592863"/>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a:p>
        </p:txBody>
      </p:sp>
      <p:sp>
        <p:nvSpPr>
          <p:cNvPr id="112" name="圆角矩形 111"/>
          <p:cNvSpPr/>
          <p:nvPr/>
        </p:nvSpPr>
        <p:spPr>
          <a:xfrm>
            <a:off x="6796339" y="3297361"/>
            <a:ext cx="3755991" cy="592863"/>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a:p>
        </p:txBody>
      </p:sp>
      <p:sp>
        <p:nvSpPr>
          <p:cNvPr id="114" name="圆角矩形 113"/>
          <p:cNvSpPr/>
          <p:nvPr/>
        </p:nvSpPr>
        <p:spPr>
          <a:xfrm>
            <a:off x="6796339" y="4108421"/>
            <a:ext cx="3755991" cy="592863"/>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a:p>
        </p:txBody>
      </p:sp>
      <p:sp>
        <p:nvSpPr>
          <p:cNvPr id="115" name="圆角矩形 114"/>
          <p:cNvSpPr/>
          <p:nvPr/>
        </p:nvSpPr>
        <p:spPr>
          <a:xfrm>
            <a:off x="6796339" y="4919483"/>
            <a:ext cx="3755991" cy="592863"/>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a:p>
        </p:txBody>
      </p:sp>
      <p:sp>
        <p:nvSpPr>
          <p:cNvPr id="17" name="圆角矩形 16"/>
          <p:cNvSpPr/>
          <p:nvPr/>
        </p:nvSpPr>
        <p:spPr>
          <a:xfrm>
            <a:off x="5354016" y="1628935"/>
            <a:ext cx="1035934" cy="601883"/>
          </a:xfrm>
          <a:prstGeom prst="roundRect">
            <a:avLst/>
          </a:prstGeom>
          <a:solidFill>
            <a:srgbClr val="0170C1"/>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圆角矩形 95"/>
          <p:cNvSpPr/>
          <p:nvPr/>
        </p:nvSpPr>
        <p:spPr>
          <a:xfrm>
            <a:off x="5354016" y="2447844"/>
            <a:ext cx="1035934" cy="601883"/>
          </a:xfrm>
          <a:prstGeom prst="roundRect">
            <a:avLst/>
          </a:prstGeom>
          <a:solidFill>
            <a:srgbClr val="00B0F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p>
        </p:txBody>
      </p:sp>
      <p:sp>
        <p:nvSpPr>
          <p:cNvPr id="101" name="圆角矩形 100"/>
          <p:cNvSpPr/>
          <p:nvPr/>
        </p:nvSpPr>
        <p:spPr>
          <a:xfrm>
            <a:off x="5354016" y="3266753"/>
            <a:ext cx="1035934" cy="601883"/>
          </a:xfrm>
          <a:prstGeom prst="roundRect">
            <a:avLst/>
          </a:prstGeom>
          <a:solidFill>
            <a:srgbClr val="0170C1"/>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圆角矩形 101"/>
          <p:cNvSpPr/>
          <p:nvPr/>
        </p:nvSpPr>
        <p:spPr>
          <a:xfrm>
            <a:off x="5354016" y="4085662"/>
            <a:ext cx="1035934" cy="601883"/>
          </a:xfrm>
          <a:prstGeom prst="roundRect">
            <a:avLst/>
          </a:prstGeom>
          <a:solidFill>
            <a:srgbClr val="00B0F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圆角矩形 104"/>
          <p:cNvSpPr/>
          <p:nvPr/>
        </p:nvSpPr>
        <p:spPr>
          <a:xfrm>
            <a:off x="5354016" y="4904570"/>
            <a:ext cx="1035934" cy="601883"/>
          </a:xfrm>
          <a:prstGeom prst="roundRect">
            <a:avLst/>
          </a:prstGeom>
          <a:solidFill>
            <a:srgbClr val="0170C1"/>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80"/>
          <p:cNvSpPr/>
          <p:nvPr/>
        </p:nvSpPr>
        <p:spPr bwMode="auto">
          <a:xfrm>
            <a:off x="5333402" y="1578694"/>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sz="2400" b="1" kern="0" dirty="0" smtClean="0">
                <a:solidFill>
                  <a:srgbClr val="FFFFFF"/>
                </a:solidFill>
                <a:latin typeface="微软雅黑" pitchFamily="34" charset="-122"/>
                <a:ea typeface="微软雅黑" pitchFamily="34" charset="-122"/>
              </a:rPr>
              <a:t>01</a:t>
            </a:r>
            <a:endParaRPr lang="zh-CN" altLang="en-US" sz="2800" b="1" kern="0" dirty="0">
              <a:solidFill>
                <a:srgbClr val="FFFFFF"/>
              </a:solidFill>
              <a:latin typeface="微软雅黑" pitchFamily="34" charset="-122"/>
              <a:ea typeface="微软雅黑" pitchFamily="34" charset="-122"/>
            </a:endParaRPr>
          </a:p>
        </p:txBody>
      </p:sp>
      <p:sp>
        <p:nvSpPr>
          <p:cNvPr id="117" name="椭圆 80"/>
          <p:cNvSpPr/>
          <p:nvPr/>
        </p:nvSpPr>
        <p:spPr bwMode="auto">
          <a:xfrm>
            <a:off x="5333402" y="2402107"/>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sz="2400" b="1" kern="0" dirty="0" smtClean="0">
                <a:solidFill>
                  <a:srgbClr val="FFFFFF"/>
                </a:solidFill>
                <a:latin typeface="微软雅黑" pitchFamily="34" charset="-122"/>
                <a:ea typeface="微软雅黑" pitchFamily="34" charset="-122"/>
              </a:rPr>
              <a:t>02</a:t>
            </a:r>
            <a:endParaRPr lang="zh-CN" altLang="en-US" sz="2800" b="1" kern="0" dirty="0">
              <a:solidFill>
                <a:srgbClr val="FFFFFF"/>
              </a:solidFill>
              <a:latin typeface="微软雅黑" pitchFamily="34" charset="-122"/>
              <a:ea typeface="微软雅黑" pitchFamily="34" charset="-122"/>
            </a:endParaRPr>
          </a:p>
        </p:txBody>
      </p:sp>
      <p:sp>
        <p:nvSpPr>
          <p:cNvPr id="118" name="椭圆 80"/>
          <p:cNvSpPr/>
          <p:nvPr/>
        </p:nvSpPr>
        <p:spPr bwMode="auto">
          <a:xfrm>
            <a:off x="5333402" y="3221016"/>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sz="2400" b="1" kern="0" dirty="0" smtClean="0">
                <a:solidFill>
                  <a:srgbClr val="FFFFFF"/>
                </a:solidFill>
                <a:latin typeface="微软雅黑" pitchFamily="34" charset="-122"/>
                <a:ea typeface="微软雅黑" pitchFamily="34" charset="-122"/>
              </a:rPr>
              <a:t>03</a:t>
            </a:r>
            <a:endParaRPr lang="zh-CN" altLang="en-US" sz="2800" b="1" kern="0" dirty="0">
              <a:solidFill>
                <a:srgbClr val="FFFFFF"/>
              </a:solidFill>
              <a:latin typeface="微软雅黑" pitchFamily="34" charset="-122"/>
              <a:ea typeface="微软雅黑" pitchFamily="34" charset="-122"/>
            </a:endParaRPr>
          </a:p>
        </p:txBody>
      </p:sp>
      <p:sp>
        <p:nvSpPr>
          <p:cNvPr id="119" name="椭圆 80"/>
          <p:cNvSpPr/>
          <p:nvPr/>
        </p:nvSpPr>
        <p:spPr bwMode="auto">
          <a:xfrm>
            <a:off x="5333402" y="4058174"/>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sz="2400" b="1" kern="0" dirty="0" smtClean="0">
                <a:solidFill>
                  <a:srgbClr val="FFFFFF"/>
                </a:solidFill>
                <a:latin typeface="微软雅黑" pitchFamily="34" charset="-122"/>
                <a:ea typeface="微软雅黑" pitchFamily="34" charset="-122"/>
              </a:rPr>
              <a:t>04</a:t>
            </a:r>
            <a:endParaRPr lang="zh-CN" altLang="en-US" sz="2800" b="1" kern="0" dirty="0">
              <a:solidFill>
                <a:srgbClr val="FFFFFF"/>
              </a:solidFill>
              <a:latin typeface="微软雅黑" pitchFamily="34" charset="-122"/>
              <a:ea typeface="微软雅黑" pitchFamily="34" charset="-122"/>
            </a:endParaRPr>
          </a:p>
        </p:txBody>
      </p:sp>
      <p:sp>
        <p:nvSpPr>
          <p:cNvPr id="120" name="椭圆 80"/>
          <p:cNvSpPr/>
          <p:nvPr/>
        </p:nvSpPr>
        <p:spPr bwMode="auto">
          <a:xfrm>
            <a:off x="5333402" y="4857958"/>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sz="2400" b="1" kern="0" dirty="0" smtClean="0">
                <a:solidFill>
                  <a:srgbClr val="FFFFFF"/>
                </a:solidFill>
                <a:latin typeface="微软雅黑" pitchFamily="34" charset="-122"/>
                <a:ea typeface="微软雅黑" pitchFamily="34" charset="-122"/>
              </a:rPr>
              <a:t>05</a:t>
            </a:r>
            <a:endParaRPr lang="zh-CN" altLang="en-US" sz="2800" b="1" kern="0" dirty="0">
              <a:solidFill>
                <a:srgbClr val="FFFFFF"/>
              </a:solidFill>
              <a:latin typeface="微软雅黑" pitchFamily="34" charset="-122"/>
              <a:ea typeface="微软雅黑" pitchFamily="34" charset="-122"/>
            </a:endParaRPr>
          </a:p>
        </p:txBody>
      </p:sp>
      <p:sp>
        <p:nvSpPr>
          <p:cNvPr id="121" name="矩形 39"/>
          <p:cNvSpPr>
            <a:spLocks noChangeArrowheads="1"/>
          </p:cNvSpPr>
          <p:nvPr/>
        </p:nvSpPr>
        <p:spPr bwMode="auto">
          <a:xfrm>
            <a:off x="7440037" y="1548575"/>
            <a:ext cx="3459525" cy="581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750"/>
              </a:spcBef>
            </a:pPr>
            <a:r>
              <a:rPr lang="en-US" altLang="zh-CN" sz="2400" dirty="0" smtClean="0">
                <a:solidFill>
                  <a:schemeClr val="bg1">
                    <a:lumMod val="50000"/>
                  </a:schemeClr>
                </a:solidFill>
                <a:latin typeface="微软雅黑" pitchFamily="34" charset="-122"/>
                <a:ea typeface="微软雅黑" pitchFamily="34" charset="-122"/>
                <a:cs typeface="宋体" charset="-122"/>
              </a:rPr>
              <a:t>【 </a:t>
            </a:r>
            <a:r>
              <a:rPr lang="zh-CN" altLang="en-US" sz="2400" dirty="0" smtClean="0">
                <a:solidFill>
                  <a:schemeClr val="bg1">
                    <a:lumMod val="50000"/>
                  </a:schemeClr>
                </a:solidFill>
                <a:latin typeface="微软雅黑" pitchFamily="34" charset="-122"/>
                <a:ea typeface="微软雅黑" pitchFamily="34" charset="-122"/>
                <a:cs typeface="宋体" charset="-122"/>
              </a:rPr>
              <a:t>加入你的标题 </a:t>
            </a:r>
            <a:r>
              <a:rPr lang="en-US" altLang="zh-CN" sz="2400" dirty="0" smtClean="0">
                <a:solidFill>
                  <a:schemeClr val="bg1">
                    <a:lumMod val="50000"/>
                  </a:schemeClr>
                </a:solidFill>
                <a:latin typeface="微软雅黑" pitchFamily="34" charset="-122"/>
                <a:ea typeface="微软雅黑" pitchFamily="34" charset="-122"/>
                <a:cs typeface="宋体" charset="-122"/>
              </a:rPr>
              <a:t>】</a:t>
            </a:r>
            <a:endParaRPr lang="zh-CN" altLang="en-US" sz="2400" dirty="0">
              <a:solidFill>
                <a:schemeClr val="bg1">
                  <a:lumMod val="50000"/>
                </a:schemeClr>
              </a:solidFill>
              <a:latin typeface="微软雅黑" pitchFamily="34" charset="-122"/>
              <a:ea typeface="微软雅黑" pitchFamily="34" charset="-122"/>
              <a:cs typeface="宋体" charset="-122"/>
            </a:endParaRPr>
          </a:p>
        </p:txBody>
      </p:sp>
      <p:sp>
        <p:nvSpPr>
          <p:cNvPr id="122" name="矩形 39"/>
          <p:cNvSpPr>
            <a:spLocks noChangeArrowheads="1"/>
          </p:cNvSpPr>
          <p:nvPr/>
        </p:nvSpPr>
        <p:spPr bwMode="auto">
          <a:xfrm>
            <a:off x="7440037" y="2379452"/>
            <a:ext cx="3459525" cy="581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750"/>
              </a:spcBef>
            </a:pPr>
            <a:r>
              <a:rPr lang="en-US" altLang="zh-CN" sz="2400" dirty="0">
                <a:solidFill>
                  <a:schemeClr val="bg1">
                    <a:lumMod val="50000"/>
                  </a:schemeClr>
                </a:solidFill>
                <a:latin typeface="微软雅黑" pitchFamily="34" charset="-122"/>
                <a:ea typeface="微软雅黑" pitchFamily="34" charset="-122"/>
                <a:cs typeface="宋体" charset="-122"/>
              </a:rPr>
              <a:t>【 </a:t>
            </a:r>
            <a:r>
              <a:rPr lang="zh-CN" altLang="en-US" sz="2400" dirty="0">
                <a:solidFill>
                  <a:schemeClr val="bg1">
                    <a:lumMod val="50000"/>
                  </a:schemeClr>
                </a:solidFill>
                <a:latin typeface="微软雅黑" pitchFamily="34" charset="-122"/>
                <a:ea typeface="微软雅黑" pitchFamily="34" charset="-122"/>
                <a:cs typeface="宋体" charset="-122"/>
              </a:rPr>
              <a:t>加入你的标题 </a:t>
            </a:r>
            <a:r>
              <a:rPr lang="en-US" altLang="zh-CN" sz="2400" dirty="0">
                <a:solidFill>
                  <a:schemeClr val="bg1">
                    <a:lumMod val="50000"/>
                  </a:schemeClr>
                </a:solidFill>
                <a:latin typeface="微软雅黑" pitchFamily="34" charset="-122"/>
                <a:ea typeface="微软雅黑" pitchFamily="34" charset="-122"/>
                <a:cs typeface="宋体" charset="-122"/>
              </a:rPr>
              <a:t>】</a:t>
            </a:r>
            <a:endParaRPr lang="zh-CN" altLang="en-US" sz="2400" dirty="0">
              <a:solidFill>
                <a:schemeClr val="bg1">
                  <a:lumMod val="50000"/>
                </a:schemeClr>
              </a:solidFill>
              <a:latin typeface="微软雅黑" pitchFamily="34" charset="-122"/>
              <a:ea typeface="微软雅黑" pitchFamily="34" charset="-122"/>
              <a:cs typeface="宋体" charset="-122"/>
            </a:endParaRPr>
          </a:p>
        </p:txBody>
      </p:sp>
      <p:sp>
        <p:nvSpPr>
          <p:cNvPr id="123" name="矩形 39"/>
          <p:cNvSpPr>
            <a:spLocks noChangeArrowheads="1"/>
          </p:cNvSpPr>
          <p:nvPr/>
        </p:nvSpPr>
        <p:spPr bwMode="auto">
          <a:xfrm>
            <a:off x="7440037" y="3199422"/>
            <a:ext cx="3459525" cy="581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750"/>
              </a:spcBef>
            </a:pPr>
            <a:r>
              <a:rPr lang="en-US" altLang="zh-CN" sz="2400" dirty="0">
                <a:solidFill>
                  <a:schemeClr val="bg1">
                    <a:lumMod val="50000"/>
                  </a:schemeClr>
                </a:solidFill>
                <a:latin typeface="微软雅黑" pitchFamily="34" charset="-122"/>
                <a:ea typeface="微软雅黑" pitchFamily="34" charset="-122"/>
                <a:cs typeface="宋体" charset="-122"/>
              </a:rPr>
              <a:t>【 </a:t>
            </a:r>
            <a:r>
              <a:rPr lang="zh-CN" altLang="en-US" sz="2400" dirty="0">
                <a:solidFill>
                  <a:schemeClr val="bg1">
                    <a:lumMod val="50000"/>
                  </a:schemeClr>
                </a:solidFill>
                <a:latin typeface="微软雅黑" pitchFamily="34" charset="-122"/>
                <a:ea typeface="微软雅黑" pitchFamily="34" charset="-122"/>
                <a:cs typeface="宋体" charset="-122"/>
              </a:rPr>
              <a:t>加入你的标题 </a:t>
            </a:r>
            <a:r>
              <a:rPr lang="en-US" altLang="zh-CN" sz="2400" dirty="0">
                <a:solidFill>
                  <a:schemeClr val="bg1">
                    <a:lumMod val="50000"/>
                  </a:schemeClr>
                </a:solidFill>
                <a:latin typeface="微软雅黑" pitchFamily="34" charset="-122"/>
                <a:ea typeface="微软雅黑" pitchFamily="34" charset="-122"/>
                <a:cs typeface="宋体" charset="-122"/>
              </a:rPr>
              <a:t>】</a:t>
            </a:r>
            <a:endParaRPr lang="zh-CN" altLang="en-US" sz="2400" dirty="0">
              <a:solidFill>
                <a:schemeClr val="bg1">
                  <a:lumMod val="50000"/>
                </a:schemeClr>
              </a:solidFill>
              <a:latin typeface="微软雅黑" pitchFamily="34" charset="-122"/>
              <a:ea typeface="微软雅黑" pitchFamily="34" charset="-122"/>
              <a:cs typeface="宋体" charset="-122"/>
            </a:endParaRPr>
          </a:p>
        </p:txBody>
      </p:sp>
      <p:sp>
        <p:nvSpPr>
          <p:cNvPr id="124" name="矩形 39"/>
          <p:cNvSpPr>
            <a:spLocks noChangeArrowheads="1"/>
          </p:cNvSpPr>
          <p:nvPr/>
        </p:nvSpPr>
        <p:spPr bwMode="auto">
          <a:xfrm>
            <a:off x="7440037" y="4026173"/>
            <a:ext cx="3459525" cy="581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750"/>
              </a:spcBef>
            </a:pPr>
            <a:r>
              <a:rPr lang="en-US" altLang="zh-CN" sz="2400" dirty="0">
                <a:solidFill>
                  <a:schemeClr val="bg1">
                    <a:lumMod val="50000"/>
                  </a:schemeClr>
                </a:solidFill>
                <a:latin typeface="微软雅黑" pitchFamily="34" charset="-122"/>
                <a:ea typeface="微软雅黑" pitchFamily="34" charset="-122"/>
                <a:cs typeface="宋体" charset="-122"/>
              </a:rPr>
              <a:t>【 </a:t>
            </a:r>
            <a:r>
              <a:rPr lang="zh-CN" altLang="en-US" sz="2400" dirty="0">
                <a:solidFill>
                  <a:schemeClr val="bg1">
                    <a:lumMod val="50000"/>
                  </a:schemeClr>
                </a:solidFill>
                <a:latin typeface="微软雅黑" pitchFamily="34" charset="-122"/>
                <a:ea typeface="微软雅黑" pitchFamily="34" charset="-122"/>
                <a:cs typeface="宋体" charset="-122"/>
              </a:rPr>
              <a:t>加入你的标题 </a:t>
            </a:r>
            <a:r>
              <a:rPr lang="en-US" altLang="zh-CN" sz="2400" dirty="0">
                <a:solidFill>
                  <a:schemeClr val="bg1">
                    <a:lumMod val="50000"/>
                  </a:schemeClr>
                </a:solidFill>
                <a:latin typeface="微软雅黑" pitchFamily="34" charset="-122"/>
                <a:ea typeface="微软雅黑" pitchFamily="34" charset="-122"/>
                <a:cs typeface="宋体" charset="-122"/>
              </a:rPr>
              <a:t>】</a:t>
            </a:r>
            <a:endParaRPr lang="zh-CN" altLang="en-US" sz="2400" dirty="0">
              <a:solidFill>
                <a:schemeClr val="bg1">
                  <a:lumMod val="50000"/>
                </a:schemeClr>
              </a:solidFill>
              <a:latin typeface="微软雅黑" pitchFamily="34" charset="-122"/>
              <a:ea typeface="微软雅黑" pitchFamily="34" charset="-122"/>
              <a:cs typeface="宋体" charset="-122"/>
            </a:endParaRPr>
          </a:p>
        </p:txBody>
      </p:sp>
      <p:sp>
        <p:nvSpPr>
          <p:cNvPr id="125" name="矩形 39"/>
          <p:cNvSpPr>
            <a:spLocks noChangeArrowheads="1"/>
          </p:cNvSpPr>
          <p:nvPr/>
        </p:nvSpPr>
        <p:spPr bwMode="auto">
          <a:xfrm>
            <a:off x="7440037" y="4824224"/>
            <a:ext cx="3459525" cy="581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750"/>
              </a:spcBef>
            </a:pPr>
            <a:r>
              <a:rPr lang="en-US" altLang="zh-CN" sz="2400" dirty="0">
                <a:solidFill>
                  <a:schemeClr val="bg1">
                    <a:lumMod val="50000"/>
                  </a:schemeClr>
                </a:solidFill>
                <a:latin typeface="微软雅黑" pitchFamily="34" charset="-122"/>
                <a:ea typeface="微软雅黑" pitchFamily="34" charset="-122"/>
                <a:cs typeface="宋体" charset="-122"/>
              </a:rPr>
              <a:t>【 </a:t>
            </a:r>
            <a:r>
              <a:rPr lang="zh-CN" altLang="en-US" sz="2400" dirty="0">
                <a:solidFill>
                  <a:schemeClr val="bg1">
                    <a:lumMod val="50000"/>
                  </a:schemeClr>
                </a:solidFill>
                <a:latin typeface="微软雅黑" pitchFamily="34" charset="-122"/>
                <a:ea typeface="微软雅黑" pitchFamily="34" charset="-122"/>
                <a:cs typeface="宋体" charset="-122"/>
              </a:rPr>
              <a:t>加入你的标题 </a:t>
            </a:r>
            <a:r>
              <a:rPr lang="en-US" altLang="zh-CN" sz="2400" dirty="0">
                <a:solidFill>
                  <a:schemeClr val="bg1">
                    <a:lumMod val="50000"/>
                  </a:schemeClr>
                </a:solidFill>
                <a:latin typeface="微软雅黑" pitchFamily="34" charset="-122"/>
                <a:ea typeface="微软雅黑" pitchFamily="34" charset="-122"/>
                <a:cs typeface="宋体" charset="-122"/>
              </a:rPr>
              <a:t>】</a:t>
            </a:r>
            <a:endParaRPr lang="zh-CN" altLang="en-US" sz="2400" dirty="0">
              <a:solidFill>
                <a:schemeClr val="bg1">
                  <a:lumMod val="50000"/>
                </a:schemeClr>
              </a:solidFill>
              <a:latin typeface="微软雅黑" pitchFamily="34" charset="-122"/>
              <a:ea typeface="微软雅黑" pitchFamily="34" charset="-122"/>
              <a:cs typeface="宋体" charset="-122"/>
            </a:endParaRPr>
          </a:p>
        </p:txBody>
      </p:sp>
      <p:grpSp>
        <p:nvGrpSpPr>
          <p:cNvPr id="2" name="组合 1"/>
          <p:cNvGrpSpPr/>
          <p:nvPr/>
        </p:nvGrpSpPr>
        <p:grpSpPr>
          <a:xfrm>
            <a:off x="641136" y="2068184"/>
            <a:ext cx="3769740" cy="3127918"/>
            <a:chOff x="2712958" y="707145"/>
            <a:chExt cx="6657169" cy="5523746"/>
          </a:xfrm>
        </p:grpSpPr>
        <p:sp>
          <p:nvSpPr>
            <p:cNvPr id="27" name="椭圆 26"/>
            <p:cNvSpPr/>
            <p:nvPr/>
          </p:nvSpPr>
          <p:spPr>
            <a:xfrm>
              <a:off x="3333644" y="707145"/>
              <a:ext cx="5523746" cy="5523746"/>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28" name="椭圆 27"/>
            <p:cNvSpPr/>
            <p:nvPr/>
          </p:nvSpPr>
          <p:spPr>
            <a:xfrm>
              <a:off x="3751073" y="1112496"/>
              <a:ext cx="4713044" cy="4713044"/>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29" name="椭圆 28"/>
            <p:cNvSpPr/>
            <p:nvPr/>
          </p:nvSpPr>
          <p:spPr>
            <a:xfrm>
              <a:off x="4467911" y="1829334"/>
              <a:ext cx="3279368" cy="32793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30" name="文本框 22"/>
            <p:cNvSpPr>
              <a:spLocks noChangeArrowheads="1"/>
            </p:cNvSpPr>
            <p:nvPr/>
          </p:nvSpPr>
          <p:spPr bwMode="auto">
            <a:xfrm>
              <a:off x="4562186" y="2679787"/>
              <a:ext cx="3014751" cy="1589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5400" dirty="0" smtClean="0">
                  <a:solidFill>
                    <a:srgbClr val="0170C1"/>
                  </a:solidFill>
                  <a:latin typeface="方正正粗黑简体" panose="02000000000000000000" pitchFamily="2" charset="-122"/>
                  <a:ea typeface="方正正粗黑简体" panose="02000000000000000000" pitchFamily="2" charset="-122"/>
                </a:rPr>
                <a:t>目录</a:t>
              </a:r>
              <a:endParaRPr lang="en-US" altLang="zh-CN" sz="5400" dirty="0" smtClean="0">
                <a:solidFill>
                  <a:srgbClr val="0170C1"/>
                </a:solidFill>
                <a:latin typeface="方正正粗黑简体" panose="02000000000000000000" pitchFamily="2" charset="-122"/>
                <a:ea typeface="方正正粗黑简体" panose="02000000000000000000" pitchFamily="2" charset="-122"/>
              </a:endParaRPr>
            </a:p>
          </p:txBody>
        </p:sp>
        <p:sp>
          <p:nvSpPr>
            <p:cNvPr id="36" name="椭圆 35"/>
            <p:cNvSpPr/>
            <p:nvPr/>
          </p:nvSpPr>
          <p:spPr>
            <a:xfrm flipV="1">
              <a:off x="7520897" y="4078169"/>
              <a:ext cx="1849230" cy="1849227"/>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37" name="椭圆 36"/>
            <p:cNvSpPr/>
            <p:nvPr/>
          </p:nvSpPr>
          <p:spPr>
            <a:xfrm flipV="1">
              <a:off x="7029965" y="4792712"/>
              <a:ext cx="1406788" cy="1406788"/>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38" name="椭圆 37"/>
            <p:cNvSpPr/>
            <p:nvPr/>
          </p:nvSpPr>
          <p:spPr>
            <a:xfrm flipH="1">
              <a:off x="2712958" y="1230142"/>
              <a:ext cx="1849228" cy="1849227"/>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39" name="椭圆 38"/>
            <p:cNvSpPr/>
            <p:nvPr/>
          </p:nvSpPr>
          <p:spPr>
            <a:xfrm flipH="1">
              <a:off x="3646331" y="958038"/>
              <a:ext cx="1406787" cy="1406788"/>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spTree>
    <p:extLst>
      <p:ext uri="{BB962C8B-B14F-4D97-AF65-F5344CB8AC3E}">
        <p14:creationId xmlns:p14="http://schemas.microsoft.com/office/powerpoint/2010/main" val="1567188241"/>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1+#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96"/>
                                        </p:tgtEl>
                                        <p:attrNameLst>
                                          <p:attrName>style.visibility</p:attrName>
                                        </p:attrNameLst>
                                      </p:cBhvr>
                                      <p:to>
                                        <p:strVal val="visible"/>
                                      </p:to>
                                    </p:set>
                                    <p:anim calcmode="lin" valueType="num">
                                      <p:cBhvr additive="base">
                                        <p:cTn id="17" dur="500" fill="hold"/>
                                        <p:tgtEl>
                                          <p:spTgt spid="96"/>
                                        </p:tgtEl>
                                        <p:attrNameLst>
                                          <p:attrName>ppt_x</p:attrName>
                                        </p:attrNameLst>
                                      </p:cBhvr>
                                      <p:tavLst>
                                        <p:tav tm="0">
                                          <p:val>
                                            <p:strVal val="1+#ppt_w/2"/>
                                          </p:val>
                                        </p:tav>
                                        <p:tav tm="100000">
                                          <p:val>
                                            <p:strVal val="#ppt_x"/>
                                          </p:val>
                                        </p:tav>
                                      </p:tavLst>
                                    </p:anim>
                                    <p:anim calcmode="lin" valueType="num">
                                      <p:cBhvr additive="base">
                                        <p:cTn id="18" dur="500" fill="hold"/>
                                        <p:tgtEl>
                                          <p:spTgt spid="96"/>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additive="base">
                                        <p:cTn id="21" dur="500" fill="hold"/>
                                        <p:tgtEl>
                                          <p:spTgt spid="101"/>
                                        </p:tgtEl>
                                        <p:attrNameLst>
                                          <p:attrName>ppt_x</p:attrName>
                                        </p:attrNameLst>
                                      </p:cBhvr>
                                      <p:tavLst>
                                        <p:tav tm="0">
                                          <p:val>
                                            <p:strVal val="1+#ppt_w/2"/>
                                          </p:val>
                                        </p:tav>
                                        <p:tav tm="100000">
                                          <p:val>
                                            <p:strVal val="#ppt_x"/>
                                          </p:val>
                                        </p:tav>
                                      </p:tavLst>
                                    </p:anim>
                                    <p:anim calcmode="lin" valueType="num">
                                      <p:cBhvr additive="base">
                                        <p:cTn id="22" dur="500" fill="hold"/>
                                        <p:tgtEl>
                                          <p:spTgt spid="101"/>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02"/>
                                        </p:tgtEl>
                                        <p:attrNameLst>
                                          <p:attrName>style.visibility</p:attrName>
                                        </p:attrNameLst>
                                      </p:cBhvr>
                                      <p:to>
                                        <p:strVal val="visible"/>
                                      </p:to>
                                    </p:set>
                                    <p:anim calcmode="lin" valueType="num">
                                      <p:cBhvr additive="base">
                                        <p:cTn id="25" dur="500" fill="hold"/>
                                        <p:tgtEl>
                                          <p:spTgt spid="102"/>
                                        </p:tgtEl>
                                        <p:attrNameLst>
                                          <p:attrName>ppt_x</p:attrName>
                                        </p:attrNameLst>
                                      </p:cBhvr>
                                      <p:tavLst>
                                        <p:tav tm="0">
                                          <p:val>
                                            <p:strVal val="1+#ppt_w/2"/>
                                          </p:val>
                                        </p:tav>
                                        <p:tav tm="100000">
                                          <p:val>
                                            <p:strVal val="#ppt_x"/>
                                          </p:val>
                                        </p:tav>
                                      </p:tavLst>
                                    </p:anim>
                                    <p:anim calcmode="lin" valueType="num">
                                      <p:cBhvr additive="base">
                                        <p:cTn id="26" dur="500" fill="hold"/>
                                        <p:tgtEl>
                                          <p:spTgt spid="102"/>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05"/>
                                        </p:tgtEl>
                                        <p:attrNameLst>
                                          <p:attrName>style.visibility</p:attrName>
                                        </p:attrNameLst>
                                      </p:cBhvr>
                                      <p:to>
                                        <p:strVal val="visible"/>
                                      </p:to>
                                    </p:set>
                                    <p:anim calcmode="lin" valueType="num">
                                      <p:cBhvr additive="base">
                                        <p:cTn id="29" dur="500" fill="hold"/>
                                        <p:tgtEl>
                                          <p:spTgt spid="105"/>
                                        </p:tgtEl>
                                        <p:attrNameLst>
                                          <p:attrName>ppt_x</p:attrName>
                                        </p:attrNameLst>
                                      </p:cBhvr>
                                      <p:tavLst>
                                        <p:tav tm="0">
                                          <p:val>
                                            <p:strVal val="1+#ppt_w/2"/>
                                          </p:val>
                                        </p:tav>
                                        <p:tav tm="100000">
                                          <p:val>
                                            <p:strVal val="#ppt_x"/>
                                          </p:val>
                                        </p:tav>
                                      </p:tavLst>
                                    </p:anim>
                                    <p:anim calcmode="lin" valueType="num">
                                      <p:cBhvr additive="base">
                                        <p:cTn id="30" dur="500" fill="hold"/>
                                        <p:tgtEl>
                                          <p:spTgt spid="105"/>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16"/>
                                        </p:tgtEl>
                                        <p:attrNameLst>
                                          <p:attrName>style.visibility</p:attrName>
                                        </p:attrNameLst>
                                      </p:cBhvr>
                                      <p:to>
                                        <p:strVal val="visible"/>
                                      </p:to>
                                    </p:set>
                                    <p:anim calcmode="lin" valueType="num">
                                      <p:cBhvr additive="base">
                                        <p:cTn id="33" dur="500" fill="hold"/>
                                        <p:tgtEl>
                                          <p:spTgt spid="116"/>
                                        </p:tgtEl>
                                        <p:attrNameLst>
                                          <p:attrName>ppt_x</p:attrName>
                                        </p:attrNameLst>
                                      </p:cBhvr>
                                      <p:tavLst>
                                        <p:tav tm="0">
                                          <p:val>
                                            <p:strVal val="1+#ppt_w/2"/>
                                          </p:val>
                                        </p:tav>
                                        <p:tav tm="100000">
                                          <p:val>
                                            <p:strVal val="#ppt_x"/>
                                          </p:val>
                                        </p:tav>
                                      </p:tavLst>
                                    </p:anim>
                                    <p:anim calcmode="lin" valueType="num">
                                      <p:cBhvr additive="base">
                                        <p:cTn id="34" dur="500" fill="hold"/>
                                        <p:tgtEl>
                                          <p:spTgt spid="116"/>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117"/>
                                        </p:tgtEl>
                                        <p:attrNameLst>
                                          <p:attrName>style.visibility</p:attrName>
                                        </p:attrNameLst>
                                      </p:cBhvr>
                                      <p:to>
                                        <p:strVal val="visible"/>
                                      </p:to>
                                    </p:set>
                                    <p:anim calcmode="lin" valueType="num">
                                      <p:cBhvr additive="base">
                                        <p:cTn id="37" dur="500" fill="hold"/>
                                        <p:tgtEl>
                                          <p:spTgt spid="117"/>
                                        </p:tgtEl>
                                        <p:attrNameLst>
                                          <p:attrName>ppt_x</p:attrName>
                                        </p:attrNameLst>
                                      </p:cBhvr>
                                      <p:tavLst>
                                        <p:tav tm="0">
                                          <p:val>
                                            <p:strVal val="1+#ppt_w/2"/>
                                          </p:val>
                                        </p:tav>
                                        <p:tav tm="100000">
                                          <p:val>
                                            <p:strVal val="#ppt_x"/>
                                          </p:val>
                                        </p:tav>
                                      </p:tavLst>
                                    </p:anim>
                                    <p:anim calcmode="lin" valueType="num">
                                      <p:cBhvr additive="base">
                                        <p:cTn id="38" dur="500" fill="hold"/>
                                        <p:tgtEl>
                                          <p:spTgt spid="117"/>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18"/>
                                        </p:tgtEl>
                                        <p:attrNameLst>
                                          <p:attrName>style.visibility</p:attrName>
                                        </p:attrNameLst>
                                      </p:cBhvr>
                                      <p:to>
                                        <p:strVal val="visible"/>
                                      </p:to>
                                    </p:set>
                                    <p:anim calcmode="lin" valueType="num">
                                      <p:cBhvr additive="base">
                                        <p:cTn id="41" dur="500" fill="hold"/>
                                        <p:tgtEl>
                                          <p:spTgt spid="118"/>
                                        </p:tgtEl>
                                        <p:attrNameLst>
                                          <p:attrName>ppt_x</p:attrName>
                                        </p:attrNameLst>
                                      </p:cBhvr>
                                      <p:tavLst>
                                        <p:tav tm="0">
                                          <p:val>
                                            <p:strVal val="1+#ppt_w/2"/>
                                          </p:val>
                                        </p:tav>
                                        <p:tav tm="100000">
                                          <p:val>
                                            <p:strVal val="#ppt_x"/>
                                          </p:val>
                                        </p:tav>
                                      </p:tavLst>
                                    </p:anim>
                                    <p:anim calcmode="lin" valueType="num">
                                      <p:cBhvr additive="base">
                                        <p:cTn id="42" dur="500" fill="hold"/>
                                        <p:tgtEl>
                                          <p:spTgt spid="118"/>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119"/>
                                        </p:tgtEl>
                                        <p:attrNameLst>
                                          <p:attrName>style.visibility</p:attrName>
                                        </p:attrNameLst>
                                      </p:cBhvr>
                                      <p:to>
                                        <p:strVal val="visible"/>
                                      </p:to>
                                    </p:set>
                                    <p:anim calcmode="lin" valueType="num">
                                      <p:cBhvr additive="base">
                                        <p:cTn id="45" dur="500" fill="hold"/>
                                        <p:tgtEl>
                                          <p:spTgt spid="119"/>
                                        </p:tgtEl>
                                        <p:attrNameLst>
                                          <p:attrName>ppt_x</p:attrName>
                                        </p:attrNameLst>
                                      </p:cBhvr>
                                      <p:tavLst>
                                        <p:tav tm="0">
                                          <p:val>
                                            <p:strVal val="1+#ppt_w/2"/>
                                          </p:val>
                                        </p:tav>
                                        <p:tav tm="100000">
                                          <p:val>
                                            <p:strVal val="#ppt_x"/>
                                          </p:val>
                                        </p:tav>
                                      </p:tavLst>
                                    </p:anim>
                                    <p:anim calcmode="lin" valueType="num">
                                      <p:cBhvr additive="base">
                                        <p:cTn id="46" dur="500" fill="hold"/>
                                        <p:tgtEl>
                                          <p:spTgt spid="119"/>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20"/>
                                        </p:tgtEl>
                                        <p:attrNameLst>
                                          <p:attrName>style.visibility</p:attrName>
                                        </p:attrNameLst>
                                      </p:cBhvr>
                                      <p:to>
                                        <p:strVal val="visible"/>
                                      </p:to>
                                    </p:set>
                                    <p:anim calcmode="lin" valueType="num">
                                      <p:cBhvr additive="base">
                                        <p:cTn id="49" dur="500" fill="hold"/>
                                        <p:tgtEl>
                                          <p:spTgt spid="120"/>
                                        </p:tgtEl>
                                        <p:attrNameLst>
                                          <p:attrName>ppt_x</p:attrName>
                                        </p:attrNameLst>
                                      </p:cBhvr>
                                      <p:tavLst>
                                        <p:tav tm="0">
                                          <p:val>
                                            <p:strVal val="1+#ppt_w/2"/>
                                          </p:val>
                                        </p:tav>
                                        <p:tav tm="100000">
                                          <p:val>
                                            <p:strVal val="#ppt_x"/>
                                          </p:val>
                                        </p:tav>
                                      </p:tavLst>
                                    </p:anim>
                                    <p:anim calcmode="lin" valueType="num">
                                      <p:cBhvr additive="base">
                                        <p:cTn id="50" dur="500" fill="hold"/>
                                        <p:tgtEl>
                                          <p:spTgt spid="120"/>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10" presetClass="entr" presetSubtype="0" fill="hold" grpId="0" nodeType="afterEffect">
                                  <p:stCondLst>
                                    <p:cond delay="0"/>
                                  </p:stCondLst>
                                  <p:childTnLst>
                                    <p:set>
                                      <p:cBhvr>
                                        <p:cTn id="53" dur="1" fill="hold">
                                          <p:stCondLst>
                                            <p:cond delay="0"/>
                                          </p:stCondLst>
                                        </p:cTn>
                                        <p:tgtEl>
                                          <p:spTgt spid="106"/>
                                        </p:tgtEl>
                                        <p:attrNameLst>
                                          <p:attrName>style.visibility</p:attrName>
                                        </p:attrNameLst>
                                      </p:cBhvr>
                                      <p:to>
                                        <p:strVal val="visible"/>
                                      </p:to>
                                    </p:set>
                                    <p:animEffect transition="in" filter="fade">
                                      <p:cBhvr>
                                        <p:cTn id="54" dur="500"/>
                                        <p:tgtEl>
                                          <p:spTgt spid="10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21"/>
                                        </p:tgtEl>
                                        <p:attrNameLst>
                                          <p:attrName>style.visibility</p:attrName>
                                        </p:attrNameLst>
                                      </p:cBhvr>
                                      <p:to>
                                        <p:strVal val="visible"/>
                                      </p:to>
                                    </p:set>
                                    <p:animEffect transition="in" filter="wipe(left)">
                                      <p:cBhvr>
                                        <p:cTn id="57" dur="500"/>
                                        <p:tgtEl>
                                          <p:spTgt spid="121"/>
                                        </p:tgtEl>
                                      </p:cBhvr>
                                    </p:animEffect>
                                  </p:childTnLst>
                                </p:cTn>
                              </p:par>
                            </p:childTnLst>
                          </p:cTn>
                        </p:par>
                        <p:par>
                          <p:cTn id="58" fill="hold">
                            <p:stCondLst>
                              <p:cond delay="2000"/>
                            </p:stCondLst>
                            <p:childTnLst>
                              <p:par>
                                <p:cTn id="59" presetID="10" presetClass="entr" presetSubtype="0" fill="hold" grpId="0" nodeType="afterEffect">
                                  <p:stCondLst>
                                    <p:cond delay="0"/>
                                  </p:stCondLst>
                                  <p:childTnLst>
                                    <p:set>
                                      <p:cBhvr>
                                        <p:cTn id="60" dur="1" fill="hold">
                                          <p:stCondLst>
                                            <p:cond delay="0"/>
                                          </p:stCondLst>
                                        </p:cTn>
                                        <p:tgtEl>
                                          <p:spTgt spid="107"/>
                                        </p:tgtEl>
                                        <p:attrNameLst>
                                          <p:attrName>style.visibility</p:attrName>
                                        </p:attrNameLst>
                                      </p:cBhvr>
                                      <p:to>
                                        <p:strVal val="visible"/>
                                      </p:to>
                                    </p:set>
                                    <p:animEffect transition="in" filter="fade">
                                      <p:cBhvr>
                                        <p:cTn id="61" dur="500"/>
                                        <p:tgtEl>
                                          <p:spTgt spid="10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22"/>
                                        </p:tgtEl>
                                        <p:attrNameLst>
                                          <p:attrName>style.visibility</p:attrName>
                                        </p:attrNameLst>
                                      </p:cBhvr>
                                      <p:to>
                                        <p:strVal val="visible"/>
                                      </p:to>
                                    </p:set>
                                    <p:animEffect transition="in" filter="wipe(left)">
                                      <p:cBhvr>
                                        <p:cTn id="64" dur="500"/>
                                        <p:tgtEl>
                                          <p:spTgt spid="122"/>
                                        </p:tgtEl>
                                      </p:cBhvr>
                                    </p:animEffect>
                                  </p:childTnLst>
                                </p:cTn>
                              </p:par>
                            </p:childTnLst>
                          </p:cTn>
                        </p:par>
                        <p:par>
                          <p:cTn id="65" fill="hold">
                            <p:stCondLst>
                              <p:cond delay="2500"/>
                            </p:stCondLst>
                            <p:childTnLst>
                              <p:par>
                                <p:cTn id="66" presetID="10" presetClass="entr" presetSubtype="0" fill="hold" grpId="0" nodeType="afterEffect">
                                  <p:stCondLst>
                                    <p:cond delay="0"/>
                                  </p:stCondLst>
                                  <p:childTnLst>
                                    <p:set>
                                      <p:cBhvr>
                                        <p:cTn id="67" dur="1" fill="hold">
                                          <p:stCondLst>
                                            <p:cond delay="0"/>
                                          </p:stCondLst>
                                        </p:cTn>
                                        <p:tgtEl>
                                          <p:spTgt spid="112"/>
                                        </p:tgtEl>
                                        <p:attrNameLst>
                                          <p:attrName>style.visibility</p:attrName>
                                        </p:attrNameLst>
                                      </p:cBhvr>
                                      <p:to>
                                        <p:strVal val="visible"/>
                                      </p:to>
                                    </p:set>
                                    <p:animEffect transition="in" filter="fade">
                                      <p:cBhvr>
                                        <p:cTn id="68" dur="500"/>
                                        <p:tgtEl>
                                          <p:spTgt spid="11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23"/>
                                        </p:tgtEl>
                                        <p:attrNameLst>
                                          <p:attrName>style.visibility</p:attrName>
                                        </p:attrNameLst>
                                      </p:cBhvr>
                                      <p:to>
                                        <p:strVal val="visible"/>
                                      </p:to>
                                    </p:set>
                                    <p:animEffect transition="in" filter="wipe(left)">
                                      <p:cBhvr>
                                        <p:cTn id="71" dur="500"/>
                                        <p:tgtEl>
                                          <p:spTgt spid="123"/>
                                        </p:tgtEl>
                                      </p:cBhvr>
                                    </p:animEffect>
                                  </p:childTnLst>
                                </p:cTn>
                              </p:par>
                            </p:childTnLst>
                          </p:cTn>
                        </p:par>
                        <p:par>
                          <p:cTn id="72" fill="hold">
                            <p:stCondLst>
                              <p:cond delay="3000"/>
                            </p:stCondLst>
                            <p:childTnLst>
                              <p:par>
                                <p:cTn id="73" presetID="10" presetClass="entr" presetSubtype="0" fill="hold" grpId="0" nodeType="afterEffect">
                                  <p:stCondLst>
                                    <p:cond delay="0"/>
                                  </p:stCondLst>
                                  <p:childTnLst>
                                    <p:set>
                                      <p:cBhvr>
                                        <p:cTn id="74" dur="1" fill="hold">
                                          <p:stCondLst>
                                            <p:cond delay="0"/>
                                          </p:stCondLst>
                                        </p:cTn>
                                        <p:tgtEl>
                                          <p:spTgt spid="114"/>
                                        </p:tgtEl>
                                        <p:attrNameLst>
                                          <p:attrName>style.visibility</p:attrName>
                                        </p:attrNameLst>
                                      </p:cBhvr>
                                      <p:to>
                                        <p:strVal val="visible"/>
                                      </p:to>
                                    </p:set>
                                    <p:animEffect transition="in" filter="fade">
                                      <p:cBhvr>
                                        <p:cTn id="75" dur="500"/>
                                        <p:tgtEl>
                                          <p:spTgt spid="114"/>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124"/>
                                        </p:tgtEl>
                                        <p:attrNameLst>
                                          <p:attrName>style.visibility</p:attrName>
                                        </p:attrNameLst>
                                      </p:cBhvr>
                                      <p:to>
                                        <p:strVal val="visible"/>
                                      </p:to>
                                    </p:set>
                                    <p:animEffect transition="in" filter="wipe(left)">
                                      <p:cBhvr>
                                        <p:cTn id="78" dur="500"/>
                                        <p:tgtEl>
                                          <p:spTgt spid="124"/>
                                        </p:tgtEl>
                                      </p:cBhvr>
                                    </p:animEffect>
                                  </p:childTnLst>
                                </p:cTn>
                              </p:par>
                            </p:childTnLst>
                          </p:cTn>
                        </p:par>
                        <p:par>
                          <p:cTn id="79" fill="hold">
                            <p:stCondLst>
                              <p:cond delay="3500"/>
                            </p:stCondLst>
                            <p:childTnLst>
                              <p:par>
                                <p:cTn id="80" presetID="10" presetClass="entr" presetSubtype="0" fill="hold" grpId="0" nodeType="afterEffect">
                                  <p:stCondLst>
                                    <p:cond delay="0"/>
                                  </p:stCondLst>
                                  <p:childTnLst>
                                    <p:set>
                                      <p:cBhvr>
                                        <p:cTn id="81" dur="1" fill="hold">
                                          <p:stCondLst>
                                            <p:cond delay="0"/>
                                          </p:stCondLst>
                                        </p:cTn>
                                        <p:tgtEl>
                                          <p:spTgt spid="115"/>
                                        </p:tgtEl>
                                        <p:attrNameLst>
                                          <p:attrName>style.visibility</p:attrName>
                                        </p:attrNameLst>
                                      </p:cBhvr>
                                      <p:to>
                                        <p:strVal val="visible"/>
                                      </p:to>
                                    </p:set>
                                    <p:animEffect transition="in" filter="fade">
                                      <p:cBhvr>
                                        <p:cTn id="82" dur="500"/>
                                        <p:tgtEl>
                                          <p:spTgt spid="115"/>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25"/>
                                        </p:tgtEl>
                                        <p:attrNameLst>
                                          <p:attrName>style.visibility</p:attrName>
                                        </p:attrNameLst>
                                      </p:cBhvr>
                                      <p:to>
                                        <p:strVal val="visible"/>
                                      </p:to>
                                    </p:set>
                                    <p:animEffect transition="in" filter="wipe(left)">
                                      <p:cBhvr>
                                        <p:cTn id="85"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07" grpId="0" animBg="1"/>
      <p:bldP spid="112" grpId="0" animBg="1"/>
      <p:bldP spid="114" grpId="0" animBg="1"/>
      <p:bldP spid="115" grpId="0" animBg="1"/>
      <p:bldP spid="17" grpId="0" animBg="1"/>
      <p:bldP spid="96" grpId="0" animBg="1"/>
      <p:bldP spid="101" grpId="0" animBg="1"/>
      <p:bldP spid="102" grpId="0" animBg="1"/>
      <p:bldP spid="105" grpId="0" animBg="1"/>
      <p:bldP spid="116" grpId="0"/>
      <p:bldP spid="117" grpId="0"/>
      <p:bldP spid="118" grpId="0"/>
      <p:bldP spid="119" grpId="0"/>
      <p:bldP spid="120" grpId="0"/>
      <p:bldP spid="121" grpId="0"/>
      <p:bldP spid="122" grpId="0"/>
      <p:bldP spid="123" grpId="0"/>
      <p:bldP spid="124" grpId="0"/>
      <p:bldP spid="1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椭圆 56"/>
          <p:cNvSpPr/>
          <p:nvPr/>
        </p:nvSpPr>
        <p:spPr>
          <a:xfrm>
            <a:off x="3333644" y="707145"/>
            <a:ext cx="5523746" cy="5523746"/>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3751073" y="1112496"/>
            <a:ext cx="4713044" cy="4713044"/>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4467911" y="1829334"/>
            <a:ext cx="3279368" cy="32793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22"/>
          <p:cNvSpPr>
            <a:spLocks noChangeArrowheads="1"/>
          </p:cNvSpPr>
          <p:nvPr/>
        </p:nvSpPr>
        <p:spPr bwMode="auto">
          <a:xfrm>
            <a:off x="4562186" y="2482866"/>
            <a:ext cx="3014752" cy="154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4800" dirty="0">
                <a:solidFill>
                  <a:srgbClr val="0170C1"/>
                </a:solidFill>
                <a:latin typeface="方正正粗黑简体" panose="02000000000000000000" pitchFamily="2" charset="-122"/>
                <a:ea typeface="方正正粗黑简体" panose="02000000000000000000" pitchFamily="2" charset="-122"/>
              </a:rPr>
              <a:t>标题</a:t>
            </a:r>
            <a:endParaRPr lang="en-US" altLang="zh-CN" sz="4800" dirty="0" smtClean="0">
              <a:solidFill>
                <a:srgbClr val="0170C1"/>
              </a:solidFill>
              <a:latin typeface="方正正粗黑简体" panose="02000000000000000000" pitchFamily="2" charset="-122"/>
              <a:ea typeface="方正正粗黑简体" panose="02000000000000000000" pitchFamily="2" charset="-122"/>
            </a:endParaRPr>
          </a:p>
          <a:p>
            <a:pPr algn="ctr"/>
            <a:r>
              <a:rPr lang="zh-CN" altLang="en-US" sz="4800" dirty="0" smtClean="0">
                <a:solidFill>
                  <a:schemeClr val="tx1">
                    <a:lumMod val="65000"/>
                    <a:lumOff val="35000"/>
                  </a:schemeClr>
                </a:solidFill>
                <a:latin typeface="方正正粗黑简体" panose="02000000000000000000" pitchFamily="2" charset="-122"/>
                <a:ea typeface="方正正粗黑简体" panose="02000000000000000000" pitchFamily="2" charset="-122"/>
              </a:rPr>
              <a:t>点击加入</a:t>
            </a:r>
            <a:endParaRPr lang="zh-CN" altLang="zh-CN" sz="4800" dirty="0">
              <a:solidFill>
                <a:schemeClr val="tx1">
                  <a:lumMod val="65000"/>
                  <a:lumOff val="35000"/>
                </a:schemeClr>
              </a:solidFill>
              <a:latin typeface="方正正粗黑简体" panose="02000000000000000000" pitchFamily="2" charset="-122"/>
              <a:ea typeface="方正正粗黑简体" panose="02000000000000000000" pitchFamily="2" charset="-122"/>
            </a:endParaRPr>
          </a:p>
        </p:txBody>
      </p:sp>
      <p:sp>
        <p:nvSpPr>
          <p:cNvPr id="63" name="文本框 22"/>
          <p:cNvSpPr>
            <a:spLocks noChangeArrowheads="1"/>
          </p:cNvSpPr>
          <p:nvPr/>
        </p:nvSpPr>
        <p:spPr bwMode="auto">
          <a:xfrm>
            <a:off x="4966705" y="4069961"/>
            <a:ext cx="2319098"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1600" b="1" dirty="0" smtClean="0">
                <a:solidFill>
                  <a:schemeClr val="tx1">
                    <a:lumMod val="65000"/>
                    <a:lumOff val="35000"/>
                  </a:schemeClr>
                </a:solidFill>
              </a:rPr>
              <a:t>加入你的文字描述和文案描述文字</a:t>
            </a:r>
            <a:endParaRPr lang="zh-CN" altLang="zh-CN" sz="1600" b="1" dirty="0">
              <a:solidFill>
                <a:schemeClr val="tx1">
                  <a:lumMod val="65000"/>
                  <a:lumOff val="35000"/>
                </a:schemeClr>
              </a:solidFill>
            </a:endParaRPr>
          </a:p>
        </p:txBody>
      </p:sp>
      <p:sp>
        <p:nvSpPr>
          <p:cNvPr id="64" name="椭圆 63"/>
          <p:cNvSpPr/>
          <p:nvPr/>
        </p:nvSpPr>
        <p:spPr>
          <a:xfrm flipV="1">
            <a:off x="7520897" y="4078169"/>
            <a:ext cx="1849230" cy="1849227"/>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flipV="1">
            <a:off x="7029965" y="4792712"/>
            <a:ext cx="1406788" cy="1406788"/>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flipH="1">
            <a:off x="2712958" y="1230142"/>
            <a:ext cx="1849228" cy="1849227"/>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flipH="1">
            <a:off x="3646331" y="958038"/>
            <a:ext cx="1406787" cy="1406788"/>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73797194"/>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1250" fill="hold"/>
                                        <p:tgtEl>
                                          <p:spTgt spid="59"/>
                                        </p:tgtEl>
                                        <p:attrNameLst>
                                          <p:attrName>ppt_w</p:attrName>
                                        </p:attrNameLst>
                                      </p:cBhvr>
                                      <p:tavLst>
                                        <p:tav tm="0">
                                          <p:val>
                                            <p:fltVal val="0"/>
                                          </p:val>
                                        </p:tav>
                                        <p:tav tm="100000">
                                          <p:val>
                                            <p:strVal val="#ppt_w"/>
                                          </p:val>
                                        </p:tav>
                                      </p:tavLst>
                                    </p:anim>
                                    <p:anim calcmode="lin" valueType="num">
                                      <p:cBhvr>
                                        <p:cTn id="8" dur="1250" fill="hold"/>
                                        <p:tgtEl>
                                          <p:spTgt spid="59"/>
                                        </p:tgtEl>
                                        <p:attrNameLst>
                                          <p:attrName>ppt_h</p:attrName>
                                        </p:attrNameLst>
                                      </p:cBhvr>
                                      <p:tavLst>
                                        <p:tav tm="0">
                                          <p:val>
                                            <p:fltVal val="0"/>
                                          </p:val>
                                        </p:tav>
                                        <p:tav tm="100000">
                                          <p:val>
                                            <p:strVal val="#ppt_h"/>
                                          </p:val>
                                        </p:tav>
                                      </p:tavLst>
                                    </p:anim>
                                    <p:anim calcmode="lin" valueType="num">
                                      <p:cBhvr>
                                        <p:cTn id="9" dur="1250" fill="hold"/>
                                        <p:tgtEl>
                                          <p:spTgt spid="59"/>
                                        </p:tgtEl>
                                        <p:attrNameLst>
                                          <p:attrName>style.rotation</p:attrName>
                                        </p:attrNameLst>
                                      </p:cBhvr>
                                      <p:tavLst>
                                        <p:tav tm="0">
                                          <p:val>
                                            <p:fltVal val="90"/>
                                          </p:val>
                                        </p:tav>
                                        <p:tav tm="100000">
                                          <p:val>
                                            <p:fltVal val="0"/>
                                          </p:val>
                                        </p:tav>
                                      </p:tavLst>
                                    </p:anim>
                                    <p:animEffect transition="in" filter="fade">
                                      <p:cBhvr>
                                        <p:cTn id="10" dur="1250"/>
                                        <p:tgtEl>
                                          <p:spTgt spid="59"/>
                                        </p:tgtEl>
                                      </p:cBhvr>
                                    </p:animEffect>
                                  </p:childTnLst>
                                </p:cTn>
                              </p:par>
                              <p:par>
                                <p:cTn id="11" presetID="31" presetClass="entr" presetSubtype="0" fill="hold" grpId="0" nodeType="withEffect">
                                  <p:stCondLst>
                                    <p:cond delay="500"/>
                                  </p:stCondLst>
                                  <p:childTnLst>
                                    <p:set>
                                      <p:cBhvr>
                                        <p:cTn id="12" dur="1" fill="hold">
                                          <p:stCondLst>
                                            <p:cond delay="0"/>
                                          </p:stCondLst>
                                        </p:cTn>
                                        <p:tgtEl>
                                          <p:spTgt spid="57"/>
                                        </p:tgtEl>
                                        <p:attrNameLst>
                                          <p:attrName>style.visibility</p:attrName>
                                        </p:attrNameLst>
                                      </p:cBhvr>
                                      <p:to>
                                        <p:strVal val="visible"/>
                                      </p:to>
                                    </p:set>
                                    <p:anim calcmode="lin" valueType="num">
                                      <p:cBhvr>
                                        <p:cTn id="13" dur="1250" fill="hold"/>
                                        <p:tgtEl>
                                          <p:spTgt spid="57"/>
                                        </p:tgtEl>
                                        <p:attrNameLst>
                                          <p:attrName>ppt_w</p:attrName>
                                        </p:attrNameLst>
                                      </p:cBhvr>
                                      <p:tavLst>
                                        <p:tav tm="0">
                                          <p:val>
                                            <p:fltVal val="0"/>
                                          </p:val>
                                        </p:tav>
                                        <p:tav tm="100000">
                                          <p:val>
                                            <p:strVal val="#ppt_w"/>
                                          </p:val>
                                        </p:tav>
                                      </p:tavLst>
                                    </p:anim>
                                    <p:anim calcmode="lin" valueType="num">
                                      <p:cBhvr>
                                        <p:cTn id="14" dur="1250" fill="hold"/>
                                        <p:tgtEl>
                                          <p:spTgt spid="57"/>
                                        </p:tgtEl>
                                        <p:attrNameLst>
                                          <p:attrName>ppt_h</p:attrName>
                                        </p:attrNameLst>
                                      </p:cBhvr>
                                      <p:tavLst>
                                        <p:tav tm="0">
                                          <p:val>
                                            <p:fltVal val="0"/>
                                          </p:val>
                                        </p:tav>
                                        <p:tav tm="100000">
                                          <p:val>
                                            <p:strVal val="#ppt_h"/>
                                          </p:val>
                                        </p:tav>
                                      </p:tavLst>
                                    </p:anim>
                                    <p:anim calcmode="lin" valueType="num">
                                      <p:cBhvr>
                                        <p:cTn id="15" dur="1250" fill="hold"/>
                                        <p:tgtEl>
                                          <p:spTgt spid="57"/>
                                        </p:tgtEl>
                                        <p:attrNameLst>
                                          <p:attrName>style.rotation</p:attrName>
                                        </p:attrNameLst>
                                      </p:cBhvr>
                                      <p:tavLst>
                                        <p:tav tm="0">
                                          <p:val>
                                            <p:fltVal val="90"/>
                                          </p:val>
                                        </p:tav>
                                        <p:tav tm="100000">
                                          <p:val>
                                            <p:fltVal val="0"/>
                                          </p:val>
                                        </p:tav>
                                      </p:tavLst>
                                    </p:anim>
                                    <p:animEffect transition="in" filter="fade">
                                      <p:cBhvr>
                                        <p:cTn id="16" dur="1250"/>
                                        <p:tgtEl>
                                          <p:spTgt spid="57"/>
                                        </p:tgtEl>
                                      </p:cBhvr>
                                    </p:animEffect>
                                  </p:childTnLst>
                                </p:cTn>
                              </p:par>
                              <p:par>
                                <p:cTn id="17" presetID="31" presetClass="entr" presetSubtype="0" fill="hold" grpId="0" nodeType="withEffect">
                                  <p:stCondLst>
                                    <p:cond delay="1400"/>
                                  </p:stCondLst>
                                  <p:childTnLst>
                                    <p:set>
                                      <p:cBhvr>
                                        <p:cTn id="18" dur="1" fill="hold">
                                          <p:stCondLst>
                                            <p:cond delay="0"/>
                                          </p:stCondLst>
                                        </p:cTn>
                                        <p:tgtEl>
                                          <p:spTgt spid="60"/>
                                        </p:tgtEl>
                                        <p:attrNameLst>
                                          <p:attrName>style.visibility</p:attrName>
                                        </p:attrNameLst>
                                      </p:cBhvr>
                                      <p:to>
                                        <p:strVal val="visible"/>
                                      </p:to>
                                    </p:set>
                                    <p:anim calcmode="lin" valueType="num">
                                      <p:cBhvr>
                                        <p:cTn id="19" dur="1000" fill="hold"/>
                                        <p:tgtEl>
                                          <p:spTgt spid="60"/>
                                        </p:tgtEl>
                                        <p:attrNameLst>
                                          <p:attrName>ppt_w</p:attrName>
                                        </p:attrNameLst>
                                      </p:cBhvr>
                                      <p:tavLst>
                                        <p:tav tm="0">
                                          <p:val>
                                            <p:fltVal val="0"/>
                                          </p:val>
                                        </p:tav>
                                        <p:tav tm="100000">
                                          <p:val>
                                            <p:strVal val="#ppt_w"/>
                                          </p:val>
                                        </p:tav>
                                      </p:tavLst>
                                    </p:anim>
                                    <p:anim calcmode="lin" valueType="num">
                                      <p:cBhvr>
                                        <p:cTn id="20" dur="1000" fill="hold"/>
                                        <p:tgtEl>
                                          <p:spTgt spid="60"/>
                                        </p:tgtEl>
                                        <p:attrNameLst>
                                          <p:attrName>ppt_h</p:attrName>
                                        </p:attrNameLst>
                                      </p:cBhvr>
                                      <p:tavLst>
                                        <p:tav tm="0">
                                          <p:val>
                                            <p:fltVal val="0"/>
                                          </p:val>
                                        </p:tav>
                                        <p:tav tm="100000">
                                          <p:val>
                                            <p:strVal val="#ppt_h"/>
                                          </p:val>
                                        </p:tav>
                                      </p:tavLst>
                                    </p:anim>
                                    <p:anim calcmode="lin" valueType="num">
                                      <p:cBhvr>
                                        <p:cTn id="21" dur="1000" fill="hold"/>
                                        <p:tgtEl>
                                          <p:spTgt spid="60"/>
                                        </p:tgtEl>
                                        <p:attrNameLst>
                                          <p:attrName>style.rotation</p:attrName>
                                        </p:attrNameLst>
                                      </p:cBhvr>
                                      <p:tavLst>
                                        <p:tav tm="0">
                                          <p:val>
                                            <p:fltVal val="90"/>
                                          </p:val>
                                        </p:tav>
                                        <p:tav tm="100000">
                                          <p:val>
                                            <p:fltVal val="0"/>
                                          </p:val>
                                        </p:tav>
                                      </p:tavLst>
                                    </p:anim>
                                    <p:animEffect transition="in" filter="fade">
                                      <p:cBhvr>
                                        <p:cTn id="22" dur="1000"/>
                                        <p:tgtEl>
                                          <p:spTgt spid="60"/>
                                        </p:tgtEl>
                                      </p:cBhvr>
                                    </p:animEffect>
                                  </p:childTnLst>
                                </p:cTn>
                              </p:par>
                            </p:childTnLst>
                          </p:cTn>
                        </p:par>
                        <p:par>
                          <p:cTn id="23" fill="hold">
                            <p:stCondLst>
                              <p:cond delay="2400"/>
                            </p:stCondLst>
                            <p:childTnLst>
                              <p:par>
                                <p:cTn id="24" presetID="2" presetClass="entr" presetSubtype="2" fill="hold" grpId="0" nodeType="afterEffect">
                                  <p:stCondLst>
                                    <p:cond delay="0"/>
                                  </p:stCondLst>
                                  <p:iterate type="lt">
                                    <p:tmPct val="10000"/>
                                  </p:iterate>
                                  <p:childTnLst>
                                    <p:set>
                                      <p:cBhvr>
                                        <p:cTn id="25" dur="1" fill="hold">
                                          <p:stCondLst>
                                            <p:cond delay="0"/>
                                          </p:stCondLst>
                                        </p:cTn>
                                        <p:tgtEl>
                                          <p:spTgt spid="62"/>
                                        </p:tgtEl>
                                        <p:attrNameLst>
                                          <p:attrName>style.visibility</p:attrName>
                                        </p:attrNameLst>
                                      </p:cBhvr>
                                      <p:to>
                                        <p:strVal val="visible"/>
                                      </p:to>
                                    </p:set>
                                    <p:anim calcmode="lin" valueType="num">
                                      <p:cBhvr>
                                        <p:cTn id="26" dur="750" fill="hold"/>
                                        <p:tgtEl>
                                          <p:spTgt spid="62"/>
                                        </p:tgtEl>
                                        <p:attrNameLst>
                                          <p:attrName>ppt_x</p:attrName>
                                        </p:attrNameLst>
                                      </p:cBhvr>
                                      <p:tavLst>
                                        <p:tav tm="0">
                                          <p:val>
                                            <p:strVal val="1+#ppt_w/2"/>
                                          </p:val>
                                        </p:tav>
                                        <p:tav tm="100000">
                                          <p:val>
                                            <p:strVal val="#ppt_x"/>
                                          </p:val>
                                        </p:tav>
                                      </p:tavLst>
                                    </p:anim>
                                    <p:anim calcmode="lin" valueType="num">
                                      <p:cBhvr>
                                        <p:cTn id="27" dur="750" fill="hold"/>
                                        <p:tgtEl>
                                          <p:spTgt spid="62"/>
                                        </p:tgtEl>
                                        <p:attrNameLst>
                                          <p:attrName>ppt_y</p:attrName>
                                        </p:attrNameLst>
                                      </p:cBhvr>
                                      <p:tavLst>
                                        <p:tav tm="0">
                                          <p:val>
                                            <p:strVal val="#ppt_y"/>
                                          </p:val>
                                        </p:tav>
                                        <p:tav tm="100000">
                                          <p:val>
                                            <p:strVal val="#ppt_y"/>
                                          </p:val>
                                        </p:tav>
                                      </p:tavLst>
                                    </p:anim>
                                  </p:childTnLst>
                                </p:cTn>
                              </p:par>
                            </p:childTnLst>
                          </p:cTn>
                        </p:par>
                        <p:par>
                          <p:cTn id="28" fill="hold">
                            <p:stCondLst>
                              <p:cond delay="3525"/>
                            </p:stCondLst>
                            <p:childTnLst>
                              <p:par>
                                <p:cTn id="29" presetID="2" presetClass="entr" presetSubtype="2" fill="hold" grpId="0" nodeType="afterEffect">
                                  <p:stCondLst>
                                    <p:cond delay="0"/>
                                  </p:stCondLst>
                                  <p:iterate type="lt">
                                    <p:tmPct val="10000"/>
                                  </p:iterate>
                                  <p:childTnLst>
                                    <p:set>
                                      <p:cBhvr>
                                        <p:cTn id="30" dur="1" fill="hold">
                                          <p:stCondLst>
                                            <p:cond delay="0"/>
                                          </p:stCondLst>
                                        </p:cTn>
                                        <p:tgtEl>
                                          <p:spTgt spid="63"/>
                                        </p:tgtEl>
                                        <p:attrNameLst>
                                          <p:attrName>style.visibility</p:attrName>
                                        </p:attrNameLst>
                                      </p:cBhvr>
                                      <p:to>
                                        <p:strVal val="visible"/>
                                      </p:to>
                                    </p:set>
                                    <p:anim calcmode="lin" valueType="num">
                                      <p:cBhvr>
                                        <p:cTn id="31" dur="750" fill="hold"/>
                                        <p:tgtEl>
                                          <p:spTgt spid="63"/>
                                        </p:tgtEl>
                                        <p:attrNameLst>
                                          <p:attrName>ppt_x</p:attrName>
                                        </p:attrNameLst>
                                      </p:cBhvr>
                                      <p:tavLst>
                                        <p:tav tm="0">
                                          <p:val>
                                            <p:strVal val="1+#ppt_w/2"/>
                                          </p:val>
                                        </p:tav>
                                        <p:tav tm="100000">
                                          <p:val>
                                            <p:strVal val="#ppt_x"/>
                                          </p:val>
                                        </p:tav>
                                      </p:tavLst>
                                    </p:anim>
                                    <p:anim calcmode="lin" valueType="num">
                                      <p:cBhvr>
                                        <p:cTn id="32" dur="750" fill="hold"/>
                                        <p:tgtEl>
                                          <p:spTgt spid="63"/>
                                        </p:tgtEl>
                                        <p:attrNameLst>
                                          <p:attrName>ppt_y</p:attrName>
                                        </p:attrNameLst>
                                      </p:cBhvr>
                                      <p:tavLst>
                                        <p:tav tm="0">
                                          <p:val>
                                            <p:strVal val="#ppt_y"/>
                                          </p:val>
                                        </p:tav>
                                        <p:tav tm="100000">
                                          <p:val>
                                            <p:strVal val="#ppt_y"/>
                                          </p:val>
                                        </p:tav>
                                      </p:tavLst>
                                    </p:anim>
                                  </p:childTnLst>
                                </p:cTn>
                              </p:par>
                              <p:par>
                                <p:cTn id="33" presetID="31" presetClass="entr" presetSubtype="0"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p:cTn id="35" dur="750" fill="hold"/>
                                        <p:tgtEl>
                                          <p:spTgt spid="64"/>
                                        </p:tgtEl>
                                        <p:attrNameLst>
                                          <p:attrName>ppt_w</p:attrName>
                                        </p:attrNameLst>
                                      </p:cBhvr>
                                      <p:tavLst>
                                        <p:tav tm="0">
                                          <p:val>
                                            <p:fltVal val="0"/>
                                          </p:val>
                                        </p:tav>
                                        <p:tav tm="100000">
                                          <p:val>
                                            <p:strVal val="#ppt_w"/>
                                          </p:val>
                                        </p:tav>
                                      </p:tavLst>
                                    </p:anim>
                                    <p:anim calcmode="lin" valueType="num">
                                      <p:cBhvr>
                                        <p:cTn id="36" dur="750" fill="hold"/>
                                        <p:tgtEl>
                                          <p:spTgt spid="64"/>
                                        </p:tgtEl>
                                        <p:attrNameLst>
                                          <p:attrName>ppt_h</p:attrName>
                                        </p:attrNameLst>
                                      </p:cBhvr>
                                      <p:tavLst>
                                        <p:tav tm="0">
                                          <p:val>
                                            <p:fltVal val="0"/>
                                          </p:val>
                                        </p:tav>
                                        <p:tav tm="100000">
                                          <p:val>
                                            <p:strVal val="#ppt_h"/>
                                          </p:val>
                                        </p:tav>
                                      </p:tavLst>
                                    </p:anim>
                                    <p:anim calcmode="lin" valueType="num">
                                      <p:cBhvr>
                                        <p:cTn id="37" dur="750" fill="hold"/>
                                        <p:tgtEl>
                                          <p:spTgt spid="64"/>
                                        </p:tgtEl>
                                        <p:attrNameLst>
                                          <p:attrName>style.rotation</p:attrName>
                                        </p:attrNameLst>
                                      </p:cBhvr>
                                      <p:tavLst>
                                        <p:tav tm="0">
                                          <p:val>
                                            <p:fltVal val="90"/>
                                          </p:val>
                                        </p:tav>
                                        <p:tav tm="100000">
                                          <p:val>
                                            <p:fltVal val="0"/>
                                          </p:val>
                                        </p:tav>
                                      </p:tavLst>
                                    </p:anim>
                                    <p:animEffect transition="in" filter="fade">
                                      <p:cBhvr>
                                        <p:cTn id="38" dur="750"/>
                                        <p:tgtEl>
                                          <p:spTgt spid="64"/>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p:cTn id="41" dur="750" fill="hold"/>
                                        <p:tgtEl>
                                          <p:spTgt spid="65"/>
                                        </p:tgtEl>
                                        <p:attrNameLst>
                                          <p:attrName>ppt_w</p:attrName>
                                        </p:attrNameLst>
                                      </p:cBhvr>
                                      <p:tavLst>
                                        <p:tav tm="0">
                                          <p:val>
                                            <p:fltVal val="0"/>
                                          </p:val>
                                        </p:tav>
                                        <p:tav tm="100000">
                                          <p:val>
                                            <p:strVal val="#ppt_w"/>
                                          </p:val>
                                        </p:tav>
                                      </p:tavLst>
                                    </p:anim>
                                    <p:anim calcmode="lin" valueType="num">
                                      <p:cBhvr>
                                        <p:cTn id="42" dur="750" fill="hold"/>
                                        <p:tgtEl>
                                          <p:spTgt spid="65"/>
                                        </p:tgtEl>
                                        <p:attrNameLst>
                                          <p:attrName>ppt_h</p:attrName>
                                        </p:attrNameLst>
                                      </p:cBhvr>
                                      <p:tavLst>
                                        <p:tav tm="0">
                                          <p:val>
                                            <p:fltVal val="0"/>
                                          </p:val>
                                        </p:tav>
                                        <p:tav tm="100000">
                                          <p:val>
                                            <p:strVal val="#ppt_h"/>
                                          </p:val>
                                        </p:tav>
                                      </p:tavLst>
                                    </p:anim>
                                    <p:anim calcmode="lin" valueType="num">
                                      <p:cBhvr>
                                        <p:cTn id="43" dur="750" fill="hold"/>
                                        <p:tgtEl>
                                          <p:spTgt spid="65"/>
                                        </p:tgtEl>
                                        <p:attrNameLst>
                                          <p:attrName>style.rotation</p:attrName>
                                        </p:attrNameLst>
                                      </p:cBhvr>
                                      <p:tavLst>
                                        <p:tav tm="0">
                                          <p:val>
                                            <p:fltVal val="90"/>
                                          </p:val>
                                        </p:tav>
                                        <p:tav tm="100000">
                                          <p:val>
                                            <p:fltVal val="0"/>
                                          </p:val>
                                        </p:tav>
                                      </p:tavLst>
                                    </p:anim>
                                    <p:animEffect transition="in" filter="fade">
                                      <p:cBhvr>
                                        <p:cTn id="44" dur="750"/>
                                        <p:tgtEl>
                                          <p:spTgt spid="65"/>
                                        </p:tgtEl>
                                      </p:cBhvr>
                                    </p:animEffect>
                                  </p:childTnLst>
                                </p:cTn>
                              </p:par>
                              <p:par>
                                <p:cTn id="45" presetID="31" presetClass="entr" presetSubtype="0"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p:cTn id="47" dur="750" fill="hold"/>
                                        <p:tgtEl>
                                          <p:spTgt spid="66"/>
                                        </p:tgtEl>
                                        <p:attrNameLst>
                                          <p:attrName>ppt_w</p:attrName>
                                        </p:attrNameLst>
                                      </p:cBhvr>
                                      <p:tavLst>
                                        <p:tav tm="0">
                                          <p:val>
                                            <p:fltVal val="0"/>
                                          </p:val>
                                        </p:tav>
                                        <p:tav tm="100000">
                                          <p:val>
                                            <p:strVal val="#ppt_w"/>
                                          </p:val>
                                        </p:tav>
                                      </p:tavLst>
                                    </p:anim>
                                    <p:anim calcmode="lin" valueType="num">
                                      <p:cBhvr>
                                        <p:cTn id="48" dur="750" fill="hold"/>
                                        <p:tgtEl>
                                          <p:spTgt spid="66"/>
                                        </p:tgtEl>
                                        <p:attrNameLst>
                                          <p:attrName>ppt_h</p:attrName>
                                        </p:attrNameLst>
                                      </p:cBhvr>
                                      <p:tavLst>
                                        <p:tav tm="0">
                                          <p:val>
                                            <p:fltVal val="0"/>
                                          </p:val>
                                        </p:tav>
                                        <p:tav tm="100000">
                                          <p:val>
                                            <p:strVal val="#ppt_h"/>
                                          </p:val>
                                        </p:tav>
                                      </p:tavLst>
                                    </p:anim>
                                    <p:anim calcmode="lin" valueType="num">
                                      <p:cBhvr>
                                        <p:cTn id="49" dur="750" fill="hold"/>
                                        <p:tgtEl>
                                          <p:spTgt spid="66"/>
                                        </p:tgtEl>
                                        <p:attrNameLst>
                                          <p:attrName>style.rotation</p:attrName>
                                        </p:attrNameLst>
                                      </p:cBhvr>
                                      <p:tavLst>
                                        <p:tav tm="0">
                                          <p:val>
                                            <p:fltVal val="90"/>
                                          </p:val>
                                        </p:tav>
                                        <p:tav tm="100000">
                                          <p:val>
                                            <p:fltVal val="0"/>
                                          </p:val>
                                        </p:tav>
                                      </p:tavLst>
                                    </p:anim>
                                    <p:animEffect transition="in" filter="fade">
                                      <p:cBhvr>
                                        <p:cTn id="50" dur="750"/>
                                        <p:tgtEl>
                                          <p:spTgt spid="66"/>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anim calcmode="lin" valueType="num">
                                      <p:cBhvr>
                                        <p:cTn id="53" dur="750" fill="hold"/>
                                        <p:tgtEl>
                                          <p:spTgt spid="67"/>
                                        </p:tgtEl>
                                        <p:attrNameLst>
                                          <p:attrName>ppt_w</p:attrName>
                                        </p:attrNameLst>
                                      </p:cBhvr>
                                      <p:tavLst>
                                        <p:tav tm="0">
                                          <p:val>
                                            <p:fltVal val="0"/>
                                          </p:val>
                                        </p:tav>
                                        <p:tav tm="100000">
                                          <p:val>
                                            <p:strVal val="#ppt_w"/>
                                          </p:val>
                                        </p:tav>
                                      </p:tavLst>
                                    </p:anim>
                                    <p:anim calcmode="lin" valueType="num">
                                      <p:cBhvr>
                                        <p:cTn id="54" dur="750" fill="hold"/>
                                        <p:tgtEl>
                                          <p:spTgt spid="67"/>
                                        </p:tgtEl>
                                        <p:attrNameLst>
                                          <p:attrName>ppt_h</p:attrName>
                                        </p:attrNameLst>
                                      </p:cBhvr>
                                      <p:tavLst>
                                        <p:tav tm="0">
                                          <p:val>
                                            <p:fltVal val="0"/>
                                          </p:val>
                                        </p:tav>
                                        <p:tav tm="100000">
                                          <p:val>
                                            <p:strVal val="#ppt_h"/>
                                          </p:val>
                                        </p:tav>
                                      </p:tavLst>
                                    </p:anim>
                                    <p:anim calcmode="lin" valueType="num">
                                      <p:cBhvr>
                                        <p:cTn id="55" dur="750" fill="hold"/>
                                        <p:tgtEl>
                                          <p:spTgt spid="67"/>
                                        </p:tgtEl>
                                        <p:attrNameLst>
                                          <p:attrName>style.rotation</p:attrName>
                                        </p:attrNameLst>
                                      </p:cBhvr>
                                      <p:tavLst>
                                        <p:tav tm="0">
                                          <p:val>
                                            <p:fltVal val="90"/>
                                          </p:val>
                                        </p:tav>
                                        <p:tav tm="100000">
                                          <p:val>
                                            <p:fltVal val="0"/>
                                          </p:val>
                                        </p:tav>
                                      </p:tavLst>
                                    </p:anim>
                                    <p:animEffect transition="in" filter="fade">
                                      <p:cBhvr>
                                        <p:cTn id="56" dur="75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9" grpId="0" animBg="1"/>
      <p:bldP spid="60" grpId="0" animBg="1"/>
      <p:bldP spid="62" grpId="0" bldLvl="0" autoUpdateAnimBg="0"/>
      <p:bldP spid="63" grpId="0" bldLvl="0" autoUpdateAnimBg="0"/>
      <p:bldP spid="64" grpId="0" animBg="1"/>
      <p:bldP spid="65" grpId="0" animBg="1"/>
      <p:bldP spid="66" grpId="0" animBg="1"/>
      <p:bldP spid="6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267502" y="293775"/>
            <a:ext cx="11779357" cy="885797"/>
            <a:chOff x="196209" y="198456"/>
            <a:chExt cx="3188708" cy="885797"/>
          </a:xfrm>
        </p:grpSpPr>
        <p:sp>
          <p:nvSpPr>
            <p:cNvPr id="45" name="矩形 44"/>
            <p:cNvSpPr/>
            <p:nvPr/>
          </p:nvSpPr>
          <p:spPr>
            <a:xfrm rot="16200000">
              <a:off x="-118611" y="545743"/>
              <a:ext cx="872300" cy="177726"/>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406399" y="283028"/>
              <a:ext cx="2978518" cy="801225"/>
              <a:chOff x="217713" y="319314"/>
              <a:chExt cx="2573065" cy="801225"/>
            </a:xfrm>
            <a:solidFill>
              <a:schemeClr val="tx1">
                <a:lumMod val="75000"/>
                <a:lumOff val="25000"/>
              </a:schemeClr>
            </a:solidFill>
          </p:grpSpPr>
          <p:sp>
            <p:nvSpPr>
              <p:cNvPr id="49" name="矩形 48"/>
              <p:cNvSpPr/>
              <p:nvPr/>
            </p:nvSpPr>
            <p:spPr>
              <a:xfrm>
                <a:off x="234368" y="409339"/>
                <a:ext cx="2556410" cy="711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217713" y="319314"/>
                <a:ext cx="2556410" cy="711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矩形 46"/>
            <p:cNvSpPr/>
            <p:nvPr/>
          </p:nvSpPr>
          <p:spPr>
            <a:xfrm>
              <a:off x="473603" y="312056"/>
              <a:ext cx="58057" cy="63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rot="16200000">
              <a:off x="32960" y="475304"/>
              <a:ext cx="638627" cy="312129"/>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文本框 22"/>
          <p:cNvSpPr>
            <a:spLocks noChangeArrowheads="1"/>
          </p:cNvSpPr>
          <p:nvPr/>
        </p:nvSpPr>
        <p:spPr bwMode="auto">
          <a:xfrm>
            <a:off x="1452675" y="521499"/>
            <a:ext cx="301475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2800" dirty="0" smtClean="0">
                <a:solidFill>
                  <a:schemeClr val="bg1"/>
                </a:solidFill>
                <a:latin typeface="方正正粗黑简体" panose="02000000000000000000" pitchFamily="2" charset="-122"/>
                <a:ea typeface="方正正粗黑简体" panose="02000000000000000000" pitchFamily="2" charset="-122"/>
              </a:rPr>
              <a:t>加入标题描述</a:t>
            </a:r>
            <a:endParaRPr lang="zh-CN" altLang="zh-CN" sz="2800" dirty="0">
              <a:solidFill>
                <a:schemeClr val="bg1"/>
              </a:solidFill>
              <a:latin typeface="方正正粗黑简体" panose="02000000000000000000" pitchFamily="2" charset="-122"/>
              <a:ea typeface="方正正粗黑简体" panose="02000000000000000000" pitchFamily="2" charset="-122"/>
            </a:endParaRPr>
          </a:p>
        </p:txBody>
      </p:sp>
      <p:sp>
        <p:nvSpPr>
          <p:cNvPr id="52" name="文本框 22"/>
          <p:cNvSpPr>
            <a:spLocks noChangeArrowheads="1"/>
          </p:cNvSpPr>
          <p:nvPr/>
        </p:nvSpPr>
        <p:spPr bwMode="auto">
          <a:xfrm>
            <a:off x="9715615" y="544851"/>
            <a:ext cx="301475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2400" dirty="0" smtClean="0">
                <a:solidFill>
                  <a:schemeClr val="bg1"/>
                </a:solidFill>
                <a:latin typeface="方正正粗黑简体" panose="02000000000000000000" pitchFamily="2" charset="-122"/>
                <a:ea typeface="方正正粗黑简体" panose="02000000000000000000" pitchFamily="2" charset="-122"/>
              </a:rPr>
              <a:t>LOGO</a:t>
            </a:r>
            <a:endParaRPr lang="zh-CN" altLang="zh-CN" sz="2400" dirty="0">
              <a:solidFill>
                <a:schemeClr val="bg1"/>
              </a:solidFill>
              <a:latin typeface="方正正粗黑简体" panose="02000000000000000000" pitchFamily="2" charset="-122"/>
              <a:ea typeface="方正正粗黑简体" panose="02000000000000000000" pitchFamily="2" charset="-122"/>
            </a:endParaRPr>
          </a:p>
        </p:txBody>
      </p:sp>
      <p:grpSp>
        <p:nvGrpSpPr>
          <p:cNvPr id="2" name="组合 1"/>
          <p:cNvGrpSpPr/>
          <p:nvPr/>
        </p:nvGrpSpPr>
        <p:grpSpPr>
          <a:xfrm>
            <a:off x="929919" y="2059467"/>
            <a:ext cx="10489868" cy="4333098"/>
            <a:chOff x="794769" y="1269416"/>
            <a:chExt cx="7593655" cy="3136746"/>
          </a:xfrm>
        </p:grpSpPr>
        <p:grpSp>
          <p:nvGrpSpPr>
            <p:cNvPr id="53" name="组合 52"/>
            <p:cNvGrpSpPr/>
            <p:nvPr/>
          </p:nvGrpSpPr>
          <p:grpSpPr>
            <a:xfrm>
              <a:off x="5362450" y="1750878"/>
              <a:ext cx="290845" cy="824554"/>
              <a:chOff x="7159500" y="2576506"/>
              <a:chExt cx="387795" cy="1099406"/>
            </a:xfrm>
          </p:grpSpPr>
          <p:cxnSp>
            <p:nvCxnSpPr>
              <p:cNvPr id="54" name="直接连接符 53"/>
              <p:cNvCxnSpPr/>
              <p:nvPr/>
            </p:nvCxnSpPr>
            <p:spPr>
              <a:xfrm flipH="1">
                <a:off x="7354129" y="2913430"/>
                <a:ext cx="1" cy="762482"/>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7159500" y="2576506"/>
                <a:ext cx="387795" cy="388975"/>
                <a:chOff x="7159500" y="2576506"/>
                <a:chExt cx="387795" cy="388975"/>
              </a:xfrm>
            </p:grpSpPr>
            <p:sp>
              <p:nvSpPr>
                <p:cNvPr id="56" name="椭圆 55"/>
                <p:cNvSpPr/>
                <p:nvPr/>
              </p:nvSpPr>
              <p:spPr>
                <a:xfrm>
                  <a:off x="7159500" y="2576506"/>
                  <a:ext cx="387795" cy="387795"/>
                </a:xfrm>
                <a:prstGeom prst="ellipse">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文本框 44"/>
                <p:cNvSpPr txBox="1"/>
                <p:nvPr/>
              </p:nvSpPr>
              <p:spPr>
                <a:xfrm>
                  <a:off x="7208272" y="2609000"/>
                  <a:ext cx="308209" cy="356481"/>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grpSp>
          <p:nvGrpSpPr>
            <p:cNvPr id="58" name="组合 57"/>
            <p:cNvGrpSpPr/>
            <p:nvPr/>
          </p:nvGrpSpPr>
          <p:grpSpPr>
            <a:xfrm>
              <a:off x="3478659" y="3100589"/>
              <a:ext cx="290847" cy="827764"/>
              <a:chOff x="4638208" y="3891279"/>
              <a:chExt cx="387795" cy="1103685"/>
            </a:xfrm>
          </p:grpSpPr>
          <p:cxnSp>
            <p:nvCxnSpPr>
              <p:cNvPr id="59" name="直接连接符 58"/>
              <p:cNvCxnSpPr/>
              <p:nvPr/>
            </p:nvCxnSpPr>
            <p:spPr>
              <a:xfrm flipV="1">
                <a:off x="4832837" y="3891279"/>
                <a:ext cx="0" cy="762730"/>
              </a:xfrm>
              <a:prstGeom prst="line">
                <a:avLst/>
              </a:prstGeom>
              <a:solidFill>
                <a:srgbClr val="375BA5"/>
              </a:solid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0" name="组合 59"/>
              <p:cNvGrpSpPr/>
              <p:nvPr/>
            </p:nvGrpSpPr>
            <p:grpSpPr>
              <a:xfrm>
                <a:off x="4638208" y="4603137"/>
                <a:ext cx="387795" cy="391827"/>
                <a:chOff x="4638208" y="4603137"/>
                <a:chExt cx="387795" cy="391827"/>
              </a:xfrm>
            </p:grpSpPr>
            <p:sp>
              <p:nvSpPr>
                <p:cNvPr id="61" name="椭圆 60"/>
                <p:cNvSpPr/>
                <p:nvPr/>
              </p:nvSpPr>
              <p:spPr>
                <a:xfrm flipV="1">
                  <a:off x="4638208" y="4603137"/>
                  <a:ext cx="387795" cy="387795"/>
                </a:xfrm>
                <a:prstGeom prst="ellipse">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文本框 43"/>
                <p:cNvSpPr txBox="1"/>
                <p:nvPr/>
              </p:nvSpPr>
              <p:spPr>
                <a:xfrm>
                  <a:off x="4672466" y="4638483"/>
                  <a:ext cx="308206" cy="356481"/>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grpSp>
          <p:nvGrpSpPr>
            <p:cNvPr id="63" name="组合 62"/>
            <p:cNvGrpSpPr/>
            <p:nvPr/>
          </p:nvGrpSpPr>
          <p:grpSpPr>
            <a:xfrm>
              <a:off x="1594342" y="1750876"/>
              <a:ext cx="290846" cy="824553"/>
              <a:chOff x="2125795" y="2576506"/>
              <a:chExt cx="387795" cy="1099406"/>
            </a:xfrm>
          </p:grpSpPr>
          <p:cxnSp>
            <p:nvCxnSpPr>
              <p:cNvPr id="64" name="直接连接符 63"/>
              <p:cNvCxnSpPr/>
              <p:nvPr/>
            </p:nvCxnSpPr>
            <p:spPr>
              <a:xfrm flipH="1">
                <a:off x="2320424" y="2913430"/>
                <a:ext cx="1" cy="762482"/>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2125795" y="2576506"/>
                <a:ext cx="387795" cy="387795"/>
                <a:chOff x="2125795" y="2576506"/>
                <a:chExt cx="387795" cy="387795"/>
              </a:xfrm>
            </p:grpSpPr>
            <p:sp>
              <p:nvSpPr>
                <p:cNvPr id="66" name="椭圆 65"/>
                <p:cNvSpPr/>
                <p:nvPr/>
              </p:nvSpPr>
              <p:spPr>
                <a:xfrm>
                  <a:off x="2125795" y="2576506"/>
                  <a:ext cx="387795" cy="387795"/>
                </a:xfrm>
                <a:prstGeom prst="ellipse">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文本框 42"/>
                <p:cNvSpPr txBox="1"/>
                <p:nvPr/>
              </p:nvSpPr>
              <p:spPr>
                <a:xfrm>
                  <a:off x="2140269" y="2590644"/>
                  <a:ext cx="308208" cy="35648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sp>
          <p:nvSpPr>
            <p:cNvPr id="68" name="矩形 67"/>
            <p:cNvSpPr/>
            <p:nvPr/>
          </p:nvSpPr>
          <p:spPr>
            <a:xfrm>
              <a:off x="794769" y="4365662"/>
              <a:ext cx="1890001" cy="40500"/>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矩形 68"/>
            <p:cNvSpPr/>
            <p:nvPr/>
          </p:nvSpPr>
          <p:spPr>
            <a:xfrm flipV="1">
              <a:off x="2679079" y="1269416"/>
              <a:ext cx="1890001" cy="405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4562904" y="4365662"/>
              <a:ext cx="1890001" cy="40500"/>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71" name="矩形 70"/>
            <p:cNvSpPr/>
            <p:nvPr/>
          </p:nvSpPr>
          <p:spPr>
            <a:xfrm flipV="1">
              <a:off x="6452088" y="1269416"/>
              <a:ext cx="1890001" cy="405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794770" y="2454744"/>
              <a:ext cx="1890000" cy="515726"/>
              <a:chOff x="1059693" y="3272991"/>
              <a:chExt cx="2520000" cy="687635"/>
            </a:xfrm>
            <a:solidFill>
              <a:schemeClr val="bg1"/>
            </a:solidFill>
          </p:grpSpPr>
          <p:sp>
            <p:nvSpPr>
              <p:cNvPr id="73" name="五边形 72"/>
              <p:cNvSpPr/>
              <p:nvPr/>
            </p:nvSpPr>
            <p:spPr>
              <a:xfrm rot="16200000">
                <a:off x="1975875" y="2356809"/>
                <a:ext cx="687635" cy="2520000"/>
              </a:xfrm>
              <a:prstGeom prst="homePlate">
                <a:avLst>
                  <a:gd name="adj" fmla="val 48709"/>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74" name="文本框 34"/>
              <p:cNvSpPr txBox="1"/>
              <p:nvPr/>
            </p:nvSpPr>
            <p:spPr>
              <a:xfrm>
                <a:off x="1259246" y="3502010"/>
                <a:ext cx="2120892" cy="409954"/>
              </a:xfrm>
              <a:prstGeom prst="rect">
                <a:avLst/>
              </a:prstGeom>
              <a:noFill/>
            </p:spPr>
            <p:txBody>
              <a:bodyPr wrap="square" rtlCol="0">
                <a:spAutoFit/>
              </a:bodyPr>
              <a:lstStyle/>
              <a:p>
                <a:pPr algn="ctr">
                  <a:lnSpc>
                    <a:spcPct val="90000"/>
                  </a:lnSpc>
                  <a:spcBef>
                    <a:spcPts val="750"/>
                  </a:spcBef>
                </a:pPr>
                <a:r>
                  <a:rPr lang="zh-CN" altLang="en-US" sz="2400" dirty="0">
                    <a:solidFill>
                      <a:schemeClr val="bg1"/>
                    </a:solidFill>
                    <a:latin typeface="微软雅黑" panose="020B0503020204020204" pitchFamily="34" charset="-122"/>
                    <a:ea typeface="微软雅黑" panose="020B0503020204020204" pitchFamily="34" charset="-122"/>
                  </a:rPr>
                  <a:t>添加标题</a:t>
                </a:r>
              </a:p>
            </p:txBody>
          </p:sp>
        </p:grpSp>
        <p:sp>
          <p:nvSpPr>
            <p:cNvPr id="75" name="文本框 35"/>
            <p:cNvSpPr txBox="1"/>
            <p:nvPr/>
          </p:nvSpPr>
          <p:spPr>
            <a:xfrm>
              <a:off x="827584" y="3020886"/>
              <a:ext cx="1881095" cy="919052"/>
            </a:xfrm>
            <a:prstGeom prst="rect">
              <a:avLst/>
            </a:prstGeom>
            <a:noFill/>
          </p:spPr>
          <p:txBody>
            <a:bodyPr wrap="square" lIns="68580" tIns="34290" rIns="68580" bIns="34290" rtlCol="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6" name="组合 75"/>
            <p:cNvGrpSpPr/>
            <p:nvPr/>
          </p:nvGrpSpPr>
          <p:grpSpPr>
            <a:xfrm>
              <a:off x="4562905" y="2454743"/>
              <a:ext cx="1890000" cy="557422"/>
              <a:chOff x="6093398" y="3272991"/>
              <a:chExt cx="2520000" cy="743230"/>
            </a:xfrm>
          </p:grpSpPr>
          <p:sp>
            <p:nvSpPr>
              <p:cNvPr id="77" name="五边形 76"/>
              <p:cNvSpPr/>
              <p:nvPr/>
            </p:nvSpPr>
            <p:spPr>
              <a:xfrm rot="16200000">
                <a:off x="7009580" y="2356809"/>
                <a:ext cx="687635" cy="2520000"/>
              </a:xfrm>
              <a:prstGeom prst="homePlate">
                <a:avLst>
                  <a:gd name="adj" fmla="val 48709"/>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78" name="文本框 36"/>
              <p:cNvSpPr txBox="1"/>
              <p:nvPr/>
            </p:nvSpPr>
            <p:spPr>
              <a:xfrm>
                <a:off x="6292951" y="3552796"/>
                <a:ext cx="2120892" cy="463425"/>
              </a:xfrm>
              <a:prstGeom prst="rect">
                <a:avLst/>
              </a:prstGeom>
              <a:noFill/>
            </p:spPr>
            <p:txBody>
              <a:bodyPr wrap="square" rtlCol="0">
                <a:spAutoFit/>
              </a:bodyPr>
              <a:lstStyle/>
              <a:p>
                <a:pPr algn="ctr">
                  <a:lnSpc>
                    <a:spcPct val="90000"/>
                  </a:lnSpc>
                  <a:spcBef>
                    <a:spcPts val="750"/>
                  </a:spcBef>
                </a:pPr>
                <a:r>
                  <a:rPr lang="zh-CN" altLang="en-US" sz="28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79" name="组合 78"/>
            <p:cNvGrpSpPr/>
            <p:nvPr/>
          </p:nvGrpSpPr>
          <p:grpSpPr>
            <a:xfrm>
              <a:off x="2679080" y="2705109"/>
              <a:ext cx="1890000" cy="515726"/>
              <a:chOff x="3572106" y="3606811"/>
              <a:chExt cx="2520000" cy="687635"/>
            </a:xfrm>
          </p:grpSpPr>
          <p:sp>
            <p:nvSpPr>
              <p:cNvPr id="80" name="五边形 79"/>
              <p:cNvSpPr/>
              <p:nvPr/>
            </p:nvSpPr>
            <p:spPr>
              <a:xfrm rot="5400000" flipV="1">
                <a:off x="4488288" y="2690629"/>
                <a:ext cx="687635" cy="2520000"/>
              </a:xfrm>
              <a:prstGeom prst="homePlate">
                <a:avLst>
                  <a:gd name="adj" fmla="val 4870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81" name="文本框 37"/>
              <p:cNvSpPr txBox="1"/>
              <p:nvPr/>
            </p:nvSpPr>
            <p:spPr>
              <a:xfrm>
                <a:off x="3778158" y="3671070"/>
                <a:ext cx="2120892" cy="409954"/>
              </a:xfrm>
              <a:prstGeom prst="rect">
                <a:avLst/>
              </a:prstGeom>
              <a:noFill/>
            </p:spPr>
            <p:txBody>
              <a:bodyPr wrap="square" rtlCol="0">
                <a:spAutoFit/>
              </a:bodyPr>
              <a:lstStyle/>
              <a:p>
                <a:pPr algn="ctr">
                  <a:lnSpc>
                    <a:spcPct val="90000"/>
                  </a:lnSpc>
                  <a:spcBef>
                    <a:spcPts val="750"/>
                  </a:spcBef>
                </a:pPr>
                <a:r>
                  <a:rPr lang="zh-CN" altLang="en-US" sz="24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82" name="组合 81"/>
            <p:cNvGrpSpPr/>
            <p:nvPr/>
          </p:nvGrpSpPr>
          <p:grpSpPr>
            <a:xfrm>
              <a:off x="6452088" y="2705109"/>
              <a:ext cx="1890000" cy="515726"/>
              <a:chOff x="8612309" y="3606811"/>
              <a:chExt cx="2520000" cy="687635"/>
            </a:xfrm>
          </p:grpSpPr>
          <p:sp>
            <p:nvSpPr>
              <p:cNvPr id="83" name="五边形 82"/>
              <p:cNvSpPr/>
              <p:nvPr/>
            </p:nvSpPr>
            <p:spPr>
              <a:xfrm rot="5400000" flipV="1">
                <a:off x="9528491" y="2690629"/>
                <a:ext cx="687635" cy="2520000"/>
              </a:xfrm>
              <a:prstGeom prst="homePlate">
                <a:avLst>
                  <a:gd name="adj" fmla="val 4870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84" name="文本框 38"/>
              <p:cNvSpPr txBox="1"/>
              <p:nvPr/>
            </p:nvSpPr>
            <p:spPr>
              <a:xfrm>
                <a:off x="8811864" y="3671070"/>
                <a:ext cx="2120892" cy="463425"/>
              </a:xfrm>
              <a:prstGeom prst="rect">
                <a:avLst/>
              </a:prstGeom>
              <a:noFill/>
            </p:spPr>
            <p:txBody>
              <a:bodyPr wrap="square" rtlCol="0">
                <a:spAutoFit/>
              </a:bodyPr>
              <a:lstStyle/>
              <a:p>
                <a:pPr algn="ctr">
                  <a:lnSpc>
                    <a:spcPct val="90000"/>
                  </a:lnSpc>
                  <a:spcBef>
                    <a:spcPts val="750"/>
                  </a:spcBef>
                </a:pPr>
                <a:r>
                  <a:rPr lang="zh-CN" altLang="en-US" sz="2800" dirty="0">
                    <a:solidFill>
                      <a:schemeClr val="bg1"/>
                    </a:solidFill>
                    <a:latin typeface="微软雅黑" panose="020B0503020204020204" pitchFamily="34" charset="-122"/>
                    <a:ea typeface="微软雅黑" panose="020B0503020204020204" pitchFamily="34" charset="-122"/>
                  </a:rPr>
                  <a:t>添加标题</a:t>
                </a:r>
              </a:p>
            </p:txBody>
          </p:sp>
        </p:grpSp>
        <p:sp>
          <p:nvSpPr>
            <p:cNvPr id="85" name="文本框 39"/>
            <p:cNvSpPr txBox="1"/>
            <p:nvPr/>
          </p:nvSpPr>
          <p:spPr>
            <a:xfrm>
              <a:off x="4635121" y="3020886"/>
              <a:ext cx="1881095" cy="919052"/>
            </a:xfrm>
            <a:prstGeom prst="rect">
              <a:avLst/>
            </a:prstGeom>
            <a:noFill/>
          </p:spPr>
          <p:txBody>
            <a:bodyPr wrap="square" lIns="68580" tIns="34290" rIns="68580" bIns="34290" rtlCol="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6" name="文本框 40"/>
            <p:cNvSpPr txBox="1"/>
            <p:nvPr/>
          </p:nvSpPr>
          <p:spPr>
            <a:xfrm>
              <a:off x="2691369" y="1357416"/>
              <a:ext cx="1881095" cy="919052"/>
            </a:xfrm>
            <a:prstGeom prst="rect">
              <a:avLst/>
            </a:prstGeom>
            <a:noFill/>
          </p:spPr>
          <p:txBody>
            <a:bodyPr wrap="square" lIns="68580" tIns="34290" rIns="68580" bIns="34290" rtlCol="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7" name="文本框 41"/>
            <p:cNvSpPr txBox="1"/>
            <p:nvPr/>
          </p:nvSpPr>
          <p:spPr>
            <a:xfrm>
              <a:off x="6507329" y="1357416"/>
              <a:ext cx="1881095" cy="919052"/>
            </a:xfrm>
            <a:prstGeom prst="rect">
              <a:avLst/>
            </a:prstGeom>
            <a:noFill/>
          </p:spPr>
          <p:txBody>
            <a:bodyPr wrap="square" lIns="68580" tIns="34290" rIns="68580" bIns="34290" rtlCol="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88" name="组合 87"/>
            <p:cNvGrpSpPr/>
            <p:nvPr/>
          </p:nvGrpSpPr>
          <p:grpSpPr>
            <a:xfrm>
              <a:off x="7251648" y="3100589"/>
              <a:ext cx="290846" cy="824740"/>
              <a:chOff x="9678411" y="3891279"/>
              <a:chExt cx="387795" cy="1099653"/>
            </a:xfrm>
          </p:grpSpPr>
          <p:cxnSp>
            <p:nvCxnSpPr>
              <p:cNvPr id="89" name="直接连接符 88"/>
              <p:cNvCxnSpPr/>
              <p:nvPr/>
            </p:nvCxnSpPr>
            <p:spPr>
              <a:xfrm flipH="1" flipV="1">
                <a:off x="9873040" y="3891279"/>
                <a:ext cx="1" cy="762730"/>
              </a:xfrm>
              <a:prstGeom prst="line">
                <a:avLst/>
              </a:prstGeom>
              <a:solidFill>
                <a:srgbClr val="375BA5"/>
              </a:solid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0" name="组合 89"/>
              <p:cNvGrpSpPr/>
              <p:nvPr/>
            </p:nvGrpSpPr>
            <p:grpSpPr>
              <a:xfrm>
                <a:off x="9678411" y="4603137"/>
                <a:ext cx="387795" cy="387795"/>
                <a:chOff x="9678411" y="4603137"/>
                <a:chExt cx="387795" cy="387795"/>
              </a:xfrm>
            </p:grpSpPr>
            <p:sp>
              <p:nvSpPr>
                <p:cNvPr id="91" name="椭圆 90"/>
                <p:cNvSpPr/>
                <p:nvPr/>
              </p:nvSpPr>
              <p:spPr>
                <a:xfrm flipV="1">
                  <a:off x="9678411" y="4603137"/>
                  <a:ext cx="387795" cy="387795"/>
                </a:xfrm>
                <a:prstGeom prst="ellipse">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92" name="文本框 45"/>
                <p:cNvSpPr txBox="1"/>
                <p:nvPr/>
              </p:nvSpPr>
              <p:spPr>
                <a:xfrm>
                  <a:off x="9699947" y="4615174"/>
                  <a:ext cx="308208" cy="356481"/>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4</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grpSp>
    </p:spTree>
    <p:extLst>
      <p:ext uri="{BB962C8B-B14F-4D97-AF65-F5344CB8AC3E}">
        <p14:creationId xmlns:p14="http://schemas.microsoft.com/office/powerpoint/2010/main" val="1761958279"/>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750"/>
                                        <p:tgtEl>
                                          <p:spTgt spid="44"/>
                                        </p:tgtEl>
                                      </p:cBhvr>
                                    </p:animEffect>
                                  </p:childTnLst>
                                </p:cTn>
                              </p:par>
                              <p:par>
                                <p:cTn id="8" presetID="2" presetClass="entr" presetSubtype="2" fill="hold" grpId="0" nodeType="withEffect">
                                  <p:stCondLst>
                                    <p:cond delay="0"/>
                                  </p:stCondLst>
                                  <p:iterate type="lt">
                                    <p:tmPct val="10000"/>
                                  </p:iterate>
                                  <p:childTnLst>
                                    <p:set>
                                      <p:cBhvr>
                                        <p:cTn id="9" dur="1" fill="hold">
                                          <p:stCondLst>
                                            <p:cond delay="0"/>
                                          </p:stCondLst>
                                        </p:cTn>
                                        <p:tgtEl>
                                          <p:spTgt spid="51"/>
                                        </p:tgtEl>
                                        <p:attrNameLst>
                                          <p:attrName>style.visibility</p:attrName>
                                        </p:attrNameLst>
                                      </p:cBhvr>
                                      <p:to>
                                        <p:strVal val="visible"/>
                                      </p:to>
                                    </p:set>
                                    <p:anim calcmode="lin" valueType="num">
                                      <p:cBhvr>
                                        <p:cTn id="10" dur="750" fill="hold"/>
                                        <p:tgtEl>
                                          <p:spTgt spid="51"/>
                                        </p:tgtEl>
                                        <p:attrNameLst>
                                          <p:attrName>ppt_x</p:attrName>
                                        </p:attrNameLst>
                                      </p:cBhvr>
                                      <p:tavLst>
                                        <p:tav tm="0">
                                          <p:val>
                                            <p:strVal val="1+#ppt_w/2"/>
                                          </p:val>
                                        </p:tav>
                                        <p:tav tm="100000">
                                          <p:val>
                                            <p:strVal val="#ppt_x"/>
                                          </p:val>
                                        </p:tav>
                                      </p:tavLst>
                                    </p:anim>
                                    <p:anim calcmode="lin" valueType="num">
                                      <p:cBhvr>
                                        <p:cTn id="11" dur="750" fill="hold"/>
                                        <p:tgtEl>
                                          <p:spTgt spid="51"/>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iterate type="lt">
                                    <p:tmPct val="10000"/>
                                  </p:iterate>
                                  <p:childTnLst>
                                    <p:set>
                                      <p:cBhvr>
                                        <p:cTn id="13" dur="1" fill="hold">
                                          <p:stCondLst>
                                            <p:cond delay="0"/>
                                          </p:stCondLst>
                                        </p:cTn>
                                        <p:tgtEl>
                                          <p:spTgt spid="52"/>
                                        </p:tgtEl>
                                        <p:attrNameLst>
                                          <p:attrName>style.visibility</p:attrName>
                                        </p:attrNameLst>
                                      </p:cBhvr>
                                      <p:to>
                                        <p:strVal val="visible"/>
                                      </p:to>
                                    </p:set>
                                    <p:anim calcmode="lin" valueType="num">
                                      <p:cBhvr>
                                        <p:cTn id="14" dur="750" fill="hold"/>
                                        <p:tgtEl>
                                          <p:spTgt spid="52"/>
                                        </p:tgtEl>
                                        <p:attrNameLst>
                                          <p:attrName>ppt_x</p:attrName>
                                        </p:attrNameLst>
                                      </p:cBhvr>
                                      <p:tavLst>
                                        <p:tav tm="0">
                                          <p:val>
                                            <p:strVal val="1+#ppt_w/2"/>
                                          </p:val>
                                        </p:tav>
                                        <p:tav tm="100000">
                                          <p:val>
                                            <p:strVal val="#ppt_x"/>
                                          </p:val>
                                        </p:tav>
                                      </p:tavLst>
                                    </p:anim>
                                    <p:anim calcmode="lin" valueType="num">
                                      <p:cBhvr>
                                        <p:cTn id="15" dur="750" fill="hold"/>
                                        <p:tgtEl>
                                          <p:spTgt spid="52"/>
                                        </p:tgtEl>
                                        <p:attrNameLst>
                                          <p:attrName>ppt_y</p:attrName>
                                        </p:attrNameLst>
                                      </p:cBhvr>
                                      <p:tavLst>
                                        <p:tav tm="0">
                                          <p:val>
                                            <p:strVal val="#ppt_y"/>
                                          </p:val>
                                        </p:tav>
                                        <p:tav tm="100000">
                                          <p:val>
                                            <p:strVal val="#ppt_y"/>
                                          </p:val>
                                        </p:tav>
                                      </p:tavLst>
                                    </p:anim>
                                  </p:childTnLst>
                                </p:cTn>
                              </p:par>
                            </p:childTnLst>
                          </p:cTn>
                        </p:par>
                        <p:par>
                          <p:cTn id="16" fill="hold">
                            <p:stCondLst>
                              <p:cond delay="1225"/>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utoUpdateAnimBg="0"/>
      <p:bldP spid="52"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267502" y="293775"/>
            <a:ext cx="11779357" cy="885797"/>
            <a:chOff x="196209" y="198456"/>
            <a:chExt cx="3188708" cy="885797"/>
          </a:xfrm>
        </p:grpSpPr>
        <p:sp>
          <p:nvSpPr>
            <p:cNvPr id="39" name="矩形 38"/>
            <p:cNvSpPr/>
            <p:nvPr/>
          </p:nvSpPr>
          <p:spPr>
            <a:xfrm rot="16200000">
              <a:off x="-118611" y="545743"/>
              <a:ext cx="872300" cy="177726"/>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406399" y="283028"/>
              <a:ext cx="2978518" cy="801225"/>
              <a:chOff x="217713" y="319314"/>
              <a:chExt cx="2573065" cy="801225"/>
            </a:xfrm>
            <a:solidFill>
              <a:schemeClr val="tx1">
                <a:lumMod val="75000"/>
                <a:lumOff val="25000"/>
              </a:schemeClr>
            </a:solidFill>
          </p:grpSpPr>
          <p:sp>
            <p:nvSpPr>
              <p:cNvPr id="43" name="矩形 42"/>
              <p:cNvSpPr/>
              <p:nvPr/>
            </p:nvSpPr>
            <p:spPr>
              <a:xfrm>
                <a:off x="234368" y="409339"/>
                <a:ext cx="2556410" cy="711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17713" y="319314"/>
                <a:ext cx="2556410" cy="711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矩形 40"/>
            <p:cNvSpPr/>
            <p:nvPr/>
          </p:nvSpPr>
          <p:spPr>
            <a:xfrm>
              <a:off x="473603" y="312056"/>
              <a:ext cx="58057" cy="63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rot="16200000">
              <a:off x="32960" y="475304"/>
              <a:ext cx="638627" cy="312129"/>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文本框 22"/>
          <p:cNvSpPr>
            <a:spLocks noChangeArrowheads="1"/>
          </p:cNvSpPr>
          <p:nvPr/>
        </p:nvSpPr>
        <p:spPr bwMode="auto">
          <a:xfrm>
            <a:off x="1452675" y="521499"/>
            <a:ext cx="301475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2800" dirty="0" smtClean="0">
                <a:solidFill>
                  <a:schemeClr val="bg1"/>
                </a:solidFill>
                <a:latin typeface="方正正粗黑简体" panose="02000000000000000000" pitchFamily="2" charset="-122"/>
                <a:ea typeface="方正正粗黑简体" panose="02000000000000000000" pitchFamily="2" charset="-122"/>
              </a:rPr>
              <a:t>加入标题描述</a:t>
            </a:r>
            <a:endParaRPr lang="zh-CN" altLang="zh-CN" sz="2800" dirty="0">
              <a:solidFill>
                <a:schemeClr val="bg1"/>
              </a:solidFill>
              <a:latin typeface="方正正粗黑简体" panose="02000000000000000000" pitchFamily="2" charset="-122"/>
              <a:ea typeface="方正正粗黑简体" panose="02000000000000000000" pitchFamily="2" charset="-122"/>
            </a:endParaRPr>
          </a:p>
        </p:txBody>
      </p:sp>
      <p:sp>
        <p:nvSpPr>
          <p:cNvPr id="46" name="文本框 22"/>
          <p:cNvSpPr>
            <a:spLocks noChangeArrowheads="1"/>
          </p:cNvSpPr>
          <p:nvPr/>
        </p:nvSpPr>
        <p:spPr bwMode="auto">
          <a:xfrm>
            <a:off x="9715615" y="544851"/>
            <a:ext cx="301475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2400" dirty="0" smtClean="0">
                <a:solidFill>
                  <a:schemeClr val="bg1"/>
                </a:solidFill>
                <a:latin typeface="方正正粗黑简体" panose="02000000000000000000" pitchFamily="2" charset="-122"/>
                <a:ea typeface="方正正粗黑简体" panose="02000000000000000000" pitchFamily="2" charset="-122"/>
              </a:rPr>
              <a:t>LOGO</a:t>
            </a:r>
            <a:endParaRPr lang="zh-CN" altLang="zh-CN" sz="2400" dirty="0">
              <a:solidFill>
                <a:schemeClr val="bg1"/>
              </a:solidFill>
              <a:latin typeface="方正正粗黑简体" panose="02000000000000000000" pitchFamily="2" charset="-122"/>
              <a:ea typeface="方正正粗黑简体" panose="02000000000000000000" pitchFamily="2" charset="-122"/>
            </a:endParaRPr>
          </a:p>
        </p:txBody>
      </p:sp>
      <p:grpSp>
        <p:nvGrpSpPr>
          <p:cNvPr id="2" name="组合 1"/>
          <p:cNvGrpSpPr/>
          <p:nvPr/>
        </p:nvGrpSpPr>
        <p:grpSpPr>
          <a:xfrm>
            <a:off x="1269909" y="1731529"/>
            <a:ext cx="10065748" cy="4587548"/>
            <a:chOff x="2308603" y="2204922"/>
            <a:chExt cx="7988360" cy="3640762"/>
          </a:xfrm>
        </p:grpSpPr>
        <p:grpSp>
          <p:nvGrpSpPr>
            <p:cNvPr id="67" name="组合 66"/>
            <p:cNvGrpSpPr/>
            <p:nvPr/>
          </p:nvGrpSpPr>
          <p:grpSpPr>
            <a:xfrm>
              <a:off x="4708823" y="2204922"/>
              <a:ext cx="3138733" cy="3640762"/>
              <a:chOff x="3029025" y="774337"/>
              <a:chExt cx="3138733" cy="3640762"/>
            </a:xfrm>
          </p:grpSpPr>
          <p:sp>
            <p:nvSpPr>
              <p:cNvPr id="68" name="Freeform 13"/>
              <p:cNvSpPr>
                <a:spLocks/>
              </p:cNvSpPr>
              <p:nvPr/>
            </p:nvSpPr>
            <p:spPr bwMode="auto">
              <a:xfrm rot="3569734">
                <a:off x="4908424" y="2018027"/>
                <a:ext cx="1756383" cy="762284"/>
              </a:xfrm>
              <a:custGeom>
                <a:avLst/>
                <a:gdLst>
                  <a:gd name="T0" fmla="*/ 1855 w 1855"/>
                  <a:gd name="T1" fmla="*/ 808 h 808"/>
                  <a:gd name="T2" fmla="*/ 473 w 1855"/>
                  <a:gd name="T3" fmla="*/ 0 h 808"/>
                  <a:gd name="T4" fmla="*/ 0 w 1855"/>
                  <a:gd name="T5" fmla="*/ 808 h 808"/>
                  <a:gd name="T6" fmla="*/ 1855 w 1855"/>
                  <a:gd name="T7" fmla="*/ 808 h 808"/>
                  <a:gd name="connsiteX0" fmla="*/ 10037 w 10037"/>
                  <a:gd name="connsiteY0" fmla="*/ 10000 h 10000"/>
                  <a:gd name="connsiteX1" fmla="*/ 2587 w 10037"/>
                  <a:gd name="connsiteY1" fmla="*/ 0 h 10000"/>
                  <a:gd name="connsiteX2" fmla="*/ 0 w 10037"/>
                  <a:gd name="connsiteY2" fmla="*/ 9949 h 10000"/>
                  <a:gd name="connsiteX3" fmla="*/ 10037 w 10037"/>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37" h="10000">
                    <a:moveTo>
                      <a:pt x="10037" y="10000"/>
                    </a:moveTo>
                    <a:lnTo>
                      <a:pt x="2587" y="0"/>
                    </a:lnTo>
                    <a:lnTo>
                      <a:pt x="0" y="9949"/>
                    </a:lnTo>
                    <a:lnTo>
                      <a:pt x="10037" y="10000"/>
                    </a:lnTo>
                    <a:close/>
                  </a:path>
                </a:pathLst>
              </a:custGeom>
              <a:solidFill>
                <a:srgbClr val="00B0F0"/>
              </a:solidFill>
              <a:ln>
                <a:noFill/>
              </a:ln>
            </p:spPr>
            <p:txBody>
              <a:bodyPr lIns="0" tIns="270000" rIns="243000" bIns="0"/>
              <a:lstStyle/>
              <a:p>
                <a:pPr algn="ctr">
                  <a:defRPr/>
                </a:pPr>
                <a:endParaRPr lang="zh-CN" altLang="en-US" sz="2800" kern="0" dirty="0">
                  <a:solidFill>
                    <a:schemeClr val="bg1">
                      <a:lumMod val="50000"/>
                    </a:schemeClr>
                  </a:solidFill>
                  <a:latin typeface="Kozuka Mincho Pr6N H" panose="02020900000000000000" pitchFamily="18" charset="-128"/>
                  <a:ea typeface="Kozuka Mincho Pr6N H" panose="02020900000000000000" pitchFamily="18" charset="-128"/>
                </a:endParaRPr>
              </a:p>
            </p:txBody>
          </p:sp>
          <p:sp>
            <p:nvSpPr>
              <p:cNvPr id="69" name="Freeform 13"/>
              <p:cNvSpPr>
                <a:spLocks/>
              </p:cNvSpPr>
              <p:nvPr/>
            </p:nvSpPr>
            <p:spPr bwMode="auto">
              <a:xfrm rot="14345172">
                <a:off x="2534821" y="2400591"/>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85 w 10085"/>
                  <a:gd name="connsiteY0" fmla="*/ 10000 h 10000"/>
                  <a:gd name="connsiteX1" fmla="*/ 2635 w 10085"/>
                  <a:gd name="connsiteY1" fmla="*/ 0 h 10000"/>
                  <a:gd name="connsiteX2" fmla="*/ 0 w 10085"/>
                  <a:gd name="connsiteY2" fmla="*/ 9940 h 10000"/>
                  <a:gd name="connsiteX3" fmla="*/ 10085 w 10085"/>
                  <a:gd name="connsiteY3" fmla="*/ 10000 h 10000"/>
                  <a:gd name="connsiteX0" fmla="*/ 10074 w 10074"/>
                  <a:gd name="connsiteY0" fmla="*/ 10043 h 10043"/>
                  <a:gd name="connsiteX1" fmla="*/ 2635 w 10074"/>
                  <a:gd name="connsiteY1" fmla="*/ 0 h 10043"/>
                  <a:gd name="connsiteX2" fmla="*/ 0 w 10074"/>
                  <a:gd name="connsiteY2" fmla="*/ 9940 h 10043"/>
                  <a:gd name="connsiteX3" fmla="*/ 10074 w 10074"/>
                  <a:gd name="connsiteY3" fmla="*/ 10043 h 10043"/>
                  <a:gd name="connsiteX0" fmla="*/ 10052 w 10052"/>
                  <a:gd name="connsiteY0" fmla="*/ 10043 h 10043"/>
                  <a:gd name="connsiteX1" fmla="*/ 2613 w 10052"/>
                  <a:gd name="connsiteY1" fmla="*/ 0 h 10043"/>
                  <a:gd name="connsiteX2" fmla="*/ 0 w 10052"/>
                  <a:gd name="connsiteY2" fmla="*/ 9855 h 10043"/>
                  <a:gd name="connsiteX3" fmla="*/ 10052 w 10052"/>
                  <a:gd name="connsiteY3" fmla="*/ 10043 h 10043"/>
                  <a:gd name="connsiteX0" fmla="*/ 10022 w 10022"/>
                  <a:gd name="connsiteY0" fmla="*/ 10043 h 10043"/>
                  <a:gd name="connsiteX1" fmla="*/ 2583 w 10022"/>
                  <a:gd name="connsiteY1" fmla="*/ 0 h 10043"/>
                  <a:gd name="connsiteX2" fmla="*/ 0 w 10022"/>
                  <a:gd name="connsiteY2" fmla="*/ 9838 h 10043"/>
                  <a:gd name="connsiteX3" fmla="*/ 10022 w 10022"/>
                  <a:gd name="connsiteY3" fmla="*/ 10043 h 10043"/>
                  <a:gd name="connsiteX0" fmla="*/ 10003 w 10003"/>
                  <a:gd name="connsiteY0" fmla="*/ 10043 h 10043"/>
                  <a:gd name="connsiteX1" fmla="*/ 2564 w 10003"/>
                  <a:gd name="connsiteY1" fmla="*/ 0 h 10043"/>
                  <a:gd name="connsiteX2" fmla="*/ 0 w 10003"/>
                  <a:gd name="connsiteY2" fmla="*/ 9864 h 10043"/>
                  <a:gd name="connsiteX3" fmla="*/ 10003 w 10003"/>
                  <a:gd name="connsiteY3" fmla="*/ 10043 h 10043"/>
                  <a:gd name="connsiteX0" fmla="*/ 10003 w 10003"/>
                  <a:gd name="connsiteY0" fmla="*/ 10043 h 10043"/>
                  <a:gd name="connsiteX1" fmla="*/ 2564 w 10003"/>
                  <a:gd name="connsiteY1" fmla="*/ 0 h 10043"/>
                  <a:gd name="connsiteX2" fmla="*/ 0 w 10003"/>
                  <a:gd name="connsiteY2" fmla="*/ 9864 h 10043"/>
                  <a:gd name="connsiteX3" fmla="*/ 10003 w 10003"/>
                  <a:gd name="connsiteY3" fmla="*/ 10043 h 10043"/>
                  <a:gd name="connsiteX0" fmla="*/ 10022 w 10022"/>
                  <a:gd name="connsiteY0" fmla="*/ 10043 h 10043"/>
                  <a:gd name="connsiteX1" fmla="*/ 2583 w 10022"/>
                  <a:gd name="connsiteY1" fmla="*/ 0 h 10043"/>
                  <a:gd name="connsiteX2" fmla="*/ 0 w 10022"/>
                  <a:gd name="connsiteY2" fmla="*/ 9838 h 10043"/>
                  <a:gd name="connsiteX3" fmla="*/ 10022 w 10022"/>
                  <a:gd name="connsiteY3" fmla="*/ 10043 h 10043"/>
                </a:gdLst>
                <a:ahLst/>
                <a:cxnLst>
                  <a:cxn ang="0">
                    <a:pos x="connsiteX0" y="connsiteY0"/>
                  </a:cxn>
                  <a:cxn ang="0">
                    <a:pos x="connsiteX1" y="connsiteY1"/>
                  </a:cxn>
                  <a:cxn ang="0">
                    <a:pos x="connsiteX2" y="connsiteY2"/>
                  </a:cxn>
                  <a:cxn ang="0">
                    <a:pos x="connsiteX3" y="connsiteY3"/>
                  </a:cxn>
                </a:cxnLst>
                <a:rect l="l" t="t" r="r" b="b"/>
                <a:pathLst>
                  <a:path w="10022" h="10043">
                    <a:moveTo>
                      <a:pt x="10022" y="10043"/>
                    </a:moveTo>
                    <a:lnTo>
                      <a:pt x="2583" y="0"/>
                    </a:lnTo>
                    <a:lnTo>
                      <a:pt x="0" y="9838"/>
                    </a:lnTo>
                    <a:lnTo>
                      <a:pt x="10022" y="10043"/>
                    </a:lnTo>
                    <a:close/>
                  </a:path>
                </a:pathLst>
              </a:custGeom>
              <a:solidFill>
                <a:srgbClr val="0170C1"/>
              </a:solidFill>
              <a:ln>
                <a:noFill/>
              </a:ln>
            </p:spPr>
            <p:txBody>
              <a:bodyPr lIns="0" tIns="270000" rIns="243000" bIns="0"/>
              <a:lstStyle/>
              <a:p>
                <a:pPr algn="ctr">
                  <a:defRPr/>
                </a:pPr>
                <a:endParaRPr lang="zh-CN" altLang="en-US" sz="2800" kern="0" dirty="0">
                  <a:solidFill>
                    <a:schemeClr val="bg1">
                      <a:lumMod val="50000"/>
                    </a:schemeClr>
                  </a:solidFill>
                  <a:latin typeface="Kozuka Mincho Pr6N H" panose="02020900000000000000" pitchFamily="18" charset="-128"/>
                  <a:ea typeface="Kozuka Mincho Pr6N H" panose="02020900000000000000" pitchFamily="18" charset="-128"/>
                </a:endParaRPr>
              </a:p>
            </p:txBody>
          </p:sp>
          <p:grpSp>
            <p:nvGrpSpPr>
              <p:cNvPr id="70" name="组合 69"/>
              <p:cNvGrpSpPr/>
              <p:nvPr/>
            </p:nvGrpSpPr>
            <p:grpSpPr>
              <a:xfrm>
                <a:off x="3297814" y="774337"/>
                <a:ext cx="2599732" cy="3640762"/>
                <a:chOff x="3297814" y="774337"/>
                <a:chExt cx="2599732" cy="3640762"/>
              </a:xfrm>
            </p:grpSpPr>
            <p:sp>
              <p:nvSpPr>
                <p:cNvPr id="71" name="Freeform 13"/>
                <p:cNvSpPr>
                  <a:spLocks/>
                </p:cNvSpPr>
                <p:nvPr/>
              </p:nvSpPr>
              <p:spPr bwMode="auto">
                <a:xfrm>
                  <a:off x="4144008" y="1072994"/>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22 w 10022"/>
                    <a:gd name="connsiteY0" fmla="*/ 10050 h 10050"/>
                    <a:gd name="connsiteX1" fmla="*/ 2550 w 10022"/>
                    <a:gd name="connsiteY1" fmla="*/ 0 h 10050"/>
                    <a:gd name="connsiteX2" fmla="*/ 0 w 10022"/>
                    <a:gd name="connsiteY2" fmla="*/ 10000 h 10050"/>
                    <a:gd name="connsiteX3" fmla="*/ 10022 w 10022"/>
                    <a:gd name="connsiteY3" fmla="*/ 10050 h 10050"/>
                  </a:gdLst>
                  <a:ahLst/>
                  <a:cxnLst>
                    <a:cxn ang="0">
                      <a:pos x="connsiteX0" y="connsiteY0"/>
                    </a:cxn>
                    <a:cxn ang="0">
                      <a:pos x="connsiteX1" y="connsiteY1"/>
                    </a:cxn>
                    <a:cxn ang="0">
                      <a:pos x="connsiteX2" y="connsiteY2"/>
                    </a:cxn>
                    <a:cxn ang="0">
                      <a:pos x="connsiteX3" y="connsiteY3"/>
                    </a:cxn>
                  </a:cxnLst>
                  <a:rect l="l" t="t" r="r" b="b"/>
                  <a:pathLst>
                    <a:path w="10022" h="10050">
                      <a:moveTo>
                        <a:pt x="10022" y="10050"/>
                      </a:moveTo>
                      <a:lnTo>
                        <a:pt x="2550" y="0"/>
                      </a:lnTo>
                      <a:lnTo>
                        <a:pt x="0" y="10000"/>
                      </a:lnTo>
                      <a:lnTo>
                        <a:pt x="10022" y="10050"/>
                      </a:lnTo>
                      <a:close/>
                    </a:path>
                  </a:pathLst>
                </a:custGeom>
                <a:solidFill>
                  <a:srgbClr val="0170C1"/>
                </a:solidFill>
                <a:ln>
                  <a:noFill/>
                </a:ln>
              </p:spPr>
              <p:txBody>
                <a:bodyPr lIns="0" tIns="270000" rIns="243000" bIns="0"/>
                <a:lstStyle/>
                <a:p>
                  <a:pPr algn="ctr">
                    <a:defRPr/>
                  </a:pPr>
                  <a:endParaRPr lang="zh-CN" altLang="en-US" sz="2800" kern="0" dirty="0">
                    <a:solidFill>
                      <a:schemeClr val="bg1">
                        <a:lumMod val="50000"/>
                      </a:schemeClr>
                    </a:solidFill>
                    <a:latin typeface="Kozuka Mincho Pr6N H" panose="02020900000000000000" pitchFamily="18" charset="-128"/>
                    <a:ea typeface="Kozuka Mincho Pr6N H" panose="02020900000000000000" pitchFamily="18" charset="-128"/>
                  </a:endParaRPr>
                </a:p>
              </p:txBody>
            </p:sp>
            <p:sp>
              <p:nvSpPr>
                <p:cNvPr id="72" name="Freeform 13"/>
                <p:cNvSpPr>
                  <a:spLocks/>
                </p:cNvSpPr>
                <p:nvPr/>
              </p:nvSpPr>
              <p:spPr bwMode="auto">
                <a:xfrm rot="7171573">
                  <a:off x="4483907" y="3157898"/>
                  <a:ext cx="1749272" cy="765129"/>
                </a:xfrm>
                <a:custGeom>
                  <a:avLst/>
                  <a:gdLst>
                    <a:gd name="T0" fmla="*/ 1855 w 1855"/>
                    <a:gd name="T1" fmla="*/ 808 h 808"/>
                    <a:gd name="T2" fmla="*/ 473 w 1855"/>
                    <a:gd name="T3" fmla="*/ 0 h 808"/>
                    <a:gd name="T4" fmla="*/ 0 w 1855"/>
                    <a:gd name="T5" fmla="*/ 808 h 808"/>
                    <a:gd name="T6" fmla="*/ 1855 w 1855"/>
                    <a:gd name="T7" fmla="*/ 808 h 808"/>
                    <a:gd name="connsiteX0" fmla="*/ 10000 w 10000"/>
                    <a:gd name="connsiteY0" fmla="*/ 10029 h 10029"/>
                    <a:gd name="connsiteX1" fmla="*/ 2503 w 10000"/>
                    <a:gd name="connsiteY1" fmla="*/ 0 h 10029"/>
                    <a:gd name="connsiteX2" fmla="*/ 0 w 10000"/>
                    <a:gd name="connsiteY2" fmla="*/ 10029 h 10029"/>
                    <a:gd name="connsiteX3" fmla="*/ 10000 w 10000"/>
                    <a:gd name="connsiteY3" fmla="*/ 10029 h 10029"/>
                  </a:gdLst>
                  <a:ahLst/>
                  <a:cxnLst>
                    <a:cxn ang="0">
                      <a:pos x="connsiteX0" y="connsiteY0"/>
                    </a:cxn>
                    <a:cxn ang="0">
                      <a:pos x="connsiteX1" y="connsiteY1"/>
                    </a:cxn>
                    <a:cxn ang="0">
                      <a:pos x="connsiteX2" y="connsiteY2"/>
                    </a:cxn>
                    <a:cxn ang="0">
                      <a:pos x="connsiteX3" y="connsiteY3"/>
                    </a:cxn>
                  </a:cxnLst>
                  <a:rect l="l" t="t" r="r" b="b"/>
                  <a:pathLst>
                    <a:path w="10000" h="10029">
                      <a:moveTo>
                        <a:pt x="10000" y="10029"/>
                      </a:moveTo>
                      <a:lnTo>
                        <a:pt x="2503" y="0"/>
                      </a:lnTo>
                      <a:lnTo>
                        <a:pt x="0" y="10029"/>
                      </a:lnTo>
                      <a:lnTo>
                        <a:pt x="10000" y="10029"/>
                      </a:lnTo>
                      <a:close/>
                    </a:path>
                  </a:pathLst>
                </a:custGeom>
                <a:solidFill>
                  <a:srgbClr val="0170C1"/>
                </a:solidFill>
                <a:ln>
                  <a:noFill/>
                </a:ln>
              </p:spPr>
              <p:txBody>
                <a:bodyPr lIns="0" tIns="270000" rIns="243000" bIns="0"/>
                <a:lstStyle/>
                <a:p>
                  <a:pPr algn="ctr">
                    <a:defRPr/>
                  </a:pPr>
                  <a:endParaRPr lang="zh-CN" altLang="en-US" sz="2800" kern="0" dirty="0">
                    <a:solidFill>
                      <a:schemeClr val="bg1">
                        <a:lumMod val="50000"/>
                      </a:schemeClr>
                    </a:solidFill>
                    <a:latin typeface="Kozuka Mincho Pr6N H" panose="02020900000000000000" pitchFamily="18" charset="-128"/>
                    <a:ea typeface="Kozuka Mincho Pr6N H" panose="02020900000000000000" pitchFamily="18" charset="-128"/>
                  </a:endParaRPr>
                </a:p>
              </p:txBody>
            </p:sp>
            <p:sp>
              <p:nvSpPr>
                <p:cNvPr id="73" name="Freeform 13"/>
                <p:cNvSpPr>
                  <a:spLocks/>
                </p:cNvSpPr>
                <p:nvPr/>
              </p:nvSpPr>
              <p:spPr bwMode="auto">
                <a:xfrm rot="10800000">
                  <a:off x="3297814" y="3339936"/>
                  <a:ext cx="1735050" cy="773662"/>
                </a:xfrm>
                <a:custGeom>
                  <a:avLst/>
                  <a:gdLst>
                    <a:gd name="T0" fmla="*/ 1855 w 1855"/>
                    <a:gd name="T1" fmla="*/ 808 h 808"/>
                    <a:gd name="T2" fmla="*/ 473 w 1855"/>
                    <a:gd name="T3" fmla="*/ 0 h 808"/>
                    <a:gd name="T4" fmla="*/ 0 w 1855"/>
                    <a:gd name="T5" fmla="*/ 808 h 808"/>
                    <a:gd name="T6" fmla="*/ 1855 w 1855"/>
                    <a:gd name="T7" fmla="*/ 808 h 808"/>
                    <a:gd name="connsiteX0" fmla="*/ 9957 w 9957"/>
                    <a:gd name="connsiteY0" fmla="*/ 10000 h 10050"/>
                    <a:gd name="connsiteX1" fmla="*/ 2507 w 9957"/>
                    <a:gd name="connsiteY1" fmla="*/ 0 h 10050"/>
                    <a:gd name="connsiteX2" fmla="*/ 0 w 9957"/>
                    <a:gd name="connsiteY2" fmla="*/ 10050 h 10050"/>
                    <a:gd name="connsiteX3" fmla="*/ 9957 w 9957"/>
                    <a:gd name="connsiteY3" fmla="*/ 10000 h 10050"/>
                    <a:gd name="connsiteX0" fmla="*/ 9956 w 9956"/>
                    <a:gd name="connsiteY0" fmla="*/ 9950 h 10000"/>
                    <a:gd name="connsiteX1" fmla="*/ 2474 w 9956"/>
                    <a:gd name="connsiteY1" fmla="*/ 0 h 10000"/>
                    <a:gd name="connsiteX2" fmla="*/ 0 w 9956"/>
                    <a:gd name="connsiteY2" fmla="*/ 10000 h 10000"/>
                    <a:gd name="connsiteX3" fmla="*/ 9956 w 9956"/>
                    <a:gd name="connsiteY3" fmla="*/ 9950 h 10000"/>
                    <a:gd name="connsiteX0" fmla="*/ 10000 w 10000"/>
                    <a:gd name="connsiteY0" fmla="*/ 10049 h 10099"/>
                    <a:gd name="connsiteX1" fmla="*/ 2507 w 10000"/>
                    <a:gd name="connsiteY1" fmla="*/ 0 h 10099"/>
                    <a:gd name="connsiteX2" fmla="*/ 0 w 10000"/>
                    <a:gd name="connsiteY2" fmla="*/ 10099 h 10099"/>
                    <a:gd name="connsiteX3" fmla="*/ 10000 w 10000"/>
                    <a:gd name="connsiteY3" fmla="*/ 10049 h 10099"/>
                  </a:gdLst>
                  <a:ahLst/>
                  <a:cxnLst>
                    <a:cxn ang="0">
                      <a:pos x="connsiteX0" y="connsiteY0"/>
                    </a:cxn>
                    <a:cxn ang="0">
                      <a:pos x="connsiteX1" y="connsiteY1"/>
                    </a:cxn>
                    <a:cxn ang="0">
                      <a:pos x="connsiteX2" y="connsiteY2"/>
                    </a:cxn>
                    <a:cxn ang="0">
                      <a:pos x="connsiteX3" y="connsiteY3"/>
                    </a:cxn>
                  </a:cxnLst>
                  <a:rect l="l" t="t" r="r" b="b"/>
                  <a:pathLst>
                    <a:path w="10000" h="10099">
                      <a:moveTo>
                        <a:pt x="10000" y="10049"/>
                      </a:moveTo>
                      <a:lnTo>
                        <a:pt x="2507" y="0"/>
                      </a:lnTo>
                      <a:lnTo>
                        <a:pt x="0" y="10099"/>
                      </a:lnTo>
                      <a:lnTo>
                        <a:pt x="10000" y="10049"/>
                      </a:lnTo>
                      <a:close/>
                    </a:path>
                  </a:pathLst>
                </a:custGeom>
                <a:solidFill>
                  <a:srgbClr val="00B0F0"/>
                </a:solidFill>
                <a:ln>
                  <a:noFill/>
                </a:ln>
              </p:spPr>
              <p:txBody>
                <a:bodyPr lIns="0" tIns="270000" rIns="243000" bIns="0"/>
                <a:lstStyle/>
                <a:p>
                  <a:pPr algn="ctr">
                    <a:defRPr/>
                  </a:pPr>
                  <a:endParaRPr lang="zh-CN" altLang="en-US" sz="2800" kern="0" dirty="0">
                    <a:solidFill>
                      <a:schemeClr val="bg1">
                        <a:lumMod val="50000"/>
                      </a:schemeClr>
                    </a:solidFill>
                    <a:latin typeface="Kozuka Mincho Pr6N H" panose="02020900000000000000" pitchFamily="18" charset="-128"/>
                    <a:ea typeface="Kozuka Mincho Pr6N H" panose="02020900000000000000" pitchFamily="18" charset="-128"/>
                  </a:endParaRPr>
                </a:p>
              </p:txBody>
            </p:sp>
            <p:sp>
              <p:nvSpPr>
                <p:cNvPr id="74" name="Freeform 7"/>
                <p:cNvSpPr>
                  <a:spLocks noEditPoints="1"/>
                </p:cNvSpPr>
                <p:nvPr/>
              </p:nvSpPr>
              <p:spPr bwMode="auto">
                <a:xfrm>
                  <a:off x="3823810" y="1917016"/>
                  <a:ext cx="1516036" cy="1361018"/>
                </a:xfrm>
                <a:custGeom>
                  <a:avLst/>
                  <a:gdLst>
                    <a:gd name="T0" fmla="*/ 264 w 724"/>
                    <a:gd name="T1" fmla="*/ 592 h 650"/>
                    <a:gd name="T2" fmla="*/ 179 w 724"/>
                    <a:gd name="T3" fmla="*/ 543 h 650"/>
                    <a:gd name="T4" fmla="*/ 81 w 724"/>
                    <a:gd name="T5" fmla="*/ 374 h 650"/>
                    <a:gd name="T6" fmla="*/ 81 w 724"/>
                    <a:gd name="T7" fmla="*/ 276 h 650"/>
                    <a:gd name="T8" fmla="*/ 179 w 724"/>
                    <a:gd name="T9" fmla="*/ 106 h 650"/>
                    <a:gd name="T10" fmla="*/ 264 w 724"/>
                    <a:gd name="T11" fmla="*/ 57 h 650"/>
                    <a:gd name="T12" fmla="*/ 460 w 724"/>
                    <a:gd name="T13" fmla="*/ 57 h 650"/>
                    <a:gd name="T14" fmla="*/ 545 w 724"/>
                    <a:gd name="T15" fmla="*/ 106 h 650"/>
                    <a:gd name="T16" fmla="*/ 643 w 724"/>
                    <a:gd name="T17" fmla="*/ 276 h 650"/>
                    <a:gd name="T18" fmla="*/ 643 w 724"/>
                    <a:gd name="T19" fmla="*/ 374 h 650"/>
                    <a:gd name="T20" fmla="*/ 545 w 724"/>
                    <a:gd name="T21" fmla="*/ 543 h 650"/>
                    <a:gd name="T22" fmla="*/ 460 w 724"/>
                    <a:gd name="T23" fmla="*/ 592 h 650"/>
                    <a:gd name="T24" fmla="*/ 264 w 724"/>
                    <a:gd name="T25" fmla="*/ 592 h 650"/>
                    <a:gd name="T26" fmla="*/ 493 w 724"/>
                    <a:gd name="T27" fmla="*/ 0 h 650"/>
                    <a:gd name="T28" fmla="*/ 231 w 724"/>
                    <a:gd name="T29" fmla="*/ 0 h 650"/>
                    <a:gd name="T30" fmla="*/ 146 w 724"/>
                    <a:gd name="T31" fmla="*/ 49 h 650"/>
                    <a:gd name="T32" fmla="*/ 15 w 724"/>
                    <a:gd name="T33" fmla="*/ 276 h 650"/>
                    <a:gd name="T34" fmla="*/ 15 w 724"/>
                    <a:gd name="T35" fmla="*/ 374 h 650"/>
                    <a:gd name="T36" fmla="*/ 146 w 724"/>
                    <a:gd name="T37" fmla="*/ 601 h 650"/>
                    <a:gd name="T38" fmla="*/ 231 w 724"/>
                    <a:gd name="T39" fmla="*/ 650 h 650"/>
                    <a:gd name="T40" fmla="*/ 493 w 724"/>
                    <a:gd name="T41" fmla="*/ 650 h 650"/>
                    <a:gd name="T42" fmla="*/ 578 w 724"/>
                    <a:gd name="T43" fmla="*/ 601 h 650"/>
                    <a:gd name="T44" fmla="*/ 709 w 724"/>
                    <a:gd name="T45" fmla="*/ 374 h 650"/>
                    <a:gd name="T46" fmla="*/ 709 w 724"/>
                    <a:gd name="T47" fmla="*/ 276 h 650"/>
                    <a:gd name="T48" fmla="*/ 578 w 724"/>
                    <a:gd name="T49" fmla="*/ 49 h 650"/>
                    <a:gd name="T50" fmla="*/ 493 w 724"/>
                    <a:gd name="T51" fmla="*/ 0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4" h="650">
                      <a:moveTo>
                        <a:pt x="264" y="592"/>
                      </a:moveTo>
                      <a:cubicBezTo>
                        <a:pt x="233" y="592"/>
                        <a:pt x="195" y="570"/>
                        <a:pt x="179" y="543"/>
                      </a:cubicBezTo>
                      <a:cubicBezTo>
                        <a:pt x="81" y="374"/>
                        <a:pt x="81" y="374"/>
                        <a:pt x="81" y="374"/>
                      </a:cubicBezTo>
                      <a:cubicBezTo>
                        <a:pt x="66" y="347"/>
                        <a:pt x="66" y="303"/>
                        <a:pt x="81" y="276"/>
                      </a:cubicBezTo>
                      <a:cubicBezTo>
                        <a:pt x="179" y="106"/>
                        <a:pt x="179" y="106"/>
                        <a:pt x="179" y="106"/>
                      </a:cubicBezTo>
                      <a:cubicBezTo>
                        <a:pt x="195" y="79"/>
                        <a:pt x="233" y="57"/>
                        <a:pt x="264" y="57"/>
                      </a:cubicBezTo>
                      <a:cubicBezTo>
                        <a:pt x="460" y="57"/>
                        <a:pt x="460" y="57"/>
                        <a:pt x="460" y="57"/>
                      </a:cubicBezTo>
                      <a:cubicBezTo>
                        <a:pt x="491" y="57"/>
                        <a:pt x="529" y="79"/>
                        <a:pt x="545" y="106"/>
                      </a:cubicBezTo>
                      <a:cubicBezTo>
                        <a:pt x="643" y="276"/>
                        <a:pt x="643" y="276"/>
                        <a:pt x="643" y="276"/>
                      </a:cubicBezTo>
                      <a:cubicBezTo>
                        <a:pt x="658" y="303"/>
                        <a:pt x="658" y="347"/>
                        <a:pt x="643" y="374"/>
                      </a:cubicBezTo>
                      <a:cubicBezTo>
                        <a:pt x="545" y="543"/>
                        <a:pt x="545" y="543"/>
                        <a:pt x="545" y="543"/>
                      </a:cubicBezTo>
                      <a:cubicBezTo>
                        <a:pt x="529" y="570"/>
                        <a:pt x="491" y="592"/>
                        <a:pt x="460" y="592"/>
                      </a:cubicBezTo>
                      <a:cubicBezTo>
                        <a:pt x="264" y="592"/>
                        <a:pt x="264" y="592"/>
                        <a:pt x="264" y="592"/>
                      </a:cubicBezTo>
                      <a:moveTo>
                        <a:pt x="493" y="0"/>
                      </a:moveTo>
                      <a:cubicBezTo>
                        <a:pt x="231" y="0"/>
                        <a:pt x="231" y="0"/>
                        <a:pt x="231" y="0"/>
                      </a:cubicBezTo>
                      <a:cubicBezTo>
                        <a:pt x="200" y="0"/>
                        <a:pt x="162" y="22"/>
                        <a:pt x="146" y="49"/>
                      </a:cubicBezTo>
                      <a:cubicBezTo>
                        <a:pt x="15" y="276"/>
                        <a:pt x="15" y="276"/>
                        <a:pt x="15" y="276"/>
                      </a:cubicBezTo>
                      <a:cubicBezTo>
                        <a:pt x="0" y="303"/>
                        <a:pt x="0" y="347"/>
                        <a:pt x="15" y="374"/>
                      </a:cubicBezTo>
                      <a:cubicBezTo>
                        <a:pt x="146" y="601"/>
                        <a:pt x="146" y="601"/>
                        <a:pt x="146" y="601"/>
                      </a:cubicBezTo>
                      <a:cubicBezTo>
                        <a:pt x="162" y="628"/>
                        <a:pt x="200" y="650"/>
                        <a:pt x="231" y="650"/>
                      </a:cubicBezTo>
                      <a:cubicBezTo>
                        <a:pt x="493" y="650"/>
                        <a:pt x="493" y="650"/>
                        <a:pt x="493" y="650"/>
                      </a:cubicBezTo>
                      <a:cubicBezTo>
                        <a:pt x="524" y="650"/>
                        <a:pt x="562" y="628"/>
                        <a:pt x="578" y="601"/>
                      </a:cubicBezTo>
                      <a:cubicBezTo>
                        <a:pt x="709" y="374"/>
                        <a:pt x="709" y="374"/>
                        <a:pt x="709" y="374"/>
                      </a:cubicBezTo>
                      <a:cubicBezTo>
                        <a:pt x="724" y="347"/>
                        <a:pt x="724" y="303"/>
                        <a:pt x="709" y="276"/>
                      </a:cubicBezTo>
                      <a:cubicBezTo>
                        <a:pt x="578" y="49"/>
                        <a:pt x="578" y="49"/>
                        <a:pt x="578" y="49"/>
                      </a:cubicBezTo>
                      <a:cubicBezTo>
                        <a:pt x="562" y="22"/>
                        <a:pt x="524" y="0"/>
                        <a:pt x="493" y="0"/>
                      </a:cubicBezTo>
                    </a:path>
                  </a:pathLst>
                </a:custGeom>
                <a:noFill/>
                <a:ln>
                  <a:noFill/>
                </a:ln>
              </p:spPr>
              <p:txBody>
                <a:bodyPr lIns="68580" tIns="34290" rIns="68580" bIns="34290" anchor="ctr"/>
                <a:lstStyle/>
                <a:p>
                  <a:pPr algn="ctr">
                    <a:defRPr/>
                  </a:pPr>
                  <a:r>
                    <a:rPr lang="zh-CN" altLang="en-US" sz="3200" kern="0" dirty="0" smtClean="0">
                      <a:solidFill>
                        <a:schemeClr val="bg1">
                          <a:lumMod val="50000"/>
                        </a:schemeClr>
                      </a:solidFill>
                      <a:latin typeface="微软雅黑" panose="020B0503020204020204" pitchFamily="34" charset="-122"/>
                      <a:ea typeface="微软雅黑" panose="020B0503020204020204" pitchFamily="34" charset="-122"/>
                    </a:rPr>
                    <a:t>标题</a:t>
                  </a:r>
                  <a:endParaRPr lang="en-US" altLang="zh-CN" sz="3200" kern="0" dirty="0" smtClean="0">
                    <a:solidFill>
                      <a:schemeClr val="bg1">
                        <a:lumMod val="50000"/>
                      </a:schemeClr>
                    </a:solidFill>
                    <a:latin typeface="微软雅黑" panose="020B0503020204020204" pitchFamily="34" charset="-122"/>
                    <a:ea typeface="微软雅黑" panose="020B0503020204020204" pitchFamily="34" charset="-122"/>
                  </a:endParaRPr>
                </a:p>
                <a:p>
                  <a:pPr algn="ctr">
                    <a:defRPr/>
                  </a:pPr>
                  <a:r>
                    <a:rPr lang="zh-CN" altLang="en-US" sz="3200" kern="0" dirty="0" smtClean="0">
                      <a:solidFill>
                        <a:schemeClr val="bg1">
                          <a:lumMod val="50000"/>
                        </a:schemeClr>
                      </a:solidFill>
                      <a:latin typeface="微软雅黑" panose="020B0503020204020204" pitchFamily="34" charset="-122"/>
                      <a:ea typeface="微软雅黑" panose="020B0503020204020204" pitchFamily="34" charset="-122"/>
                    </a:rPr>
                    <a:t>文字</a:t>
                  </a:r>
                  <a:endParaRPr lang="zh-CN" altLang="en-US" sz="32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5" name="Freeform 13"/>
                <p:cNvSpPr>
                  <a:spLocks/>
                </p:cNvSpPr>
                <p:nvPr/>
              </p:nvSpPr>
              <p:spPr bwMode="auto">
                <a:xfrm rot="17971099">
                  <a:off x="2955782" y="1265698"/>
                  <a:ext cx="1746428" cy="763706"/>
                </a:xfrm>
                <a:custGeom>
                  <a:avLst/>
                  <a:gdLst>
                    <a:gd name="T0" fmla="*/ 1855 w 1855"/>
                    <a:gd name="T1" fmla="*/ 808 h 808"/>
                    <a:gd name="T2" fmla="*/ 473 w 1855"/>
                    <a:gd name="T3" fmla="*/ 0 h 808"/>
                    <a:gd name="T4" fmla="*/ 0 w 1855"/>
                    <a:gd name="T5" fmla="*/ 808 h 808"/>
                    <a:gd name="T6" fmla="*/ 1855 w 1855"/>
                    <a:gd name="T7" fmla="*/ 808 h 808"/>
                    <a:gd name="connsiteX0" fmla="*/ 9981 w 9981"/>
                    <a:gd name="connsiteY0" fmla="*/ 10024 h 10024"/>
                    <a:gd name="connsiteX1" fmla="*/ 2550 w 9981"/>
                    <a:gd name="connsiteY1" fmla="*/ 0 h 10024"/>
                    <a:gd name="connsiteX2" fmla="*/ 0 w 9981"/>
                    <a:gd name="connsiteY2" fmla="*/ 10000 h 10024"/>
                    <a:gd name="connsiteX3" fmla="*/ 9981 w 9981"/>
                    <a:gd name="connsiteY3" fmla="*/ 10024 h 10024"/>
                  </a:gdLst>
                  <a:ahLst/>
                  <a:cxnLst>
                    <a:cxn ang="0">
                      <a:pos x="connsiteX0" y="connsiteY0"/>
                    </a:cxn>
                    <a:cxn ang="0">
                      <a:pos x="connsiteX1" y="connsiteY1"/>
                    </a:cxn>
                    <a:cxn ang="0">
                      <a:pos x="connsiteX2" y="connsiteY2"/>
                    </a:cxn>
                    <a:cxn ang="0">
                      <a:pos x="connsiteX3" y="connsiteY3"/>
                    </a:cxn>
                  </a:cxnLst>
                  <a:rect l="l" t="t" r="r" b="b"/>
                  <a:pathLst>
                    <a:path w="9981" h="10024">
                      <a:moveTo>
                        <a:pt x="9981" y="10024"/>
                      </a:moveTo>
                      <a:lnTo>
                        <a:pt x="2550" y="0"/>
                      </a:lnTo>
                      <a:lnTo>
                        <a:pt x="0" y="10000"/>
                      </a:lnTo>
                      <a:lnTo>
                        <a:pt x="9981" y="10024"/>
                      </a:lnTo>
                      <a:close/>
                    </a:path>
                  </a:pathLst>
                </a:custGeom>
                <a:solidFill>
                  <a:srgbClr val="00B0F0"/>
                </a:solidFill>
                <a:ln>
                  <a:noFill/>
                </a:ln>
              </p:spPr>
              <p:txBody>
                <a:bodyPr lIns="0" tIns="270000" rIns="243000" bIns="0"/>
                <a:lstStyle/>
                <a:p>
                  <a:pPr algn="ctr">
                    <a:defRPr/>
                  </a:pPr>
                  <a:endParaRPr lang="zh-CN" altLang="en-US" sz="2800" kern="0" dirty="0">
                    <a:solidFill>
                      <a:schemeClr val="bg1">
                        <a:lumMod val="50000"/>
                      </a:schemeClr>
                    </a:solidFill>
                    <a:latin typeface="Kozuka Mincho Pr6N H" panose="02020900000000000000" pitchFamily="18" charset="-128"/>
                    <a:ea typeface="Kozuka Mincho Pr6N H" panose="02020900000000000000" pitchFamily="18" charset="-128"/>
                  </a:endParaRPr>
                </a:p>
              </p:txBody>
            </p:sp>
            <p:grpSp>
              <p:nvGrpSpPr>
                <p:cNvPr id="76" name="组合 75"/>
                <p:cNvGrpSpPr/>
                <p:nvPr/>
              </p:nvGrpSpPr>
              <p:grpSpPr>
                <a:xfrm>
                  <a:off x="4360129" y="3530858"/>
                  <a:ext cx="307073" cy="237080"/>
                  <a:chOff x="7504113" y="1512888"/>
                  <a:chExt cx="215900" cy="166688"/>
                </a:xfrm>
                <a:solidFill>
                  <a:schemeClr val="accent2"/>
                </a:solidFill>
              </p:grpSpPr>
              <p:sp>
                <p:nvSpPr>
                  <p:cNvPr id="100" name="Freeform 26"/>
                  <p:cNvSpPr>
                    <a:spLocks noEditPoints="1"/>
                  </p:cNvSpPr>
                  <p:nvPr/>
                </p:nvSpPr>
                <p:spPr bwMode="auto">
                  <a:xfrm>
                    <a:off x="7504113" y="1512888"/>
                    <a:ext cx="215900" cy="166688"/>
                  </a:xfrm>
                  <a:custGeom>
                    <a:avLst/>
                    <a:gdLst>
                      <a:gd name="T0" fmla="*/ 27 w 273"/>
                      <a:gd name="T1" fmla="*/ 210 h 210"/>
                      <a:gd name="T2" fmla="*/ 22 w 273"/>
                      <a:gd name="T3" fmla="*/ 209 h 210"/>
                      <a:gd name="T4" fmla="*/ 11 w 273"/>
                      <a:gd name="T5" fmla="*/ 205 h 210"/>
                      <a:gd name="T6" fmla="*/ 7 w 273"/>
                      <a:gd name="T7" fmla="*/ 202 h 210"/>
                      <a:gd name="T8" fmla="*/ 1 w 273"/>
                      <a:gd name="T9" fmla="*/ 190 h 210"/>
                      <a:gd name="T10" fmla="*/ 0 w 273"/>
                      <a:gd name="T11" fmla="*/ 73 h 210"/>
                      <a:gd name="T12" fmla="*/ 1 w 273"/>
                      <a:gd name="T13" fmla="*/ 66 h 210"/>
                      <a:gd name="T14" fmla="*/ 7 w 273"/>
                      <a:gd name="T15" fmla="*/ 53 h 210"/>
                      <a:gd name="T16" fmla="*/ 16 w 273"/>
                      <a:gd name="T17" fmla="*/ 47 h 210"/>
                      <a:gd name="T18" fmla="*/ 30 w 273"/>
                      <a:gd name="T19" fmla="*/ 44 h 210"/>
                      <a:gd name="T20" fmla="*/ 75 w 273"/>
                      <a:gd name="T21" fmla="*/ 43 h 210"/>
                      <a:gd name="T22" fmla="*/ 79 w 273"/>
                      <a:gd name="T23" fmla="*/ 21 h 210"/>
                      <a:gd name="T24" fmla="*/ 87 w 273"/>
                      <a:gd name="T25" fmla="*/ 7 h 210"/>
                      <a:gd name="T26" fmla="*/ 95 w 273"/>
                      <a:gd name="T27" fmla="*/ 2 h 210"/>
                      <a:gd name="T28" fmla="*/ 101 w 273"/>
                      <a:gd name="T29" fmla="*/ 0 h 210"/>
                      <a:gd name="T30" fmla="*/ 174 w 273"/>
                      <a:gd name="T31" fmla="*/ 0 h 210"/>
                      <a:gd name="T32" fmla="*/ 189 w 273"/>
                      <a:gd name="T33" fmla="*/ 4 h 210"/>
                      <a:gd name="T34" fmla="*/ 199 w 273"/>
                      <a:gd name="T35" fmla="*/ 15 h 210"/>
                      <a:gd name="T36" fmla="*/ 204 w 273"/>
                      <a:gd name="T37" fmla="*/ 29 h 210"/>
                      <a:gd name="T38" fmla="*/ 245 w 273"/>
                      <a:gd name="T39" fmla="*/ 43 h 210"/>
                      <a:gd name="T40" fmla="*/ 252 w 273"/>
                      <a:gd name="T41" fmla="*/ 44 h 210"/>
                      <a:gd name="T42" fmla="*/ 263 w 273"/>
                      <a:gd name="T43" fmla="*/ 49 h 210"/>
                      <a:gd name="T44" fmla="*/ 269 w 273"/>
                      <a:gd name="T45" fmla="*/ 58 h 210"/>
                      <a:gd name="T46" fmla="*/ 273 w 273"/>
                      <a:gd name="T47" fmla="*/ 70 h 210"/>
                      <a:gd name="T48" fmla="*/ 273 w 273"/>
                      <a:gd name="T49" fmla="*/ 183 h 210"/>
                      <a:gd name="T50" fmla="*/ 271 w 273"/>
                      <a:gd name="T51" fmla="*/ 189 h 210"/>
                      <a:gd name="T52" fmla="*/ 267 w 273"/>
                      <a:gd name="T53" fmla="*/ 199 h 210"/>
                      <a:gd name="T54" fmla="*/ 259 w 273"/>
                      <a:gd name="T55" fmla="*/ 206 h 210"/>
                      <a:gd name="T56" fmla="*/ 245 w 273"/>
                      <a:gd name="T57" fmla="*/ 210 h 210"/>
                      <a:gd name="T58" fmla="*/ 245 w 273"/>
                      <a:gd name="T59" fmla="*/ 210 h 210"/>
                      <a:gd name="T60" fmla="*/ 15 w 273"/>
                      <a:gd name="T61" fmla="*/ 183 h 210"/>
                      <a:gd name="T62" fmla="*/ 16 w 273"/>
                      <a:gd name="T63" fmla="*/ 189 h 210"/>
                      <a:gd name="T64" fmla="*/ 17 w 273"/>
                      <a:gd name="T65" fmla="*/ 193 h 210"/>
                      <a:gd name="T66" fmla="*/ 27 w 273"/>
                      <a:gd name="T67" fmla="*/ 195 h 210"/>
                      <a:gd name="T68" fmla="*/ 245 w 273"/>
                      <a:gd name="T69" fmla="*/ 195 h 210"/>
                      <a:gd name="T70" fmla="*/ 252 w 273"/>
                      <a:gd name="T71" fmla="*/ 193 h 210"/>
                      <a:gd name="T72" fmla="*/ 258 w 273"/>
                      <a:gd name="T73" fmla="*/ 186 h 210"/>
                      <a:gd name="T74" fmla="*/ 258 w 273"/>
                      <a:gd name="T75" fmla="*/ 71 h 210"/>
                      <a:gd name="T76" fmla="*/ 258 w 273"/>
                      <a:gd name="T77" fmla="*/ 67 h 210"/>
                      <a:gd name="T78" fmla="*/ 252 w 273"/>
                      <a:gd name="T79" fmla="*/ 59 h 210"/>
                      <a:gd name="T80" fmla="*/ 245 w 273"/>
                      <a:gd name="T81" fmla="*/ 58 h 210"/>
                      <a:gd name="T82" fmla="*/ 194 w 273"/>
                      <a:gd name="T83" fmla="*/ 51 h 210"/>
                      <a:gd name="T84" fmla="*/ 194 w 273"/>
                      <a:gd name="T85" fmla="*/ 44 h 210"/>
                      <a:gd name="T86" fmla="*/ 188 w 273"/>
                      <a:gd name="T87" fmla="*/ 26 h 210"/>
                      <a:gd name="T88" fmla="*/ 181 w 273"/>
                      <a:gd name="T89" fmla="*/ 17 h 210"/>
                      <a:gd name="T90" fmla="*/ 101 w 273"/>
                      <a:gd name="T91" fmla="*/ 15 h 210"/>
                      <a:gd name="T92" fmla="*/ 99 w 273"/>
                      <a:gd name="T93" fmla="*/ 17 h 210"/>
                      <a:gd name="T94" fmla="*/ 93 w 273"/>
                      <a:gd name="T95" fmla="*/ 26 h 210"/>
                      <a:gd name="T96" fmla="*/ 90 w 273"/>
                      <a:gd name="T97" fmla="*/ 40 h 210"/>
                      <a:gd name="T98" fmla="*/ 90 w 273"/>
                      <a:gd name="T99" fmla="*/ 58 h 210"/>
                      <a:gd name="T100" fmla="*/ 30 w 273"/>
                      <a:gd name="T101" fmla="*/ 58 h 210"/>
                      <a:gd name="T102" fmla="*/ 22 w 273"/>
                      <a:gd name="T103" fmla="*/ 60 h 210"/>
                      <a:gd name="T104" fmla="*/ 16 w 273"/>
                      <a:gd name="T105" fmla="*/ 64 h 210"/>
                      <a:gd name="T106" fmla="*/ 15 w 273"/>
                      <a:gd name="T107" fmla="*/ 73 h 210"/>
                      <a:gd name="T108" fmla="*/ 15 w 273"/>
                      <a:gd name="T109" fmla="*/ 18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10">
                        <a:moveTo>
                          <a:pt x="245" y="210"/>
                        </a:moveTo>
                        <a:lnTo>
                          <a:pt x="27" y="210"/>
                        </a:lnTo>
                        <a:lnTo>
                          <a:pt x="27" y="210"/>
                        </a:lnTo>
                        <a:lnTo>
                          <a:pt x="22" y="209"/>
                        </a:lnTo>
                        <a:lnTo>
                          <a:pt x="16" y="208"/>
                        </a:lnTo>
                        <a:lnTo>
                          <a:pt x="11" y="205"/>
                        </a:lnTo>
                        <a:lnTo>
                          <a:pt x="7" y="202"/>
                        </a:lnTo>
                        <a:lnTo>
                          <a:pt x="7" y="202"/>
                        </a:lnTo>
                        <a:lnTo>
                          <a:pt x="2" y="195"/>
                        </a:lnTo>
                        <a:lnTo>
                          <a:pt x="1" y="190"/>
                        </a:lnTo>
                        <a:lnTo>
                          <a:pt x="0" y="182"/>
                        </a:lnTo>
                        <a:lnTo>
                          <a:pt x="0" y="73"/>
                        </a:lnTo>
                        <a:lnTo>
                          <a:pt x="0" y="73"/>
                        </a:lnTo>
                        <a:lnTo>
                          <a:pt x="1" y="66"/>
                        </a:lnTo>
                        <a:lnTo>
                          <a:pt x="4" y="59"/>
                        </a:lnTo>
                        <a:lnTo>
                          <a:pt x="7" y="53"/>
                        </a:lnTo>
                        <a:lnTo>
                          <a:pt x="11" y="49"/>
                        </a:lnTo>
                        <a:lnTo>
                          <a:pt x="16" y="47"/>
                        </a:lnTo>
                        <a:lnTo>
                          <a:pt x="20" y="45"/>
                        </a:lnTo>
                        <a:lnTo>
                          <a:pt x="30" y="44"/>
                        </a:lnTo>
                        <a:lnTo>
                          <a:pt x="75" y="43"/>
                        </a:lnTo>
                        <a:lnTo>
                          <a:pt x="75" y="43"/>
                        </a:lnTo>
                        <a:lnTo>
                          <a:pt x="76" y="30"/>
                        </a:lnTo>
                        <a:lnTo>
                          <a:pt x="79" y="21"/>
                        </a:lnTo>
                        <a:lnTo>
                          <a:pt x="83" y="12"/>
                        </a:lnTo>
                        <a:lnTo>
                          <a:pt x="87" y="7"/>
                        </a:lnTo>
                        <a:lnTo>
                          <a:pt x="91" y="4"/>
                        </a:lnTo>
                        <a:lnTo>
                          <a:pt x="95" y="2"/>
                        </a:lnTo>
                        <a:lnTo>
                          <a:pt x="99" y="0"/>
                        </a:lnTo>
                        <a:lnTo>
                          <a:pt x="101" y="0"/>
                        </a:lnTo>
                        <a:lnTo>
                          <a:pt x="174" y="0"/>
                        </a:lnTo>
                        <a:lnTo>
                          <a:pt x="174" y="0"/>
                        </a:lnTo>
                        <a:lnTo>
                          <a:pt x="183" y="2"/>
                        </a:lnTo>
                        <a:lnTo>
                          <a:pt x="189" y="4"/>
                        </a:lnTo>
                        <a:lnTo>
                          <a:pt x="195" y="10"/>
                        </a:lnTo>
                        <a:lnTo>
                          <a:pt x="199" y="15"/>
                        </a:lnTo>
                        <a:lnTo>
                          <a:pt x="203" y="22"/>
                        </a:lnTo>
                        <a:lnTo>
                          <a:pt x="204" y="29"/>
                        </a:lnTo>
                        <a:lnTo>
                          <a:pt x="207" y="43"/>
                        </a:lnTo>
                        <a:lnTo>
                          <a:pt x="245" y="43"/>
                        </a:lnTo>
                        <a:lnTo>
                          <a:pt x="245" y="43"/>
                        </a:lnTo>
                        <a:lnTo>
                          <a:pt x="252" y="44"/>
                        </a:lnTo>
                        <a:lnTo>
                          <a:pt x="258" y="45"/>
                        </a:lnTo>
                        <a:lnTo>
                          <a:pt x="263" y="49"/>
                        </a:lnTo>
                        <a:lnTo>
                          <a:pt x="266" y="53"/>
                        </a:lnTo>
                        <a:lnTo>
                          <a:pt x="269" y="58"/>
                        </a:lnTo>
                        <a:lnTo>
                          <a:pt x="271" y="62"/>
                        </a:lnTo>
                        <a:lnTo>
                          <a:pt x="273" y="70"/>
                        </a:lnTo>
                        <a:lnTo>
                          <a:pt x="273" y="70"/>
                        </a:lnTo>
                        <a:lnTo>
                          <a:pt x="273" y="183"/>
                        </a:lnTo>
                        <a:lnTo>
                          <a:pt x="273" y="183"/>
                        </a:lnTo>
                        <a:lnTo>
                          <a:pt x="271" y="189"/>
                        </a:lnTo>
                        <a:lnTo>
                          <a:pt x="270" y="195"/>
                        </a:lnTo>
                        <a:lnTo>
                          <a:pt x="267" y="199"/>
                        </a:lnTo>
                        <a:lnTo>
                          <a:pt x="263" y="204"/>
                        </a:lnTo>
                        <a:lnTo>
                          <a:pt x="259" y="206"/>
                        </a:lnTo>
                        <a:lnTo>
                          <a:pt x="254" y="208"/>
                        </a:lnTo>
                        <a:lnTo>
                          <a:pt x="245" y="210"/>
                        </a:lnTo>
                        <a:lnTo>
                          <a:pt x="245" y="210"/>
                        </a:lnTo>
                        <a:lnTo>
                          <a:pt x="245" y="210"/>
                        </a:lnTo>
                        <a:close/>
                        <a:moveTo>
                          <a:pt x="15" y="183"/>
                        </a:moveTo>
                        <a:lnTo>
                          <a:pt x="15" y="183"/>
                        </a:lnTo>
                        <a:lnTo>
                          <a:pt x="15" y="186"/>
                        </a:lnTo>
                        <a:lnTo>
                          <a:pt x="16" y="189"/>
                        </a:lnTo>
                        <a:lnTo>
                          <a:pt x="17" y="193"/>
                        </a:lnTo>
                        <a:lnTo>
                          <a:pt x="17" y="193"/>
                        </a:lnTo>
                        <a:lnTo>
                          <a:pt x="22" y="194"/>
                        </a:lnTo>
                        <a:lnTo>
                          <a:pt x="27" y="195"/>
                        </a:lnTo>
                        <a:lnTo>
                          <a:pt x="245" y="195"/>
                        </a:lnTo>
                        <a:lnTo>
                          <a:pt x="245" y="195"/>
                        </a:lnTo>
                        <a:lnTo>
                          <a:pt x="248" y="194"/>
                        </a:lnTo>
                        <a:lnTo>
                          <a:pt x="252" y="193"/>
                        </a:lnTo>
                        <a:lnTo>
                          <a:pt x="256" y="189"/>
                        </a:lnTo>
                        <a:lnTo>
                          <a:pt x="258" y="186"/>
                        </a:lnTo>
                        <a:lnTo>
                          <a:pt x="258" y="183"/>
                        </a:lnTo>
                        <a:lnTo>
                          <a:pt x="258" y="71"/>
                        </a:lnTo>
                        <a:lnTo>
                          <a:pt x="258" y="71"/>
                        </a:lnTo>
                        <a:lnTo>
                          <a:pt x="258" y="67"/>
                        </a:lnTo>
                        <a:lnTo>
                          <a:pt x="256" y="63"/>
                        </a:lnTo>
                        <a:lnTo>
                          <a:pt x="252" y="59"/>
                        </a:lnTo>
                        <a:lnTo>
                          <a:pt x="249" y="58"/>
                        </a:lnTo>
                        <a:lnTo>
                          <a:pt x="245" y="58"/>
                        </a:lnTo>
                        <a:lnTo>
                          <a:pt x="194" y="58"/>
                        </a:lnTo>
                        <a:lnTo>
                          <a:pt x="194" y="51"/>
                        </a:lnTo>
                        <a:lnTo>
                          <a:pt x="194" y="51"/>
                        </a:lnTo>
                        <a:lnTo>
                          <a:pt x="194" y="44"/>
                        </a:lnTo>
                        <a:lnTo>
                          <a:pt x="191" y="33"/>
                        </a:lnTo>
                        <a:lnTo>
                          <a:pt x="188" y="26"/>
                        </a:lnTo>
                        <a:lnTo>
                          <a:pt x="185" y="21"/>
                        </a:lnTo>
                        <a:lnTo>
                          <a:pt x="181" y="17"/>
                        </a:lnTo>
                        <a:lnTo>
                          <a:pt x="174" y="15"/>
                        </a:lnTo>
                        <a:lnTo>
                          <a:pt x="101" y="15"/>
                        </a:lnTo>
                        <a:lnTo>
                          <a:pt x="101" y="15"/>
                        </a:lnTo>
                        <a:lnTo>
                          <a:pt x="99" y="17"/>
                        </a:lnTo>
                        <a:lnTo>
                          <a:pt x="95" y="22"/>
                        </a:lnTo>
                        <a:lnTo>
                          <a:pt x="93" y="26"/>
                        </a:lnTo>
                        <a:lnTo>
                          <a:pt x="91" y="32"/>
                        </a:lnTo>
                        <a:lnTo>
                          <a:pt x="90" y="40"/>
                        </a:lnTo>
                        <a:lnTo>
                          <a:pt x="90" y="51"/>
                        </a:lnTo>
                        <a:lnTo>
                          <a:pt x="90" y="58"/>
                        </a:lnTo>
                        <a:lnTo>
                          <a:pt x="30" y="58"/>
                        </a:lnTo>
                        <a:lnTo>
                          <a:pt x="30" y="58"/>
                        </a:lnTo>
                        <a:lnTo>
                          <a:pt x="27" y="59"/>
                        </a:lnTo>
                        <a:lnTo>
                          <a:pt x="22" y="60"/>
                        </a:lnTo>
                        <a:lnTo>
                          <a:pt x="19" y="62"/>
                        </a:lnTo>
                        <a:lnTo>
                          <a:pt x="16" y="64"/>
                        </a:lnTo>
                        <a:lnTo>
                          <a:pt x="15" y="68"/>
                        </a:lnTo>
                        <a:lnTo>
                          <a:pt x="15" y="73"/>
                        </a:lnTo>
                        <a:lnTo>
                          <a:pt x="15" y="183"/>
                        </a:lnTo>
                        <a:lnTo>
                          <a:pt x="15" y="183"/>
                        </a:lnTo>
                        <a:lnTo>
                          <a:pt x="15"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101" name="Freeform 27"/>
                  <p:cNvSpPr>
                    <a:spLocks noEditPoints="1"/>
                  </p:cNvSpPr>
                  <p:nvPr/>
                </p:nvSpPr>
                <p:spPr bwMode="auto">
                  <a:xfrm>
                    <a:off x="7564438" y="1563688"/>
                    <a:ext cx="93663" cy="95250"/>
                  </a:xfrm>
                  <a:custGeom>
                    <a:avLst/>
                    <a:gdLst>
                      <a:gd name="T0" fmla="*/ 59 w 119"/>
                      <a:gd name="T1" fmla="*/ 119 h 119"/>
                      <a:gd name="T2" fmla="*/ 36 w 119"/>
                      <a:gd name="T3" fmla="*/ 115 h 119"/>
                      <a:gd name="T4" fmla="*/ 18 w 119"/>
                      <a:gd name="T5" fmla="*/ 101 h 119"/>
                      <a:gd name="T6" fmla="*/ 4 w 119"/>
                      <a:gd name="T7" fmla="*/ 82 h 119"/>
                      <a:gd name="T8" fmla="*/ 0 w 119"/>
                      <a:gd name="T9" fmla="*/ 60 h 119"/>
                      <a:gd name="T10" fmla="*/ 1 w 119"/>
                      <a:gd name="T11" fmla="*/ 48 h 119"/>
                      <a:gd name="T12" fmla="*/ 10 w 119"/>
                      <a:gd name="T13" fmla="*/ 26 h 119"/>
                      <a:gd name="T14" fmla="*/ 26 w 119"/>
                      <a:gd name="T15" fmla="*/ 11 h 119"/>
                      <a:gd name="T16" fmla="*/ 48 w 119"/>
                      <a:gd name="T17" fmla="*/ 2 h 119"/>
                      <a:gd name="T18" fmla="*/ 59 w 119"/>
                      <a:gd name="T19" fmla="*/ 0 h 119"/>
                      <a:gd name="T20" fmla="*/ 82 w 119"/>
                      <a:gd name="T21" fmla="*/ 6 h 119"/>
                      <a:gd name="T22" fmla="*/ 101 w 119"/>
                      <a:gd name="T23" fmla="*/ 18 h 119"/>
                      <a:gd name="T24" fmla="*/ 113 w 119"/>
                      <a:gd name="T25" fmla="*/ 37 h 119"/>
                      <a:gd name="T26" fmla="*/ 119 w 119"/>
                      <a:gd name="T27" fmla="*/ 60 h 119"/>
                      <a:gd name="T28" fmla="*/ 118 w 119"/>
                      <a:gd name="T29" fmla="*/ 71 h 119"/>
                      <a:gd name="T30" fmla="*/ 108 w 119"/>
                      <a:gd name="T31" fmla="*/ 93 h 119"/>
                      <a:gd name="T32" fmla="*/ 93 w 119"/>
                      <a:gd name="T33" fmla="*/ 109 h 119"/>
                      <a:gd name="T34" fmla="*/ 71 w 119"/>
                      <a:gd name="T35" fmla="*/ 118 h 119"/>
                      <a:gd name="T36" fmla="*/ 59 w 119"/>
                      <a:gd name="T37" fmla="*/ 119 h 119"/>
                      <a:gd name="T38" fmla="*/ 59 w 119"/>
                      <a:gd name="T39" fmla="*/ 17 h 119"/>
                      <a:gd name="T40" fmla="*/ 42 w 119"/>
                      <a:gd name="T41" fmla="*/ 19 h 119"/>
                      <a:gd name="T42" fmla="*/ 29 w 119"/>
                      <a:gd name="T43" fmla="*/ 29 h 119"/>
                      <a:gd name="T44" fmla="*/ 19 w 119"/>
                      <a:gd name="T45" fmla="*/ 43 h 119"/>
                      <a:gd name="T46" fmla="*/ 15 w 119"/>
                      <a:gd name="T47" fmla="*/ 60 h 119"/>
                      <a:gd name="T48" fmla="*/ 17 w 119"/>
                      <a:gd name="T49" fmla="*/ 69 h 119"/>
                      <a:gd name="T50" fmla="*/ 23 w 119"/>
                      <a:gd name="T51" fmla="*/ 84 h 119"/>
                      <a:gd name="T52" fmla="*/ 34 w 119"/>
                      <a:gd name="T53" fmla="*/ 96 h 119"/>
                      <a:gd name="T54" fmla="*/ 51 w 119"/>
                      <a:gd name="T55" fmla="*/ 103 h 119"/>
                      <a:gd name="T56" fmla="*/ 59 w 119"/>
                      <a:gd name="T57" fmla="*/ 104 h 119"/>
                      <a:gd name="T58" fmla="*/ 77 w 119"/>
                      <a:gd name="T59" fmla="*/ 100 h 119"/>
                      <a:gd name="T60" fmla="*/ 90 w 119"/>
                      <a:gd name="T61" fmla="*/ 90 h 119"/>
                      <a:gd name="T62" fmla="*/ 100 w 119"/>
                      <a:gd name="T63" fmla="*/ 77 h 119"/>
                      <a:gd name="T64" fmla="*/ 102 w 119"/>
                      <a:gd name="T65" fmla="*/ 60 h 119"/>
                      <a:gd name="T66" fmla="*/ 102 w 119"/>
                      <a:gd name="T67" fmla="*/ 51 h 119"/>
                      <a:gd name="T68" fmla="*/ 96 w 119"/>
                      <a:gd name="T69" fmla="*/ 36 h 119"/>
                      <a:gd name="T70" fmla="*/ 83 w 119"/>
                      <a:gd name="T71" fmla="*/ 24 h 119"/>
                      <a:gd name="T72" fmla="*/ 68 w 119"/>
                      <a:gd name="T73" fmla="*/ 17 h 119"/>
                      <a:gd name="T74" fmla="*/ 59 w 119"/>
                      <a:gd name="T75" fmla="*/ 1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119">
                        <a:moveTo>
                          <a:pt x="59" y="119"/>
                        </a:moveTo>
                        <a:lnTo>
                          <a:pt x="59" y="119"/>
                        </a:lnTo>
                        <a:lnTo>
                          <a:pt x="48" y="118"/>
                        </a:lnTo>
                        <a:lnTo>
                          <a:pt x="36" y="115"/>
                        </a:lnTo>
                        <a:lnTo>
                          <a:pt x="26" y="109"/>
                        </a:lnTo>
                        <a:lnTo>
                          <a:pt x="18" y="101"/>
                        </a:lnTo>
                        <a:lnTo>
                          <a:pt x="10" y="93"/>
                        </a:lnTo>
                        <a:lnTo>
                          <a:pt x="4" y="82"/>
                        </a:lnTo>
                        <a:lnTo>
                          <a:pt x="1" y="71"/>
                        </a:lnTo>
                        <a:lnTo>
                          <a:pt x="0" y="60"/>
                        </a:lnTo>
                        <a:lnTo>
                          <a:pt x="0" y="60"/>
                        </a:lnTo>
                        <a:lnTo>
                          <a:pt x="1" y="48"/>
                        </a:lnTo>
                        <a:lnTo>
                          <a:pt x="4" y="37"/>
                        </a:lnTo>
                        <a:lnTo>
                          <a:pt x="10" y="26"/>
                        </a:lnTo>
                        <a:lnTo>
                          <a:pt x="18" y="18"/>
                        </a:lnTo>
                        <a:lnTo>
                          <a:pt x="26" y="11"/>
                        </a:lnTo>
                        <a:lnTo>
                          <a:pt x="36" y="6"/>
                        </a:lnTo>
                        <a:lnTo>
                          <a:pt x="48" y="2"/>
                        </a:lnTo>
                        <a:lnTo>
                          <a:pt x="59" y="0"/>
                        </a:lnTo>
                        <a:lnTo>
                          <a:pt x="59" y="0"/>
                        </a:lnTo>
                        <a:lnTo>
                          <a:pt x="71" y="2"/>
                        </a:lnTo>
                        <a:lnTo>
                          <a:pt x="82" y="6"/>
                        </a:lnTo>
                        <a:lnTo>
                          <a:pt x="93" y="11"/>
                        </a:lnTo>
                        <a:lnTo>
                          <a:pt x="101" y="18"/>
                        </a:lnTo>
                        <a:lnTo>
                          <a:pt x="108" y="26"/>
                        </a:lnTo>
                        <a:lnTo>
                          <a:pt x="113" y="37"/>
                        </a:lnTo>
                        <a:lnTo>
                          <a:pt x="118" y="48"/>
                        </a:lnTo>
                        <a:lnTo>
                          <a:pt x="119" y="60"/>
                        </a:lnTo>
                        <a:lnTo>
                          <a:pt x="119" y="60"/>
                        </a:lnTo>
                        <a:lnTo>
                          <a:pt x="118" y="71"/>
                        </a:lnTo>
                        <a:lnTo>
                          <a:pt x="113" y="82"/>
                        </a:lnTo>
                        <a:lnTo>
                          <a:pt x="108" y="93"/>
                        </a:lnTo>
                        <a:lnTo>
                          <a:pt x="101" y="101"/>
                        </a:lnTo>
                        <a:lnTo>
                          <a:pt x="93" y="109"/>
                        </a:lnTo>
                        <a:lnTo>
                          <a:pt x="82" y="115"/>
                        </a:lnTo>
                        <a:lnTo>
                          <a:pt x="71" y="118"/>
                        </a:lnTo>
                        <a:lnTo>
                          <a:pt x="59" y="119"/>
                        </a:lnTo>
                        <a:lnTo>
                          <a:pt x="59" y="119"/>
                        </a:lnTo>
                        <a:close/>
                        <a:moveTo>
                          <a:pt x="59" y="17"/>
                        </a:moveTo>
                        <a:lnTo>
                          <a:pt x="59" y="17"/>
                        </a:lnTo>
                        <a:lnTo>
                          <a:pt x="51" y="17"/>
                        </a:lnTo>
                        <a:lnTo>
                          <a:pt x="42" y="19"/>
                        </a:lnTo>
                        <a:lnTo>
                          <a:pt x="34" y="24"/>
                        </a:lnTo>
                        <a:lnTo>
                          <a:pt x="29" y="29"/>
                        </a:lnTo>
                        <a:lnTo>
                          <a:pt x="23" y="36"/>
                        </a:lnTo>
                        <a:lnTo>
                          <a:pt x="19" y="43"/>
                        </a:lnTo>
                        <a:lnTo>
                          <a:pt x="17" y="51"/>
                        </a:lnTo>
                        <a:lnTo>
                          <a:pt x="15" y="60"/>
                        </a:lnTo>
                        <a:lnTo>
                          <a:pt x="15" y="60"/>
                        </a:lnTo>
                        <a:lnTo>
                          <a:pt x="17" y="69"/>
                        </a:lnTo>
                        <a:lnTo>
                          <a:pt x="19" y="77"/>
                        </a:lnTo>
                        <a:lnTo>
                          <a:pt x="23" y="84"/>
                        </a:lnTo>
                        <a:lnTo>
                          <a:pt x="29" y="90"/>
                        </a:lnTo>
                        <a:lnTo>
                          <a:pt x="34" y="96"/>
                        </a:lnTo>
                        <a:lnTo>
                          <a:pt x="42" y="100"/>
                        </a:lnTo>
                        <a:lnTo>
                          <a:pt x="51" y="103"/>
                        </a:lnTo>
                        <a:lnTo>
                          <a:pt x="59" y="104"/>
                        </a:lnTo>
                        <a:lnTo>
                          <a:pt x="59" y="104"/>
                        </a:lnTo>
                        <a:lnTo>
                          <a:pt x="68" y="103"/>
                        </a:lnTo>
                        <a:lnTo>
                          <a:pt x="77" y="100"/>
                        </a:lnTo>
                        <a:lnTo>
                          <a:pt x="83" y="96"/>
                        </a:lnTo>
                        <a:lnTo>
                          <a:pt x="90" y="90"/>
                        </a:lnTo>
                        <a:lnTo>
                          <a:pt x="96" y="84"/>
                        </a:lnTo>
                        <a:lnTo>
                          <a:pt x="100" y="77"/>
                        </a:lnTo>
                        <a:lnTo>
                          <a:pt x="102" y="69"/>
                        </a:lnTo>
                        <a:lnTo>
                          <a:pt x="102" y="60"/>
                        </a:lnTo>
                        <a:lnTo>
                          <a:pt x="102" y="60"/>
                        </a:lnTo>
                        <a:lnTo>
                          <a:pt x="102" y="51"/>
                        </a:lnTo>
                        <a:lnTo>
                          <a:pt x="100" y="43"/>
                        </a:lnTo>
                        <a:lnTo>
                          <a:pt x="96" y="36"/>
                        </a:lnTo>
                        <a:lnTo>
                          <a:pt x="90" y="29"/>
                        </a:lnTo>
                        <a:lnTo>
                          <a:pt x="83" y="24"/>
                        </a:lnTo>
                        <a:lnTo>
                          <a:pt x="77" y="19"/>
                        </a:lnTo>
                        <a:lnTo>
                          <a:pt x="68" y="17"/>
                        </a:lnTo>
                        <a:lnTo>
                          <a:pt x="59" y="17"/>
                        </a:lnTo>
                        <a:lnTo>
                          <a:pt x="59"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102" name="Freeform 28"/>
                  <p:cNvSpPr>
                    <a:spLocks/>
                  </p:cNvSpPr>
                  <p:nvPr/>
                </p:nvSpPr>
                <p:spPr bwMode="auto">
                  <a:xfrm>
                    <a:off x="7672388" y="1573213"/>
                    <a:ext cx="19050" cy="19050"/>
                  </a:xfrm>
                  <a:custGeom>
                    <a:avLst/>
                    <a:gdLst>
                      <a:gd name="T0" fmla="*/ 12 w 23"/>
                      <a:gd name="T1" fmla="*/ 23 h 23"/>
                      <a:gd name="T2" fmla="*/ 12 w 23"/>
                      <a:gd name="T3" fmla="*/ 23 h 23"/>
                      <a:gd name="T4" fmla="*/ 6 w 23"/>
                      <a:gd name="T5" fmla="*/ 21 h 23"/>
                      <a:gd name="T6" fmla="*/ 2 w 23"/>
                      <a:gd name="T7" fmla="*/ 20 h 23"/>
                      <a:gd name="T8" fmla="*/ 1 w 23"/>
                      <a:gd name="T9" fmla="*/ 16 h 23"/>
                      <a:gd name="T10" fmla="*/ 0 w 23"/>
                      <a:gd name="T11" fmla="*/ 11 h 23"/>
                      <a:gd name="T12" fmla="*/ 0 w 23"/>
                      <a:gd name="T13" fmla="*/ 11 h 23"/>
                      <a:gd name="T14" fmla="*/ 1 w 23"/>
                      <a:gd name="T15" fmla="*/ 6 h 23"/>
                      <a:gd name="T16" fmla="*/ 2 w 23"/>
                      <a:gd name="T17" fmla="*/ 2 h 23"/>
                      <a:gd name="T18" fmla="*/ 6 w 23"/>
                      <a:gd name="T19" fmla="*/ 1 h 23"/>
                      <a:gd name="T20" fmla="*/ 12 w 23"/>
                      <a:gd name="T21" fmla="*/ 0 h 23"/>
                      <a:gd name="T22" fmla="*/ 12 w 23"/>
                      <a:gd name="T23" fmla="*/ 0 h 23"/>
                      <a:gd name="T24" fmla="*/ 16 w 23"/>
                      <a:gd name="T25" fmla="*/ 1 h 23"/>
                      <a:gd name="T26" fmla="*/ 20 w 23"/>
                      <a:gd name="T27" fmla="*/ 2 h 23"/>
                      <a:gd name="T28" fmla="*/ 21 w 23"/>
                      <a:gd name="T29" fmla="*/ 6 h 23"/>
                      <a:gd name="T30" fmla="*/ 23 w 23"/>
                      <a:gd name="T31" fmla="*/ 11 h 23"/>
                      <a:gd name="T32" fmla="*/ 23 w 23"/>
                      <a:gd name="T33" fmla="*/ 11 h 23"/>
                      <a:gd name="T34" fmla="*/ 21 w 23"/>
                      <a:gd name="T35" fmla="*/ 16 h 23"/>
                      <a:gd name="T36" fmla="*/ 20 w 23"/>
                      <a:gd name="T37" fmla="*/ 20 h 23"/>
                      <a:gd name="T38" fmla="*/ 16 w 23"/>
                      <a:gd name="T39" fmla="*/ 21 h 23"/>
                      <a:gd name="T40" fmla="*/ 12 w 23"/>
                      <a:gd name="T41" fmla="*/ 23 h 23"/>
                      <a:gd name="T42" fmla="*/ 12 w 23"/>
                      <a:gd name="T4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3">
                        <a:moveTo>
                          <a:pt x="12" y="23"/>
                        </a:moveTo>
                        <a:lnTo>
                          <a:pt x="12" y="23"/>
                        </a:lnTo>
                        <a:lnTo>
                          <a:pt x="6" y="21"/>
                        </a:lnTo>
                        <a:lnTo>
                          <a:pt x="2" y="20"/>
                        </a:lnTo>
                        <a:lnTo>
                          <a:pt x="1" y="16"/>
                        </a:lnTo>
                        <a:lnTo>
                          <a:pt x="0" y="11"/>
                        </a:lnTo>
                        <a:lnTo>
                          <a:pt x="0" y="11"/>
                        </a:lnTo>
                        <a:lnTo>
                          <a:pt x="1" y="6"/>
                        </a:lnTo>
                        <a:lnTo>
                          <a:pt x="2" y="2"/>
                        </a:lnTo>
                        <a:lnTo>
                          <a:pt x="6" y="1"/>
                        </a:lnTo>
                        <a:lnTo>
                          <a:pt x="12" y="0"/>
                        </a:lnTo>
                        <a:lnTo>
                          <a:pt x="12" y="0"/>
                        </a:lnTo>
                        <a:lnTo>
                          <a:pt x="16" y="1"/>
                        </a:lnTo>
                        <a:lnTo>
                          <a:pt x="20" y="2"/>
                        </a:lnTo>
                        <a:lnTo>
                          <a:pt x="21" y="6"/>
                        </a:lnTo>
                        <a:lnTo>
                          <a:pt x="23" y="11"/>
                        </a:lnTo>
                        <a:lnTo>
                          <a:pt x="23" y="11"/>
                        </a:lnTo>
                        <a:lnTo>
                          <a:pt x="21" y="16"/>
                        </a:lnTo>
                        <a:lnTo>
                          <a:pt x="20" y="20"/>
                        </a:lnTo>
                        <a:lnTo>
                          <a:pt x="16" y="21"/>
                        </a:lnTo>
                        <a:lnTo>
                          <a:pt x="12" y="23"/>
                        </a:lnTo>
                        <a:lnTo>
                          <a:pt x="1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grpSp>
            <p:grpSp>
              <p:nvGrpSpPr>
                <p:cNvPr id="77" name="组合 76"/>
                <p:cNvGrpSpPr/>
                <p:nvPr/>
              </p:nvGrpSpPr>
              <p:grpSpPr>
                <a:xfrm>
                  <a:off x="5524115" y="2028034"/>
                  <a:ext cx="176117" cy="307073"/>
                  <a:chOff x="5816601" y="1463675"/>
                  <a:chExt cx="123825" cy="215900"/>
                </a:xfrm>
                <a:solidFill>
                  <a:schemeClr val="accent2"/>
                </a:solidFill>
              </p:grpSpPr>
              <p:sp>
                <p:nvSpPr>
                  <p:cNvPr id="98" name="Freeform 52"/>
                  <p:cNvSpPr>
                    <a:spLocks/>
                  </p:cNvSpPr>
                  <p:nvPr/>
                </p:nvSpPr>
                <p:spPr bwMode="auto">
                  <a:xfrm>
                    <a:off x="5861051" y="1600200"/>
                    <a:ext cx="34925" cy="34925"/>
                  </a:xfrm>
                  <a:custGeom>
                    <a:avLst/>
                    <a:gdLst>
                      <a:gd name="T0" fmla="*/ 23 w 45"/>
                      <a:gd name="T1" fmla="*/ 0 h 45"/>
                      <a:gd name="T2" fmla="*/ 23 w 45"/>
                      <a:gd name="T3" fmla="*/ 0 h 45"/>
                      <a:gd name="T4" fmla="*/ 18 w 45"/>
                      <a:gd name="T5" fmla="*/ 2 h 45"/>
                      <a:gd name="T6" fmla="*/ 14 w 45"/>
                      <a:gd name="T7" fmla="*/ 3 h 45"/>
                      <a:gd name="T8" fmla="*/ 11 w 45"/>
                      <a:gd name="T9" fmla="*/ 4 h 45"/>
                      <a:gd name="T10" fmla="*/ 7 w 45"/>
                      <a:gd name="T11" fmla="*/ 7 h 45"/>
                      <a:gd name="T12" fmla="*/ 4 w 45"/>
                      <a:gd name="T13" fmla="*/ 11 h 45"/>
                      <a:gd name="T14" fmla="*/ 1 w 45"/>
                      <a:gd name="T15" fmla="*/ 14 h 45"/>
                      <a:gd name="T16" fmla="*/ 1 w 45"/>
                      <a:gd name="T17" fmla="*/ 19 h 45"/>
                      <a:gd name="T18" fmla="*/ 0 w 45"/>
                      <a:gd name="T19" fmla="*/ 24 h 45"/>
                      <a:gd name="T20" fmla="*/ 0 w 45"/>
                      <a:gd name="T21" fmla="*/ 24 h 45"/>
                      <a:gd name="T22" fmla="*/ 1 w 45"/>
                      <a:gd name="T23" fmla="*/ 28 h 45"/>
                      <a:gd name="T24" fmla="*/ 1 w 45"/>
                      <a:gd name="T25" fmla="*/ 32 h 45"/>
                      <a:gd name="T26" fmla="*/ 4 w 45"/>
                      <a:gd name="T27" fmla="*/ 36 h 45"/>
                      <a:gd name="T28" fmla="*/ 7 w 45"/>
                      <a:gd name="T29" fmla="*/ 40 h 45"/>
                      <a:gd name="T30" fmla="*/ 11 w 45"/>
                      <a:gd name="T31" fmla="*/ 43 h 45"/>
                      <a:gd name="T32" fmla="*/ 14 w 45"/>
                      <a:gd name="T33" fmla="*/ 44 h 45"/>
                      <a:gd name="T34" fmla="*/ 18 w 45"/>
                      <a:gd name="T35" fmla="*/ 45 h 45"/>
                      <a:gd name="T36" fmla="*/ 23 w 45"/>
                      <a:gd name="T37" fmla="*/ 45 h 45"/>
                      <a:gd name="T38" fmla="*/ 23 w 45"/>
                      <a:gd name="T39" fmla="*/ 45 h 45"/>
                      <a:gd name="T40" fmla="*/ 27 w 45"/>
                      <a:gd name="T41" fmla="*/ 45 h 45"/>
                      <a:gd name="T42" fmla="*/ 32 w 45"/>
                      <a:gd name="T43" fmla="*/ 44 h 45"/>
                      <a:gd name="T44" fmla="*/ 36 w 45"/>
                      <a:gd name="T45" fmla="*/ 43 h 45"/>
                      <a:gd name="T46" fmla="*/ 40 w 45"/>
                      <a:gd name="T47" fmla="*/ 40 h 45"/>
                      <a:gd name="T48" fmla="*/ 42 w 45"/>
                      <a:gd name="T49" fmla="*/ 36 h 45"/>
                      <a:gd name="T50" fmla="*/ 44 w 45"/>
                      <a:gd name="T51" fmla="*/ 32 h 45"/>
                      <a:gd name="T52" fmla="*/ 45 w 45"/>
                      <a:gd name="T53" fmla="*/ 28 h 45"/>
                      <a:gd name="T54" fmla="*/ 45 w 45"/>
                      <a:gd name="T55" fmla="*/ 24 h 45"/>
                      <a:gd name="T56" fmla="*/ 45 w 45"/>
                      <a:gd name="T57" fmla="*/ 24 h 45"/>
                      <a:gd name="T58" fmla="*/ 45 w 45"/>
                      <a:gd name="T59" fmla="*/ 19 h 45"/>
                      <a:gd name="T60" fmla="*/ 44 w 45"/>
                      <a:gd name="T61" fmla="*/ 14 h 45"/>
                      <a:gd name="T62" fmla="*/ 42 w 45"/>
                      <a:gd name="T63" fmla="*/ 11 h 45"/>
                      <a:gd name="T64" fmla="*/ 40 w 45"/>
                      <a:gd name="T65" fmla="*/ 7 h 45"/>
                      <a:gd name="T66" fmla="*/ 36 w 45"/>
                      <a:gd name="T67" fmla="*/ 4 h 45"/>
                      <a:gd name="T68" fmla="*/ 32 w 45"/>
                      <a:gd name="T69" fmla="*/ 3 h 45"/>
                      <a:gd name="T70" fmla="*/ 27 w 45"/>
                      <a:gd name="T71" fmla="*/ 2 h 45"/>
                      <a:gd name="T72" fmla="*/ 23 w 45"/>
                      <a:gd name="T73" fmla="*/ 0 h 45"/>
                      <a:gd name="T74" fmla="*/ 23 w 45"/>
                      <a:gd name="T7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45">
                        <a:moveTo>
                          <a:pt x="23" y="0"/>
                        </a:moveTo>
                        <a:lnTo>
                          <a:pt x="23" y="0"/>
                        </a:lnTo>
                        <a:lnTo>
                          <a:pt x="18" y="2"/>
                        </a:lnTo>
                        <a:lnTo>
                          <a:pt x="14" y="3"/>
                        </a:lnTo>
                        <a:lnTo>
                          <a:pt x="11" y="4"/>
                        </a:lnTo>
                        <a:lnTo>
                          <a:pt x="7" y="7"/>
                        </a:lnTo>
                        <a:lnTo>
                          <a:pt x="4" y="11"/>
                        </a:lnTo>
                        <a:lnTo>
                          <a:pt x="1" y="14"/>
                        </a:lnTo>
                        <a:lnTo>
                          <a:pt x="1" y="19"/>
                        </a:lnTo>
                        <a:lnTo>
                          <a:pt x="0" y="24"/>
                        </a:lnTo>
                        <a:lnTo>
                          <a:pt x="0" y="24"/>
                        </a:lnTo>
                        <a:lnTo>
                          <a:pt x="1" y="28"/>
                        </a:lnTo>
                        <a:lnTo>
                          <a:pt x="1" y="32"/>
                        </a:lnTo>
                        <a:lnTo>
                          <a:pt x="4" y="36"/>
                        </a:lnTo>
                        <a:lnTo>
                          <a:pt x="7" y="40"/>
                        </a:lnTo>
                        <a:lnTo>
                          <a:pt x="11" y="43"/>
                        </a:lnTo>
                        <a:lnTo>
                          <a:pt x="14" y="44"/>
                        </a:lnTo>
                        <a:lnTo>
                          <a:pt x="18" y="45"/>
                        </a:lnTo>
                        <a:lnTo>
                          <a:pt x="23" y="45"/>
                        </a:lnTo>
                        <a:lnTo>
                          <a:pt x="23" y="45"/>
                        </a:lnTo>
                        <a:lnTo>
                          <a:pt x="27" y="45"/>
                        </a:lnTo>
                        <a:lnTo>
                          <a:pt x="32" y="44"/>
                        </a:lnTo>
                        <a:lnTo>
                          <a:pt x="36" y="43"/>
                        </a:lnTo>
                        <a:lnTo>
                          <a:pt x="40" y="40"/>
                        </a:lnTo>
                        <a:lnTo>
                          <a:pt x="42" y="36"/>
                        </a:lnTo>
                        <a:lnTo>
                          <a:pt x="44" y="32"/>
                        </a:lnTo>
                        <a:lnTo>
                          <a:pt x="45" y="28"/>
                        </a:lnTo>
                        <a:lnTo>
                          <a:pt x="45" y="24"/>
                        </a:lnTo>
                        <a:lnTo>
                          <a:pt x="45" y="24"/>
                        </a:lnTo>
                        <a:lnTo>
                          <a:pt x="45" y="19"/>
                        </a:lnTo>
                        <a:lnTo>
                          <a:pt x="44" y="14"/>
                        </a:lnTo>
                        <a:lnTo>
                          <a:pt x="42" y="11"/>
                        </a:lnTo>
                        <a:lnTo>
                          <a:pt x="40" y="7"/>
                        </a:lnTo>
                        <a:lnTo>
                          <a:pt x="36" y="4"/>
                        </a:lnTo>
                        <a:lnTo>
                          <a:pt x="32" y="3"/>
                        </a:lnTo>
                        <a:lnTo>
                          <a:pt x="27" y="2"/>
                        </a:lnTo>
                        <a:lnTo>
                          <a:pt x="23" y="0"/>
                        </a:lnTo>
                        <a:lnTo>
                          <a:pt x="2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99" name="Freeform 53"/>
                  <p:cNvSpPr>
                    <a:spLocks noEditPoints="1"/>
                  </p:cNvSpPr>
                  <p:nvPr/>
                </p:nvSpPr>
                <p:spPr bwMode="auto">
                  <a:xfrm>
                    <a:off x="5816601" y="1463675"/>
                    <a:ext cx="123825" cy="215900"/>
                  </a:xfrm>
                  <a:custGeom>
                    <a:avLst/>
                    <a:gdLst>
                      <a:gd name="T0" fmla="*/ 19 w 155"/>
                      <a:gd name="T1" fmla="*/ 0 h 271"/>
                      <a:gd name="T2" fmla="*/ 10 w 155"/>
                      <a:gd name="T3" fmla="*/ 1 h 271"/>
                      <a:gd name="T4" fmla="*/ 1 w 155"/>
                      <a:gd name="T5" fmla="*/ 11 h 271"/>
                      <a:gd name="T6" fmla="*/ 0 w 155"/>
                      <a:gd name="T7" fmla="*/ 252 h 271"/>
                      <a:gd name="T8" fmla="*/ 1 w 155"/>
                      <a:gd name="T9" fmla="*/ 259 h 271"/>
                      <a:gd name="T10" fmla="*/ 10 w 155"/>
                      <a:gd name="T11" fmla="*/ 270 h 271"/>
                      <a:gd name="T12" fmla="*/ 136 w 155"/>
                      <a:gd name="T13" fmla="*/ 271 h 271"/>
                      <a:gd name="T14" fmla="*/ 143 w 155"/>
                      <a:gd name="T15" fmla="*/ 270 h 271"/>
                      <a:gd name="T16" fmla="*/ 154 w 155"/>
                      <a:gd name="T17" fmla="*/ 259 h 271"/>
                      <a:gd name="T18" fmla="*/ 155 w 155"/>
                      <a:gd name="T19" fmla="*/ 18 h 271"/>
                      <a:gd name="T20" fmla="*/ 154 w 155"/>
                      <a:gd name="T21" fmla="*/ 11 h 271"/>
                      <a:gd name="T22" fmla="*/ 143 w 155"/>
                      <a:gd name="T23" fmla="*/ 1 h 271"/>
                      <a:gd name="T24" fmla="*/ 136 w 155"/>
                      <a:gd name="T25" fmla="*/ 0 h 271"/>
                      <a:gd name="T26" fmla="*/ 77 w 155"/>
                      <a:gd name="T27" fmla="*/ 252 h 271"/>
                      <a:gd name="T28" fmla="*/ 54 w 155"/>
                      <a:gd name="T29" fmla="*/ 247 h 271"/>
                      <a:gd name="T30" fmla="*/ 36 w 155"/>
                      <a:gd name="T31" fmla="*/ 234 h 271"/>
                      <a:gd name="T32" fmla="*/ 23 w 155"/>
                      <a:gd name="T33" fmla="*/ 217 h 271"/>
                      <a:gd name="T34" fmla="*/ 19 w 155"/>
                      <a:gd name="T35" fmla="*/ 194 h 271"/>
                      <a:gd name="T36" fmla="*/ 20 w 155"/>
                      <a:gd name="T37" fmla="*/ 181 h 271"/>
                      <a:gd name="T38" fmla="*/ 28 w 155"/>
                      <a:gd name="T39" fmla="*/ 161 h 271"/>
                      <a:gd name="T40" fmla="*/ 45 w 155"/>
                      <a:gd name="T41" fmla="*/ 144 h 271"/>
                      <a:gd name="T42" fmla="*/ 65 w 155"/>
                      <a:gd name="T43" fmla="*/ 136 h 271"/>
                      <a:gd name="T44" fmla="*/ 77 w 155"/>
                      <a:gd name="T45" fmla="*/ 135 h 271"/>
                      <a:gd name="T46" fmla="*/ 99 w 155"/>
                      <a:gd name="T47" fmla="*/ 140 h 271"/>
                      <a:gd name="T48" fmla="*/ 118 w 155"/>
                      <a:gd name="T49" fmla="*/ 153 h 271"/>
                      <a:gd name="T50" fmla="*/ 131 w 155"/>
                      <a:gd name="T51" fmla="*/ 170 h 271"/>
                      <a:gd name="T52" fmla="*/ 135 w 155"/>
                      <a:gd name="T53" fmla="*/ 194 h 271"/>
                      <a:gd name="T54" fmla="*/ 135 w 155"/>
                      <a:gd name="T55" fmla="*/ 204 h 271"/>
                      <a:gd name="T56" fmla="*/ 125 w 155"/>
                      <a:gd name="T57" fmla="*/ 226 h 271"/>
                      <a:gd name="T58" fmla="*/ 110 w 155"/>
                      <a:gd name="T59" fmla="*/ 241 h 271"/>
                      <a:gd name="T60" fmla="*/ 88 w 155"/>
                      <a:gd name="T61" fmla="*/ 251 h 271"/>
                      <a:gd name="T62" fmla="*/ 77 w 155"/>
                      <a:gd name="T63" fmla="*/ 252 h 271"/>
                      <a:gd name="T64" fmla="*/ 135 w 155"/>
                      <a:gd name="T65" fmla="*/ 102 h 271"/>
                      <a:gd name="T66" fmla="*/ 132 w 155"/>
                      <a:gd name="T67" fmla="*/ 112 h 271"/>
                      <a:gd name="T68" fmla="*/ 121 w 155"/>
                      <a:gd name="T69" fmla="*/ 116 h 271"/>
                      <a:gd name="T70" fmla="*/ 32 w 155"/>
                      <a:gd name="T71" fmla="*/ 116 h 271"/>
                      <a:gd name="T72" fmla="*/ 23 w 155"/>
                      <a:gd name="T73" fmla="*/ 112 h 271"/>
                      <a:gd name="T74" fmla="*/ 19 w 155"/>
                      <a:gd name="T75" fmla="*/ 102 h 271"/>
                      <a:gd name="T76" fmla="*/ 19 w 155"/>
                      <a:gd name="T77" fmla="*/ 33 h 271"/>
                      <a:gd name="T78" fmla="*/ 23 w 155"/>
                      <a:gd name="T79" fmla="*/ 23 h 271"/>
                      <a:gd name="T80" fmla="*/ 32 w 155"/>
                      <a:gd name="T81" fmla="*/ 19 h 271"/>
                      <a:gd name="T82" fmla="*/ 121 w 155"/>
                      <a:gd name="T83" fmla="*/ 19 h 271"/>
                      <a:gd name="T84" fmla="*/ 132 w 155"/>
                      <a:gd name="T85" fmla="*/ 23 h 271"/>
                      <a:gd name="T86" fmla="*/ 135 w 155"/>
                      <a:gd name="T87" fmla="*/ 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5" h="271">
                        <a:moveTo>
                          <a:pt x="136" y="0"/>
                        </a:moveTo>
                        <a:lnTo>
                          <a:pt x="19" y="0"/>
                        </a:lnTo>
                        <a:lnTo>
                          <a:pt x="19" y="0"/>
                        </a:lnTo>
                        <a:lnTo>
                          <a:pt x="10" y="1"/>
                        </a:lnTo>
                        <a:lnTo>
                          <a:pt x="5" y="5"/>
                        </a:lnTo>
                        <a:lnTo>
                          <a:pt x="1" y="11"/>
                        </a:lnTo>
                        <a:lnTo>
                          <a:pt x="0" y="18"/>
                        </a:lnTo>
                        <a:lnTo>
                          <a:pt x="0" y="252"/>
                        </a:lnTo>
                        <a:lnTo>
                          <a:pt x="0" y="252"/>
                        </a:lnTo>
                        <a:lnTo>
                          <a:pt x="1" y="259"/>
                        </a:lnTo>
                        <a:lnTo>
                          <a:pt x="5" y="266"/>
                        </a:lnTo>
                        <a:lnTo>
                          <a:pt x="10" y="270"/>
                        </a:lnTo>
                        <a:lnTo>
                          <a:pt x="19" y="271"/>
                        </a:lnTo>
                        <a:lnTo>
                          <a:pt x="136" y="271"/>
                        </a:lnTo>
                        <a:lnTo>
                          <a:pt x="136" y="271"/>
                        </a:lnTo>
                        <a:lnTo>
                          <a:pt x="143" y="270"/>
                        </a:lnTo>
                        <a:lnTo>
                          <a:pt x="150" y="266"/>
                        </a:lnTo>
                        <a:lnTo>
                          <a:pt x="154" y="259"/>
                        </a:lnTo>
                        <a:lnTo>
                          <a:pt x="155" y="252"/>
                        </a:lnTo>
                        <a:lnTo>
                          <a:pt x="155" y="18"/>
                        </a:lnTo>
                        <a:lnTo>
                          <a:pt x="155" y="18"/>
                        </a:lnTo>
                        <a:lnTo>
                          <a:pt x="154" y="11"/>
                        </a:lnTo>
                        <a:lnTo>
                          <a:pt x="150" y="5"/>
                        </a:lnTo>
                        <a:lnTo>
                          <a:pt x="143" y="1"/>
                        </a:lnTo>
                        <a:lnTo>
                          <a:pt x="136" y="0"/>
                        </a:lnTo>
                        <a:lnTo>
                          <a:pt x="136" y="0"/>
                        </a:lnTo>
                        <a:close/>
                        <a:moveTo>
                          <a:pt x="77" y="252"/>
                        </a:moveTo>
                        <a:lnTo>
                          <a:pt x="77" y="252"/>
                        </a:lnTo>
                        <a:lnTo>
                          <a:pt x="65" y="251"/>
                        </a:lnTo>
                        <a:lnTo>
                          <a:pt x="54" y="247"/>
                        </a:lnTo>
                        <a:lnTo>
                          <a:pt x="45" y="241"/>
                        </a:lnTo>
                        <a:lnTo>
                          <a:pt x="36" y="234"/>
                        </a:lnTo>
                        <a:lnTo>
                          <a:pt x="28" y="226"/>
                        </a:lnTo>
                        <a:lnTo>
                          <a:pt x="23" y="217"/>
                        </a:lnTo>
                        <a:lnTo>
                          <a:pt x="20" y="204"/>
                        </a:lnTo>
                        <a:lnTo>
                          <a:pt x="19" y="194"/>
                        </a:lnTo>
                        <a:lnTo>
                          <a:pt x="19" y="194"/>
                        </a:lnTo>
                        <a:lnTo>
                          <a:pt x="20" y="181"/>
                        </a:lnTo>
                        <a:lnTo>
                          <a:pt x="23" y="170"/>
                        </a:lnTo>
                        <a:lnTo>
                          <a:pt x="28" y="161"/>
                        </a:lnTo>
                        <a:lnTo>
                          <a:pt x="36" y="153"/>
                        </a:lnTo>
                        <a:lnTo>
                          <a:pt x="45" y="144"/>
                        </a:lnTo>
                        <a:lnTo>
                          <a:pt x="54" y="140"/>
                        </a:lnTo>
                        <a:lnTo>
                          <a:pt x="65" y="136"/>
                        </a:lnTo>
                        <a:lnTo>
                          <a:pt x="77" y="135"/>
                        </a:lnTo>
                        <a:lnTo>
                          <a:pt x="77" y="135"/>
                        </a:lnTo>
                        <a:lnTo>
                          <a:pt x="88" y="136"/>
                        </a:lnTo>
                        <a:lnTo>
                          <a:pt x="99" y="140"/>
                        </a:lnTo>
                        <a:lnTo>
                          <a:pt x="110" y="144"/>
                        </a:lnTo>
                        <a:lnTo>
                          <a:pt x="118" y="153"/>
                        </a:lnTo>
                        <a:lnTo>
                          <a:pt x="125" y="161"/>
                        </a:lnTo>
                        <a:lnTo>
                          <a:pt x="131" y="170"/>
                        </a:lnTo>
                        <a:lnTo>
                          <a:pt x="135" y="181"/>
                        </a:lnTo>
                        <a:lnTo>
                          <a:pt x="135" y="194"/>
                        </a:lnTo>
                        <a:lnTo>
                          <a:pt x="135" y="194"/>
                        </a:lnTo>
                        <a:lnTo>
                          <a:pt x="135" y="204"/>
                        </a:lnTo>
                        <a:lnTo>
                          <a:pt x="131" y="217"/>
                        </a:lnTo>
                        <a:lnTo>
                          <a:pt x="125" y="226"/>
                        </a:lnTo>
                        <a:lnTo>
                          <a:pt x="118" y="234"/>
                        </a:lnTo>
                        <a:lnTo>
                          <a:pt x="110" y="241"/>
                        </a:lnTo>
                        <a:lnTo>
                          <a:pt x="99" y="247"/>
                        </a:lnTo>
                        <a:lnTo>
                          <a:pt x="88" y="251"/>
                        </a:lnTo>
                        <a:lnTo>
                          <a:pt x="77" y="252"/>
                        </a:lnTo>
                        <a:lnTo>
                          <a:pt x="77" y="252"/>
                        </a:lnTo>
                        <a:close/>
                        <a:moveTo>
                          <a:pt x="135" y="102"/>
                        </a:moveTo>
                        <a:lnTo>
                          <a:pt x="135" y="102"/>
                        </a:lnTo>
                        <a:lnTo>
                          <a:pt x="135" y="108"/>
                        </a:lnTo>
                        <a:lnTo>
                          <a:pt x="132" y="112"/>
                        </a:lnTo>
                        <a:lnTo>
                          <a:pt x="126" y="114"/>
                        </a:lnTo>
                        <a:lnTo>
                          <a:pt x="121" y="116"/>
                        </a:lnTo>
                        <a:lnTo>
                          <a:pt x="32" y="116"/>
                        </a:lnTo>
                        <a:lnTo>
                          <a:pt x="32" y="116"/>
                        </a:lnTo>
                        <a:lnTo>
                          <a:pt x="27" y="114"/>
                        </a:lnTo>
                        <a:lnTo>
                          <a:pt x="23" y="112"/>
                        </a:lnTo>
                        <a:lnTo>
                          <a:pt x="20" y="108"/>
                        </a:lnTo>
                        <a:lnTo>
                          <a:pt x="19" y="102"/>
                        </a:lnTo>
                        <a:lnTo>
                          <a:pt x="19" y="33"/>
                        </a:lnTo>
                        <a:lnTo>
                          <a:pt x="19" y="33"/>
                        </a:lnTo>
                        <a:lnTo>
                          <a:pt x="20" y="27"/>
                        </a:lnTo>
                        <a:lnTo>
                          <a:pt x="23" y="23"/>
                        </a:lnTo>
                        <a:lnTo>
                          <a:pt x="27" y="20"/>
                        </a:lnTo>
                        <a:lnTo>
                          <a:pt x="32" y="19"/>
                        </a:lnTo>
                        <a:lnTo>
                          <a:pt x="121" y="19"/>
                        </a:lnTo>
                        <a:lnTo>
                          <a:pt x="121" y="19"/>
                        </a:lnTo>
                        <a:lnTo>
                          <a:pt x="126" y="20"/>
                        </a:lnTo>
                        <a:lnTo>
                          <a:pt x="132" y="23"/>
                        </a:lnTo>
                        <a:lnTo>
                          <a:pt x="135" y="27"/>
                        </a:lnTo>
                        <a:lnTo>
                          <a:pt x="135" y="33"/>
                        </a:lnTo>
                        <a:lnTo>
                          <a:pt x="135"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grpSp>
            <p:sp>
              <p:nvSpPr>
                <p:cNvPr id="78" name="Freeform 54"/>
                <p:cNvSpPr>
                  <a:spLocks noEditPoints="1"/>
                </p:cNvSpPr>
                <p:nvPr/>
              </p:nvSpPr>
              <p:spPr bwMode="auto">
                <a:xfrm>
                  <a:off x="5349567" y="3047666"/>
                  <a:ext cx="164827" cy="304815"/>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grpSp>
              <p:nvGrpSpPr>
                <p:cNvPr id="79" name="组合 78"/>
                <p:cNvGrpSpPr/>
                <p:nvPr/>
              </p:nvGrpSpPr>
              <p:grpSpPr>
                <a:xfrm>
                  <a:off x="3464118" y="2877150"/>
                  <a:ext cx="307073" cy="248371"/>
                  <a:chOff x="5337176" y="1504950"/>
                  <a:chExt cx="215900" cy="174626"/>
                </a:xfrm>
                <a:solidFill>
                  <a:schemeClr val="accent2"/>
                </a:solidFill>
              </p:grpSpPr>
              <p:sp>
                <p:nvSpPr>
                  <p:cNvPr id="95"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96" name="Freeform 91"/>
                  <p:cNvSpPr>
                    <a:spLocks/>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97"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grpSp>
            <p:grpSp>
              <p:nvGrpSpPr>
                <p:cNvPr id="80" name="组合 79"/>
                <p:cNvGrpSpPr/>
                <p:nvPr/>
              </p:nvGrpSpPr>
              <p:grpSpPr>
                <a:xfrm>
                  <a:off x="4558422" y="1387159"/>
                  <a:ext cx="307073" cy="295781"/>
                  <a:chOff x="4903788" y="1471613"/>
                  <a:chExt cx="215900" cy="207963"/>
                </a:xfrm>
                <a:solidFill>
                  <a:schemeClr val="accent2"/>
                </a:solidFill>
              </p:grpSpPr>
              <p:sp>
                <p:nvSpPr>
                  <p:cNvPr id="93"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94"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grpSp>
            <p:grpSp>
              <p:nvGrpSpPr>
                <p:cNvPr id="81" name="组合 80"/>
                <p:cNvGrpSpPr/>
                <p:nvPr/>
              </p:nvGrpSpPr>
              <p:grpSpPr>
                <a:xfrm>
                  <a:off x="3616440" y="1766118"/>
                  <a:ext cx="307073" cy="282238"/>
                  <a:chOff x="4470401" y="1481138"/>
                  <a:chExt cx="215900" cy="198438"/>
                </a:xfrm>
                <a:solidFill>
                  <a:schemeClr val="accent2"/>
                </a:solidFill>
              </p:grpSpPr>
              <p:sp>
                <p:nvSpPr>
                  <p:cNvPr id="82" name="Freeform 355"/>
                  <p:cNvSpPr>
                    <a:spLocks/>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83"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84"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85" name="Freeform 358"/>
                  <p:cNvSpPr>
                    <a:spLocks/>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86" name="Freeform 359"/>
                  <p:cNvSpPr>
                    <a:spLocks/>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87"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88" name="Freeform 361"/>
                  <p:cNvSpPr>
                    <a:spLocks/>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89" name="Freeform 362"/>
                  <p:cNvSpPr>
                    <a:spLocks/>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90"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91" name="Freeform 364"/>
                  <p:cNvSpPr>
                    <a:spLocks/>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92" name="Freeform 365"/>
                  <p:cNvSpPr>
                    <a:spLocks/>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grpSp>
          </p:grpSp>
        </p:grpSp>
        <p:grpSp>
          <p:nvGrpSpPr>
            <p:cNvPr id="103" name="组合 102"/>
            <p:cNvGrpSpPr/>
            <p:nvPr/>
          </p:nvGrpSpPr>
          <p:grpSpPr>
            <a:xfrm>
              <a:off x="6937366" y="2564962"/>
              <a:ext cx="3359597" cy="2924310"/>
              <a:chOff x="5257568" y="1134377"/>
              <a:chExt cx="3359597" cy="2924310"/>
            </a:xfrm>
          </p:grpSpPr>
          <p:cxnSp>
            <p:nvCxnSpPr>
              <p:cNvPr id="104" name="直接连接符 103"/>
              <p:cNvCxnSpPr/>
              <p:nvPr/>
            </p:nvCxnSpPr>
            <p:spPr bwMode="auto">
              <a:xfrm flipH="1">
                <a:off x="5591779" y="2567696"/>
                <a:ext cx="685487" cy="0"/>
              </a:xfrm>
              <a:prstGeom prst="line">
                <a:avLst/>
              </a:prstGeom>
              <a:noFill/>
              <a:ln w="12700" cap="flat" cmpd="sng" algn="ctr">
                <a:solidFill>
                  <a:schemeClr val="bg1">
                    <a:lumMod val="50000"/>
                  </a:schemeClr>
                </a:solidFill>
                <a:prstDash val="solid"/>
                <a:miter lim="800000"/>
              </a:ln>
              <a:effectLst/>
            </p:spPr>
          </p:cxnSp>
          <p:cxnSp>
            <p:nvCxnSpPr>
              <p:cNvPr id="105" name="直接连接符 104"/>
              <p:cNvCxnSpPr/>
              <p:nvPr/>
            </p:nvCxnSpPr>
            <p:spPr bwMode="auto">
              <a:xfrm flipH="1">
                <a:off x="5257568" y="1462668"/>
                <a:ext cx="1014009" cy="0"/>
              </a:xfrm>
              <a:prstGeom prst="line">
                <a:avLst/>
              </a:prstGeom>
              <a:noFill/>
              <a:ln w="12700" cap="flat" cmpd="sng" algn="ctr">
                <a:solidFill>
                  <a:schemeClr val="bg1">
                    <a:lumMod val="50000"/>
                  </a:schemeClr>
                </a:solidFill>
                <a:prstDash val="solid"/>
                <a:miter lim="800000"/>
              </a:ln>
              <a:effectLst/>
            </p:spPr>
          </p:cxnSp>
          <p:cxnSp>
            <p:nvCxnSpPr>
              <p:cNvPr id="106" name="直接连接符 105"/>
              <p:cNvCxnSpPr/>
              <p:nvPr/>
            </p:nvCxnSpPr>
            <p:spPr bwMode="auto">
              <a:xfrm flipH="1">
                <a:off x="5263256" y="3651391"/>
                <a:ext cx="1014009" cy="0"/>
              </a:xfrm>
              <a:prstGeom prst="line">
                <a:avLst/>
              </a:prstGeom>
              <a:noFill/>
              <a:ln w="12700" cap="flat" cmpd="sng" algn="ctr">
                <a:solidFill>
                  <a:schemeClr val="bg1">
                    <a:lumMod val="50000"/>
                  </a:schemeClr>
                </a:solidFill>
                <a:prstDash val="solid"/>
                <a:miter lim="800000"/>
              </a:ln>
              <a:effectLst/>
            </p:spPr>
          </p:cxnSp>
          <p:cxnSp>
            <p:nvCxnSpPr>
              <p:cNvPr id="107" name="直接连接符 106"/>
              <p:cNvCxnSpPr/>
              <p:nvPr/>
            </p:nvCxnSpPr>
            <p:spPr bwMode="auto">
              <a:xfrm>
                <a:off x="6277266" y="2333038"/>
                <a:ext cx="0" cy="489227"/>
              </a:xfrm>
              <a:prstGeom prst="line">
                <a:avLst/>
              </a:prstGeom>
              <a:noFill/>
              <a:ln w="76200" cap="flat" cmpd="sng" algn="ctr">
                <a:solidFill>
                  <a:schemeClr val="bg1">
                    <a:lumMod val="50000"/>
                  </a:schemeClr>
                </a:solidFill>
                <a:prstDash val="solid"/>
                <a:miter lim="800000"/>
              </a:ln>
              <a:effectLst/>
            </p:spPr>
          </p:cxnSp>
          <p:cxnSp>
            <p:nvCxnSpPr>
              <p:cNvPr id="108" name="直接连接符 107"/>
              <p:cNvCxnSpPr/>
              <p:nvPr/>
            </p:nvCxnSpPr>
            <p:spPr bwMode="auto">
              <a:xfrm>
                <a:off x="6277265" y="1228009"/>
                <a:ext cx="0" cy="489227"/>
              </a:xfrm>
              <a:prstGeom prst="line">
                <a:avLst/>
              </a:prstGeom>
              <a:noFill/>
              <a:ln w="76200" cap="flat" cmpd="sng" algn="ctr">
                <a:solidFill>
                  <a:schemeClr val="bg1">
                    <a:lumMod val="50000"/>
                  </a:schemeClr>
                </a:solidFill>
                <a:prstDash val="solid"/>
                <a:miter lim="800000"/>
              </a:ln>
              <a:effectLst/>
            </p:spPr>
          </p:cxnSp>
          <p:cxnSp>
            <p:nvCxnSpPr>
              <p:cNvPr id="109" name="直接连接符 108"/>
              <p:cNvCxnSpPr/>
              <p:nvPr/>
            </p:nvCxnSpPr>
            <p:spPr bwMode="auto">
              <a:xfrm>
                <a:off x="6277265" y="3416734"/>
                <a:ext cx="0" cy="489227"/>
              </a:xfrm>
              <a:prstGeom prst="line">
                <a:avLst/>
              </a:prstGeom>
              <a:noFill/>
              <a:ln w="76200" cap="flat" cmpd="sng" algn="ctr">
                <a:solidFill>
                  <a:schemeClr val="bg1">
                    <a:lumMod val="50000"/>
                  </a:schemeClr>
                </a:solidFill>
                <a:prstDash val="solid"/>
                <a:miter lim="800000"/>
              </a:ln>
              <a:effectLst/>
            </p:spPr>
          </p:cxnSp>
          <p:sp>
            <p:nvSpPr>
              <p:cNvPr id="110" name="文本框 49"/>
              <p:cNvSpPr txBox="1"/>
              <p:nvPr/>
            </p:nvSpPr>
            <p:spPr>
              <a:xfrm>
                <a:off x="6402162" y="1134377"/>
                <a:ext cx="2215003" cy="692062"/>
              </a:xfrm>
              <a:prstGeom prst="rect">
                <a:avLst/>
              </a:prstGeom>
              <a:noFill/>
            </p:spPr>
            <p:txBody>
              <a:bodyPr wrap="square" lIns="68580" tIns="34290" rIns="68580" bIns="34290" rtlCol="0">
                <a:spAutoFit/>
              </a:bodyPr>
              <a:lstStyle/>
              <a:p>
                <a:pPr>
                  <a:spcBef>
                    <a:spcPts val="450"/>
                  </a:spcBef>
                </a:pPr>
                <a:r>
                  <a:rPr lang="zh-CN" altLang="en-US" sz="2400" dirty="0" smtClean="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400" dirty="0" smtClean="0">
                  <a:solidFill>
                    <a:schemeClr val="bg1">
                      <a:lumMod val="50000"/>
                    </a:schemeClr>
                  </a:solidFill>
                  <a:latin typeface="微软雅黑" panose="020B0503020204020204" pitchFamily="34" charset="-122"/>
                  <a:ea typeface="微软雅黑" panose="020B0503020204020204" pitchFamily="34" charset="-122"/>
                </a:endParaRPr>
              </a:p>
              <a:p>
                <a:pPr>
                  <a:spcBef>
                    <a:spcPts val="450"/>
                  </a:spcBef>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在此处添加文字在此处添加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文字在</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1" name="文本框 50"/>
              <p:cNvSpPr txBox="1"/>
              <p:nvPr/>
            </p:nvSpPr>
            <p:spPr>
              <a:xfrm>
                <a:off x="6402162" y="2247209"/>
                <a:ext cx="2215003" cy="692062"/>
              </a:xfrm>
              <a:prstGeom prst="rect">
                <a:avLst/>
              </a:prstGeom>
              <a:noFill/>
            </p:spPr>
            <p:txBody>
              <a:bodyPr wrap="square" lIns="68580" tIns="34290" rIns="68580" bIns="34290" rtlCol="0">
                <a:spAutoFit/>
              </a:bodyPr>
              <a:lstStyle/>
              <a:p>
                <a:pPr>
                  <a:spcBef>
                    <a:spcPts val="450"/>
                  </a:spcBef>
                </a:pPr>
                <a:r>
                  <a:rPr lang="zh-CN" altLang="en-US" sz="2400" dirty="0" smtClean="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400" dirty="0" smtClean="0">
                  <a:solidFill>
                    <a:schemeClr val="bg1">
                      <a:lumMod val="50000"/>
                    </a:schemeClr>
                  </a:solidFill>
                  <a:latin typeface="微软雅黑" panose="020B0503020204020204" pitchFamily="34" charset="-122"/>
                  <a:ea typeface="微软雅黑" panose="020B0503020204020204" pitchFamily="34" charset="-122"/>
                </a:endParaRPr>
              </a:p>
              <a:p>
                <a:pPr>
                  <a:spcBef>
                    <a:spcPts val="450"/>
                  </a:spcBef>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在此处添加文字在此处添加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文字在</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2" name="文本框 51"/>
              <p:cNvSpPr txBox="1"/>
              <p:nvPr/>
            </p:nvSpPr>
            <p:spPr>
              <a:xfrm>
                <a:off x="6402162" y="3366625"/>
                <a:ext cx="2215003" cy="692062"/>
              </a:xfrm>
              <a:prstGeom prst="rect">
                <a:avLst/>
              </a:prstGeom>
              <a:noFill/>
            </p:spPr>
            <p:txBody>
              <a:bodyPr wrap="square" lIns="68580" tIns="34290" rIns="68580" bIns="34290" rtlCol="0">
                <a:spAutoFit/>
              </a:bodyPr>
              <a:lstStyle/>
              <a:p>
                <a:pPr>
                  <a:spcBef>
                    <a:spcPts val="450"/>
                  </a:spcBef>
                </a:pPr>
                <a:r>
                  <a:rPr lang="zh-CN" altLang="en-US" sz="2400" dirty="0" smtClean="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400" dirty="0" smtClean="0">
                  <a:solidFill>
                    <a:schemeClr val="bg1">
                      <a:lumMod val="50000"/>
                    </a:schemeClr>
                  </a:solidFill>
                  <a:latin typeface="微软雅黑" panose="020B0503020204020204" pitchFamily="34" charset="-122"/>
                  <a:ea typeface="微软雅黑" panose="020B0503020204020204" pitchFamily="34" charset="-122"/>
                </a:endParaRPr>
              </a:p>
              <a:p>
                <a:pPr>
                  <a:spcBef>
                    <a:spcPts val="450"/>
                  </a:spcBef>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在此处添加文字在此处添加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文字在</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3" name="组合 112"/>
            <p:cNvGrpSpPr/>
            <p:nvPr/>
          </p:nvGrpSpPr>
          <p:grpSpPr>
            <a:xfrm>
              <a:off x="2308603" y="2564962"/>
              <a:ext cx="3308987" cy="2885014"/>
              <a:chOff x="628805" y="1134377"/>
              <a:chExt cx="3308987" cy="2885014"/>
            </a:xfrm>
          </p:grpSpPr>
          <p:cxnSp>
            <p:nvCxnSpPr>
              <p:cNvPr id="114" name="直接连接符 113"/>
              <p:cNvCxnSpPr/>
              <p:nvPr/>
            </p:nvCxnSpPr>
            <p:spPr bwMode="auto">
              <a:xfrm>
                <a:off x="2925205" y="3651391"/>
                <a:ext cx="1012587" cy="0"/>
              </a:xfrm>
              <a:prstGeom prst="line">
                <a:avLst/>
              </a:prstGeom>
              <a:noFill/>
              <a:ln w="12700" cap="flat" cmpd="sng" algn="ctr">
                <a:solidFill>
                  <a:schemeClr val="bg1">
                    <a:lumMod val="50000"/>
                  </a:schemeClr>
                </a:solidFill>
                <a:prstDash val="solid"/>
                <a:miter lim="800000"/>
              </a:ln>
              <a:effectLst/>
            </p:spPr>
          </p:cxnSp>
          <p:cxnSp>
            <p:nvCxnSpPr>
              <p:cNvPr id="115" name="直接连接符 114"/>
              <p:cNvCxnSpPr/>
              <p:nvPr/>
            </p:nvCxnSpPr>
            <p:spPr bwMode="auto">
              <a:xfrm>
                <a:off x="2925206" y="2567696"/>
                <a:ext cx="685487" cy="0"/>
              </a:xfrm>
              <a:prstGeom prst="line">
                <a:avLst/>
              </a:prstGeom>
              <a:noFill/>
              <a:ln w="12700" cap="flat" cmpd="sng" algn="ctr">
                <a:solidFill>
                  <a:schemeClr val="bg1">
                    <a:lumMod val="50000"/>
                  </a:schemeClr>
                </a:solidFill>
                <a:prstDash val="solid"/>
                <a:miter lim="800000"/>
              </a:ln>
              <a:effectLst/>
            </p:spPr>
          </p:cxnSp>
          <p:cxnSp>
            <p:nvCxnSpPr>
              <p:cNvPr id="116" name="直接连接符 115"/>
              <p:cNvCxnSpPr/>
              <p:nvPr/>
            </p:nvCxnSpPr>
            <p:spPr bwMode="auto">
              <a:xfrm>
                <a:off x="2925205" y="1462668"/>
                <a:ext cx="1012587" cy="0"/>
              </a:xfrm>
              <a:prstGeom prst="line">
                <a:avLst/>
              </a:prstGeom>
              <a:noFill/>
              <a:ln w="12700" cap="flat" cmpd="sng" algn="ctr">
                <a:solidFill>
                  <a:schemeClr val="bg1">
                    <a:lumMod val="50000"/>
                  </a:schemeClr>
                </a:solidFill>
                <a:prstDash val="solid"/>
                <a:miter lim="800000"/>
              </a:ln>
              <a:effectLst/>
            </p:spPr>
          </p:cxnSp>
          <p:cxnSp>
            <p:nvCxnSpPr>
              <p:cNvPr id="117" name="直接连接符 116"/>
              <p:cNvCxnSpPr/>
              <p:nvPr/>
            </p:nvCxnSpPr>
            <p:spPr bwMode="auto">
              <a:xfrm flipH="1">
                <a:off x="2925205" y="3416734"/>
                <a:ext cx="0" cy="489227"/>
              </a:xfrm>
              <a:prstGeom prst="line">
                <a:avLst/>
              </a:prstGeom>
              <a:noFill/>
              <a:ln w="76200" cap="flat" cmpd="sng" algn="ctr">
                <a:solidFill>
                  <a:schemeClr val="bg1">
                    <a:lumMod val="50000"/>
                  </a:schemeClr>
                </a:solidFill>
                <a:prstDash val="solid"/>
                <a:miter lim="800000"/>
              </a:ln>
              <a:effectLst/>
            </p:spPr>
          </p:cxnSp>
          <p:cxnSp>
            <p:nvCxnSpPr>
              <p:cNvPr id="118" name="直接连接符 117"/>
              <p:cNvCxnSpPr/>
              <p:nvPr/>
            </p:nvCxnSpPr>
            <p:spPr bwMode="auto">
              <a:xfrm flipH="1">
                <a:off x="2925206" y="2333038"/>
                <a:ext cx="0" cy="489227"/>
              </a:xfrm>
              <a:prstGeom prst="line">
                <a:avLst/>
              </a:prstGeom>
              <a:noFill/>
              <a:ln w="76200" cap="flat" cmpd="sng" algn="ctr">
                <a:solidFill>
                  <a:schemeClr val="bg1">
                    <a:lumMod val="50000"/>
                  </a:schemeClr>
                </a:solidFill>
                <a:prstDash val="solid"/>
                <a:miter lim="800000"/>
              </a:ln>
              <a:effectLst/>
            </p:spPr>
          </p:cxnSp>
          <p:cxnSp>
            <p:nvCxnSpPr>
              <p:cNvPr id="119" name="直接连接符 118"/>
              <p:cNvCxnSpPr/>
              <p:nvPr/>
            </p:nvCxnSpPr>
            <p:spPr bwMode="auto">
              <a:xfrm flipH="1">
                <a:off x="2925205" y="1228009"/>
                <a:ext cx="0" cy="489227"/>
              </a:xfrm>
              <a:prstGeom prst="line">
                <a:avLst/>
              </a:prstGeom>
              <a:noFill/>
              <a:ln w="76200" cap="flat" cmpd="sng" algn="ctr">
                <a:solidFill>
                  <a:schemeClr val="bg1">
                    <a:lumMod val="50000"/>
                  </a:schemeClr>
                </a:solidFill>
                <a:prstDash val="solid"/>
                <a:miter lim="800000"/>
              </a:ln>
              <a:effectLst/>
            </p:spPr>
          </p:cxnSp>
          <p:sp>
            <p:nvSpPr>
              <p:cNvPr id="120" name="文本框 52"/>
              <p:cNvSpPr txBox="1"/>
              <p:nvPr/>
            </p:nvSpPr>
            <p:spPr>
              <a:xfrm>
                <a:off x="641134" y="1134377"/>
                <a:ext cx="2215003" cy="692062"/>
              </a:xfrm>
              <a:prstGeom prst="rect">
                <a:avLst/>
              </a:prstGeom>
              <a:noFill/>
            </p:spPr>
            <p:txBody>
              <a:bodyPr wrap="square" lIns="68580" tIns="34290" rIns="68580" bIns="34290" rtlCol="0">
                <a:spAutoFit/>
              </a:bodyPr>
              <a:lstStyle/>
              <a:p>
                <a:pPr algn="r">
                  <a:spcBef>
                    <a:spcPts val="450"/>
                  </a:spcBef>
                </a:pPr>
                <a:r>
                  <a:rPr lang="zh-CN" altLang="en-US" sz="2400" dirty="0" smtClean="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400" dirty="0" smtClean="0">
                  <a:solidFill>
                    <a:schemeClr val="bg1">
                      <a:lumMod val="50000"/>
                    </a:schemeClr>
                  </a:solidFill>
                  <a:latin typeface="微软雅黑" panose="020B0503020204020204" pitchFamily="34" charset="-122"/>
                  <a:ea typeface="微软雅黑" panose="020B0503020204020204" pitchFamily="34" charset="-122"/>
                </a:endParaRPr>
              </a:p>
              <a:p>
                <a:pPr algn="r">
                  <a:spcBef>
                    <a:spcPts val="450"/>
                  </a:spcBef>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在此处添加文字在此处添加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文字在</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1" name="文本框 53"/>
              <p:cNvSpPr txBox="1"/>
              <p:nvPr/>
            </p:nvSpPr>
            <p:spPr>
              <a:xfrm>
                <a:off x="641134" y="2214497"/>
                <a:ext cx="2215003" cy="692062"/>
              </a:xfrm>
              <a:prstGeom prst="rect">
                <a:avLst/>
              </a:prstGeom>
              <a:noFill/>
            </p:spPr>
            <p:txBody>
              <a:bodyPr wrap="square" lIns="68580" tIns="34290" rIns="68580" bIns="34290" rtlCol="0">
                <a:spAutoFit/>
              </a:bodyPr>
              <a:lstStyle/>
              <a:p>
                <a:pPr algn="r">
                  <a:spcBef>
                    <a:spcPts val="450"/>
                  </a:spcBef>
                </a:pPr>
                <a:r>
                  <a:rPr lang="zh-CN" altLang="en-US" sz="2400" dirty="0" smtClean="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400" dirty="0" smtClean="0">
                  <a:solidFill>
                    <a:schemeClr val="bg1">
                      <a:lumMod val="50000"/>
                    </a:schemeClr>
                  </a:solidFill>
                  <a:latin typeface="微软雅黑" panose="020B0503020204020204" pitchFamily="34" charset="-122"/>
                  <a:ea typeface="微软雅黑" panose="020B0503020204020204" pitchFamily="34" charset="-122"/>
                </a:endParaRPr>
              </a:p>
              <a:p>
                <a:pPr algn="r">
                  <a:spcBef>
                    <a:spcPts val="450"/>
                  </a:spcBef>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在此处添加文字在此处添加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文字在</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2" name="文本框 54"/>
              <p:cNvSpPr txBox="1"/>
              <p:nvPr/>
            </p:nvSpPr>
            <p:spPr>
              <a:xfrm>
                <a:off x="628805" y="3327329"/>
                <a:ext cx="2215003" cy="692062"/>
              </a:xfrm>
              <a:prstGeom prst="rect">
                <a:avLst/>
              </a:prstGeom>
              <a:noFill/>
            </p:spPr>
            <p:txBody>
              <a:bodyPr wrap="square" lIns="68580" tIns="34290" rIns="68580" bIns="34290" rtlCol="0">
                <a:spAutoFit/>
              </a:bodyPr>
              <a:lstStyle/>
              <a:p>
                <a:pPr algn="r">
                  <a:spcBef>
                    <a:spcPts val="450"/>
                  </a:spcBef>
                </a:pPr>
                <a:r>
                  <a:rPr lang="zh-CN" altLang="en-US" sz="2400" dirty="0" smtClean="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400" dirty="0" smtClean="0">
                  <a:solidFill>
                    <a:schemeClr val="bg1">
                      <a:lumMod val="50000"/>
                    </a:schemeClr>
                  </a:solidFill>
                  <a:latin typeface="微软雅黑" panose="020B0503020204020204" pitchFamily="34" charset="-122"/>
                  <a:ea typeface="微软雅黑" panose="020B0503020204020204" pitchFamily="34" charset="-122"/>
                </a:endParaRPr>
              </a:p>
              <a:p>
                <a:pPr algn="r">
                  <a:spcBef>
                    <a:spcPts val="450"/>
                  </a:spcBef>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在此处添加文字在此处添加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文字在</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1761958279"/>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750"/>
                                        <p:tgtEl>
                                          <p:spTgt spid="24"/>
                                        </p:tgtEl>
                                      </p:cBhvr>
                                    </p:animEffect>
                                  </p:childTnLst>
                                </p:cTn>
                              </p:par>
                              <p:par>
                                <p:cTn id="8" presetID="2" presetClass="entr" presetSubtype="2" fill="hold" grpId="0" nodeType="withEffect">
                                  <p:stCondLst>
                                    <p:cond delay="0"/>
                                  </p:stCondLst>
                                  <p:iterate type="lt">
                                    <p:tmPct val="10000"/>
                                  </p:iterate>
                                  <p:childTnLst>
                                    <p:set>
                                      <p:cBhvr>
                                        <p:cTn id="9" dur="1" fill="hold">
                                          <p:stCondLst>
                                            <p:cond delay="0"/>
                                          </p:stCondLst>
                                        </p:cTn>
                                        <p:tgtEl>
                                          <p:spTgt spid="45"/>
                                        </p:tgtEl>
                                        <p:attrNameLst>
                                          <p:attrName>style.visibility</p:attrName>
                                        </p:attrNameLst>
                                      </p:cBhvr>
                                      <p:to>
                                        <p:strVal val="visible"/>
                                      </p:to>
                                    </p:set>
                                    <p:anim calcmode="lin" valueType="num">
                                      <p:cBhvr>
                                        <p:cTn id="10" dur="750" fill="hold"/>
                                        <p:tgtEl>
                                          <p:spTgt spid="45"/>
                                        </p:tgtEl>
                                        <p:attrNameLst>
                                          <p:attrName>ppt_x</p:attrName>
                                        </p:attrNameLst>
                                      </p:cBhvr>
                                      <p:tavLst>
                                        <p:tav tm="0">
                                          <p:val>
                                            <p:strVal val="1+#ppt_w/2"/>
                                          </p:val>
                                        </p:tav>
                                        <p:tav tm="100000">
                                          <p:val>
                                            <p:strVal val="#ppt_x"/>
                                          </p:val>
                                        </p:tav>
                                      </p:tavLst>
                                    </p:anim>
                                    <p:anim calcmode="lin" valueType="num">
                                      <p:cBhvr>
                                        <p:cTn id="11" dur="750" fill="hold"/>
                                        <p:tgtEl>
                                          <p:spTgt spid="45"/>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iterate type="lt">
                                    <p:tmPct val="10000"/>
                                  </p:iterate>
                                  <p:childTnLst>
                                    <p:set>
                                      <p:cBhvr>
                                        <p:cTn id="13" dur="1" fill="hold">
                                          <p:stCondLst>
                                            <p:cond delay="0"/>
                                          </p:stCondLst>
                                        </p:cTn>
                                        <p:tgtEl>
                                          <p:spTgt spid="46"/>
                                        </p:tgtEl>
                                        <p:attrNameLst>
                                          <p:attrName>style.visibility</p:attrName>
                                        </p:attrNameLst>
                                      </p:cBhvr>
                                      <p:to>
                                        <p:strVal val="visible"/>
                                      </p:to>
                                    </p:set>
                                    <p:anim calcmode="lin" valueType="num">
                                      <p:cBhvr>
                                        <p:cTn id="14" dur="750" fill="hold"/>
                                        <p:tgtEl>
                                          <p:spTgt spid="46"/>
                                        </p:tgtEl>
                                        <p:attrNameLst>
                                          <p:attrName>ppt_x</p:attrName>
                                        </p:attrNameLst>
                                      </p:cBhvr>
                                      <p:tavLst>
                                        <p:tav tm="0">
                                          <p:val>
                                            <p:strVal val="1+#ppt_w/2"/>
                                          </p:val>
                                        </p:tav>
                                        <p:tav tm="100000">
                                          <p:val>
                                            <p:strVal val="#ppt_x"/>
                                          </p:val>
                                        </p:tav>
                                      </p:tavLst>
                                    </p:anim>
                                    <p:anim calcmode="lin" valueType="num">
                                      <p:cBhvr>
                                        <p:cTn id="15" dur="750" fill="hold"/>
                                        <p:tgtEl>
                                          <p:spTgt spid="46"/>
                                        </p:tgtEl>
                                        <p:attrNameLst>
                                          <p:attrName>ppt_y</p:attrName>
                                        </p:attrNameLst>
                                      </p:cBhvr>
                                      <p:tavLst>
                                        <p:tav tm="0">
                                          <p:val>
                                            <p:strVal val="#ppt_y"/>
                                          </p:val>
                                        </p:tav>
                                        <p:tav tm="100000">
                                          <p:val>
                                            <p:strVal val="#ppt_y"/>
                                          </p:val>
                                        </p:tav>
                                      </p:tavLst>
                                    </p:anim>
                                  </p:childTnLst>
                                </p:cTn>
                              </p:par>
                            </p:childTnLst>
                          </p:cTn>
                        </p:par>
                        <p:par>
                          <p:cTn id="16" fill="hold">
                            <p:stCondLst>
                              <p:cond delay="1225"/>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utoUpdateAnimBg="0"/>
      <p:bldP spid="46"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267502" y="293775"/>
            <a:ext cx="11779357" cy="885797"/>
            <a:chOff x="196209" y="198456"/>
            <a:chExt cx="3188708" cy="885797"/>
          </a:xfrm>
        </p:grpSpPr>
        <p:sp>
          <p:nvSpPr>
            <p:cNvPr id="24" name="矩形 23"/>
            <p:cNvSpPr/>
            <p:nvPr/>
          </p:nvSpPr>
          <p:spPr>
            <a:xfrm rot="16200000">
              <a:off x="-118611" y="545743"/>
              <a:ext cx="872300" cy="177726"/>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406399" y="283028"/>
              <a:ext cx="2978518" cy="801225"/>
              <a:chOff x="217713" y="319314"/>
              <a:chExt cx="2573065" cy="801225"/>
            </a:xfrm>
            <a:solidFill>
              <a:schemeClr val="tx1">
                <a:lumMod val="75000"/>
                <a:lumOff val="25000"/>
              </a:schemeClr>
            </a:solidFill>
          </p:grpSpPr>
          <p:sp>
            <p:nvSpPr>
              <p:cNvPr id="28" name="矩形 27"/>
              <p:cNvSpPr/>
              <p:nvPr/>
            </p:nvSpPr>
            <p:spPr>
              <a:xfrm>
                <a:off x="234368" y="409339"/>
                <a:ext cx="2556410" cy="711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17713" y="319314"/>
                <a:ext cx="2556410" cy="711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矩形 25"/>
            <p:cNvSpPr/>
            <p:nvPr/>
          </p:nvSpPr>
          <p:spPr>
            <a:xfrm>
              <a:off x="473603" y="312056"/>
              <a:ext cx="58057" cy="63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rot="16200000">
              <a:off x="32960" y="475304"/>
              <a:ext cx="638627" cy="312129"/>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文本框 22"/>
          <p:cNvSpPr>
            <a:spLocks noChangeArrowheads="1"/>
          </p:cNvSpPr>
          <p:nvPr/>
        </p:nvSpPr>
        <p:spPr bwMode="auto">
          <a:xfrm>
            <a:off x="1452675" y="521499"/>
            <a:ext cx="301475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2800" dirty="0" smtClean="0">
                <a:solidFill>
                  <a:schemeClr val="bg1"/>
                </a:solidFill>
                <a:latin typeface="方正正粗黑简体" panose="02000000000000000000" pitchFamily="2" charset="-122"/>
                <a:ea typeface="方正正粗黑简体" panose="02000000000000000000" pitchFamily="2" charset="-122"/>
              </a:rPr>
              <a:t>加入标题描述</a:t>
            </a:r>
            <a:endParaRPr lang="zh-CN" altLang="zh-CN" sz="2800" dirty="0">
              <a:solidFill>
                <a:schemeClr val="bg1"/>
              </a:solidFill>
              <a:latin typeface="方正正粗黑简体" panose="02000000000000000000" pitchFamily="2" charset="-122"/>
              <a:ea typeface="方正正粗黑简体" panose="02000000000000000000" pitchFamily="2" charset="-122"/>
            </a:endParaRPr>
          </a:p>
        </p:txBody>
      </p:sp>
      <p:sp>
        <p:nvSpPr>
          <p:cNvPr id="31" name="文本框 22"/>
          <p:cNvSpPr>
            <a:spLocks noChangeArrowheads="1"/>
          </p:cNvSpPr>
          <p:nvPr/>
        </p:nvSpPr>
        <p:spPr bwMode="auto">
          <a:xfrm>
            <a:off x="9715615" y="544851"/>
            <a:ext cx="301475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2400" dirty="0" smtClean="0">
                <a:solidFill>
                  <a:schemeClr val="bg1"/>
                </a:solidFill>
                <a:latin typeface="方正正粗黑简体" panose="02000000000000000000" pitchFamily="2" charset="-122"/>
                <a:ea typeface="方正正粗黑简体" panose="02000000000000000000" pitchFamily="2" charset="-122"/>
              </a:rPr>
              <a:t>LOGO</a:t>
            </a:r>
            <a:endParaRPr lang="zh-CN" altLang="zh-CN" sz="2400" dirty="0">
              <a:solidFill>
                <a:schemeClr val="bg1"/>
              </a:solidFill>
              <a:latin typeface="方正正粗黑简体" panose="02000000000000000000" pitchFamily="2" charset="-122"/>
              <a:ea typeface="方正正粗黑简体" panose="02000000000000000000" pitchFamily="2" charset="-122"/>
            </a:endParaRPr>
          </a:p>
        </p:txBody>
      </p:sp>
      <p:sp>
        <p:nvSpPr>
          <p:cNvPr id="36" name="任意多边形 35"/>
          <p:cNvSpPr/>
          <p:nvPr/>
        </p:nvSpPr>
        <p:spPr>
          <a:xfrm>
            <a:off x="2765490" y="2089472"/>
            <a:ext cx="2079662" cy="1634332"/>
          </a:xfrm>
          <a:custGeom>
            <a:avLst/>
            <a:gdLst>
              <a:gd name="connsiteX0" fmla="*/ 1027391 w 2079662"/>
              <a:gd name="connsiteY0" fmla="*/ 0 h 1634332"/>
              <a:gd name="connsiteX1" fmla="*/ 1143691 w 2079662"/>
              <a:gd name="connsiteY1" fmla="*/ 200018 h 1634332"/>
              <a:gd name="connsiteX2" fmla="*/ 1191522 w 2079662"/>
              <a:gd name="connsiteY2" fmla="*/ 203050 h 1634332"/>
              <a:gd name="connsiteX3" fmla="*/ 2079662 w 2079662"/>
              <a:gd name="connsiteY3" fmla="*/ 650350 h 1634332"/>
              <a:gd name="connsiteX4" fmla="*/ 1027391 w 2079662"/>
              <a:gd name="connsiteY4" fmla="*/ 1634332 h 1634332"/>
              <a:gd name="connsiteX5" fmla="*/ 0 w 2079662"/>
              <a:gd name="connsiteY5" fmla="*/ 624401 h 1634332"/>
              <a:gd name="connsiteX6" fmla="*/ 899025 w 2079662"/>
              <a:gd name="connsiteY6" fmla="*/ 199400 h 1634332"/>
              <a:gd name="connsiteX7" fmla="*/ 911734 w 2079662"/>
              <a:gd name="connsiteY7" fmla="*/ 198913 h 163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9662" h="1634332">
                <a:moveTo>
                  <a:pt x="1027391" y="0"/>
                </a:moveTo>
                <a:lnTo>
                  <a:pt x="1143691" y="200018"/>
                </a:lnTo>
                <a:lnTo>
                  <a:pt x="1191522" y="203050"/>
                </a:lnTo>
                <a:cubicBezTo>
                  <a:pt x="1529686" y="241815"/>
                  <a:pt x="1845029" y="399433"/>
                  <a:pt x="2079662" y="650350"/>
                </a:cubicBezTo>
                <a:lnTo>
                  <a:pt x="1027391" y="1634332"/>
                </a:lnTo>
                <a:lnTo>
                  <a:pt x="0" y="624401"/>
                </a:lnTo>
                <a:cubicBezTo>
                  <a:pt x="240821" y="379417"/>
                  <a:pt x="559999" y="229716"/>
                  <a:pt x="899025" y="199400"/>
                </a:cubicBezTo>
                <a:lnTo>
                  <a:pt x="911734" y="198913"/>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3938931" y="2903120"/>
            <a:ext cx="1615839" cy="1992245"/>
          </a:xfrm>
          <a:custGeom>
            <a:avLst/>
            <a:gdLst>
              <a:gd name="connsiteX0" fmla="*/ 1069334 w 1615839"/>
              <a:gd name="connsiteY0" fmla="*/ 0 h 1992245"/>
              <a:gd name="connsiteX1" fmla="*/ 1437702 w 1615839"/>
              <a:gd name="connsiteY1" fmla="*/ 873145 h 1992245"/>
              <a:gd name="connsiteX2" fmla="*/ 1438422 w 1615839"/>
              <a:gd name="connsiteY2" fmla="*/ 914376 h 1992245"/>
              <a:gd name="connsiteX3" fmla="*/ 1615839 w 1615839"/>
              <a:gd name="connsiteY3" fmla="*/ 1016945 h 1992245"/>
              <a:gd name="connsiteX4" fmla="*/ 1431306 w 1615839"/>
              <a:gd name="connsiteY4" fmla="*/ 1123485 h 1992245"/>
              <a:gd name="connsiteX5" fmla="*/ 1429914 w 1615839"/>
              <a:gd name="connsiteY5" fmla="*/ 1141920 h 1992245"/>
              <a:gd name="connsiteX6" fmla="*/ 1011607 w 1615839"/>
              <a:gd name="connsiteY6" fmla="*/ 1992245 h 1992245"/>
              <a:gd name="connsiteX7" fmla="*/ 0 w 1615839"/>
              <a:gd name="connsiteY7" fmla="*/ 965941 h 199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5839" h="1992245">
                <a:moveTo>
                  <a:pt x="1069334" y="0"/>
                </a:moveTo>
                <a:cubicBezTo>
                  <a:pt x="1295360" y="250496"/>
                  <a:pt x="1417630" y="559460"/>
                  <a:pt x="1437702" y="873145"/>
                </a:cubicBezTo>
                <a:lnTo>
                  <a:pt x="1438422" y="914376"/>
                </a:lnTo>
                <a:lnTo>
                  <a:pt x="1615839" y="1016945"/>
                </a:lnTo>
                <a:lnTo>
                  <a:pt x="1431306" y="1123485"/>
                </a:lnTo>
                <a:lnTo>
                  <a:pt x="1429914" y="1141920"/>
                </a:lnTo>
                <a:cubicBezTo>
                  <a:pt x="1391713" y="1453915"/>
                  <a:pt x="1251758" y="1755272"/>
                  <a:pt x="1011607" y="1992245"/>
                </a:cubicBezTo>
                <a:lnTo>
                  <a:pt x="0" y="965941"/>
                </a:lnTo>
                <a:close/>
              </a:path>
            </a:pathLst>
          </a:cu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2746287" y="4014317"/>
            <a:ext cx="2061994" cy="1647031"/>
          </a:xfrm>
          <a:custGeom>
            <a:avLst/>
            <a:gdLst>
              <a:gd name="connsiteX0" fmla="*/ 1046594 w 2061994"/>
              <a:gd name="connsiteY0" fmla="*/ 0 h 1647031"/>
              <a:gd name="connsiteX1" fmla="*/ 2061994 w 2061994"/>
              <a:gd name="connsiteY1" fmla="*/ 1021985 h 1647031"/>
              <a:gd name="connsiteX2" fmla="*/ 1311438 w 2061994"/>
              <a:gd name="connsiteY2" fmla="*/ 1416110 h 1647031"/>
              <a:gd name="connsiteX3" fmla="*/ 1169669 w 2061994"/>
              <a:gd name="connsiteY3" fmla="*/ 1435361 h 1647031"/>
              <a:gd name="connsiteX4" fmla="*/ 1046594 w 2061994"/>
              <a:gd name="connsiteY4" fmla="*/ 1647031 h 1647031"/>
              <a:gd name="connsiteX5" fmla="*/ 922605 w 2061994"/>
              <a:gd name="connsiteY5" fmla="*/ 1433789 h 1647031"/>
              <a:gd name="connsiteX6" fmla="*/ 879745 w 2061994"/>
              <a:gd name="connsiteY6" fmla="*/ 1430967 h 1647031"/>
              <a:gd name="connsiteX7" fmla="*/ 0 w 2061994"/>
              <a:gd name="connsiteY7" fmla="*/ 990016 h 1647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1994" h="1647031">
                <a:moveTo>
                  <a:pt x="1046594" y="0"/>
                </a:moveTo>
                <a:lnTo>
                  <a:pt x="2061994" y="1021985"/>
                </a:lnTo>
                <a:cubicBezTo>
                  <a:pt x="1855447" y="1227201"/>
                  <a:pt x="1593340" y="1363383"/>
                  <a:pt x="1311438" y="1416110"/>
                </a:cubicBezTo>
                <a:lnTo>
                  <a:pt x="1169669" y="1435361"/>
                </a:lnTo>
                <a:lnTo>
                  <a:pt x="1046594" y="1647031"/>
                </a:lnTo>
                <a:lnTo>
                  <a:pt x="922605" y="1433789"/>
                </a:lnTo>
                <a:lnTo>
                  <a:pt x="879745" y="1430967"/>
                </a:lnTo>
                <a:cubicBezTo>
                  <a:pt x="545366" y="1391991"/>
                  <a:pt x="233434" y="1236790"/>
                  <a:pt x="0" y="990016"/>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2037342" y="2842474"/>
            <a:ext cx="1611077" cy="2036333"/>
          </a:xfrm>
          <a:custGeom>
            <a:avLst/>
            <a:gdLst>
              <a:gd name="connsiteX0" fmla="*/ 599756 w 1611077"/>
              <a:gd name="connsiteY0" fmla="*/ 0 h 2036333"/>
              <a:gd name="connsiteX1" fmla="*/ 1611077 w 1611077"/>
              <a:gd name="connsiteY1" fmla="*/ 1026587 h 2036333"/>
              <a:gd name="connsiteX2" fmla="*/ 582959 w 1611077"/>
              <a:gd name="connsiteY2" fmla="*/ 2036333 h 2036333"/>
              <a:gd name="connsiteX3" fmla="*/ 194508 w 1611077"/>
              <a:gd name="connsiteY3" fmla="*/ 1289862 h 2036333"/>
              <a:gd name="connsiteX4" fmla="*/ 179796 w 1611077"/>
              <a:gd name="connsiteY4" fmla="*/ 1181396 h 2036333"/>
              <a:gd name="connsiteX5" fmla="*/ 0 w 1611077"/>
              <a:gd name="connsiteY5" fmla="*/ 1077591 h 2036333"/>
              <a:gd name="connsiteX6" fmla="*/ 172531 w 1611077"/>
              <a:gd name="connsiteY6" fmla="*/ 977847 h 2036333"/>
              <a:gd name="connsiteX7" fmla="*/ 178185 w 1611077"/>
              <a:gd name="connsiteY7" fmla="*/ 876759 h 2036333"/>
              <a:gd name="connsiteX8" fmla="*/ 599756 w 1611077"/>
              <a:gd name="connsiteY8" fmla="*/ 0 h 2036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1077" h="2036333">
                <a:moveTo>
                  <a:pt x="599756" y="0"/>
                </a:moveTo>
                <a:lnTo>
                  <a:pt x="1611077" y="1026587"/>
                </a:lnTo>
                <a:lnTo>
                  <a:pt x="582959" y="2036333"/>
                </a:lnTo>
                <a:cubicBezTo>
                  <a:pt x="374256" y="1823598"/>
                  <a:pt x="244873" y="1562528"/>
                  <a:pt x="194508" y="1289862"/>
                </a:cubicBezTo>
                <a:lnTo>
                  <a:pt x="179796" y="1181396"/>
                </a:lnTo>
                <a:lnTo>
                  <a:pt x="0" y="1077591"/>
                </a:lnTo>
                <a:lnTo>
                  <a:pt x="172531" y="977847"/>
                </a:lnTo>
                <a:lnTo>
                  <a:pt x="178185" y="876759"/>
                </a:lnTo>
                <a:cubicBezTo>
                  <a:pt x="211523" y="555837"/>
                  <a:pt x="352208" y="244137"/>
                  <a:pt x="599756" y="0"/>
                </a:cubicBezTo>
                <a:close/>
              </a:path>
            </a:pathLst>
          </a:cu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0" name="椭圆 39"/>
          <p:cNvSpPr>
            <a:spLocks noChangeAspect="1"/>
          </p:cNvSpPr>
          <p:nvPr/>
        </p:nvSpPr>
        <p:spPr>
          <a:xfrm>
            <a:off x="2763387" y="2840360"/>
            <a:ext cx="2058987" cy="2057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心形 40"/>
          <p:cNvSpPr>
            <a:spLocks noChangeAspect="1"/>
          </p:cNvSpPr>
          <p:nvPr/>
        </p:nvSpPr>
        <p:spPr>
          <a:xfrm>
            <a:off x="3549199" y="1456060"/>
            <a:ext cx="479425" cy="479425"/>
          </a:xfrm>
          <a:prstGeom prst="hear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Freeform 466"/>
          <p:cNvSpPr>
            <a:spLocks/>
          </p:cNvSpPr>
          <p:nvPr/>
        </p:nvSpPr>
        <p:spPr bwMode="auto">
          <a:xfrm>
            <a:off x="5822046" y="3522758"/>
            <a:ext cx="274638" cy="762000"/>
          </a:xfrm>
          <a:custGeom>
            <a:avLst/>
            <a:gdLst>
              <a:gd name="T0" fmla="*/ 2147483646 w 6132"/>
              <a:gd name="T1" fmla="*/ 2147483646 h 16980"/>
              <a:gd name="T2" fmla="*/ 2147483646 w 6132"/>
              <a:gd name="T3" fmla="*/ 2147483646 h 16980"/>
              <a:gd name="T4" fmla="*/ 2147483646 w 6132"/>
              <a:gd name="T5" fmla="*/ 2147483646 h 16980"/>
              <a:gd name="T6" fmla="*/ 2147483646 w 6132"/>
              <a:gd name="T7" fmla="*/ 2147483646 h 16980"/>
              <a:gd name="T8" fmla="*/ 2147483646 w 6132"/>
              <a:gd name="T9" fmla="*/ 2147483646 h 16980"/>
              <a:gd name="T10" fmla="*/ 2147483646 w 6132"/>
              <a:gd name="T11" fmla="*/ 2147483646 h 16980"/>
              <a:gd name="T12" fmla="*/ 2147483646 w 6132"/>
              <a:gd name="T13" fmla="*/ 2147483646 h 16980"/>
              <a:gd name="T14" fmla="*/ 2147483646 w 6132"/>
              <a:gd name="T15" fmla="*/ 2147483646 h 16980"/>
              <a:gd name="T16" fmla="*/ 2147483646 w 6132"/>
              <a:gd name="T17" fmla="*/ 2147483646 h 16980"/>
              <a:gd name="T18" fmla="*/ 2147483646 w 6132"/>
              <a:gd name="T19" fmla="*/ 2147483646 h 16980"/>
              <a:gd name="T20" fmla="*/ 2147483646 w 6132"/>
              <a:gd name="T21" fmla="*/ 2147483646 h 16980"/>
              <a:gd name="T22" fmla="*/ 2147483646 w 6132"/>
              <a:gd name="T23" fmla="*/ 2147483646 h 16980"/>
              <a:gd name="T24" fmla="*/ 2147483646 w 6132"/>
              <a:gd name="T25" fmla="*/ 2147483646 h 16980"/>
              <a:gd name="T26" fmla="*/ 2147483646 w 6132"/>
              <a:gd name="T27" fmla="*/ 2147483646 h 16980"/>
              <a:gd name="T28" fmla="*/ 2147483646 w 6132"/>
              <a:gd name="T29" fmla="*/ 2147483646 h 16980"/>
              <a:gd name="T30" fmla="*/ 2147483646 w 6132"/>
              <a:gd name="T31" fmla="*/ 2147483646 h 16980"/>
              <a:gd name="T32" fmla="*/ 2147483646 w 6132"/>
              <a:gd name="T33" fmla="*/ 2147483646 h 16980"/>
              <a:gd name="T34" fmla="*/ 2147483646 w 6132"/>
              <a:gd name="T35" fmla="*/ 2147483646 h 16980"/>
              <a:gd name="T36" fmla="*/ 1214555101 w 6132"/>
              <a:gd name="T37" fmla="*/ 2147483646 h 16980"/>
              <a:gd name="T38" fmla="*/ 496602320 w 6132"/>
              <a:gd name="T39" fmla="*/ 2147483646 h 16980"/>
              <a:gd name="T40" fmla="*/ 93427632 w 6132"/>
              <a:gd name="T41" fmla="*/ 2147483646 h 16980"/>
              <a:gd name="T42" fmla="*/ 4928186 w 6132"/>
              <a:gd name="T43" fmla="*/ 2147483646 h 16980"/>
              <a:gd name="T44" fmla="*/ 280282941 w 6132"/>
              <a:gd name="T45" fmla="*/ 2147483646 h 16980"/>
              <a:gd name="T46" fmla="*/ 1022771606 w 6132"/>
              <a:gd name="T47" fmla="*/ 2147483646 h 16980"/>
              <a:gd name="T48" fmla="*/ 2147483646 w 6132"/>
              <a:gd name="T49" fmla="*/ 2147483646 h 16980"/>
              <a:gd name="T50" fmla="*/ 2147483646 w 6132"/>
              <a:gd name="T51" fmla="*/ 2147483646 h 16980"/>
              <a:gd name="T52" fmla="*/ 2147483646 w 6132"/>
              <a:gd name="T53" fmla="*/ 2147483646 h 16980"/>
              <a:gd name="T54" fmla="*/ 2147483646 w 6132"/>
              <a:gd name="T55" fmla="*/ 2147483646 h 16980"/>
              <a:gd name="T56" fmla="*/ 2147483646 w 6132"/>
              <a:gd name="T57" fmla="*/ 2147483646 h 16980"/>
              <a:gd name="T58" fmla="*/ 2147483646 w 6132"/>
              <a:gd name="T59" fmla="*/ 2147483646 h 16980"/>
              <a:gd name="T60" fmla="*/ 2147483646 w 6132"/>
              <a:gd name="T61" fmla="*/ 2147483646 h 16980"/>
              <a:gd name="T62" fmla="*/ 2147483646 w 6132"/>
              <a:gd name="T63" fmla="*/ 2147483646 h 16980"/>
              <a:gd name="T64" fmla="*/ 2147483646 w 6132"/>
              <a:gd name="T65" fmla="*/ 2147483646 h 16980"/>
              <a:gd name="T66" fmla="*/ 2147483646 w 6132"/>
              <a:gd name="T67" fmla="*/ 2147483646 h 16980"/>
              <a:gd name="T68" fmla="*/ 2147483646 w 6132"/>
              <a:gd name="T69" fmla="*/ 2147483646 h 16980"/>
              <a:gd name="T70" fmla="*/ 2147483646 w 6132"/>
              <a:gd name="T71" fmla="*/ 2147483646 h 16980"/>
              <a:gd name="T72" fmla="*/ 2147483646 w 6132"/>
              <a:gd name="T73" fmla="*/ 2147483646 h 16980"/>
              <a:gd name="T74" fmla="*/ 2147483646 w 6132"/>
              <a:gd name="T75" fmla="*/ 2147483646 h 16980"/>
              <a:gd name="T76" fmla="*/ 2147483646 w 6132"/>
              <a:gd name="T77" fmla="*/ 2147483646 h 16980"/>
              <a:gd name="T78" fmla="*/ 2147483646 w 6132"/>
              <a:gd name="T79" fmla="*/ 2147483646 h 16980"/>
              <a:gd name="T80" fmla="*/ 2147483646 w 6132"/>
              <a:gd name="T81" fmla="*/ 2147483646 h 16980"/>
              <a:gd name="T82" fmla="*/ 2147483646 w 6132"/>
              <a:gd name="T83" fmla="*/ 2147483646 h 16980"/>
              <a:gd name="T84" fmla="*/ 2147483646 w 6132"/>
              <a:gd name="T85" fmla="*/ 2147483646 h 16980"/>
              <a:gd name="T86" fmla="*/ 2147483646 w 6132"/>
              <a:gd name="T87" fmla="*/ 1082970721 h 16980"/>
              <a:gd name="T88" fmla="*/ 2147483646 w 6132"/>
              <a:gd name="T89" fmla="*/ 351057414 h 16980"/>
              <a:gd name="T90" fmla="*/ 2147483646 w 6132"/>
              <a:gd name="T91" fmla="*/ 19796122 h 16980"/>
              <a:gd name="T92" fmla="*/ 2147483646 w 6132"/>
              <a:gd name="T93" fmla="*/ 88976237 h 16980"/>
              <a:gd name="T94" fmla="*/ 2147483646 w 6132"/>
              <a:gd name="T95" fmla="*/ 548909187 h 16980"/>
              <a:gd name="T96" fmla="*/ 2147483646 w 6132"/>
              <a:gd name="T97" fmla="*/ 1419180528 h 16980"/>
              <a:gd name="T98" fmla="*/ 2147483646 w 6132"/>
              <a:gd name="T99" fmla="*/ 2147483646 h 16980"/>
              <a:gd name="T100" fmla="*/ 2147483646 w 6132"/>
              <a:gd name="T101" fmla="*/ 2147483646 h 16980"/>
              <a:gd name="T102" fmla="*/ 2147483646 w 6132"/>
              <a:gd name="T103" fmla="*/ 2147483646 h 16980"/>
              <a:gd name="T104" fmla="*/ 2147483646 w 6132"/>
              <a:gd name="T105" fmla="*/ 2147483646 h 16980"/>
              <a:gd name="T106" fmla="*/ 2147483646 w 6132"/>
              <a:gd name="T107" fmla="*/ 2147483646 h 16980"/>
              <a:gd name="T108" fmla="*/ 2147483646 w 6132"/>
              <a:gd name="T109" fmla="*/ 2147483646 h 16980"/>
              <a:gd name="T110" fmla="*/ 2147483646 w 6132"/>
              <a:gd name="T111" fmla="*/ 2147483646 h 16980"/>
              <a:gd name="T112" fmla="*/ 2147483646 w 6132"/>
              <a:gd name="T113" fmla="*/ 2147483646 h 16980"/>
              <a:gd name="T114" fmla="*/ 2147483646 w 6132"/>
              <a:gd name="T115" fmla="*/ 2147483646 h 16980"/>
              <a:gd name="T116" fmla="*/ 2147483646 w 6132"/>
              <a:gd name="T117" fmla="*/ 2147483646 h 16980"/>
              <a:gd name="T118" fmla="*/ 2147483646 w 6132"/>
              <a:gd name="T119" fmla="*/ 2147483646 h 16980"/>
              <a:gd name="T120" fmla="*/ 2147483646 w 6132"/>
              <a:gd name="T121" fmla="*/ 2147483646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43" name="Group 35"/>
          <p:cNvGrpSpPr>
            <a:grpSpLocks/>
          </p:cNvGrpSpPr>
          <p:nvPr/>
        </p:nvGrpSpPr>
        <p:grpSpPr bwMode="auto">
          <a:xfrm>
            <a:off x="1152367" y="3574407"/>
            <a:ext cx="762379" cy="654980"/>
            <a:chOff x="380" y="1155"/>
            <a:chExt cx="504" cy="433"/>
          </a:xfrm>
          <a:solidFill>
            <a:srgbClr val="0170C1"/>
          </a:solidFill>
        </p:grpSpPr>
        <p:sp>
          <p:nvSpPr>
            <p:cNvPr id="44" name="Freeform 36"/>
            <p:cNvSpPr>
              <a:spLocks/>
            </p:cNvSpPr>
            <p:nvPr/>
          </p:nvSpPr>
          <p:spPr bwMode="auto">
            <a:xfrm>
              <a:off x="380" y="1155"/>
              <a:ext cx="504" cy="433"/>
            </a:xfrm>
            <a:custGeom>
              <a:avLst/>
              <a:gdLst>
                <a:gd name="T0" fmla="*/ 0 w 15848"/>
                <a:gd name="T1" fmla="*/ 0 h 16212"/>
                <a:gd name="T2" fmla="*/ 1 w 15848"/>
                <a:gd name="T3" fmla="*/ 0 h 16212"/>
                <a:gd name="T4" fmla="*/ 0 w 15848"/>
                <a:gd name="T5" fmla="*/ 0 h 16212"/>
                <a:gd name="T6" fmla="*/ 0 w 15848"/>
                <a:gd name="T7" fmla="*/ 0 h 16212"/>
                <a:gd name="T8" fmla="*/ 0 w 15848"/>
                <a:gd name="T9" fmla="*/ 0 h 16212"/>
                <a:gd name="T10" fmla="*/ 0 w 15848"/>
                <a:gd name="T11" fmla="*/ 0 h 16212"/>
                <a:gd name="T12" fmla="*/ 0 w 15848"/>
                <a:gd name="T13" fmla="*/ 0 h 16212"/>
                <a:gd name="T14" fmla="*/ 0 w 15848"/>
                <a:gd name="T15" fmla="*/ 0 h 16212"/>
                <a:gd name="T16" fmla="*/ 0 w 15848"/>
                <a:gd name="T17" fmla="*/ 0 h 16212"/>
                <a:gd name="T18" fmla="*/ 0 w 15848"/>
                <a:gd name="T19" fmla="*/ 0 h 16212"/>
                <a:gd name="T20" fmla="*/ 0 w 15848"/>
                <a:gd name="T21" fmla="*/ 0 h 16212"/>
                <a:gd name="T22" fmla="*/ 0 w 15848"/>
                <a:gd name="T23" fmla="*/ 0 h 16212"/>
                <a:gd name="T24" fmla="*/ 0 w 15848"/>
                <a:gd name="T25" fmla="*/ 0 h 16212"/>
                <a:gd name="T26" fmla="*/ 0 w 15848"/>
                <a:gd name="T27" fmla="*/ 0 h 16212"/>
                <a:gd name="T28" fmla="*/ 0 w 15848"/>
                <a:gd name="T29" fmla="*/ 0 h 16212"/>
                <a:gd name="T30" fmla="*/ 0 w 15848"/>
                <a:gd name="T31" fmla="*/ 0 h 16212"/>
                <a:gd name="T32" fmla="*/ 0 w 15848"/>
                <a:gd name="T33" fmla="*/ 0 h 16212"/>
                <a:gd name="T34" fmla="*/ 0 w 15848"/>
                <a:gd name="T35" fmla="*/ 0 h 16212"/>
                <a:gd name="T36" fmla="*/ 0 w 15848"/>
                <a:gd name="T37" fmla="*/ 0 h 16212"/>
                <a:gd name="T38" fmla="*/ 0 w 15848"/>
                <a:gd name="T39" fmla="*/ 0 h 16212"/>
                <a:gd name="T40" fmla="*/ 0 w 15848"/>
                <a:gd name="T41" fmla="*/ 0 h 16212"/>
                <a:gd name="T42" fmla="*/ 0 w 15848"/>
                <a:gd name="T43" fmla="*/ 0 h 16212"/>
                <a:gd name="T44" fmla="*/ 0 w 15848"/>
                <a:gd name="T45" fmla="*/ 0 h 16212"/>
                <a:gd name="T46" fmla="*/ 0 w 15848"/>
                <a:gd name="T47" fmla="*/ 0 h 16212"/>
                <a:gd name="T48" fmla="*/ 0 w 15848"/>
                <a:gd name="T49" fmla="*/ 0 h 162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848" h="16212">
                  <a:moveTo>
                    <a:pt x="7919" y="0"/>
                  </a:moveTo>
                  <a:lnTo>
                    <a:pt x="15848" y="8200"/>
                  </a:lnTo>
                  <a:lnTo>
                    <a:pt x="14938" y="9012"/>
                  </a:lnTo>
                  <a:lnTo>
                    <a:pt x="13192" y="7330"/>
                  </a:lnTo>
                  <a:lnTo>
                    <a:pt x="13192" y="16212"/>
                  </a:lnTo>
                  <a:lnTo>
                    <a:pt x="12307" y="16212"/>
                  </a:lnTo>
                  <a:lnTo>
                    <a:pt x="11503" y="16212"/>
                  </a:lnTo>
                  <a:lnTo>
                    <a:pt x="10769" y="16212"/>
                  </a:lnTo>
                  <a:lnTo>
                    <a:pt x="10095" y="16212"/>
                  </a:lnTo>
                  <a:lnTo>
                    <a:pt x="9468" y="16212"/>
                  </a:lnTo>
                  <a:lnTo>
                    <a:pt x="8878" y="16212"/>
                  </a:lnTo>
                  <a:lnTo>
                    <a:pt x="8314" y="16212"/>
                  </a:lnTo>
                  <a:lnTo>
                    <a:pt x="7767" y="16212"/>
                  </a:lnTo>
                  <a:lnTo>
                    <a:pt x="7223" y="16212"/>
                  </a:lnTo>
                  <a:lnTo>
                    <a:pt x="6673" y="16212"/>
                  </a:lnTo>
                  <a:lnTo>
                    <a:pt x="6105" y="16212"/>
                  </a:lnTo>
                  <a:lnTo>
                    <a:pt x="5509" y="16212"/>
                  </a:lnTo>
                  <a:lnTo>
                    <a:pt x="4874" y="16212"/>
                  </a:lnTo>
                  <a:lnTo>
                    <a:pt x="4189" y="16212"/>
                  </a:lnTo>
                  <a:lnTo>
                    <a:pt x="3441" y="16212"/>
                  </a:lnTo>
                  <a:lnTo>
                    <a:pt x="2623" y="16212"/>
                  </a:lnTo>
                  <a:lnTo>
                    <a:pt x="2623" y="7330"/>
                  </a:lnTo>
                  <a:lnTo>
                    <a:pt x="905" y="9012"/>
                  </a:lnTo>
                  <a:lnTo>
                    <a:pt x="0" y="8200"/>
                  </a:lnTo>
                  <a:lnTo>
                    <a:pt x="7919"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5" name="Rectangle 37"/>
            <p:cNvSpPr>
              <a:spLocks noChangeArrowheads="1"/>
            </p:cNvSpPr>
            <p:nvPr/>
          </p:nvSpPr>
          <p:spPr bwMode="auto">
            <a:xfrm>
              <a:off x="701" y="1193"/>
              <a:ext cx="56" cy="119"/>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46" name="矩形 45"/>
          <p:cNvSpPr/>
          <p:nvPr/>
        </p:nvSpPr>
        <p:spPr>
          <a:xfrm>
            <a:off x="1447349" y="4015110"/>
            <a:ext cx="173038" cy="214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文本框 20"/>
          <p:cNvSpPr txBox="1">
            <a:spLocks noChangeArrowheads="1"/>
          </p:cNvSpPr>
          <p:nvPr/>
        </p:nvSpPr>
        <p:spPr bwMode="auto">
          <a:xfrm>
            <a:off x="3958774" y="1527497"/>
            <a:ext cx="1784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smtClean="0">
                <a:solidFill>
                  <a:schemeClr val="tx1">
                    <a:lumMod val="65000"/>
                    <a:lumOff val="35000"/>
                  </a:schemeClr>
                </a:solidFill>
                <a:latin typeface="Impact" panose="020B0806030902050204" pitchFamily="34" charset="0"/>
                <a:ea typeface="Hiragino Sans GB W3" pitchFamily="34" charset="-122"/>
              </a:rPr>
              <a:t>加入标题</a:t>
            </a:r>
            <a:endParaRPr lang="zh-CN" altLang="en-US" sz="2400" b="1" dirty="0">
              <a:solidFill>
                <a:schemeClr val="tx1">
                  <a:lumMod val="65000"/>
                  <a:lumOff val="35000"/>
                </a:schemeClr>
              </a:solidFill>
              <a:latin typeface="Impact" panose="020B0806030902050204" pitchFamily="34" charset="0"/>
              <a:ea typeface="Hiragino Sans GB W3" pitchFamily="34" charset="-122"/>
            </a:endParaRPr>
          </a:p>
        </p:txBody>
      </p:sp>
      <p:sp>
        <p:nvSpPr>
          <p:cNvPr id="48" name="文本框 21"/>
          <p:cNvSpPr txBox="1">
            <a:spLocks noChangeArrowheads="1"/>
          </p:cNvSpPr>
          <p:nvPr/>
        </p:nvSpPr>
        <p:spPr bwMode="auto">
          <a:xfrm>
            <a:off x="5097012" y="4337372"/>
            <a:ext cx="1784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eaLnBrk="1" hangingPunct="1"/>
            <a:r>
              <a:rPr lang="zh-CN" altLang="en-US" sz="2400" b="1" dirty="0">
                <a:solidFill>
                  <a:schemeClr val="tx1">
                    <a:lumMod val="65000"/>
                    <a:lumOff val="35000"/>
                  </a:schemeClr>
                </a:solidFill>
                <a:latin typeface="Impact" panose="020B0806030902050204" pitchFamily="34" charset="0"/>
                <a:ea typeface="Hiragino Sans GB W3" pitchFamily="34" charset="-122"/>
              </a:rPr>
              <a:t>加入标题</a:t>
            </a:r>
          </a:p>
        </p:txBody>
      </p:sp>
      <p:sp>
        <p:nvSpPr>
          <p:cNvPr id="49" name="文本框 22"/>
          <p:cNvSpPr txBox="1">
            <a:spLocks noChangeArrowheads="1"/>
          </p:cNvSpPr>
          <p:nvPr/>
        </p:nvSpPr>
        <p:spPr bwMode="auto">
          <a:xfrm>
            <a:off x="640899" y="4337372"/>
            <a:ext cx="1784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eaLnBrk="1" hangingPunct="1"/>
            <a:r>
              <a:rPr lang="zh-CN" altLang="en-US" sz="2400" b="1" dirty="0">
                <a:solidFill>
                  <a:schemeClr val="tx1">
                    <a:lumMod val="65000"/>
                    <a:lumOff val="35000"/>
                  </a:schemeClr>
                </a:solidFill>
                <a:latin typeface="Impact" panose="020B0806030902050204" pitchFamily="34" charset="0"/>
                <a:ea typeface="Hiragino Sans GB W3" pitchFamily="34" charset="-122"/>
              </a:rPr>
              <a:t>加入标题</a:t>
            </a:r>
          </a:p>
        </p:txBody>
      </p:sp>
      <p:grpSp>
        <p:nvGrpSpPr>
          <p:cNvPr id="50" name="Group 331"/>
          <p:cNvGrpSpPr>
            <a:grpSpLocks/>
          </p:cNvGrpSpPr>
          <p:nvPr/>
        </p:nvGrpSpPr>
        <p:grpSpPr bwMode="auto">
          <a:xfrm>
            <a:off x="3466029" y="5783077"/>
            <a:ext cx="646203" cy="595955"/>
            <a:chOff x="2100" y="1440"/>
            <a:chExt cx="1560" cy="1440"/>
          </a:xfrm>
          <a:solidFill>
            <a:srgbClr val="00B0F0"/>
          </a:solidFill>
        </p:grpSpPr>
        <p:sp>
          <p:nvSpPr>
            <p:cNvPr id="51" name="Freeform 332"/>
            <p:cNvSpPr>
              <a:spLocks noEditPoints="1"/>
            </p:cNvSpPr>
            <p:nvPr/>
          </p:nvSpPr>
          <p:spPr bwMode="auto">
            <a:xfrm>
              <a:off x="2100" y="1974"/>
              <a:ext cx="904" cy="820"/>
            </a:xfrm>
            <a:custGeom>
              <a:avLst/>
              <a:gdLst>
                <a:gd name="T0" fmla="*/ 642 w 904"/>
                <a:gd name="T1" fmla="*/ 356 h 820"/>
                <a:gd name="T2" fmla="*/ 456 w 904"/>
                <a:gd name="T3" fmla="*/ 470 h 820"/>
                <a:gd name="T4" fmla="*/ 736 w 904"/>
                <a:gd name="T5" fmla="*/ 654 h 820"/>
                <a:gd name="T6" fmla="*/ 600 w 904"/>
                <a:gd name="T7" fmla="*/ 790 h 820"/>
                <a:gd name="T8" fmla="*/ 556 w 904"/>
                <a:gd name="T9" fmla="*/ 784 h 820"/>
                <a:gd name="T10" fmla="*/ 492 w 904"/>
                <a:gd name="T11" fmla="*/ 770 h 820"/>
                <a:gd name="T12" fmla="*/ 468 w 904"/>
                <a:gd name="T13" fmla="*/ 760 h 820"/>
                <a:gd name="T14" fmla="*/ 426 w 904"/>
                <a:gd name="T15" fmla="*/ 726 h 820"/>
                <a:gd name="T16" fmla="*/ 372 w 904"/>
                <a:gd name="T17" fmla="*/ 666 h 820"/>
                <a:gd name="T18" fmla="*/ 228 w 904"/>
                <a:gd name="T19" fmla="*/ 486 h 820"/>
                <a:gd name="T20" fmla="*/ 194 w 904"/>
                <a:gd name="T21" fmla="*/ 438 h 820"/>
                <a:gd name="T22" fmla="*/ 174 w 904"/>
                <a:gd name="T23" fmla="*/ 400 h 820"/>
                <a:gd name="T24" fmla="*/ 168 w 904"/>
                <a:gd name="T25" fmla="*/ 384 h 820"/>
                <a:gd name="T26" fmla="*/ 166 w 904"/>
                <a:gd name="T27" fmla="*/ 342 h 820"/>
                <a:gd name="T28" fmla="*/ 168 w 904"/>
                <a:gd name="T29" fmla="*/ 304 h 820"/>
                <a:gd name="T30" fmla="*/ 356 w 904"/>
                <a:gd name="T31" fmla="*/ 0 h 820"/>
                <a:gd name="T32" fmla="*/ 128 w 904"/>
                <a:gd name="T33" fmla="*/ 250 h 820"/>
                <a:gd name="T34" fmla="*/ 218 w 904"/>
                <a:gd name="T35" fmla="*/ 310 h 820"/>
                <a:gd name="T36" fmla="*/ 216 w 904"/>
                <a:gd name="T37" fmla="*/ 330 h 820"/>
                <a:gd name="T38" fmla="*/ 218 w 904"/>
                <a:gd name="T39" fmla="*/ 364 h 820"/>
                <a:gd name="T40" fmla="*/ 222 w 904"/>
                <a:gd name="T41" fmla="*/ 378 h 820"/>
                <a:gd name="T42" fmla="*/ 232 w 904"/>
                <a:gd name="T43" fmla="*/ 406 h 820"/>
                <a:gd name="T44" fmla="*/ 252 w 904"/>
                <a:gd name="T45" fmla="*/ 436 h 820"/>
                <a:gd name="T46" fmla="*/ 426 w 904"/>
                <a:gd name="T47" fmla="*/ 282 h 820"/>
                <a:gd name="T48" fmla="*/ 348 w 904"/>
                <a:gd name="T49" fmla="*/ 74 h 820"/>
                <a:gd name="T50" fmla="*/ 450 w 904"/>
                <a:gd name="T51" fmla="*/ 520 h 820"/>
                <a:gd name="T52" fmla="*/ 446 w 904"/>
                <a:gd name="T53" fmla="*/ 560 h 820"/>
                <a:gd name="T54" fmla="*/ 444 w 904"/>
                <a:gd name="T55" fmla="*/ 620 h 820"/>
                <a:gd name="T56" fmla="*/ 448 w 904"/>
                <a:gd name="T57" fmla="*/ 652 h 820"/>
                <a:gd name="T58" fmla="*/ 458 w 904"/>
                <a:gd name="T59" fmla="*/ 678 h 820"/>
                <a:gd name="T60" fmla="*/ 464 w 904"/>
                <a:gd name="T61" fmla="*/ 688 h 820"/>
                <a:gd name="T62" fmla="*/ 480 w 904"/>
                <a:gd name="T63" fmla="*/ 706 h 820"/>
                <a:gd name="T64" fmla="*/ 502 w 904"/>
                <a:gd name="T65" fmla="*/ 720 h 820"/>
                <a:gd name="T66" fmla="*/ 532 w 904"/>
                <a:gd name="T67" fmla="*/ 730 h 820"/>
                <a:gd name="T68" fmla="*/ 566 w 904"/>
                <a:gd name="T69" fmla="*/ 736 h 820"/>
                <a:gd name="T70" fmla="*/ 666 w 904"/>
                <a:gd name="T71" fmla="*/ 646 h 82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04" h="820">
                  <a:moveTo>
                    <a:pt x="356" y="0"/>
                  </a:moveTo>
                  <a:lnTo>
                    <a:pt x="642" y="356"/>
                  </a:lnTo>
                  <a:lnTo>
                    <a:pt x="472" y="338"/>
                  </a:lnTo>
                  <a:lnTo>
                    <a:pt x="456" y="470"/>
                  </a:lnTo>
                  <a:lnTo>
                    <a:pt x="904" y="520"/>
                  </a:lnTo>
                  <a:lnTo>
                    <a:pt x="736" y="654"/>
                  </a:lnTo>
                  <a:lnTo>
                    <a:pt x="870" y="820"/>
                  </a:lnTo>
                  <a:lnTo>
                    <a:pt x="600" y="790"/>
                  </a:lnTo>
                  <a:lnTo>
                    <a:pt x="556" y="784"/>
                  </a:lnTo>
                  <a:lnTo>
                    <a:pt x="520" y="778"/>
                  </a:lnTo>
                  <a:lnTo>
                    <a:pt x="492" y="770"/>
                  </a:lnTo>
                  <a:lnTo>
                    <a:pt x="468" y="760"/>
                  </a:lnTo>
                  <a:lnTo>
                    <a:pt x="448" y="746"/>
                  </a:lnTo>
                  <a:lnTo>
                    <a:pt x="426" y="726"/>
                  </a:lnTo>
                  <a:lnTo>
                    <a:pt x="400" y="700"/>
                  </a:lnTo>
                  <a:lnTo>
                    <a:pt x="372" y="666"/>
                  </a:lnTo>
                  <a:lnTo>
                    <a:pt x="228" y="486"/>
                  </a:lnTo>
                  <a:lnTo>
                    <a:pt x="210" y="462"/>
                  </a:lnTo>
                  <a:lnTo>
                    <a:pt x="194" y="438"/>
                  </a:lnTo>
                  <a:lnTo>
                    <a:pt x="182" y="418"/>
                  </a:lnTo>
                  <a:lnTo>
                    <a:pt x="174" y="400"/>
                  </a:lnTo>
                  <a:lnTo>
                    <a:pt x="168" y="384"/>
                  </a:lnTo>
                  <a:lnTo>
                    <a:pt x="166" y="364"/>
                  </a:lnTo>
                  <a:lnTo>
                    <a:pt x="166" y="342"/>
                  </a:lnTo>
                  <a:lnTo>
                    <a:pt x="168" y="320"/>
                  </a:lnTo>
                  <a:lnTo>
                    <a:pt x="168" y="304"/>
                  </a:lnTo>
                  <a:lnTo>
                    <a:pt x="0" y="286"/>
                  </a:lnTo>
                  <a:lnTo>
                    <a:pt x="356" y="0"/>
                  </a:lnTo>
                  <a:close/>
                  <a:moveTo>
                    <a:pt x="348" y="74"/>
                  </a:moveTo>
                  <a:lnTo>
                    <a:pt x="128" y="250"/>
                  </a:lnTo>
                  <a:lnTo>
                    <a:pt x="224" y="260"/>
                  </a:lnTo>
                  <a:lnTo>
                    <a:pt x="218" y="310"/>
                  </a:lnTo>
                  <a:lnTo>
                    <a:pt x="216" y="330"/>
                  </a:lnTo>
                  <a:lnTo>
                    <a:pt x="216" y="348"/>
                  </a:lnTo>
                  <a:lnTo>
                    <a:pt x="218" y="364"/>
                  </a:lnTo>
                  <a:lnTo>
                    <a:pt x="222" y="378"/>
                  </a:lnTo>
                  <a:lnTo>
                    <a:pt x="226" y="392"/>
                  </a:lnTo>
                  <a:lnTo>
                    <a:pt x="232" y="406"/>
                  </a:lnTo>
                  <a:lnTo>
                    <a:pt x="242" y="420"/>
                  </a:lnTo>
                  <a:lnTo>
                    <a:pt x="252" y="436"/>
                  </a:lnTo>
                  <a:lnTo>
                    <a:pt x="392" y="606"/>
                  </a:lnTo>
                  <a:lnTo>
                    <a:pt x="426" y="282"/>
                  </a:lnTo>
                  <a:lnTo>
                    <a:pt x="522" y="294"/>
                  </a:lnTo>
                  <a:lnTo>
                    <a:pt x="348" y="74"/>
                  </a:lnTo>
                  <a:close/>
                  <a:moveTo>
                    <a:pt x="778" y="556"/>
                  </a:moveTo>
                  <a:lnTo>
                    <a:pt x="450" y="520"/>
                  </a:lnTo>
                  <a:lnTo>
                    <a:pt x="446" y="560"/>
                  </a:lnTo>
                  <a:lnTo>
                    <a:pt x="444" y="602"/>
                  </a:lnTo>
                  <a:lnTo>
                    <a:pt x="444" y="620"/>
                  </a:lnTo>
                  <a:lnTo>
                    <a:pt x="446" y="638"/>
                  </a:lnTo>
                  <a:lnTo>
                    <a:pt x="448" y="652"/>
                  </a:lnTo>
                  <a:lnTo>
                    <a:pt x="452" y="666"/>
                  </a:lnTo>
                  <a:lnTo>
                    <a:pt x="458" y="678"/>
                  </a:lnTo>
                  <a:lnTo>
                    <a:pt x="464" y="688"/>
                  </a:lnTo>
                  <a:lnTo>
                    <a:pt x="470" y="698"/>
                  </a:lnTo>
                  <a:lnTo>
                    <a:pt x="480" y="706"/>
                  </a:lnTo>
                  <a:lnTo>
                    <a:pt x="490" y="714"/>
                  </a:lnTo>
                  <a:lnTo>
                    <a:pt x="502" y="720"/>
                  </a:lnTo>
                  <a:lnTo>
                    <a:pt x="516" y="726"/>
                  </a:lnTo>
                  <a:lnTo>
                    <a:pt x="532" y="730"/>
                  </a:lnTo>
                  <a:lnTo>
                    <a:pt x="548" y="734"/>
                  </a:lnTo>
                  <a:lnTo>
                    <a:pt x="566" y="736"/>
                  </a:lnTo>
                  <a:lnTo>
                    <a:pt x="756" y="758"/>
                  </a:lnTo>
                  <a:lnTo>
                    <a:pt x="666" y="646"/>
                  </a:lnTo>
                  <a:lnTo>
                    <a:pt x="778" y="556"/>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1" name="Freeform 333"/>
            <p:cNvSpPr>
              <a:spLocks noEditPoints="1"/>
            </p:cNvSpPr>
            <p:nvPr/>
          </p:nvSpPr>
          <p:spPr bwMode="auto">
            <a:xfrm>
              <a:off x="2374" y="1440"/>
              <a:ext cx="962" cy="560"/>
            </a:xfrm>
            <a:custGeom>
              <a:avLst/>
              <a:gdLst>
                <a:gd name="T0" fmla="*/ 506 w 962"/>
                <a:gd name="T1" fmla="*/ 458 h 560"/>
                <a:gd name="T2" fmla="*/ 532 w 962"/>
                <a:gd name="T3" fmla="*/ 242 h 560"/>
                <a:gd name="T4" fmla="*/ 214 w 962"/>
                <a:gd name="T5" fmla="*/ 346 h 560"/>
                <a:gd name="T6" fmla="*/ 192 w 962"/>
                <a:gd name="T7" fmla="*/ 154 h 560"/>
                <a:gd name="T8" fmla="*/ 224 w 962"/>
                <a:gd name="T9" fmla="*/ 124 h 560"/>
                <a:gd name="T10" fmla="*/ 276 w 962"/>
                <a:gd name="T11" fmla="*/ 82 h 560"/>
                <a:gd name="T12" fmla="*/ 298 w 962"/>
                <a:gd name="T13" fmla="*/ 70 h 560"/>
                <a:gd name="T14" fmla="*/ 352 w 962"/>
                <a:gd name="T15" fmla="*/ 58 h 560"/>
                <a:gd name="T16" fmla="*/ 432 w 962"/>
                <a:gd name="T17" fmla="*/ 54 h 560"/>
                <a:gd name="T18" fmla="*/ 662 w 962"/>
                <a:gd name="T19" fmla="*/ 54 h 560"/>
                <a:gd name="T20" fmla="*/ 720 w 962"/>
                <a:gd name="T21" fmla="*/ 56 h 560"/>
                <a:gd name="T22" fmla="*/ 762 w 962"/>
                <a:gd name="T23" fmla="*/ 64 h 560"/>
                <a:gd name="T24" fmla="*/ 780 w 962"/>
                <a:gd name="T25" fmla="*/ 72 h 560"/>
                <a:gd name="T26" fmla="*/ 814 w 962"/>
                <a:gd name="T27" fmla="*/ 94 h 560"/>
                <a:gd name="T28" fmla="*/ 842 w 962"/>
                <a:gd name="T29" fmla="*/ 122 h 560"/>
                <a:gd name="T30" fmla="*/ 962 w 962"/>
                <a:gd name="T31" fmla="*/ 456 h 560"/>
                <a:gd name="T32" fmla="*/ 910 w 962"/>
                <a:gd name="T33" fmla="*/ 124 h 560"/>
                <a:gd name="T34" fmla="*/ 806 w 962"/>
                <a:gd name="T35" fmla="*/ 156 h 560"/>
                <a:gd name="T36" fmla="*/ 792 w 962"/>
                <a:gd name="T37" fmla="*/ 142 h 560"/>
                <a:gd name="T38" fmla="*/ 764 w 962"/>
                <a:gd name="T39" fmla="*/ 122 h 560"/>
                <a:gd name="T40" fmla="*/ 750 w 962"/>
                <a:gd name="T41" fmla="*/ 116 h 560"/>
                <a:gd name="T42" fmla="*/ 722 w 962"/>
                <a:gd name="T43" fmla="*/ 108 h 560"/>
                <a:gd name="T44" fmla="*/ 686 w 962"/>
                <a:gd name="T45" fmla="*/ 104 h 560"/>
                <a:gd name="T46" fmla="*/ 698 w 962"/>
                <a:gd name="T47" fmla="*/ 336 h 560"/>
                <a:gd name="T48" fmla="*/ 910 w 962"/>
                <a:gd name="T49" fmla="*/ 404 h 560"/>
                <a:gd name="T50" fmla="*/ 496 w 962"/>
                <a:gd name="T51" fmla="*/ 206 h 560"/>
                <a:gd name="T52" fmla="*/ 468 w 962"/>
                <a:gd name="T53" fmla="*/ 178 h 560"/>
                <a:gd name="T54" fmla="*/ 422 w 962"/>
                <a:gd name="T55" fmla="*/ 138 h 560"/>
                <a:gd name="T56" fmla="*/ 394 w 962"/>
                <a:gd name="T57" fmla="*/ 122 h 560"/>
                <a:gd name="T58" fmla="*/ 370 w 962"/>
                <a:gd name="T59" fmla="*/ 112 h 560"/>
                <a:gd name="T60" fmla="*/ 358 w 962"/>
                <a:gd name="T61" fmla="*/ 110 h 560"/>
                <a:gd name="T62" fmla="*/ 332 w 962"/>
                <a:gd name="T63" fmla="*/ 112 h 560"/>
                <a:gd name="T64" fmla="*/ 308 w 962"/>
                <a:gd name="T65" fmla="*/ 122 h 560"/>
                <a:gd name="T66" fmla="*/ 282 w 962"/>
                <a:gd name="T67" fmla="*/ 138 h 560"/>
                <a:gd name="T68" fmla="*/ 256 w 962"/>
                <a:gd name="T69" fmla="*/ 162 h 560"/>
                <a:gd name="T70" fmla="*/ 264 w 962"/>
                <a:gd name="T71" fmla="*/ 296 h 56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62" h="560">
                  <a:moveTo>
                    <a:pt x="962" y="456"/>
                  </a:moveTo>
                  <a:lnTo>
                    <a:pt x="506" y="458"/>
                  </a:lnTo>
                  <a:lnTo>
                    <a:pt x="626" y="336"/>
                  </a:lnTo>
                  <a:lnTo>
                    <a:pt x="532" y="242"/>
                  </a:lnTo>
                  <a:lnTo>
                    <a:pt x="214" y="560"/>
                  </a:lnTo>
                  <a:lnTo>
                    <a:pt x="214" y="346"/>
                  </a:lnTo>
                  <a:lnTo>
                    <a:pt x="0" y="346"/>
                  </a:lnTo>
                  <a:lnTo>
                    <a:pt x="192" y="154"/>
                  </a:lnTo>
                  <a:lnTo>
                    <a:pt x="224" y="124"/>
                  </a:lnTo>
                  <a:lnTo>
                    <a:pt x="252" y="100"/>
                  </a:lnTo>
                  <a:lnTo>
                    <a:pt x="276" y="82"/>
                  </a:lnTo>
                  <a:lnTo>
                    <a:pt x="298" y="70"/>
                  </a:lnTo>
                  <a:lnTo>
                    <a:pt x="322" y="64"/>
                  </a:lnTo>
                  <a:lnTo>
                    <a:pt x="352" y="58"/>
                  </a:lnTo>
                  <a:lnTo>
                    <a:pt x="388" y="56"/>
                  </a:lnTo>
                  <a:lnTo>
                    <a:pt x="432" y="54"/>
                  </a:lnTo>
                  <a:lnTo>
                    <a:pt x="662" y="54"/>
                  </a:lnTo>
                  <a:lnTo>
                    <a:pt x="694" y="54"/>
                  </a:lnTo>
                  <a:lnTo>
                    <a:pt x="720" y="56"/>
                  </a:lnTo>
                  <a:lnTo>
                    <a:pt x="744" y="60"/>
                  </a:lnTo>
                  <a:lnTo>
                    <a:pt x="762" y="64"/>
                  </a:lnTo>
                  <a:lnTo>
                    <a:pt x="780" y="72"/>
                  </a:lnTo>
                  <a:lnTo>
                    <a:pt x="796" y="82"/>
                  </a:lnTo>
                  <a:lnTo>
                    <a:pt x="814" y="94"/>
                  </a:lnTo>
                  <a:lnTo>
                    <a:pt x="830" y="110"/>
                  </a:lnTo>
                  <a:lnTo>
                    <a:pt x="842" y="122"/>
                  </a:lnTo>
                  <a:lnTo>
                    <a:pt x="962" y="0"/>
                  </a:lnTo>
                  <a:lnTo>
                    <a:pt x="962" y="456"/>
                  </a:lnTo>
                  <a:close/>
                  <a:moveTo>
                    <a:pt x="910" y="404"/>
                  </a:moveTo>
                  <a:lnTo>
                    <a:pt x="910" y="124"/>
                  </a:lnTo>
                  <a:lnTo>
                    <a:pt x="842" y="192"/>
                  </a:lnTo>
                  <a:lnTo>
                    <a:pt x="806" y="156"/>
                  </a:lnTo>
                  <a:lnTo>
                    <a:pt x="792" y="142"/>
                  </a:lnTo>
                  <a:lnTo>
                    <a:pt x="778" y="132"/>
                  </a:lnTo>
                  <a:lnTo>
                    <a:pt x="764" y="122"/>
                  </a:lnTo>
                  <a:lnTo>
                    <a:pt x="750" y="116"/>
                  </a:lnTo>
                  <a:lnTo>
                    <a:pt x="736" y="110"/>
                  </a:lnTo>
                  <a:lnTo>
                    <a:pt x="722" y="108"/>
                  </a:lnTo>
                  <a:lnTo>
                    <a:pt x="706" y="106"/>
                  </a:lnTo>
                  <a:lnTo>
                    <a:pt x="686" y="104"/>
                  </a:lnTo>
                  <a:lnTo>
                    <a:pt x="468" y="106"/>
                  </a:lnTo>
                  <a:lnTo>
                    <a:pt x="698" y="336"/>
                  </a:lnTo>
                  <a:lnTo>
                    <a:pt x="630" y="404"/>
                  </a:lnTo>
                  <a:lnTo>
                    <a:pt x="910" y="404"/>
                  </a:lnTo>
                  <a:close/>
                  <a:moveTo>
                    <a:pt x="264" y="440"/>
                  </a:moveTo>
                  <a:lnTo>
                    <a:pt x="496" y="206"/>
                  </a:lnTo>
                  <a:lnTo>
                    <a:pt x="468" y="178"/>
                  </a:lnTo>
                  <a:lnTo>
                    <a:pt x="438" y="150"/>
                  </a:lnTo>
                  <a:lnTo>
                    <a:pt x="422" y="138"/>
                  </a:lnTo>
                  <a:lnTo>
                    <a:pt x="408" y="130"/>
                  </a:lnTo>
                  <a:lnTo>
                    <a:pt x="394" y="122"/>
                  </a:lnTo>
                  <a:lnTo>
                    <a:pt x="382" y="116"/>
                  </a:lnTo>
                  <a:lnTo>
                    <a:pt x="370" y="112"/>
                  </a:lnTo>
                  <a:lnTo>
                    <a:pt x="358" y="110"/>
                  </a:lnTo>
                  <a:lnTo>
                    <a:pt x="346" y="110"/>
                  </a:lnTo>
                  <a:lnTo>
                    <a:pt x="332" y="112"/>
                  </a:lnTo>
                  <a:lnTo>
                    <a:pt x="320" y="116"/>
                  </a:lnTo>
                  <a:lnTo>
                    <a:pt x="308" y="122"/>
                  </a:lnTo>
                  <a:lnTo>
                    <a:pt x="296" y="128"/>
                  </a:lnTo>
                  <a:lnTo>
                    <a:pt x="282" y="138"/>
                  </a:lnTo>
                  <a:lnTo>
                    <a:pt x="268" y="148"/>
                  </a:lnTo>
                  <a:lnTo>
                    <a:pt x="256" y="162"/>
                  </a:lnTo>
                  <a:lnTo>
                    <a:pt x="120" y="296"/>
                  </a:lnTo>
                  <a:lnTo>
                    <a:pt x="264" y="296"/>
                  </a:lnTo>
                  <a:lnTo>
                    <a:pt x="264" y="44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2" name="Freeform 334"/>
            <p:cNvSpPr>
              <a:spLocks noEditPoints="1"/>
            </p:cNvSpPr>
            <p:nvPr/>
          </p:nvSpPr>
          <p:spPr bwMode="auto">
            <a:xfrm>
              <a:off x="2996" y="1872"/>
              <a:ext cx="664" cy="1008"/>
            </a:xfrm>
            <a:custGeom>
              <a:avLst/>
              <a:gdLst>
                <a:gd name="T0" fmla="*/ 224 w 664"/>
                <a:gd name="T1" fmla="*/ 386 h 1008"/>
                <a:gd name="T2" fmla="*/ 400 w 664"/>
                <a:gd name="T3" fmla="*/ 514 h 1008"/>
                <a:gd name="T4" fmla="*/ 466 w 664"/>
                <a:gd name="T5" fmla="*/ 188 h 1008"/>
                <a:gd name="T6" fmla="*/ 644 w 664"/>
                <a:gd name="T7" fmla="*/ 262 h 1008"/>
                <a:gd name="T8" fmla="*/ 654 w 664"/>
                <a:gd name="T9" fmla="*/ 304 h 1008"/>
                <a:gd name="T10" fmla="*/ 664 w 664"/>
                <a:gd name="T11" fmla="*/ 372 h 1008"/>
                <a:gd name="T12" fmla="*/ 664 w 664"/>
                <a:gd name="T13" fmla="*/ 396 h 1008"/>
                <a:gd name="T14" fmla="*/ 648 w 664"/>
                <a:gd name="T15" fmla="*/ 448 h 1008"/>
                <a:gd name="T16" fmla="*/ 612 w 664"/>
                <a:gd name="T17" fmla="*/ 520 h 1008"/>
                <a:gd name="T18" fmla="*/ 498 w 664"/>
                <a:gd name="T19" fmla="*/ 720 h 1008"/>
                <a:gd name="T20" fmla="*/ 466 w 664"/>
                <a:gd name="T21" fmla="*/ 770 h 1008"/>
                <a:gd name="T22" fmla="*/ 438 w 664"/>
                <a:gd name="T23" fmla="*/ 802 h 1008"/>
                <a:gd name="T24" fmla="*/ 424 w 664"/>
                <a:gd name="T25" fmla="*/ 814 h 1008"/>
                <a:gd name="T26" fmla="*/ 388 w 664"/>
                <a:gd name="T27" fmla="*/ 832 h 1008"/>
                <a:gd name="T28" fmla="*/ 350 w 664"/>
                <a:gd name="T29" fmla="*/ 844 h 1008"/>
                <a:gd name="T30" fmla="*/ 0 w 664"/>
                <a:gd name="T31" fmla="*/ 782 h 1008"/>
                <a:gd name="T32" fmla="*/ 314 w 664"/>
                <a:gd name="T33" fmla="*/ 900 h 1008"/>
                <a:gd name="T34" fmla="*/ 338 w 664"/>
                <a:gd name="T35" fmla="*/ 794 h 1008"/>
                <a:gd name="T36" fmla="*/ 358 w 664"/>
                <a:gd name="T37" fmla="*/ 788 h 1008"/>
                <a:gd name="T38" fmla="*/ 388 w 664"/>
                <a:gd name="T39" fmla="*/ 774 h 1008"/>
                <a:gd name="T40" fmla="*/ 400 w 664"/>
                <a:gd name="T41" fmla="*/ 766 h 1008"/>
                <a:gd name="T42" fmla="*/ 422 w 664"/>
                <a:gd name="T43" fmla="*/ 746 h 1008"/>
                <a:gd name="T44" fmla="*/ 442 w 664"/>
                <a:gd name="T45" fmla="*/ 716 h 1008"/>
                <a:gd name="T46" fmla="*/ 236 w 664"/>
                <a:gd name="T47" fmla="*/ 612 h 1008"/>
                <a:gd name="T48" fmla="*/ 72 w 664"/>
                <a:gd name="T49" fmla="*/ 762 h 1008"/>
                <a:gd name="T50" fmla="*/ 448 w 664"/>
                <a:gd name="T51" fmla="*/ 502 h 1008"/>
                <a:gd name="T52" fmla="*/ 486 w 664"/>
                <a:gd name="T53" fmla="*/ 490 h 1008"/>
                <a:gd name="T54" fmla="*/ 542 w 664"/>
                <a:gd name="T55" fmla="*/ 470 h 1008"/>
                <a:gd name="T56" fmla="*/ 572 w 664"/>
                <a:gd name="T57" fmla="*/ 454 h 1008"/>
                <a:gd name="T58" fmla="*/ 592 w 664"/>
                <a:gd name="T59" fmla="*/ 436 h 1008"/>
                <a:gd name="T60" fmla="*/ 600 w 664"/>
                <a:gd name="T61" fmla="*/ 428 h 1008"/>
                <a:gd name="T62" fmla="*/ 610 w 664"/>
                <a:gd name="T63" fmla="*/ 406 h 1008"/>
                <a:gd name="T64" fmla="*/ 614 w 664"/>
                <a:gd name="T65" fmla="*/ 380 h 1008"/>
                <a:gd name="T66" fmla="*/ 612 w 664"/>
                <a:gd name="T67" fmla="*/ 348 h 1008"/>
                <a:gd name="T68" fmla="*/ 606 w 664"/>
                <a:gd name="T69" fmla="*/ 314 h 1008"/>
                <a:gd name="T70" fmla="*/ 484 w 664"/>
                <a:gd name="T71" fmla="*/ 254 h 10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64" h="1008">
                  <a:moveTo>
                    <a:pt x="0" y="782"/>
                  </a:moveTo>
                  <a:lnTo>
                    <a:pt x="224" y="386"/>
                  </a:lnTo>
                  <a:lnTo>
                    <a:pt x="270" y="550"/>
                  </a:lnTo>
                  <a:lnTo>
                    <a:pt x="400" y="514"/>
                  </a:lnTo>
                  <a:lnTo>
                    <a:pt x="280" y="80"/>
                  </a:lnTo>
                  <a:lnTo>
                    <a:pt x="466" y="188"/>
                  </a:lnTo>
                  <a:lnTo>
                    <a:pt x="572" y="0"/>
                  </a:lnTo>
                  <a:lnTo>
                    <a:pt x="644" y="262"/>
                  </a:lnTo>
                  <a:lnTo>
                    <a:pt x="654" y="304"/>
                  </a:lnTo>
                  <a:lnTo>
                    <a:pt x="660" y="342"/>
                  </a:lnTo>
                  <a:lnTo>
                    <a:pt x="664" y="372"/>
                  </a:lnTo>
                  <a:lnTo>
                    <a:pt x="664" y="396"/>
                  </a:lnTo>
                  <a:lnTo>
                    <a:pt x="658" y="420"/>
                  </a:lnTo>
                  <a:lnTo>
                    <a:pt x="648" y="448"/>
                  </a:lnTo>
                  <a:lnTo>
                    <a:pt x="632" y="482"/>
                  </a:lnTo>
                  <a:lnTo>
                    <a:pt x="612" y="520"/>
                  </a:lnTo>
                  <a:lnTo>
                    <a:pt x="498" y="720"/>
                  </a:lnTo>
                  <a:lnTo>
                    <a:pt x="482" y="748"/>
                  </a:lnTo>
                  <a:lnTo>
                    <a:pt x="466" y="770"/>
                  </a:lnTo>
                  <a:lnTo>
                    <a:pt x="452" y="788"/>
                  </a:lnTo>
                  <a:lnTo>
                    <a:pt x="438" y="802"/>
                  </a:lnTo>
                  <a:lnTo>
                    <a:pt x="424" y="814"/>
                  </a:lnTo>
                  <a:lnTo>
                    <a:pt x="408" y="824"/>
                  </a:lnTo>
                  <a:lnTo>
                    <a:pt x="388" y="832"/>
                  </a:lnTo>
                  <a:lnTo>
                    <a:pt x="366" y="840"/>
                  </a:lnTo>
                  <a:lnTo>
                    <a:pt x="350" y="844"/>
                  </a:lnTo>
                  <a:lnTo>
                    <a:pt x="396" y="1008"/>
                  </a:lnTo>
                  <a:lnTo>
                    <a:pt x="0" y="782"/>
                  </a:lnTo>
                  <a:close/>
                  <a:moveTo>
                    <a:pt x="72" y="762"/>
                  </a:moveTo>
                  <a:lnTo>
                    <a:pt x="314" y="900"/>
                  </a:lnTo>
                  <a:lnTo>
                    <a:pt x="290" y="808"/>
                  </a:lnTo>
                  <a:lnTo>
                    <a:pt x="338" y="794"/>
                  </a:lnTo>
                  <a:lnTo>
                    <a:pt x="358" y="788"/>
                  </a:lnTo>
                  <a:lnTo>
                    <a:pt x="374" y="782"/>
                  </a:lnTo>
                  <a:lnTo>
                    <a:pt x="388" y="774"/>
                  </a:lnTo>
                  <a:lnTo>
                    <a:pt x="400" y="766"/>
                  </a:lnTo>
                  <a:lnTo>
                    <a:pt x="412" y="758"/>
                  </a:lnTo>
                  <a:lnTo>
                    <a:pt x="422" y="746"/>
                  </a:lnTo>
                  <a:lnTo>
                    <a:pt x="432" y="732"/>
                  </a:lnTo>
                  <a:lnTo>
                    <a:pt x="442" y="716"/>
                  </a:lnTo>
                  <a:lnTo>
                    <a:pt x="548" y="526"/>
                  </a:lnTo>
                  <a:lnTo>
                    <a:pt x="236" y="612"/>
                  </a:lnTo>
                  <a:lnTo>
                    <a:pt x="210" y="518"/>
                  </a:lnTo>
                  <a:lnTo>
                    <a:pt x="72" y="762"/>
                  </a:lnTo>
                  <a:close/>
                  <a:moveTo>
                    <a:pt x="360" y="184"/>
                  </a:moveTo>
                  <a:lnTo>
                    <a:pt x="448" y="502"/>
                  </a:lnTo>
                  <a:lnTo>
                    <a:pt x="486" y="490"/>
                  </a:lnTo>
                  <a:lnTo>
                    <a:pt x="526" y="478"/>
                  </a:lnTo>
                  <a:lnTo>
                    <a:pt x="542" y="470"/>
                  </a:lnTo>
                  <a:lnTo>
                    <a:pt x="558" y="462"/>
                  </a:lnTo>
                  <a:lnTo>
                    <a:pt x="572" y="454"/>
                  </a:lnTo>
                  <a:lnTo>
                    <a:pt x="582" y="446"/>
                  </a:lnTo>
                  <a:lnTo>
                    <a:pt x="592" y="436"/>
                  </a:lnTo>
                  <a:lnTo>
                    <a:pt x="600" y="428"/>
                  </a:lnTo>
                  <a:lnTo>
                    <a:pt x="606" y="416"/>
                  </a:lnTo>
                  <a:lnTo>
                    <a:pt x="610" y="406"/>
                  </a:lnTo>
                  <a:lnTo>
                    <a:pt x="612" y="392"/>
                  </a:lnTo>
                  <a:lnTo>
                    <a:pt x="614" y="380"/>
                  </a:lnTo>
                  <a:lnTo>
                    <a:pt x="614" y="364"/>
                  </a:lnTo>
                  <a:lnTo>
                    <a:pt x="612" y="348"/>
                  </a:lnTo>
                  <a:lnTo>
                    <a:pt x="610" y="332"/>
                  </a:lnTo>
                  <a:lnTo>
                    <a:pt x="606" y="314"/>
                  </a:lnTo>
                  <a:lnTo>
                    <a:pt x="554" y="130"/>
                  </a:lnTo>
                  <a:lnTo>
                    <a:pt x="484" y="254"/>
                  </a:lnTo>
                  <a:lnTo>
                    <a:pt x="360" y="184"/>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63" name="文本框 28"/>
          <p:cNvSpPr txBox="1">
            <a:spLocks noChangeArrowheads="1"/>
          </p:cNvSpPr>
          <p:nvPr/>
        </p:nvSpPr>
        <p:spPr bwMode="auto">
          <a:xfrm>
            <a:off x="4027037" y="5921697"/>
            <a:ext cx="1784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eaLnBrk="1" hangingPunct="1"/>
            <a:r>
              <a:rPr lang="zh-CN" altLang="en-US" sz="2400" b="1" dirty="0">
                <a:solidFill>
                  <a:schemeClr val="tx1">
                    <a:lumMod val="65000"/>
                    <a:lumOff val="35000"/>
                  </a:schemeClr>
                </a:solidFill>
                <a:latin typeface="Impact" panose="020B0806030902050204" pitchFamily="34" charset="0"/>
                <a:ea typeface="Hiragino Sans GB W3" pitchFamily="34" charset="-122"/>
              </a:rPr>
              <a:t>加入标题</a:t>
            </a:r>
          </a:p>
        </p:txBody>
      </p:sp>
      <p:sp>
        <p:nvSpPr>
          <p:cNvPr id="64" name="矩形 54"/>
          <p:cNvSpPr>
            <a:spLocks noChangeArrowheads="1"/>
          </p:cNvSpPr>
          <p:nvPr/>
        </p:nvSpPr>
        <p:spPr bwMode="auto">
          <a:xfrm>
            <a:off x="7195458" y="1826853"/>
            <a:ext cx="372268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600" kern="0" dirty="0">
                <a:solidFill>
                  <a:schemeClr val="bg1">
                    <a:lumMod val="50000"/>
                  </a:schemeClr>
                </a:solidFill>
                <a:latin typeface="微软雅黑" pitchFamily="34" charset="-122"/>
                <a:ea typeface="微软雅黑" pitchFamily="34" charset="-122"/>
              </a:rPr>
              <a:t>详写内容</a:t>
            </a:r>
            <a:r>
              <a:rPr lang="en-US" altLang="zh-CN" sz="1600" kern="0" dirty="0">
                <a:solidFill>
                  <a:schemeClr val="bg1">
                    <a:lumMod val="50000"/>
                  </a:schemeClr>
                </a:solidFill>
                <a:latin typeface="微软雅黑" pitchFamily="34" charset="-122"/>
                <a:ea typeface="微软雅黑" pitchFamily="34" charset="-122"/>
              </a:rPr>
              <a:t>……</a:t>
            </a:r>
          </a:p>
          <a:p>
            <a:pPr>
              <a:defRPr/>
            </a:pPr>
            <a:endParaRPr lang="en-US" altLang="zh-CN" sz="1600" kern="0" dirty="0">
              <a:solidFill>
                <a:schemeClr val="bg1">
                  <a:lumMod val="50000"/>
                </a:schemeClr>
              </a:solidFill>
              <a:latin typeface="微软雅黑" pitchFamily="34" charset="-122"/>
              <a:ea typeface="微软雅黑" pitchFamily="34" charset="-122"/>
            </a:endParaRPr>
          </a:p>
          <a:p>
            <a:pPr>
              <a:defRPr/>
            </a:pPr>
            <a:r>
              <a:rPr lang="zh-CN" altLang="en-US" sz="16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kern="0" dirty="0">
              <a:solidFill>
                <a:schemeClr val="bg1">
                  <a:lumMod val="50000"/>
                </a:schemeClr>
              </a:solidFill>
              <a:latin typeface="微软雅黑" pitchFamily="34" charset="-122"/>
              <a:ea typeface="微软雅黑" pitchFamily="34" charset="-122"/>
            </a:endParaRPr>
          </a:p>
        </p:txBody>
      </p:sp>
      <p:sp>
        <p:nvSpPr>
          <p:cNvPr id="65" name="矩形 55"/>
          <p:cNvSpPr>
            <a:spLocks noChangeArrowheads="1"/>
          </p:cNvSpPr>
          <p:nvPr/>
        </p:nvSpPr>
        <p:spPr bwMode="auto">
          <a:xfrm>
            <a:off x="7195458" y="3300053"/>
            <a:ext cx="372268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600" kern="0" dirty="0">
                <a:solidFill>
                  <a:schemeClr val="bg1">
                    <a:lumMod val="50000"/>
                  </a:schemeClr>
                </a:solidFill>
                <a:latin typeface="微软雅黑" pitchFamily="34" charset="-122"/>
                <a:ea typeface="微软雅黑" pitchFamily="34" charset="-122"/>
              </a:rPr>
              <a:t>详写内容</a:t>
            </a:r>
            <a:r>
              <a:rPr lang="en-US" altLang="zh-CN" sz="1600" kern="0" dirty="0">
                <a:solidFill>
                  <a:schemeClr val="bg1">
                    <a:lumMod val="50000"/>
                  </a:schemeClr>
                </a:solidFill>
                <a:latin typeface="微软雅黑" pitchFamily="34" charset="-122"/>
                <a:ea typeface="微软雅黑" pitchFamily="34" charset="-122"/>
              </a:rPr>
              <a:t>……</a:t>
            </a:r>
          </a:p>
          <a:p>
            <a:pPr>
              <a:defRPr/>
            </a:pPr>
            <a:endParaRPr lang="en-US" altLang="zh-CN" sz="1600" kern="0" dirty="0">
              <a:solidFill>
                <a:schemeClr val="bg1">
                  <a:lumMod val="50000"/>
                </a:schemeClr>
              </a:solidFill>
              <a:latin typeface="微软雅黑" pitchFamily="34" charset="-122"/>
              <a:ea typeface="微软雅黑" pitchFamily="34" charset="-122"/>
            </a:endParaRPr>
          </a:p>
          <a:p>
            <a:pPr>
              <a:defRPr/>
            </a:pPr>
            <a:r>
              <a:rPr lang="zh-CN" altLang="en-US" sz="16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kern="0" dirty="0">
              <a:solidFill>
                <a:schemeClr val="bg1">
                  <a:lumMod val="50000"/>
                </a:schemeClr>
              </a:solidFill>
              <a:latin typeface="微软雅黑" pitchFamily="34" charset="-122"/>
              <a:ea typeface="微软雅黑" pitchFamily="34" charset="-122"/>
            </a:endParaRPr>
          </a:p>
        </p:txBody>
      </p:sp>
      <p:sp>
        <p:nvSpPr>
          <p:cNvPr id="66" name="矩形 56"/>
          <p:cNvSpPr>
            <a:spLocks noChangeArrowheads="1"/>
          </p:cNvSpPr>
          <p:nvPr/>
        </p:nvSpPr>
        <p:spPr bwMode="auto">
          <a:xfrm>
            <a:off x="7195458" y="4771666"/>
            <a:ext cx="372268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600" kern="0" dirty="0">
                <a:solidFill>
                  <a:schemeClr val="bg1">
                    <a:lumMod val="50000"/>
                  </a:schemeClr>
                </a:solidFill>
                <a:latin typeface="微软雅黑" pitchFamily="34" charset="-122"/>
                <a:ea typeface="微软雅黑" pitchFamily="34" charset="-122"/>
              </a:rPr>
              <a:t>详写内容</a:t>
            </a:r>
            <a:r>
              <a:rPr lang="en-US" altLang="zh-CN" sz="1600" kern="0" dirty="0">
                <a:solidFill>
                  <a:schemeClr val="bg1">
                    <a:lumMod val="50000"/>
                  </a:schemeClr>
                </a:solidFill>
                <a:latin typeface="微软雅黑" pitchFamily="34" charset="-122"/>
                <a:ea typeface="微软雅黑" pitchFamily="34" charset="-122"/>
              </a:rPr>
              <a:t>……</a:t>
            </a:r>
          </a:p>
          <a:p>
            <a:pPr>
              <a:defRPr/>
            </a:pPr>
            <a:endParaRPr lang="en-US" altLang="zh-CN" sz="1600" kern="0" dirty="0">
              <a:solidFill>
                <a:schemeClr val="bg1">
                  <a:lumMod val="50000"/>
                </a:schemeClr>
              </a:solidFill>
              <a:latin typeface="微软雅黑" pitchFamily="34" charset="-122"/>
              <a:ea typeface="微软雅黑" pitchFamily="34" charset="-122"/>
            </a:endParaRPr>
          </a:p>
          <a:p>
            <a:pPr>
              <a:defRPr/>
            </a:pPr>
            <a:r>
              <a:rPr lang="zh-CN" altLang="en-US" sz="16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kern="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761958279"/>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750"/>
                                        <p:tgtEl>
                                          <p:spTgt spid="23"/>
                                        </p:tgtEl>
                                      </p:cBhvr>
                                    </p:animEffect>
                                  </p:childTnLst>
                                </p:cTn>
                              </p:par>
                              <p:par>
                                <p:cTn id="8" presetID="2" presetClass="entr" presetSubtype="2" fill="hold" grpId="0" nodeType="withEffect">
                                  <p:stCondLst>
                                    <p:cond delay="0"/>
                                  </p:stCondLst>
                                  <p:iterate type="lt">
                                    <p:tmPct val="10000"/>
                                  </p:iterate>
                                  <p:childTnLst>
                                    <p:set>
                                      <p:cBhvr>
                                        <p:cTn id="9" dur="1" fill="hold">
                                          <p:stCondLst>
                                            <p:cond delay="0"/>
                                          </p:stCondLst>
                                        </p:cTn>
                                        <p:tgtEl>
                                          <p:spTgt spid="30"/>
                                        </p:tgtEl>
                                        <p:attrNameLst>
                                          <p:attrName>style.visibility</p:attrName>
                                        </p:attrNameLst>
                                      </p:cBhvr>
                                      <p:to>
                                        <p:strVal val="visible"/>
                                      </p:to>
                                    </p:set>
                                    <p:anim calcmode="lin" valueType="num">
                                      <p:cBhvr>
                                        <p:cTn id="10" dur="750" fill="hold"/>
                                        <p:tgtEl>
                                          <p:spTgt spid="30"/>
                                        </p:tgtEl>
                                        <p:attrNameLst>
                                          <p:attrName>ppt_x</p:attrName>
                                        </p:attrNameLst>
                                      </p:cBhvr>
                                      <p:tavLst>
                                        <p:tav tm="0">
                                          <p:val>
                                            <p:strVal val="1+#ppt_w/2"/>
                                          </p:val>
                                        </p:tav>
                                        <p:tav tm="100000">
                                          <p:val>
                                            <p:strVal val="#ppt_x"/>
                                          </p:val>
                                        </p:tav>
                                      </p:tavLst>
                                    </p:anim>
                                    <p:anim calcmode="lin" valueType="num">
                                      <p:cBhvr>
                                        <p:cTn id="11" dur="750" fill="hold"/>
                                        <p:tgtEl>
                                          <p:spTgt spid="30"/>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iterate type="lt">
                                    <p:tmPct val="10000"/>
                                  </p:iterate>
                                  <p:childTnLst>
                                    <p:set>
                                      <p:cBhvr>
                                        <p:cTn id="13" dur="1" fill="hold">
                                          <p:stCondLst>
                                            <p:cond delay="0"/>
                                          </p:stCondLst>
                                        </p:cTn>
                                        <p:tgtEl>
                                          <p:spTgt spid="31"/>
                                        </p:tgtEl>
                                        <p:attrNameLst>
                                          <p:attrName>style.visibility</p:attrName>
                                        </p:attrNameLst>
                                      </p:cBhvr>
                                      <p:to>
                                        <p:strVal val="visible"/>
                                      </p:to>
                                    </p:set>
                                    <p:anim calcmode="lin" valueType="num">
                                      <p:cBhvr>
                                        <p:cTn id="14" dur="750" fill="hold"/>
                                        <p:tgtEl>
                                          <p:spTgt spid="31"/>
                                        </p:tgtEl>
                                        <p:attrNameLst>
                                          <p:attrName>ppt_x</p:attrName>
                                        </p:attrNameLst>
                                      </p:cBhvr>
                                      <p:tavLst>
                                        <p:tav tm="0">
                                          <p:val>
                                            <p:strVal val="1+#ppt_w/2"/>
                                          </p:val>
                                        </p:tav>
                                        <p:tav tm="100000">
                                          <p:val>
                                            <p:strVal val="#ppt_x"/>
                                          </p:val>
                                        </p:tav>
                                      </p:tavLst>
                                    </p:anim>
                                    <p:anim calcmode="lin" valueType="num">
                                      <p:cBhvr>
                                        <p:cTn id="15" dur="750" fill="hold"/>
                                        <p:tgtEl>
                                          <p:spTgt spid="31"/>
                                        </p:tgtEl>
                                        <p:attrNameLst>
                                          <p:attrName>ppt_y</p:attrName>
                                        </p:attrNameLst>
                                      </p:cBhvr>
                                      <p:tavLst>
                                        <p:tav tm="0">
                                          <p:val>
                                            <p:strVal val="#ppt_y"/>
                                          </p:val>
                                        </p:tav>
                                        <p:tav tm="100000">
                                          <p:val>
                                            <p:strVal val="#ppt_y"/>
                                          </p:val>
                                        </p:tav>
                                      </p:tavLst>
                                    </p:anim>
                                  </p:childTnLst>
                                </p:cTn>
                              </p:par>
                            </p:childTnLst>
                          </p:cTn>
                        </p:par>
                        <p:par>
                          <p:cTn id="16" fill="hold">
                            <p:stCondLst>
                              <p:cond delay="1225"/>
                            </p:stCondLst>
                            <p:childTnLst>
                              <p:par>
                                <p:cTn id="17" presetID="42"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1000"/>
                                        <p:tgtEl>
                                          <p:spTgt spid="36"/>
                                        </p:tgtEl>
                                      </p:cBhvr>
                                    </p:animEffect>
                                    <p:anim calcmode="lin" valueType="num">
                                      <p:cBhvr>
                                        <p:cTn id="20" dur="1000" fill="hold"/>
                                        <p:tgtEl>
                                          <p:spTgt spid="36"/>
                                        </p:tgtEl>
                                        <p:attrNameLst>
                                          <p:attrName>ppt_x</p:attrName>
                                        </p:attrNameLst>
                                      </p:cBhvr>
                                      <p:tavLst>
                                        <p:tav tm="0">
                                          <p:val>
                                            <p:strVal val="#ppt_x"/>
                                          </p:val>
                                        </p:tav>
                                        <p:tav tm="100000">
                                          <p:val>
                                            <p:strVal val="#ppt_x"/>
                                          </p:val>
                                        </p:tav>
                                      </p:tavLst>
                                    </p:anim>
                                    <p:anim calcmode="lin" valueType="num">
                                      <p:cBhvr>
                                        <p:cTn id="21" dur="1000" fill="hold"/>
                                        <p:tgtEl>
                                          <p:spTgt spid="3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1000"/>
                                        <p:tgtEl>
                                          <p:spTgt spid="37"/>
                                        </p:tgtEl>
                                      </p:cBhvr>
                                    </p:animEffect>
                                    <p:anim calcmode="lin" valueType="num">
                                      <p:cBhvr>
                                        <p:cTn id="25" dur="1000" fill="hold"/>
                                        <p:tgtEl>
                                          <p:spTgt spid="37"/>
                                        </p:tgtEl>
                                        <p:attrNameLst>
                                          <p:attrName>ppt_x</p:attrName>
                                        </p:attrNameLst>
                                      </p:cBhvr>
                                      <p:tavLst>
                                        <p:tav tm="0">
                                          <p:val>
                                            <p:strVal val="#ppt_x"/>
                                          </p:val>
                                        </p:tav>
                                        <p:tav tm="100000">
                                          <p:val>
                                            <p:strVal val="#ppt_x"/>
                                          </p:val>
                                        </p:tav>
                                      </p:tavLst>
                                    </p:anim>
                                    <p:anim calcmode="lin" valueType="num">
                                      <p:cBhvr>
                                        <p:cTn id="26" dur="1000" fill="hold"/>
                                        <p:tgtEl>
                                          <p:spTgt spid="3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1000"/>
                                        <p:tgtEl>
                                          <p:spTgt spid="38"/>
                                        </p:tgtEl>
                                      </p:cBhvr>
                                    </p:animEffect>
                                    <p:anim calcmode="lin" valueType="num">
                                      <p:cBhvr>
                                        <p:cTn id="30" dur="1000" fill="hold"/>
                                        <p:tgtEl>
                                          <p:spTgt spid="38"/>
                                        </p:tgtEl>
                                        <p:attrNameLst>
                                          <p:attrName>ppt_x</p:attrName>
                                        </p:attrNameLst>
                                      </p:cBhvr>
                                      <p:tavLst>
                                        <p:tav tm="0">
                                          <p:val>
                                            <p:strVal val="#ppt_x"/>
                                          </p:val>
                                        </p:tav>
                                        <p:tav tm="100000">
                                          <p:val>
                                            <p:strVal val="#ppt_x"/>
                                          </p:val>
                                        </p:tav>
                                      </p:tavLst>
                                    </p:anim>
                                    <p:anim calcmode="lin" valueType="num">
                                      <p:cBhvr>
                                        <p:cTn id="31" dur="1000" fill="hold"/>
                                        <p:tgtEl>
                                          <p:spTgt spid="3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1000"/>
                                        <p:tgtEl>
                                          <p:spTgt spid="39"/>
                                        </p:tgtEl>
                                      </p:cBhvr>
                                    </p:animEffect>
                                    <p:anim calcmode="lin" valueType="num">
                                      <p:cBhvr>
                                        <p:cTn id="35" dur="1000" fill="hold"/>
                                        <p:tgtEl>
                                          <p:spTgt spid="39"/>
                                        </p:tgtEl>
                                        <p:attrNameLst>
                                          <p:attrName>ppt_x</p:attrName>
                                        </p:attrNameLst>
                                      </p:cBhvr>
                                      <p:tavLst>
                                        <p:tav tm="0">
                                          <p:val>
                                            <p:strVal val="#ppt_x"/>
                                          </p:val>
                                        </p:tav>
                                        <p:tav tm="100000">
                                          <p:val>
                                            <p:strVal val="#ppt_x"/>
                                          </p:val>
                                        </p:tav>
                                      </p:tavLst>
                                    </p:anim>
                                    <p:anim calcmode="lin" valueType="num">
                                      <p:cBhvr>
                                        <p:cTn id="36" dur="1000" fill="hold"/>
                                        <p:tgtEl>
                                          <p:spTgt spid="3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1000"/>
                                        <p:tgtEl>
                                          <p:spTgt spid="40"/>
                                        </p:tgtEl>
                                      </p:cBhvr>
                                    </p:animEffect>
                                    <p:anim calcmode="lin" valueType="num">
                                      <p:cBhvr>
                                        <p:cTn id="40" dur="1000" fill="hold"/>
                                        <p:tgtEl>
                                          <p:spTgt spid="40"/>
                                        </p:tgtEl>
                                        <p:attrNameLst>
                                          <p:attrName>ppt_x</p:attrName>
                                        </p:attrNameLst>
                                      </p:cBhvr>
                                      <p:tavLst>
                                        <p:tav tm="0">
                                          <p:val>
                                            <p:strVal val="#ppt_x"/>
                                          </p:val>
                                        </p:tav>
                                        <p:tav tm="100000">
                                          <p:val>
                                            <p:strVal val="#ppt_x"/>
                                          </p:val>
                                        </p:tav>
                                      </p:tavLst>
                                    </p:anim>
                                    <p:anim calcmode="lin" valueType="num">
                                      <p:cBhvr>
                                        <p:cTn id="41" dur="1000" fill="hold"/>
                                        <p:tgtEl>
                                          <p:spTgt spid="4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1000"/>
                                        <p:tgtEl>
                                          <p:spTgt spid="41"/>
                                        </p:tgtEl>
                                      </p:cBhvr>
                                    </p:animEffect>
                                    <p:anim calcmode="lin" valueType="num">
                                      <p:cBhvr>
                                        <p:cTn id="45" dur="1000" fill="hold"/>
                                        <p:tgtEl>
                                          <p:spTgt spid="41"/>
                                        </p:tgtEl>
                                        <p:attrNameLst>
                                          <p:attrName>ppt_x</p:attrName>
                                        </p:attrNameLst>
                                      </p:cBhvr>
                                      <p:tavLst>
                                        <p:tav tm="0">
                                          <p:val>
                                            <p:strVal val="#ppt_x"/>
                                          </p:val>
                                        </p:tav>
                                        <p:tav tm="100000">
                                          <p:val>
                                            <p:strVal val="#ppt_x"/>
                                          </p:val>
                                        </p:tav>
                                      </p:tavLst>
                                    </p:anim>
                                    <p:anim calcmode="lin" valueType="num">
                                      <p:cBhvr>
                                        <p:cTn id="46" dur="1000" fill="hold"/>
                                        <p:tgtEl>
                                          <p:spTgt spid="4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1000"/>
                                        <p:tgtEl>
                                          <p:spTgt spid="42"/>
                                        </p:tgtEl>
                                      </p:cBhvr>
                                    </p:animEffect>
                                    <p:anim calcmode="lin" valueType="num">
                                      <p:cBhvr>
                                        <p:cTn id="50" dur="1000" fill="hold"/>
                                        <p:tgtEl>
                                          <p:spTgt spid="42"/>
                                        </p:tgtEl>
                                        <p:attrNameLst>
                                          <p:attrName>ppt_x</p:attrName>
                                        </p:attrNameLst>
                                      </p:cBhvr>
                                      <p:tavLst>
                                        <p:tav tm="0">
                                          <p:val>
                                            <p:strVal val="#ppt_x"/>
                                          </p:val>
                                        </p:tav>
                                        <p:tav tm="100000">
                                          <p:val>
                                            <p:strVal val="#ppt_x"/>
                                          </p:val>
                                        </p:tav>
                                      </p:tavLst>
                                    </p:anim>
                                    <p:anim calcmode="lin" valueType="num">
                                      <p:cBhvr>
                                        <p:cTn id="51" dur="1000" fill="hold"/>
                                        <p:tgtEl>
                                          <p:spTgt spid="42"/>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1000"/>
                                        <p:tgtEl>
                                          <p:spTgt spid="43"/>
                                        </p:tgtEl>
                                      </p:cBhvr>
                                    </p:animEffect>
                                    <p:anim calcmode="lin" valueType="num">
                                      <p:cBhvr>
                                        <p:cTn id="55" dur="1000" fill="hold"/>
                                        <p:tgtEl>
                                          <p:spTgt spid="43"/>
                                        </p:tgtEl>
                                        <p:attrNameLst>
                                          <p:attrName>ppt_x</p:attrName>
                                        </p:attrNameLst>
                                      </p:cBhvr>
                                      <p:tavLst>
                                        <p:tav tm="0">
                                          <p:val>
                                            <p:strVal val="#ppt_x"/>
                                          </p:val>
                                        </p:tav>
                                        <p:tav tm="100000">
                                          <p:val>
                                            <p:strVal val="#ppt_x"/>
                                          </p:val>
                                        </p:tav>
                                      </p:tavLst>
                                    </p:anim>
                                    <p:anim calcmode="lin" valueType="num">
                                      <p:cBhvr>
                                        <p:cTn id="56" dur="1000" fill="hold"/>
                                        <p:tgtEl>
                                          <p:spTgt spid="4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1000"/>
                                        <p:tgtEl>
                                          <p:spTgt spid="46"/>
                                        </p:tgtEl>
                                      </p:cBhvr>
                                    </p:animEffect>
                                    <p:anim calcmode="lin" valueType="num">
                                      <p:cBhvr>
                                        <p:cTn id="60" dur="1000" fill="hold"/>
                                        <p:tgtEl>
                                          <p:spTgt spid="46"/>
                                        </p:tgtEl>
                                        <p:attrNameLst>
                                          <p:attrName>ppt_x</p:attrName>
                                        </p:attrNameLst>
                                      </p:cBhvr>
                                      <p:tavLst>
                                        <p:tav tm="0">
                                          <p:val>
                                            <p:strVal val="#ppt_x"/>
                                          </p:val>
                                        </p:tav>
                                        <p:tav tm="100000">
                                          <p:val>
                                            <p:strVal val="#ppt_x"/>
                                          </p:val>
                                        </p:tav>
                                      </p:tavLst>
                                    </p:anim>
                                    <p:anim calcmode="lin" valueType="num">
                                      <p:cBhvr>
                                        <p:cTn id="61" dur="1000" fill="hold"/>
                                        <p:tgtEl>
                                          <p:spTgt spid="46"/>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1000"/>
                                        <p:tgtEl>
                                          <p:spTgt spid="47"/>
                                        </p:tgtEl>
                                      </p:cBhvr>
                                    </p:animEffect>
                                    <p:anim calcmode="lin" valueType="num">
                                      <p:cBhvr>
                                        <p:cTn id="65" dur="1000" fill="hold"/>
                                        <p:tgtEl>
                                          <p:spTgt spid="47"/>
                                        </p:tgtEl>
                                        <p:attrNameLst>
                                          <p:attrName>ppt_x</p:attrName>
                                        </p:attrNameLst>
                                      </p:cBhvr>
                                      <p:tavLst>
                                        <p:tav tm="0">
                                          <p:val>
                                            <p:strVal val="#ppt_x"/>
                                          </p:val>
                                        </p:tav>
                                        <p:tav tm="100000">
                                          <p:val>
                                            <p:strVal val="#ppt_x"/>
                                          </p:val>
                                        </p:tav>
                                      </p:tavLst>
                                    </p:anim>
                                    <p:anim calcmode="lin" valueType="num">
                                      <p:cBhvr>
                                        <p:cTn id="66" dur="1000" fill="hold"/>
                                        <p:tgtEl>
                                          <p:spTgt spid="47"/>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48"/>
                                        </p:tgtEl>
                                        <p:attrNameLst>
                                          <p:attrName>style.visibility</p:attrName>
                                        </p:attrNameLst>
                                      </p:cBhvr>
                                      <p:to>
                                        <p:strVal val="visible"/>
                                      </p:to>
                                    </p:set>
                                    <p:animEffect transition="in" filter="fade">
                                      <p:cBhvr>
                                        <p:cTn id="69" dur="1000"/>
                                        <p:tgtEl>
                                          <p:spTgt spid="48"/>
                                        </p:tgtEl>
                                      </p:cBhvr>
                                    </p:animEffect>
                                    <p:anim calcmode="lin" valueType="num">
                                      <p:cBhvr>
                                        <p:cTn id="70" dur="1000" fill="hold"/>
                                        <p:tgtEl>
                                          <p:spTgt spid="48"/>
                                        </p:tgtEl>
                                        <p:attrNameLst>
                                          <p:attrName>ppt_x</p:attrName>
                                        </p:attrNameLst>
                                      </p:cBhvr>
                                      <p:tavLst>
                                        <p:tav tm="0">
                                          <p:val>
                                            <p:strVal val="#ppt_x"/>
                                          </p:val>
                                        </p:tav>
                                        <p:tav tm="100000">
                                          <p:val>
                                            <p:strVal val="#ppt_x"/>
                                          </p:val>
                                        </p:tav>
                                      </p:tavLst>
                                    </p:anim>
                                    <p:anim calcmode="lin" valueType="num">
                                      <p:cBhvr>
                                        <p:cTn id="71" dur="1000" fill="hold"/>
                                        <p:tgtEl>
                                          <p:spTgt spid="48"/>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49"/>
                                        </p:tgtEl>
                                        <p:attrNameLst>
                                          <p:attrName>style.visibility</p:attrName>
                                        </p:attrNameLst>
                                      </p:cBhvr>
                                      <p:to>
                                        <p:strVal val="visible"/>
                                      </p:to>
                                    </p:set>
                                    <p:animEffect transition="in" filter="fade">
                                      <p:cBhvr>
                                        <p:cTn id="74" dur="1000"/>
                                        <p:tgtEl>
                                          <p:spTgt spid="49"/>
                                        </p:tgtEl>
                                      </p:cBhvr>
                                    </p:animEffect>
                                    <p:anim calcmode="lin" valueType="num">
                                      <p:cBhvr>
                                        <p:cTn id="75" dur="1000" fill="hold"/>
                                        <p:tgtEl>
                                          <p:spTgt spid="49"/>
                                        </p:tgtEl>
                                        <p:attrNameLst>
                                          <p:attrName>ppt_x</p:attrName>
                                        </p:attrNameLst>
                                      </p:cBhvr>
                                      <p:tavLst>
                                        <p:tav tm="0">
                                          <p:val>
                                            <p:strVal val="#ppt_x"/>
                                          </p:val>
                                        </p:tav>
                                        <p:tav tm="100000">
                                          <p:val>
                                            <p:strVal val="#ppt_x"/>
                                          </p:val>
                                        </p:tav>
                                      </p:tavLst>
                                    </p:anim>
                                    <p:anim calcmode="lin" valueType="num">
                                      <p:cBhvr>
                                        <p:cTn id="76" dur="1000" fill="hold"/>
                                        <p:tgtEl>
                                          <p:spTgt spid="49"/>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fade">
                                      <p:cBhvr>
                                        <p:cTn id="79" dur="1000"/>
                                        <p:tgtEl>
                                          <p:spTgt spid="50"/>
                                        </p:tgtEl>
                                      </p:cBhvr>
                                    </p:animEffect>
                                    <p:anim calcmode="lin" valueType="num">
                                      <p:cBhvr>
                                        <p:cTn id="80" dur="1000" fill="hold"/>
                                        <p:tgtEl>
                                          <p:spTgt spid="50"/>
                                        </p:tgtEl>
                                        <p:attrNameLst>
                                          <p:attrName>ppt_x</p:attrName>
                                        </p:attrNameLst>
                                      </p:cBhvr>
                                      <p:tavLst>
                                        <p:tav tm="0">
                                          <p:val>
                                            <p:strVal val="#ppt_x"/>
                                          </p:val>
                                        </p:tav>
                                        <p:tav tm="100000">
                                          <p:val>
                                            <p:strVal val="#ppt_x"/>
                                          </p:val>
                                        </p:tav>
                                      </p:tavLst>
                                    </p:anim>
                                    <p:anim calcmode="lin" valueType="num">
                                      <p:cBhvr>
                                        <p:cTn id="81" dur="1000" fill="hold"/>
                                        <p:tgtEl>
                                          <p:spTgt spid="50"/>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63"/>
                                        </p:tgtEl>
                                        <p:attrNameLst>
                                          <p:attrName>style.visibility</p:attrName>
                                        </p:attrNameLst>
                                      </p:cBhvr>
                                      <p:to>
                                        <p:strVal val="visible"/>
                                      </p:to>
                                    </p:set>
                                    <p:animEffect transition="in" filter="fade">
                                      <p:cBhvr>
                                        <p:cTn id="84" dur="1000"/>
                                        <p:tgtEl>
                                          <p:spTgt spid="63"/>
                                        </p:tgtEl>
                                      </p:cBhvr>
                                    </p:animEffect>
                                    <p:anim calcmode="lin" valueType="num">
                                      <p:cBhvr>
                                        <p:cTn id="85" dur="1000" fill="hold"/>
                                        <p:tgtEl>
                                          <p:spTgt spid="63"/>
                                        </p:tgtEl>
                                        <p:attrNameLst>
                                          <p:attrName>ppt_x</p:attrName>
                                        </p:attrNameLst>
                                      </p:cBhvr>
                                      <p:tavLst>
                                        <p:tav tm="0">
                                          <p:val>
                                            <p:strVal val="#ppt_x"/>
                                          </p:val>
                                        </p:tav>
                                        <p:tav tm="100000">
                                          <p:val>
                                            <p:strVal val="#ppt_x"/>
                                          </p:val>
                                        </p:tav>
                                      </p:tavLst>
                                    </p:anim>
                                    <p:anim calcmode="lin" valueType="num">
                                      <p:cBhvr>
                                        <p:cTn id="86" dur="1000" fill="hold"/>
                                        <p:tgtEl>
                                          <p:spTgt spid="63"/>
                                        </p:tgtEl>
                                        <p:attrNameLst>
                                          <p:attrName>ppt_y</p:attrName>
                                        </p:attrNameLst>
                                      </p:cBhvr>
                                      <p:tavLst>
                                        <p:tav tm="0">
                                          <p:val>
                                            <p:strVal val="#ppt_y+.1"/>
                                          </p:val>
                                        </p:tav>
                                        <p:tav tm="100000">
                                          <p:val>
                                            <p:strVal val="#ppt_y"/>
                                          </p:val>
                                        </p:tav>
                                      </p:tavLst>
                                    </p:anim>
                                  </p:childTnLst>
                                </p:cTn>
                              </p:par>
                            </p:childTnLst>
                          </p:cTn>
                        </p:par>
                        <p:par>
                          <p:cTn id="87" fill="hold">
                            <p:stCondLst>
                              <p:cond delay="2225"/>
                            </p:stCondLst>
                            <p:childTnLst>
                              <p:par>
                                <p:cTn id="88" presetID="2" presetClass="entr" presetSubtype="4" fill="hold" grpId="0" nodeType="afterEffect">
                                  <p:stCondLst>
                                    <p:cond delay="0"/>
                                  </p:stCondLst>
                                  <p:childTnLst>
                                    <p:set>
                                      <p:cBhvr>
                                        <p:cTn id="89" dur="1" fill="hold">
                                          <p:stCondLst>
                                            <p:cond delay="0"/>
                                          </p:stCondLst>
                                        </p:cTn>
                                        <p:tgtEl>
                                          <p:spTgt spid="64"/>
                                        </p:tgtEl>
                                        <p:attrNameLst>
                                          <p:attrName>style.visibility</p:attrName>
                                        </p:attrNameLst>
                                      </p:cBhvr>
                                      <p:to>
                                        <p:strVal val="visible"/>
                                      </p:to>
                                    </p:set>
                                    <p:anim calcmode="lin" valueType="num">
                                      <p:cBhvr additive="base">
                                        <p:cTn id="90" dur="500" fill="hold"/>
                                        <p:tgtEl>
                                          <p:spTgt spid="64"/>
                                        </p:tgtEl>
                                        <p:attrNameLst>
                                          <p:attrName>ppt_x</p:attrName>
                                        </p:attrNameLst>
                                      </p:cBhvr>
                                      <p:tavLst>
                                        <p:tav tm="0">
                                          <p:val>
                                            <p:strVal val="#ppt_x"/>
                                          </p:val>
                                        </p:tav>
                                        <p:tav tm="100000">
                                          <p:val>
                                            <p:strVal val="#ppt_x"/>
                                          </p:val>
                                        </p:tav>
                                      </p:tavLst>
                                    </p:anim>
                                    <p:anim calcmode="lin" valueType="num">
                                      <p:cBhvr additive="base">
                                        <p:cTn id="91" dur="500" fill="hold"/>
                                        <p:tgtEl>
                                          <p:spTgt spid="64"/>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65"/>
                                        </p:tgtEl>
                                        <p:attrNameLst>
                                          <p:attrName>style.visibility</p:attrName>
                                        </p:attrNameLst>
                                      </p:cBhvr>
                                      <p:to>
                                        <p:strVal val="visible"/>
                                      </p:to>
                                    </p:set>
                                    <p:anim calcmode="lin" valueType="num">
                                      <p:cBhvr additive="base">
                                        <p:cTn id="94" dur="500" fill="hold"/>
                                        <p:tgtEl>
                                          <p:spTgt spid="65"/>
                                        </p:tgtEl>
                                        <p:attrNameLst>
                                          <p:attrName>ppt_x</p:attrName>
                                        </p:attrNameLst>
                                      </p:cBhvr>
                                      <p:tavLst>
                                        <p:tav tm="0">
                                          <p:val>
                                            <p:strVal val="#ppt_x"/>
                                          </p:val>
                                        </p:tav>
                                        <p:tav tm="100000">
                                          <p:val>
                                            <p:strVal val="#ppt_x"/>
                                          </p:val>
                                        </p:tav>
                                      </p:tavLst>
                                    </p:anim>
                                    <p:anim calcmode="lin" valueType="num">
                                      <p:cBhvr additive="base">
                                        <p:cTn id="95" dur="500" fill="hold"/>
                                        <p:tgtEl>
                                          <p:spTgt spid="65"/>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66"/>
                                        </p:tgtEl>
                                        <p:attrNameLst>
                                          <p:attrName>style.visibility</p:attrName>
                                        </p:attrNameLst>
                                      </p:cBhvr>
                                      <p:to>
                                        <p:strVal val="visible"/>
                                      </p:to>
                                    </p:set>
                                    <p:anim calcmode="lin" valueType="num">
                                      <p:cBhvr additive="base">
                                        <p:cTn id="98" dur="500" fill="hold"/>
                                        <p:tgtEl>
                                          <p:spTgt spid="66"/>
                                        </p:tgtEl>
                                        <p:attrNameLst>
                                          <p:attrName>ppt_x</p:attrName>
                                        </p:attrNameLst>
                                      </p:cBhvr>
                                      <p:tavLst>
                                        <p:tav tm="0">
                                          <p:val>
                                            <p:strVal val="#ppt_x"/>
                                          </p:val>
                                        </p:tav>
                                        <p:tav tm="100000">
                                          <p:val>
                                            <p:strVal val="#ppt_x"/>
                                          </p:val>
                                        </p:tav>
                                      </p:tavLst>
                                    </p:anim>
                                    <p:anim calcmode="lin" valueType="num">
                                      <p:cBhvr additive="base">
                                        <p:cTn id="99"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utoUpdateAnimBg="0"/>
      <p:bldP spid="31" grpId="0" bldLvl="0" autoUpdateAnimBg="0"/>
      <p:bldP spid="36" grpId="0" animBg="1"/>
      <p:bldP spid="37" grpId="0" animBg="1"/>
      <p:bldP spid="38" grpId="0" animBg="1"/>
      <p:bldP spid="39" grpId="0" animBg="1"/>
      <p:bldP spid="40" grpId="0" animBg="1"/>
      <p:bldP spid="41" grpId="0" animBg="1"/>
      <p:bldP spid="42" grpId="0" animBg="1"/>
      <p:bldP spid="46" grpId="0" animBg="1"/>
      <p:bldP spid="47" grpId="0"/>
      <p:bldP spid="48" grpId="0"/>
      <p:bldP spid="49" grpId="0"/>
      <p:bldP spid="63" grpId="0"/>
      <p:bldP spid="64" grpId="0"/>
      <p:bldP spid="65" grpId="0"/>
      <p:bldP spid="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67502" y="293775"/>
            <a:ext cx="11779357" cy="885797"/>
            <a:chOff x="196209" y="198456"/>
            <a:chExt cx="3188708" cy="885797"/>
          </a:xfrm>
        </p:grpSpPr>
        <p:sp>
          <p:nvSpPr>
            <p:cNvPr id="11" name="矩形 10"/>
            <p:cNvSpPr/>
            <p:nvPr/>
          </p:nvSpPr>
          <p:spPr>
            <a:xfrm rot="16200000">
              <a:off x="-118611" y="545743"/>
              <a:ext cx="872300" cy="177726"/>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406399" y="283028"/>
              <a:ext cx="2978518" cy="801225"/>
              <a:chOff x="217713" y="319314"/>
              <a:chExt cx="2573065" cy="801225"/>
            </a:xfrm>
            <a:solidFill>
              <a:schemeClr val="tx1">
                <a:lumMod val="75000"/>
                <a:lumOff val="25000"/>
              </a:schemeClr>
            </a:solidFill>
          </p:grpSpPr>
          <p:sp>
            <p:nvSpPr>
              <p:cNvPr id="15" name="矩形 14"/>
              <p:cNvSpPr/>
              <p:nvPr/>
            </p:nvSpPr>
            <p:spPr>
              <a:xfrm>
                <a:off x="234368" y="409339"/>
                <a:ext cx="2556410" cy="711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17713" y="319314"/>
                <a:ext cx="2556410" cy="711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473603" y="312056"/>
              <a:ext cx="58057" cy="63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rot="16200000">
              <a:off x="32960" y="475304"/>
              <a:ext cx="638627" cy="312129"/>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22"/>
          <p:cNvSpPr>
            <a:spLocks noChangeArrowheads="1"/>
          </p:cNvSpPr>
          <p:nvPr/>
        </p:nvSpPr>
        <p:spPr bwMode="auto">
          <a:xfrm>
            <a:off x="1452675" y="521499"/>
            <a:ext cx="301475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2800" dirty="0" smtClean="0">
                <a:solidFill>
                  <a:schemeClr val="bg1"/>
                </a:solidFill>
                <a:latin typeface="方正正粗黑简体" panose="02000000000000000000" pitchFamily="2" charset="-122"/>
                <a:ea typeface="方正正粗黑简体" panose="02000000000000000000" pitchFamily="2" charset="-122"/>
              </a:rPr>
              <a:t>加入标题描述</a:t>
            </a:r>
            <a:endParaRPr lang="zh-CN" altLang="zh-CN" sz="2800" dirty="0">
              <a:solidFill>
                <a:schemeClr val="bg1"/>
              </a:solidFill>
              <a:latin typeface="方正正粗黑简体" panose="02000000000000000000" pitchFamily="2" charset="-122"/>
              <a:ea typeface="方正正粗黑简体" panose="02000000000000000000" pitchFamily="2" charset="-122"/>
            </a:endParaRPr>
          </a:p>
        </p:txBody>
      </p:sp>
      <p:sp>
        <p:nvSpPr>
          <p:cNvPr id="31" name="文本框 22"/>
          <p:cNvSpPr>
            <a:spLocks noChangeArrowheads="1"/>
          </p:cNvSpPr>
          <p:nvPr/>
        </p:nvSpPr>
        <p:spPr bwMode="auto">
          <a:xfrm>
            <a:off x="9715615" y="544851"/>
            <a:ext cx="301475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2400" dirty="0" smtClean="0">
                <a:solidFill>
                  <a:schemeClr val="bg1"/>
                </a:solidFill>
                <a:latin typeface="方正正粗黑简体" panose="02000000000000000000" pitchFamily="2" charset="-122"/>
                <a:ea typeface="方正正粗黑简体" panose="02000000000000000000" pitchFamily="2" charset="-122"/>
              </a:rPr>
              <a:t>LOGO</a:t>
            </a:r>
            <a:endParaRPr lang="zh-CN" altLang="zh-CN" sz="2400" dirty="0">
              <a:solidFill>
                <a:schemeClr val="bg1"/>
              </a:solidFill>
              <a:latin typeface="方正正粗黑简体" panose="02000000000000000000" pitchFamily="2" charset="-122"/>
              <a:ea typeface="方正正粗黑简体" panose="02000000000000000000" pitchFamily="2" charset="-122"/>
            </a:endParaRPr>
          </a:p>
        </p:txBody>
      </p:sp>
      <p:grpSp>
        <p:nvGrpSpPr>
          <p:cNvPr id="2" name="组合 1"/>
          <p:cNvGrpSpPr/>
          <p:nvPr/>
        </p:nvGrpSpPr>
        <p:grpSpPr>
          <a:xfrm>
            <a:off x="873045" y="2002158"/>
            <a:ext cx="10484159" cy="4556333"/>
            <a:chOff x="511591" y="1131303"/>
            <a:chExt cx="8240645" cy="3581319"/>
          </a:xfrm>
        </p:grpSpPr>
        <p:sp>
          <p:nvSpPr>
            <p:cNvPr id="36" name="Freeform 10"/>
            <p:cNvSpPr>
              <a:spLocks noEditPoints="1"/>
            </p:cNvSpPr>
            <p:nvPr/>
          </p:nvSpPr>
          <p:spPr bwMode="auto">
            <a:xfrm>
              <a:off x="530812" y="2707076"/>
              <a:ext cx="1983997" cy="213039"/>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5 w 3467"/>
                <a:gd name="T11" fmla="*/ 374 h 374"/>
                <a:gd name="T12" fmla="*/ 1905 w 3467"/>
                <a:gd name="T13" fmla="*/ 238 h 374"/>
                <a:gd name="T14" fmla="*/ 2014 w 3467"/>
                <a:gd name="T15" fmla="*/ 103 h 374"/>
                <a:gd name="T16" fmla="*/ 1795 w 3467"/>
                <a:gd name="T17" fmla="*/ 103 h 374"/>
                <a:gd name="T18" fmla="*/ 1577 w 3467"/>
                <a:gd name="T19" fmla="*/ 103 h 374"/>
                <a:gd name="T20" fmla="*/ 1686 w 3467"/>
                <a:gd name="T21" fmla="*/ 238 h 374"/>
                <a:gd name="T22" fmla="*/ 1795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5" y="374"/>
                  </a:moveTo>
                  <a:lnTo>
                    <a:pt x="1905" y="238"/>
                  </a:lnTo>
                  <a:lnTo>
                    <a:pt x="2014" y="103"/>
                  </a:lnTo>
                  <a:lnTo>
                    <a:pt x="1795" y="103"/>
                  </a:lnTo>
                  <a:lnTo>
                    <a:pt x="1577" y="103"/>
                  </a:lnTo>
                  <a:lnTo>
                    <a:pt x="1686" y="238"/>
                  </a:lnTo>
                  <a:lnTo>
                    <a:pt x="1795" y="374"/>
                  </a:lnTo>
                  <a:close/>
                </a:path>
              </a:pathLst>
            </a:custGeom>
            <a:solidFill>
              <a:srgbClr val="0170C1"/>
            </a:solid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37" name="Freeform 11"/>
            <p:cNvSpPr>
              <a:spLocks noEditPoints="1"/>
            </p:cNvSpPr>
            <p:nvPr/>
          </p:nvSpPr>
          <p:spPr bwMode="auto">
            <a:xfrm>
              <a:off x="2606451" y="2707076"/>
              <a:ext cx="1983997" cy="213039"/>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6 w 3467"/>
                <a:gd name="T11" fmla="*/ 374 h 374"/>
                <a:gd name="T12" fmla="*/ 1905 w 3467"/>
                <a:gd name="T13" fmla="*/ 238 h 374"/>
                <a:gd name="T14" fmla="*/ 2014 w 3467"/>
                <a:gd name="T15" fmla="*/ 103 h 374"/>
                <a:gd name="T16" fmla="*/ 1796 w 3467"/>
                <a:gd name="T17" fmla="*/ 103 h 374"/>
                <a:gd name="T18" fmla="*/ 1577 w 3467"/>
                <a:gd name="T19" fmla="*/ 103 h 374"/>
                <a:gd name="T20" fmla="*/ 1686 w 3467"/>
                <a:gd name="T21" fmla="*/ 238 h 374"/>
                <a:gd name="T22" fmla="*/ 1796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rgbClr val="00B0F0"/>
            </a:solid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38" name="Freeform 12"/>
            <p:cNvSpPr>
              <a:spLocks noEditPoints="1"/>
            </p:cNvSpPr>
            <p:nvPr/>
          </p:nvSpPr>
          <p:spPr bwMode="auto">
            <a:xfrm>
              <a:off x="4667809" y="2707076"/>
              <a:ext cx="1983997" cy="213039"/>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6 w 3467"/>
                <a:gd name="T11" fmla="*/ 374 h 374"/>
                <a:gd name="T12" fmla="*/ 1905 w 3467"/>
                <a:gd name="T13" fmla="*/ 238 h 374"/>
                <a:gd name="T14" fmla="*/ 2014 w 3467"/>
                <a:gd name="T15" fmla="*/ 103 h 374"/>
                <a:gd name="T16" fmla="*/ 1796 w 3467"/>
                <a:gd name="T17" fmla="*/ 103 h 374"/>
                <a:gd name="T18" fmla="*/ 1577 w 3467"/>
                <a:gd name="T19" fmla="*/ 103 h 374"/>
                <a:gd name="T20" fmla="*/ 1686 w 3467"/>
                <a:gd name="T21" fmla="*/ 238 h 374"/>
                <a:gd name="T22" fmla="*/ 1796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rgbClr val="0170C1"/>
            </a:solid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39" name="Freeform 13"/>
            <p:cNvSpPr>
              <a:spLocks noEditPoints="1"/>
            </p:cNvSpPr>
            <p:nvPr/>
          </p:nvSpPr>
          <p:spPr bwMode="auto">
            <a:xfrm>
              <a:off x="6738687" y="2707076"/>
              <a:ext cx="1983997" cy="213039"/>
            </a:xfrm>
            <a:custGeom>
              <a:avLst/>
              <a:gdLst>
                <a:gd name="T0" fmla="*/ 0 w 3466"/>
                <a:gd name="T1" fmla="*/ 51 h 374"/>
                <a:gd name="T2" fmla="*/ 3466 w 3466"/>
                <a:gd name="T3" fmla="*/ 51 h 374"/>
                <a:gd name="T4" fmla="*/ 3466 w 3466"/>
                <a:gd name="T5" fmla="*/ 0 h 374"/>
                <a:gd name="T6" fmla="*/ 0 w 3466"/>
                <a:gd name="T7" fmla="*/ 0 h 374"/>
                <a:gd name="T8" fmla="*/ 0 w 3466"/>
                <a:gd name="T9" fmla="*/ 51 h 374"/>
                <a:gd name="T10" fmla="*/ 1795 w 3466"/>
                <a:gd name="T11" fmla="*/ 374 h 374"/>
                <a:gd name="T12" fmla="*/ 1904 w 3466"/>
                <a:gd name="T13" fmla="*/ 238 h 374"/>
                <a:gd name="T14" fmla="*/ 2013 w 3466"/>
                <a:gd name="T15" fmla="*/ 103 h 374"/>
                <a:gd name="T16" fmla="*/ 1795 w 3466"/>
                <a:gd name="T17" fmla="*/ 103 h 374"/>
                <a:gd name="T18" fmla="*/ 1576 w 3466"/>
                <a:gd name="T19" fmla="*/ 103 h 374"/>
                <a:gd name="T20" fmla="*/ 1686 w 3466"/>
                <a:gd name="T21" fmla="*/ 238 h 374"/>
                <a:gd name="T22" fmla="*/ 1795 w 3466"/>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6" h="374">
                  <a:moveTo>
                    <a:pt x="0" y="51"/>
                  </a:moveTo>
                  <a:lnTo>
                    <a:pt x="3466" y="51"/>
                  </a:lnTo>
                  <a:lnTo>
                    <a:pt x="3466" y="0"/>
                  </a:lnTo>
                  <a:lnTo>
                    <a:pt x="0" y="0"/>
                  </a:lnTo>
                  <a:lnTo>
                    <a:pt x="0" y="51"/>
                  </a:lnTo>
                  <a:close/>
                  <a:moveTo>
                    <a:pt x="1795" y="374"/>
                  </a:moveTo>
                  <a:lnTo>
                    <a:pt x="1904" y="238"/>
                  </a:lnTo>
                  <a:lnTo>
                    <a:pt x="2013" y="103"/>
                  </a:lnTo>
                  <a:lnTo>
                    <a:pt x="1795" y="103"/>
                  </a:lnTo>
                  <a:lnTo>
                    <a:pt x="1576" y="103"/>
                  </a:lnTo>
                  <a:lnTo>
                    <a:pt x="1686" y="238"/>
                  </a:lnTo>
                  <a:lnTo>
                    <a:pt x="1795" y="374"/>
                  </a:lnTo>
                  <a:close/>
                </a:path>
              </a:pathLst>
            </a:custGeom>
            <a:solidFill>
              <a:srgbClr val="00B0F0"/>
            </a:solid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40" name="TextBox 11"/>
            <p:cNvSpPr txBox="1"/>
            <p:nvPr/>
          </p:nvSpPr>
          <p:spPr>
            <a:xfrm>
              <a:off x="530545" y="3110802"/>
              <a:ext cx="1969372" cy="300082"/>
            </a:xfrm>
            <a:prstGeom prst="rect">
              <a:avLst/>
            </a:prstGeom>
            <a:solidFill>
              <a:srgbClr val="0170C1"/>
            </a:solidFill>
          </p:spPr>
          <p:txBody>
            <a:bodyPr wrap="square" rtlCol="0">
              <a:spAutoFit/>
            </a:bodyPr>
            <a:lstStyle/>
            <a:p>
              <a:pPr algn="ctr"/>
              <a:r>
                <a:rPr lang="zh-CN" altLang="en-US" b="1" dirty="0" smtClean="0">
                  <a:solidFill>
                    <a:schemeClr val="bg1"/>
                  </a:solidFill>
                  <a:latin typeface="+mn-ea"/>
                  <a:ea typeface="+mn-ea"/>
                </a:rPr>
                <a:t>添加标题</a:t>
              </a:r>
              <a:endParaRPr lang="en-US" altLang="zh-CN" b="1" dirty="0" smtClean="0">
                <a:solidFill>
                  <a:schemeClr val="bg1"/>
                </a:solidFill>
                <a:latin typeface="+mn-ea"/>
                <a:ea typeface="+mn-ea"/>
              </a:endParaRPr>
            </a:p>
          </p:txBody>
        </p:sp>
        <p:sp>
          <p:nvSpPr>
            <p:cNvPr id="41" name="TextBox 12"/>
            <p:cNvSpPr txBox="1"/>
            <p:nvPr/>
          </p:nvSpPr>
          <p:spPr>
            <a:xfrm>
              <a:off x="511591" y="3454663"/>
              <a:ext cx="1984974" cy="1257959"/>
            </a:xfrm>
            <a:prstGeom prst="rect">
              <a:avLst/>
            </a:prstGeom>
            <a:noFill/>
          </p:spPr>
          <p:txBody>
            <a:bodyPr wrap="square" rtlCol="0">
              <a:spAutoFit/>
            </a:bodyPr>
            <a:lstStyle/>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p>
            <a:p>
              <a:pPr algn="ctr"/>
              <a:endParaRPr lang="zh-CN" altLang="en-US" sz="1400" dirty="0">
                <a:solidFill>
                  <a:schemeClr val="bg1">
                    <a:lumMod val="50000"/>
                  </a:schemeClr>
                </a:solidFill>
                <a:latin typeface="+mn-ea"/>
                <a:ea typeface="+mn-ea"/>
              </a:endParaRPr>
            </a:p>
          </p:txBody>
        </p:sp>
        <p:sp>
          <p:nvSpPr>
            <p:cNvPr id="42" name="TextBox 13"/>
            <p:cNvSpPr txBox="1"/>
            <p:nvPr/>
          </p:nvSpPr>
          <p:spPr>
            <a:xfrm>
              <a:off x="2628069" y="3110802"/>
              <a:ext cx="1969372" cy="300082"/>
            </a:xfrm>
            <a:prstGeom prst="rect">
              <a:avLst/>
            </a:prstGeom>
            <a:solidFill>
              <a:srgbClr val="00B0F0"/>
            </a:solidFill>
          </p:spPr>
          <p:txBody>
            <a:bodyPr wrap="square" rtlCol="0">
              <a:spAutoFit/>
            </a:bodyPr>
            <a:lstStyle/>
            <a:p>
              <a:pPr algn="ctr"/>
              <a:r>
                <a:rPr lang="zh-CN" altLang="en-US" b="1" dirty="0" smtClean="0">
                  <a:solidFill>
                    <a:schemeClr val="bg1"/>
                  </a:solidFill>
                  <a:latin typeface="+mn-ea"/>
                  <a:ea typeface="+mn-ea"/>
                </a:rPr>
                <a:t>添加标题</a:t>
              </a:r>
              <a:endParaRPr lang="en-US" altLang="zh-CN" b="1" dirty="0" smtClean="0">
                <a:solidFill>
                  <a:schemeClr val="bg1"/>
                </a:solidFill>
                <a:latin typeface="+mn-ea"/>
                <a:ea typeface="+mn-ea"/>
              </a:endParaRPr>
            </a:p>
          </p:txBody>
        </p:sp>
        <p:sp>
          <p:nvSpPr>
            <p:cNvPr id="43" name="TextBox 14"/>
            <p:cNvSpPr txBox="1"/>
            <p:nvPr/>
          </p:nvSpPr>
          <p:spPr>
            <a:xfrm>
              <a:off x="4715361" y="3110802"/>
              <a:ext cx="1969372" cy="300082"/>
            </a:xfrm>
            <a:prstGeom prst="rect">
              <a:avLst/>
            </a:prstGeom>
            <a:solidFill>
              <a:srgbClr val="0170C1"/>
            </a:solidFill>
          </p:spPr>
          <p:txBody>
            <a:bodyPr wrap="square" rtlCol="0">
              <a:spAutoFit/>
            </a:bodyPr>
            <a:lstStyle/>
            <a:p>
              <a:pPr algn="ctr"/>
              <a:r>
                <a:rPr lang="zh-CN" altLang="en-US" b="1" dirty="0" smtClean="0">
                  <a:solidFill>
                    <a:schemeClr val="bg1"/>
                  </a:solidFill>
                  <a:latin typeface="+mn-ea"/>
                  <a:ea typeface="+mn-ea"/>
                </a:rPr>
                <a:t>添加标题</a:t>
              </a:r>
              <a:endParaRPr lang="en-US" altLang="zh-CN" b="1" dirty="0" smtClean="0">
                <a:solidFill>
                  <a:schemeClr val="bg1"/>
                </a:solidFill>
                <a:latin typeface="+mn-ea"/>
                <a:ea typeface="+mn-ea"/>
              </a:endParaRPr>
            </a:p>
          </p:txBody>
        </p:sp>
        <p:sp>
          <p:nvSpPr>
            <p:cNvPr id="44" name="TextBox 15"/>
            <p:cNvSpPr txBox="1"/>
            <p:nvPr/>
          </p:nvSpPr>
          <p:spPr>
            <a:xfrm>
              <a:off x="6761725" y="3110802"/>
              <a:ext cx="1969372" cy="300082"/>
            </a:xfrm>
            <a:prstGeom prst="rect">
              <a:avLst/>
            </a:prstGeom>
            <a:solidFill>
              <a:srgbClr val="00B0F0"/>
            </a:solidFill>
          </p:spPr>
          <p:txBody>
            <a:bodyPr wrap="square" rtlCol="0">
              <a:spAutoFit/>
            </a:bodyPr>
            <a:lstStyle/>
            <a:p>
              <a:pPr algn="ctr"/>
              <a:r>
                <a:rPr lang="zh-CN" altLang="en-US" b="1" dirty="0" smtClean="0">
                  <a:solidFill>
                    <a:schemeClr val="bg1"/>
                  </a:solidFill>
                  <a:latin typeface="+mn-ea"/>
                  <a:ea typeface="+mn-ea"/>
                </a:rPr>
                <a:t>添加标题</a:t>
              </a:r>
              <a:endParaRPr lang="en-US" altLang="zh-CN" b="1" dirty="0" smtClean="0">
                <a:solidFill>
                  <a:schemeClr val="bg1"/>
                </a:solidFill>
                <a:latin typeface="+mn-ea"/>
                <a:ea typeface="+mn-ea"/>
              </a:endParaRPr>
            </a:p>
          </p:txBody>
        </p:sp>
        <p:sp>
          <p:nvSpPr>
            <p:cNvPr id="45" name="TextBox 16"/>
            <p:cNvSpPr txBox="1"/>
            <p:nvPr/>
          </p:nvSpPr>
          <p:spPr>
            <a:xfrm>
              <a:off x="2598883" y="3454663"/>
              <a:ext cx="1984974" cy="1257959"/>
            </a:xfrm>
            <a:prstGeom prst="rect">
              <a:avLst/>
            </a:prstGeom>
            <a:noFill/>
          </p:spPr>
          <p:txBody>
            <a:bodyPr wrap="square" rtlCol="0">
              <a:spAutoFit/>
            </a:bodyPr>
            <a:lstStyle/>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p>
            <a:p>
              <a:pPr algn="ctr"/>
              <a:endParaRPr lang="zh-CN" altLang="en-US" sz="1400" dirty="0">
                <a:solidFill>
                  <a:schemeClr val="bg1">
                    <a:lumMod val="50000"/>
                  </a:schemeClr>
                </a:solidFill>
                <a:latin typeface="+mn-ea"/>
                <a:ea typeface="+mn-ea"/>
              </a:endParaRPr>
            </a:p>
          </p:txBody>
        </p:sp>
        <p:sp>
          <p:nvSpPr>
            <p:cNvPr id="46" name="TextBox 17"/>
            <p:cNvSpPr txBox="1"/>
            <p:nvPr/>
          </p:nvSpPr>
          <p:spPr>
            <a:xfrm>
              <a:off x="4679970" y="3454663"/>
              <a:ext cx="1984974" cy="1257959"/>
            </a:xfrm>
            <a:prstGeom prst="rect">
              <a:avLst/>
            </a:prstGeom>
            <a:noFill/>
          </p:spPr>
          <p:txBody>
            <a:bodyPr wrap="square" rtlCol="0">
              <a:spAutoFit/>
            </a:bodyPr>
            <a:lstStyle/>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p>
            <a:p>
              <a:pPr algn="ctr"/>
              <a:endParaRPr lang="zh-CN" altLang="en-US" sz="1400" dirty="0">
                <a:solidFill>
                  <a:schemeClr val="bg1">
                    <a:lumMod val="50000"/>
                  </a:schemeClr>
                </a:solidFill>
                <a:latin typeface="+mn-ea"/>
                <a:ea typeface="+mn-ea"/>
              </a:endParaRPr>
            </a:p>
          </p:txBody>
        </p:sp>
        <p:sp>
          <p:nvSpPr>
            <p:cNvPr id="47" name="TextBox 18"/>
            <p:cNvSpPr txBox="1"/>
            <p:nvPr/>
          </p:nvSpPr>
          <p:spPr>
            <a:xfrm>
              <a:off x="6767262" y="3454663"/>
              <a:ext cx="1984974" cy="1257959"/>
            </a:xfrm>
            <a:prstGeom prst="rect">
              <a:avLst/>
            </a:prstGeom>
            <a:noFill/>
          </p:spPr>
          <p:txBody>
            <a:bodyPr wrap="square" rtlCol="0">
              <a:spAutoFit/>
            </a:bodyPr>
            <a:lstStyle/>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p>
            <a:p>
              <a:pPr algn="ctr"/>
              <a:endParaRPr lang="zh-CN" altLang="en-US" sz="1400" dirty="0">
                <a:solidFill>
                  <a:schemeClr val="bg1">
                    <a:lumMod val="50000"/>
                  </a:schemeClr>
                </a:solidFill>
                <a:latin typeface="+mn-ea"/>
                <a:ea typeface="+mn-ea"/>
              </a:endParaRPr>
            </a:p>
          </p:txBody>
        </p:sp>
        <p:sp>
          <p:nvSpPr>
            <p:cNvPr id="48" name="Rectangle 6"/>
            <p:cNvSpPr>
              <a:spLocks noChangeArrowheads="1"/>
            </p:cNvSpPr>
            <p:nvPr/>
          </p:nvSpPr>
          <p:spPr bwMode="auto">
            <a:xfrm>
              <a:off x="536763" y="1131303"/>
              <a:ext cx="1979237" cy="1537687"/>
            </a:xfrm>
            <a:prstGeom prst="rect">
              <a:avLst/>
            </a:prstGeom>
            <a:blipFill>
              <a:blip r:embed="rId3"/>
              <a:stretch>
                <a:fillRect/>
              </a:stretch>
            </a:blip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49" name="Rectangle 7"/>
            <p:cNvSpPr>
              <a:spLocks noChangeArrowheads="1"/>
            </p:cNvSpPr>
            <p:nvPr/>
          </p:nvSpPr>
          <p:spPr bwMode="auto">
            <a:xfrm>
              <a:off x="2605261" y="1131303"/>
              <a:ext cx="1979237" cy="1537687"/>
            </a:xfrm>
            <a:prstGeom prst="rect">
              <a:avLst/>
            </a:prstGeom>
            <a:blipFill>
              <a:blip r:embed="rId4"/>
              <a:stretch>
                <a:fillRect/>
              </a:stretch>
            </a:blip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50" name="Rectangle 8"/>
            <p:cNvSpPr>
              <a:spLocks noChangeArrowheads="1"/>
            </p:cNvSpPr>
            <p:nvPr/>
          </p:nvSpPr>
          <p:spPr bwMode="auto">
            <a:xfrm>
              <a:off x="4673759" y="1131303"/>
              <a:ext cx="1979237" cy="1537687"/>
            </a:xfrm>
            <a:prstGeom prst="rect">
              <a:avLst/>
            </a:prstGeom>
            <a:blipFill>
              <a:blip r:embed="rId5"/>
              <a:stretch>
                <a:fillRect/>
              </a:stretch>
            </a:blip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51" name="Rectangle 9"/>
            <p:cNvSpPr>
              <a:spLocks noChangeArrowheads="1"/>
            </p:cNvSpPr>
            <p:nvPr/>
          </p:nvSpPr>
          <p:spPr bwMode="auto">
            <a:xfrm>
              <a:off x="6742258" y="1131303"/>
              <a:ext cx="1978046" cy="1537687"/>
            </a:xfrm>
            <a:prstGeom prst="rect">
              <a:avLst/>
            </a:prstGeom>
            <a:blipFill>
              <a:blip r:embed="rId6"/>
              <a:stretch>
                <a:fillRect/>
              </a:stretch>
            </a:blipFill>
            <a:ln>
              <a:noFill/>
            </a:ln>
          </p:spPr>
          <p:txBody>
            <a:bodyPr vert="horz" wrap="square" lIns="68553" tIns="34277" rIns="68553" bIns="34277"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761958279"/>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750"/>
                                        <p:tgtEl>
                                          <p:spTgt spid="10"/>
                                        </p:tgtEl>
                                      </p:cBhvr>
                                    </p:animEffect>
                                  </p:childTnLst>
                                </p:cTn>
                              </p:par>
                              <p:par>
                                <p:cTn id="8" presetID="2" presetClass="entr" presetSubtype="2" fill="hold" grpId="0" nodeType="withEffect">
                                  <p:stCondLst>
                                    <p:cond delay="0"/>
                                  </p:stCondLst>
                                  <p:iterate type="lt">
                                    <p:tmPct val="10000"/>
                                  </p:iterate>
                                  <p:childTnLst>
                                    <p:set>
                                      <p:cBhvr>
                                        <p:cTn id="9" dur="1" fill="hold">
                                          <p:stCondLst>
                                            <p:cond delay="0"/>
                                          </p:stCondLst>
                                        </p:cTn>
                                        <p:tgtEl>
                                          <p:spTgt spid="17"/>
                                        </p:tgtEl>
                                        <p:attrNameLst>
                                          <p:attrName>style.visibility</p:attrName>
                                        </p:attrNameLst>
                                      </p:cBhvr>
                                      <p:to>
                                        <p:strVal val="visible"/>
                                      </p:to>
                                    </p:set>
                                    <p:anim calcmode="lin" valueType="num">
                                      <p:cBhvr>
                                        <p:cTn id="10" dur="750" fill="hold"/>
                                        <p:tgtEl>
                                          <p:spTgt spid="17"/>
                                        </p:tgtEl>
                                        <p:attrNameLst>
                                          <p:attrName>ppt_x</p:attrName>
                                        </p:attrNameLst>
                                      </p:cBhvr>
                                      <p:tavLst>
                                        <p:tav tm="0">
                                          <p:val>
                                            <p:strVal val="1+#ppt_w/2"/>
                                          </p:val>
                                        </p:tav>
                                        <p:tav tm="100000">
                                          <p:val>
                                            <p:strVal val="#ppt_x"/>
                                          </p:val>
                                        </p:tav>
                                      </p:tavLst>
                                    </p:anim>
                                    <p:anim calcmode="lin" valueType="num">
                                      <p:cBhvr>
                                        <p:cTn id="11" dur="750" fill="hold"/>
                                        <p:tgtEl>
                                          <p:spTgt spid="17"/>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iterate type="lt">
                                    <p:tmPct val="10000"/>
                                  </p:iterate>
                                  <p:childTnLst>
                                    <p:set>
                                      <p:cBhvr>
                                        <p:cTn id="13" dur="1" fill="hold">
                                          <p:stCondLst>
                                            <p:cond delay="0"/>
                                          </p:stCondLst>
                                        </p:cTn>
                                        <p:tgtEl>
                                          <p:spTgt spid="31"/>
                                        </p:tgtEl>
                                        <p:attrNameLst>
                                          <p:attrName>style.visibility</p:attrName>
                                        </p:attrNameLst>
                                      </p:cBhvr>
                                      <p:to>
                                        <p:strVal val="visible"/>
                                      </p:to>
                                    </p:set>
                                    <p:anim calcmode="lin" valueType="num">
                                      <p:cBhvr>
                                        <p:cTn id="14" dur="750" fill="hold"/>
                                        <p:tgtEl>
                                          <p:spTgt spid="31"/>
                                        </p:tgtEl>
                                        <p:attrNameLst>
                                          <p:attrName>ppt_x</p:attrName>
                                        </p:attrNameLst>
                                      </p:cBhvr>
                                      <p:tavLst>
                                        <p:tav tm="0">
                                          <p:val>
                                            <p:strVal val="1+#ppt_w/2"/>
                                          </p:val>
                                        </p:tav>
                                        <p:tav tm="100000">
                                          <p:val>
                                            <p:strVal val="#ppt_x"/>
                                          </p:val>
                                        </p:tav>
                                      </p:tavLst>
                                    </p:anim>
                                    <p:anim calcmode="lin" valueType="num">
                                      <p:cBhvr>
                                        <p:cTn id="15" dur="750" fill="hold"/>
                                        <p:tgtEl>
                                          <p:spTgt spid="31"/>
                                        </p:tgtEl>
                                        <p:attrNameLst>
                                          <p:attrName>ppt_y</p:attrName>
                                        </p:attrNameLst>
                                      </p:cBhvr>
                                      <p:tavLst>
                                        <p:tav tm="0">
                                          <p:val>
                                            <p:strVal val="#ppt_y"/>
                                          </p:val>
                                        </p:tav>
                                        <p:tav tm="100000">
                                          <p:val>
                                            <p:strVal val="#ppt_y"/>
                                          </p:val>
                                        </p:tav>
                                      </p:tavLst>
                                    </p:anim>
                                  </p:childTnLst>
                                </p:cTn>
                              </p:par>
                            </p:childTnLst>
                          </p:cTn>
                        </p:par>
                        <p:par>
                          <p:cTn id="16" fill="hold">
                            <p:stCondLst>
                              <p:cond delay="1225"/>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utoUpdateAnimBg="0"/>
      <p:bldP spid="31"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椭圆 56"/>
          <p:cNvSpPr/>
          <p:nvPr/>
        </p:nvSpPr>
        <p:spPr>
          <a:xfrm>
            <a:off x="3333644" y="707145"/>
            <a:ext cx="5523746" cy="5523746"/>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3751073" y="1112496"/>
            <a:ext cx="4713044" cy="4713044"/>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4467911" y="1829334"/>
            <a:ext cx="3279368" cy="32793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22"/>
          <p:cNvSpPr>
            <a:spLocks noChangeArrowheads="1"/>
          </p:cNvSpPr>
          <p:nvPr/>
        </p:nvSpPr>
        <p:spPr bwMode="auto">
          <a:xfrm>
            <a:off x="4562186" y="2482866"/>
            <a:ext cx="3014752" cy="154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4800" dirty="0">
                <a:solidFill>
                  <a:srgbClr val="0170C1"/>
                </a:solidFill>
                <a:latin typeface="方正正粗黑简体" panose="02000000000000000000" pitchFamily="2" charset="-122"/>
                <a:ea typeface="方正正粗黑简体" panose="02000000000000000000" pitchFamily="2" charset="-122"/>
              </a:rPr>
              <a:t>标题</a:t>
            </a:r>
            <a:endParaRPr lang="en-US" altLang="zh-CN" sz="4800" dirty="0">
              <a:solidFill>
                <a:srgbClr val="0170C1"/>
              </a:solidFill>
              <a:latin typeface="方正正粗黑简体" panose="02000000000000000000" pitchFamily="2" charset="-122"/>
              <a:ea typeface="方正正粗黑简体" panose="02000000000000000000" pitchFamily="2" charset="-122"/>
            </a:endParaRPr>
          </a:p>
          <a:p>
            <a:pPr algn="ctr"/>
            <a:r>
              <a:rPr lang="zh-CN" altLang="en-US" sz="4800" dirty="0">
                <a:solidFill>
                  <a:schemeClr val="tx1">
                    <a:lumMod val="65000"/>
                    <a:lumOff val="35000"/>
                  </a:schemeClr>
                </a:solidFill>
                <a:latin typeface="方正正粗黑简体" panose="02000000000000000000" pitchFamily="2" charset="-122"/>
                <a:ea typeface="方正正粗黑简体" panose="02000000000000000000" pitchFamily="2" charset="-122"/>
              </a:rPr>
              <a:t>点击加入</a:t>
            </a:r>
            <a:endParaRPr lang="zh-CN" altLang="zh-CN" sz="4800" dirty="0">
              <a:solidFill>
                <a:schemeClr val="tx1">
                  <a:lumMod val="65000"/>
                  <a:lumOff val="35000"/>
                </a:schemeClr>
              </a:solidFill>
              <a:latin typeface="方正正粗黑简体" panose="02000000000000000000" pitchFamily="2" charset="-122"/>
              <a:ea typeface="方正正粗黑简体" panose="02000000000000000000" pitchFamily="2" charset="-122"/>
            </a:endParaRPr>
          </a:p>
        </p:txBody>
      </p:sp>
      <p:sp>
        <p:nvSpPr>
          <p:cNvPr id="63" name="文本框 22"/>
          <p:cNvSpPr>
            <a:spLocks noChangeArrowheads="1"/>
          </p:cNvSpPr>
          <p:nvPr/>
        </p:nvSpPr>
        <p:spPr bwMode="auto">
          <a:xfrm>
            <a:off x="4966705" y="4069961"/>
            <a:ext cx="2319098"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1600" b="1" dirty="0" smtClean="0">
                <a:solidFill>
                  <a:schemeClr val="tx1">
                    <a:lumMod val="65000"/>
                    <a:lumOff val="35000"/>
                  </a:schemeClr>
                </a:solidFill>
              </a:rPr>
              <a:t>加入你的文字描述和文案描述文字</a:t>
            </a:r>
            <a:endParaRPr lang="zh-CN" altLang="zh-CN" sz="1600" b="1" dirty="0">
              <a:solidFill>
                <a:schemeClr val="tx1">
                  <a:lumMod val="65000"/>
                  <a:lumOff val="35000"/>
                </a:schemeClr>
              </a:solidFill>
            </a:endParaRPr>
          </a:p>
        </p:txBody>
      </p:sp>
      <p:sp>
        <p:nvSpPr>
          <p:cNvPr id="64" name="椭圆 63"/>
          <p:cNvSpPr/>
          <p:nvPr/>
        </p:nvSpPr>
        <p:spPr>
          <a:xfrm flipV="1">
            <a:off x="7520897" y="4078169"/>
            <a:ext cx="1849230" cy="1849227"/>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flipV="1">
            <a:off x="7029965" y="4792712"/>
            <a:ext cx="1406788" cy="1406788"/>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flipH="1">
            <a:off x="2712958" y="1230142"/>
            <a:ext cx="1849228" cy="1849227"/>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flipH="1">
            <a:off x="3646331" y="958038"/>
            <a:ext cx="1406787" cy="1406788"/>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87327263"/>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1250" fill="hold"/>
                                        <p:tgtEl>
                                          <p:spTgt spid="59"/>
                                        </p:tgtEl>
                                        <p:attrNameLst>
                                          <p:attrName>ppt_w</p:attrName>
                                        </p:attrNameLst>
                                      </p:cBhvr>
                                      <p:tavLst>
                                        <p:tav tm="0">
                                          <p:val>
                                            <p:fltVal val="0"/>
                                          </p:val>
                                        </p:tav>
                                        <p:tav tm="100000">
                                          <p:val>
                                            <p:strVal val="#ppt_w"/>
                                          </p:val>
                                        </p:tav>
                                      </p:tavLst>
                                    </p:anim>
                                    <p:anim calcmode="lin" valueType="num">
                                      <p:cBhvr>
                                        <p:cTn id="8" dur="1250" fill="hold"/>
                                        <p:tgtEl>
                                          <p:spTgt spid="59"/>
                                        </p:tgtEl>
                                        <p:attrNameLst>
                                          <p:attrName>ppt_h</p:attrName>
                                        </p:attrNameLst>
                                      </p:cBhvr>
                                      <p:tavLst>
                                        <p:tav tm="0">
                                          <p:val>
                                            <p:fltVal val="0"/>
                                          </p:val>
                                        </p:tav>
                                        <p:tav tm="100000">
                                          <p:val>
                                            <p:strVal val="#ppt_h"/>
                                          </p:val>
                                        </p:tav>
                                      </p:tavLst>
                                    </p:anim>
                                    <p:anim calcmode="lin" valueType="num">
                                      <p:cBhvr>
                                        <p:cTn id="9" dur="1250" fill="hold"/>
                                        <p:tgtEl>
                                          <p:spTgt spid="59"/>
                                        </p:tgtEl>
                                        <p:attrNameLst>
                                          <p:attrName>style.rotation</p:attrName>
                                        </p:attrNameLst>
                                      </p:cBhvr>
                                      <p:tavLst>
                                        <p:tav tm="0">
                                          <p:val>
                                            <p:fltVal val="90"/>
                                          </p:val>
                                        </p:tav>
                                        <p:tav tm="100000">
                                          <p:val>
                                            <p:fltVal val="0"/>
                                          </p:val>
                                        </p:tav>
                                      </p:tavLst>
                                    </p:anim>
                                    <p:animEffect transition="in" filter="fade">
                                      <p:cBhvr>
                                        <p:cTn id="10" dur="1250"/>
                                        <p:tgtEl>
                                          <p:spTgt spid="59"/>
                                        </p:tgtEl>
                                      </p:cBhvr>
                                    </p:animEffect>
                                  </p:childTnLst>
                                </p:cTn>
                              </p:par>
                              <p:par>
                                <p:cTn id="11" presetID="31" presetClass="entr" presetSubtype="0" fill="hold" grpId="0" nodeType="withEffect">
                                  <p:stCondLst>
                                    <p:cond delay="500"/>
                                  </p:stCondLst>
                                  <p:childTnLst>
                                    <p:set>
                                      <p:cBhvr>
                                        <p:cTn id="12" dur="1" fill="hold">
                                          <p:stCondLst>
                                            <p:cond delay="0"/>
                                          </p:stCondLst>
                                        </p:cTn>
                                        <p:tgtEl>
                                          <p:spTgt spid="57"/>
                                        </p:tgtEl>
                                        <p:attrNameLst>
                                          <p:attrName>style.visibility</p:attrName>
                                        </p:attrNameLst>
                                      </p:cBhvr>
                                      <p:to>
                                        <p:strVal val="visible"/>
                                      </p:to>
                                    </p:set>
                                    <p:anim calcmode="lin" valueType="num">
                                      <p:cBhvr>
                                        <p:cTn id="13" dur="1250" fill="hold"/>
                                        <p:tgtEl>
                                          <p:spTgt spid="57"/>
                                        </p:tgtEl>
                                        <p:attrNameLst>
                                          <p:attrName>ppt_w</p:attrName>
                                        </p:attrNameLst>
                                      </p:cBhvr>
                                      <p:tavLst>
                                        <p:tav tm="0">
                                          <p:val>
                                            <p:fltVal val="0"/>
                                          </p:val>
                                        </p:tav>
                                        <p:tav tm="100000">
                                          <p:val>
                                            <p:strVal val="#ppt_w"/>
                                          </p:val>
                                        </p:tav>
                                      </p:tavLst>
                                    </p:anim>
                                    <p:anim calcmode="lin" valueType="num">
                                      <p:cBhvr>
                                        <p:cTn id="14" dur="1250" fill="hold"/>
                                        <p:tgtEl>
                                          <p:spTgt spid="57"/>
                                        </p:tgtEl>
                                        <p:attrNameLst>
                                          <p:attrName>ppt_h</p:attrName>
                                        </p:attrNameLst>
                                      </p:cBhvr>
                                      <p:tavLst>
                                        <p:tav tm="0">
                                          <p:val>
                                            <p:fltVal val="0"/>
                                          </p:val>
                                        </p:tav>
                                        <p:tav tm="100000">
                                          <p:val>
                                            <p:strVal val="#ppt_h"/>
                                          </p:val>
                                        </p:tav>
                                      </p:tavLst>
                                    </p:anim>
                                    <p:anim calcmode="lin" valueType="num">
                                      <p:cBhvr>
                                        <p:cTn id="15" dur="1250" fill="hold"/>
                                        <p:tgtEl>
                                          <p:spTgt spid="57"/>
                                        </p:tgtEl>
                                        <p:attrNameLst>
                                          <p:attrName>style.rotation</p:attrName>
                                        </p:attrNameLst>
                                      </p:cBhvr>
                                      <p:tavLst>
                                        <p:tav tm="0">
                                          <p:val>
                                            <p:fltVal val="90"/>
                                          </p:val>
                                        </p:tav>
                                        <p:tav tm="100000">
                                          <p:val>
                                            <p:fltVal val="0"/>
                                          </p:val>
                                        </p:tav>
                                      </p:tavLst>
                                    </p:anim>
                                    <p:animEffect transition="in" filter="fade">
                                      <p:cBhvr>
                                        <p:cTn id="16" dur="1250"/>
                                        <p:tgtEl>
                                          <p:spTgt spid="57"/>
                                        </p:tgtEl>
                                      </p:cBhvr>
                                    </p:animEffect>
                                  </p:childTnLst>
                                </p:cTn>
                              </p:par>
                              <p:par>
                                <p:cTn id="17" presetID="31" presetClass="entr" presetSubtype="0" fill="hold" grpId="0" nodeType="withEffect">
                                  <p:stCondLst>
                                    <p:cond delay="1400"/>
                                  </p:stCondLst>
                                  <p:childTnLst>
                                    <p:set>
                                      <p:cBhvr>
                                        <p:cTn id="18" dur="1" fill="hold">
                                          <p:stCondLst>
                                            <p:cond delay="0"/>
                                          </p:stCondLst>
                                        </p:cTn>
                                        <p:tgtEl>
                                          <p:spTgt spid="60"/>
                                        </p:tgtEl>
                                        <p:attrNameLst>
                                          <p:attrName>style.visibility</p:attrName>
                                        </p:attrNameLst>
                                      </p:cBhvr>
                                      <p:to>
                                        <p:strVal val="visible"/>
                                      </p:to>
                                    </p:set>
                                    <p:anim calcmode="lin" valueType="num">
                                      <p:cBhvr>
                                        <p:cTn id="19" dur="1000" fill="hold"/>
                                        <p:tgtEl>
                                          <p:spTgt spid="60"/>
                                        </p:tgtEl>
                                        <p:attrNameLst>
                                          <p:attrName>ppt_w</p:attrName>
                                        </p:attrNameLst>
                                      </p:cBhvr>
                                      <p:tavLst>
                                        <p:tav tm="0">
                                          <p:val>
                                            <p:fltVal val="0"/>
                                          </p:val>
                                        </p:tav>
                                        <p:tav tm="100000">
                                          <p:val>
                                            <p:strVal val="#ppt_w"/>
                                          </p:val>
                                        </p:tav>
                                      </p:tavLst>
                                    </p:anim>
                                    <p:anim calcmode="lin" valueType="num">
                                      <p:cBhvr>
                                        <p:cTn id="20" dur="1000" fill="hold"/>
                                        <p:tgtEl>
                                          <p:spTgt spid="60"/>
                                        </p:tgtEl>
                                        <p:attrNameLst>
                                          <p:attrName>ppt_h</p:attrName>
                                        </p:attrNameLst>
                                      </p:cBhvr>
                                      <p:tavLst>
                                        <p:tav tm="0">
                                          <p:val>
                                            <p:fltVal val="0"/>
                                          </p:val>
                                        </p:tav>
                                        <p:tav tm="100000">
                                          <p:val>
                                            <p:strVal val="#ppt_h"/>
                                          </p:val>
                                        </p:tav>
                                      </p:tavLst>
                                    </p:anim>
                                    <p:anim calcmode="lin" valueType="num">
                                      <p:cBhvr>
                                        <p:cTn id="21" dur="1000" fill="hold"/>
                                        <p:tgtEl>
                                          <p:spTgt spid="60"/>
                                        </p:tgtEl>
                                        <p:attrNameLst>
                                          <p:attrName>style.rotation</p:attrName>
                                        </p:attrNameLst>
                                      </p:cBhvr>
                                      <p:tavLst>
                                        <p:tav tm="0">
                                          <p:val>
                                            <p:fltVal val="90"/>
                                          </p:val>
                                        </p:tav>
                                        <p:tav tm="100000">
                                          <p:val>
                                            <p:fltVal val="0"/>
                                          </p:val>
                                        </p:tav>
                                      </p:tavLst>
                                    </p:anim>
                                    <p:animEffect transition="in" filter="fade">
                                      <p:cBhvr>
                                        <p:cTn id="22" dur="1000"/>
                                        <p:tgtEl>
                                          <p:spTgt spid="60"/>
                                        </p:tgtEl>
                                      </p:cBhvr>
                                    </p:animEffect>
                                  </p:childTnLst>
                                </p:cTn>
                              </p:par>
                            </p:childTnLst>
                          </p:cTn>
                        </p:par>
                        <p:par>
                          <p:cTn id="23" fill="hold">
                            <p:stCondLst>
                              <p:cond delay="2400"/>
                            </p:stCondLst>
                            <p:childTnLst>
                              <p:par>
                                <p:cTn id="24" presetID="2" presetClass="entr" presetSubtype="2" fill="hold" grpId="0" nodeType="afterEffect">
                                  <p:stCondLst>
                                    <p:cond delay="0"/>
                                  </p:stCondLst>
                                  <p:iterate type="lt">
                                    <p:tmPct val="10000"/>
                                  </p:iterate>
                                  <p:childTnLst>
                                    <p:set>
                                      <p:cBhvr>
                                        <p:cTn id="25" dur="1" fill="hold">
                                          <p:stCondLst>
                                            <p:cond delay="0"/>
                                          </p:stCondLst>
                                        </p:cTn>
                                        <p:tgtEl>
                                          <p:spTgt spid="62"/>
                                        </p:tgtEl>
                                        <p:attrNameLst>
                                          <p:attrName>style.visibility</p:attrName>
                                        </p:attrNameLst>
                                      </p:cBhvr>
                                      <p:to>
                                        <p:strVal val="visible"/>
                                      </p:to>
                                    </p:set>
                                    <p:anim calcmode="lin" valueType="num">
                                      <p:cBhvr>
                                        <p:cTn id="26" dur="750" fill="hold"/>
                                        <p:tgtEl>
                                          <p:spTgt spid="62"/>
                                        </p:tgtEl>
                                        <p:attrNameLst>
                                          <p:attrName>ppt_x</p:attrName>
                                        </p:attrNameLst>
                                      </p:cBhvr>
                                      <p:tavLst>
                                        <p:tav tm="0">
                                          <p:val>
                                            <p:strVal val="1+#ppt_w/2"/>
                                          </p:val>
                                        </p:tav>
                                        <p:tav tm="100000">
                                          <p:val>
                                            <p:strVal val="#ppt_x"/>
                                          </p:val>
                                        </p:tav>
                                      </p:tavLst>
                                    </p:anim>
                                    <p:anim calcmode="lin" valueType="num">
                                      <p:cBhvr>
                                        <p:cTn id="27" dur="750" fill="hold"/>
                                        <p:tgtEl>
                                          <p:spTgt spid="62"/>
                                        </p:tgtEl>
                                        <p:attrNameLst>
                                          <p:attrName>ppt_y</p:attrName>
                                        </p:attrNameLst>
                                      </p:cBhvr>
                                      <p:tavLst>
                                        <p:tav tm="0">
                                          <p:val>
                                            <p:strVal val="#ppt_y"/>
                                          </p:val>
                                        </p:tav>
                                        <p:tav tm="100000">
                                          <p:val>
                                            <p:strVal val="#ppt_y"/>
                                          </p:val>
                                        </p:tav>
                                      </p:tavLst>
                                    </p:anim>
                                  </p:childTnLst>
                                </p:cTn>
                              </p:par>
                            </p:childTnLst>
                          </p:cTn>
                        </p:par>
                        <p:par>
                          <p:cTn id="28" fill="hold">
                            <p:stCondLst>
                              <p:cond delay="3525"/>
                            </p:stCondLst>
                            <p:childTnLst>
                              <p:par>
                                <p:cTn id="29" presetID="2" presetClass="entr" presetSubtype="2" fill="hold" grpId="0" nodeType="afterEffect">
                                  <p:stCondLst>
                                    <p:cond delay="0"/>
                                  </p:stCondLst>
                                  <p:iterate type="lt">
                                    <p:tmPct val="10000"/>
                                  </p:iterate>
                                  <p:childTnLst>
                                    <p:set>
                                      <p:cBhvr>
                                        <p:cTn id="30" dur="1" fill="hold">
                                          <p:stCondLst>
                                            <p:cond delay="0"/>
                                          </p:stCondLst>
                                        </p:cTn>
                                        <p:tgtEl>
                                          <p:spTgt spid="63"/>
                                        </p:tgtEl>
                                        <p:attrNameLst>
                                          <p:attrName>style.visibility</p:attrName>
                                        </p:attrNameLst>
                                      </p:cBhvr>
                                      <p:to>
                                        <p:strVal val="visible"/>
                                      </p:to>
                                    </p:set>
                                    <p:anim calcmode="lin" valueType="num">
                                      <p:cBhvr>
                                        <p:cTn id="31" dur="750" fill="hold"/>
                                        <p:tgtEl>
                                          <p:spTgt spid="63"/>
                                        </p:tgtEl>
                                        <p:attrNameLst>
                                          <p:attrName>ppt_x</p:attrName>
                                        </p:attrNameLst>
                                      </p:cBhvr>
                                      <p:tavLst>
                                        <p:tav tm="0">
                                          <p:val>
                                            <p:strVal val="1+#ppt_w/2"/>
                                          </p:val>
                                        </p:tav>
                                        <p:tav tm="100000">
                                          <p:val>
                                            <p:strVal val="#ppt_x"/>
                                          </p:val>
                                        </p:tav>
                                      </p:tavLst>
                                    </p:anim>
                                    <p:anim calcmode="lin" valueType="num">
                                      <p:cBhvr>
                                        <p:cTn id="32" dur="750" fill="hold"/>
                                        <p:tgtEl>
                                          <p:spTgt spid="63"/>
                                        </p:tgtEl>
                                        <p:attrNameLst>
                                          <p:attrName>ppt_y</p:attrName>
                                        </p:attrNameLst>
                                      </p:cBhvr>
                                      <p:tavLst>
                                        <p:tav tm="0">
                                          <p:val>
                                            <p:strVal val="#ppt_y"/>
                                          </p:val>
                                        </p:tav>
                                        <p:tav tm="100000">
                                          <p:val>
                                            <p:strVal val="#ppt_y"/>
                                          </p:val>
                                        </p:tav>
                                      </p:tavLst>
                                    </p:anim>
                                  </p:childTnLst>
                                </p:cTn>
                              </p:par>
                              <p:par>
                                <p:cTn id="33" presetID="31" presetClass="entr" presetSubtype="0"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p:cTn id="35" dur="750" fill="hold"/>
                                        <p:tgtEl>
                                          <p:spTgt spid="64"/>
                                        </p:tgtEl>
                                        <p:attrNameLst>
                                          <p:attrName>ppt_w</p:attrName>
                                        </p:attrNameLst>
                                      </p:cBhvr>
                                      <p:tavLst>
                                        <p:tav tm="0">
                                          <p:val>
                                            <p:fltVal val="0"/>
                                          </p:val>
                                        </p:tav>
                                        <p:tav tm="100000">
                                          <p:val>
                                            <p:strVal val="#ppt_w"/>
                                          </p:val>
                                        </p:tav>
                                      </p:tavLst>
                                    </p:anim>
                                    <p:anim calcmode="lin" valueType="num">
                                      <p:cBhvr>
                                        <p:cTn id="36" dur="750" fill="hold"/>
                                        <p:tgtEl>
                                          <p:spTgt spid="64"/>
                                        </p:tgtEl>
                                        <p:attrNameLst>
                                          <p:attrName>ppt_h</p:attrName>
                                        </p:attrNameLst>
                                      </p:cBhvr>
                                      <p:tavLst>
                                        <p:tav tm="0">
                                          <p:val>
                                            <p:fltVal val="0"/>
                                          </p:val>
                                        </p:tav>
                                        <p:tav tm="100000">
                                          <p:val>
                                            <p:strVal val="#ppt_h"/>
                                          </p:val>
                                        </p:tav>
                                      </p:tavLst>
                                    </p:anim>
                                    <p:anim calcmode="lin" valueType="num">
                                      <p:cBhvr>
                                        <p:cTn id="37" dur="750" fill="hold"/>
                                        <p:tgtEl>
                                          <p:spTgt spid="64"/>
                                        </p:tgtEl>
                                        <p:attrNameLst>
                                          <p:attrName>style.rotation</p:attrName>
                                        </p:attrNameLst>
                                      </p:cBhvr>
                                      <p:tavLst>
                                        <p:tav tm="0">
                                          <p:val>
                                            <p:fltVal val="90"/>
                                          </p:val>
                                        </p:tav>
                                        <p:tav tm="100000">
                                          <p:val>
                                            <p:fltVal val="0"/>
                                          </p:val>
                                        </p:tav>
                                      </p:tavLst>
                                    </p:anim>
                                    <p:animEffect transition="in" filter="fade">
                                      <p:cBhvr>
                                        <p:cTn id="38" dur="750"/>
                                        <p:tgtEl>
                                          <p:spTgt spid="64"/>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p:cTn id="41" dur="750" fill="hold"/>
                                        <p:tgtEl>
                                          <p:spTgt spid="65"/>
                                        </p:tgtEl>
                                        <p:attrNameLst>
                                          <p:attrName>ppt_w</p:attrName>
                                        </p:attrNameLst>
                                      </p:cBhvr>
                                      <p:tavLst>
                                        <p:tav tm="0">
                                          <p:val>
                                            <p:fltVal val="0"/>
                                          </p:val>
                                        </p:tav>
                                        <p:tav tm="100000">
                                          <p:val>
                                            <p:strVal val="#ppt_w"/>
                                          </p:val>
                                        </p:tav>
                                      </p:tavLst>
                                    </p:anim>
                                    <p:anim calcmode="lin" valueType="num">
                                      <p:cBhvr>
                                        <p:cTn id="42" dur="750" fill="hold"/>
                                        <p:tgtEl>
                                          <p:spTgt spid="65"/>
                                        </p:tgtEl>
                                        <p:attrNameLst>
                                          <p:attrName>ppt_h</p:attrName>
                                        </p:attrNameLst>
                                      </p:cBhvr>
                                      <p:tavLst>
                                        <p:tav tm="0">
                                          <p:val>
                                            <p:fltVal val="0"/>
                                          </p:val>
                                        </p:tav>
                                        <p:tav tm="100000">
                                          <p:val>
                                            <p:strVal val="#ppt_h"/>
                                          </p:val>
                                        </p:tav>
                                      </p:tavLst>
                                    </p:anim>
                                    <p:anim calcmode="lin" valueType="num">
                                      <p:cBhvr>
                                        <p:cTn id="43" dur="750" fill="hold"/>
                                        <p:tgtEl>
                                          <p:spTgt spid="65"/>
                                        </p:tgtEl>
                                        <p:attrNameLst>
                                          <p:attrName>style.rotation</p:attrName>
                                        </p:attrNameLst>
                                      </p:cBhvr>
                                      <p:tavLst>
                                        <p:tav tm="0">
                                          <p:val>
                                            <p:fltVal val="90"/>
                                          </p:val>
                                        </p:tav>
                                        <p:tav tm="100000">
                                          <p:val>
                                            <p:fltVal val="0"/>
                                          </p:val>
                                        </p:tav>
                                      </p:tavLst>
                                    </p:anim>
                                    <p:animEffect transition="in" filter="fade">
                                      <p:cBhvr>
                                        <p:cTn id="44" dur="750"/>
                                        <p:tgtEl>
                                          <p:spTgt spid="65"/>
                                        </p:tgtEl>
                                      </p:cBhvr>
                                    </p:animEffect>
                                  </p:childTnLst>
                                </p:cTn>
                              </p:par>
                              <p:par>
                                <p:cTn id="45" presetID="31" presetClass="entr" presetSubtype="0"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p:cTn id="47" dur="750" fill="hold"/>
                                        <p:tgtEl>
                                          <p:spTgt spid="66"/>
                                        </p:tgtEl>
                                        <p:attrNameLst>
                                          <p:attrName>ppt_w</p:attrName>
                                        </p:attrNameLst>
                                      </p:cBhvr>
                                      <p:tavLst>
                                        <p:tav tm="0">
                                          <p:val>
                                            <p:fltVal val="0"/>
                                          </p:val>
                                        </p:tav>
                                        <p:tav tm="100000">
                                          <p:val>
                                            <p:strVal val="#ppt_w"/>
                                          </p:val>
                                        </p:tav>
                                      </p:tavLst>
                                    </p:anim>
                                    <p:anim calcmode="lin" valueType="num">
                                      <p:cBhvr>
                                        <p:cTn id="48" dur="750" fill="hold"/>
                                        <p:tgtEl>
                                          <p:spTgt spid="66"/>
                                        </p:tgtEl>
                                        <p:attrNameLst>
                                          <p:attrName>ppt_h</p:attrName>
                                        </p:attrNameLst>
                                      </p:cBhvr>
                                      <p:tavLst>
                                        <p:tav tm="0">
                                          <p:val>
                                            <p:fltVal val="0"/>
                                          </p:val>
                                        </p:tav>
                                        <p:tav tm="100000">
                                          <p:val>
                                            <p:strVal val="#ppt_h"/>
                                          </p:val>
                                        </p:tav>
                                      </p:tavLst>
                                    </p:anim>
                                    <p:anim calcmode="lin" valueType="num">
                                      <p:cBhvr>
                                        <p:cTn id="49" dur="750" fill="hold"/>
                                        <p:tgtEl>
                                          <p:spTgt spid="66"/>
                                        </p:tgtEl>
                                        <p:attrNameLst>
                                          <p:attrName>style.rotation</p:attrName>
                                        </p:attrNameLst>
                                      </p:cBhvr>
                                      <p:tavLst>
                                        <p:tav tm="0">
                                          <p:val>
                                            <p:fltVal val="90"/>
                                          </p:val>
                                        </p:tav>
                                        <p:tav tm="100000">
                                          <p:val>
                                            <p:fltVal val="0"/>
                                          </p:val>
                                        </p:tav>
                                      </p:tavLst>
                                    </p:anim>
                                    <p:animEffect transition="in" filter="fade">
                                      <p:cBhvr>
                                        <p:cTn id="50" dur="750"/>
                                        <p:tgtEl>
                                          <p:spTgt spid="66"/>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anim calcmode="lin" valueType="num">
                                      <p:cBhvr>
                                        <p:cTn id="53" dur="750" fill="hold"/>
                                        <p:tgtEl>
                                          <p:spTgt spid="67"/>
                                        </p:tgtEl>
                                        <p:attrNameLst>
                                          <p:attrName>ppt_w</p:attrName>
                                        </p:attrNameLst>
                                      </p:cBhvr>
                                      <p:tavLst>
                                        <p:tav tm="0">
                                          <p:val>
                                            <p:fltVal val="0"/>
                                          </p:val>
                                        </p:tav>
                                        <p:tav tm="100000">
                                          <p:val>
                                            <p:strVal val="#ppt_w"/>
                                          </p:val>
                                        </p:tav>
                                      </p:tavLst>
                                    </p:anim>
                                    <p:anim calcmode="lin" valueType="num">
                                      <p:cBhvr>
                                        <p:cTn id="54" dur="750" fill="hold"/>
                                        <p:tgtEl>
                                          <p:spTgt spid="67"/>
                                        </p:tgtEl>
                                        <p:attrNameLst>
                                          <p:attrName>ppt_h</p:attrName>
                                        </p:attrNameLst>
                                      </p:cBhvr>
                                      <p:tavLst>
                                        <p:tav tm="0">
                                          <p:val>
                                            <p:fltVal val="0"/>
                                          </p:val>
                                        </p:tav>
                                        <p:tav tm="100000">
                                          <p:val>
                                            <p:strVal val="#ppt_h"/>
                                          </p:val>
                                        </p:tav>
                                      </p:tavLst>
                                    </p:anim>
                                    <p:anim calcmode="lin" valueType="num">
                                      <p:cBhvr>
                                        <p:cTn id="55" dur="750" fill="hold"/>
                                        <p:tgtEl>
                                          <p:spTgt spid="67"/>
                                        </p:tgtEl>
                                        <p:attrNameLst>
                                          <p:attrName>style.rotation</p:attrName>
                                        </p:attrNameLst>
                                      </p:cBhvr>
                                      <p:tavLst>
                                        <p:tav tm="0">
                                          <p:val>
                                            <p:fltVal val="90"/>
                                          </p:val>
                                        </p:tav>
                                        <p:tav tm="100000">
                                          <p:val>
                                            <p:fltVal val="0"/>
                                          </p:val>
                                        </p:tav>
                                      </p:tavLst>
                                    </p:anim>
                                    <p:animEffect transition="in" filter="fade">
                                      <p:cBhvr>
                                        <p:cTn id="56" dur="75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9" grpId="0" animBg="1"/>
      <p:bldP spid="60" grpId="0" animBg="1"/>
      <p:bldP spid="62" grpId="0" bldLvl="0" autoUpdateAnimBg="0"/>
      <p:bldP spid="63" grpId="0" bldLvl="0" autoUpdateAnimBg="0"/>
      <p:bldP spid="64" grpId="0" animBg="1"/>
      <p:bldP spid="65" grpId="0" animBg="1"/>
      <p:bldP spid="66" grpId="0" animBg="1"/>
      <p:bldP spid="6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267502" y="293775"/>
            <a:ext cx="11779357" cy="885797"/>
            <a:chOff x="196209" y="198456"/>
            <a:chExt cx="3188708" cy="885797"/>
          </a:xfrm>
        </p:grpSpPr>
        <p:sp>
          <p:nvSpPr>
            <p:cNvPr id="28" name="矩形 27"/>
            <p:cNvSpPr/>
            <p:nvPr/>
          </p:nvSpPr>
          <p:spPr>
            <a:xfrm rot="16200000">
              <a:off x="-118611" y="545743"/>
              <a:ext cx="872300" cy="177726"/>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406399" y="283028"/>
              <a:ext cx="2978518" cy="801225"/>
              <a:chOff x="217713" y="319314"/>
              <a:chExt cx="2573065" cy="801225"/>
            </a:xfrm>
            <a:solidFill>
              <a:schemeClr val="tx1">
                <a:lumMod val="75000"/>
                <a:lumOff val="25000"/>
              </a:schemeClr>
            </a:solidFill>
          </p:grpSpPr>
          <p:sp>
            <p:nvSpPr>
              <p:cNvPr id="39" name="矩形 38"/>
              <p:cNvSpPr/>
              <p:nvPr/>
            </p:nvSpPr>
            <p:spPr>
              <a:xfrm>
                <a:off x="234368" y="409339"/>
                <a:ext cx="2556410" cy="711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217713" y="319314"/>
                <a:ext cx="2556410" cy="711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473603" y="312056"/>
              <a:ext cx="58057" cy="63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16200000">
              <a:off x="32960" y="475304"/>
              <a:ext cx="638627" cy="312129"/>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文本框 22"/>
          <p:cNvSpPr>
            <a:spLocks noChangeArrowheads="1"/>
          </p:cNvSpPr>
          <p:nvPr/>
        </p:nvSpPr>
        <p:spPr bwMode="auto">
          <a:xfrm>
            <a:off x="1452675" y="521499"/>
            <a:ext cx="301475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2800" dirty="0" smtClean="0">
                <a:solidFill>
                  <a:schemeClr val="bg1"/>
                </a:solidFill>
                <a:latin typeface="方正正粗黑简体" panose="02000000000000000000" pitchFamily="2" charset="-122"/>
                <a:ea typeface="方正正粗黑简体" panose="02000000000000000000" pitchFamily="2" charset="-122"/>
              </a:rPr>
              <a:t>加入标题描述</a:t>
            </a:r>
            <a:endParaRPr lang="zh-CN" altLang="zh-CN" sz="2800" dirty="0">
              <a:solidFill>
                <a:schemeClr val="bg1"/>
              </a:solidFill>
              <a:latin typeface="方正正粗黑简体" panose="02000000000000000000" pitchFamily="2" charset="-122"/>
              <a:ea typeface="方正正粗黑简体" panose="02000000000000000000" pitchFamily="2" charset="-122"/>
            </a:endParaRPr>
          </a:p>
        </p:txBody>
      </p:sp>
      <p:sp>
        <p:nvSpPr>
          <p:cNvPr id="42" name="文本框 22"/>
          <p:cNvSpPr>
            <a:spLocks noChangeArrowheads="1"/>
          </p:cNvSpPr>
          <p:nvPr/>
        </p:nvSpPr>
        <p:spPr bwMode="auto">
          <a:xfrm>
            <a:off x="9715615" y="544851"/>
            <a:ext cx="301475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2400" dirty="0" smtClean="0">
                <a:solidFill>
                  <a:schemeClr val="bg1"/>
                </a:solidFill>
                <a:latin typeface="方正正粗黑简体" panose="02000000000000000000" pitchFamily="2" charset="-122"/>
                <a:ea typeface="方正正粗黑简体" panose="02000000000000000000" pitchFamily="2" charset="-122"/>
              </a:rPr>
              <a:t>LOGO</a:t>
            </a:r>
            <a:endParaRPr lang="zh-CN" altLang="zh-CN" sz="2400" dirty="0">
              <a:solidFill>
                <a:schemeClr val="bg1"/>
              </a:solidFill>
              <a:latin typeface="方正正粗黑简体" panose="02000000000000000000" pitchFamily="2" charset="-122"/>
              <a:ea typeface="方正正粗黑简体" panose="02000000000000000000" pitchFamily="2" charset="-122"/>
            </a:endParaRPr>
          </a:p>
        </p:txBody>
      </p:sp>
      <p:grpSp>
        <p:nvGrpSpPr>
          <p:cNvPr id="2" name="组合 1"/>
          <p:cNvGrpSpPr/>
          <p:nvPr/>
        </p:nvGrpSpPr>
        <p:grpSpPr>
          <a:xfrm>
            <a:off x="1009991" y="2449400"/>
            <a:ext cx="10982824" cy="3772023"/>
            <a:chOff x="1043608" y="1643190"/>
            <a:chExt cx="7178384" cy="2465397"/>
          </a:xfrm>
        </p:grpSpPr>
        <p:grpSp>
          <p:nvGrpSpPr>
            <p:cNvPr id="43" name="组合 42"/>
            <p:cNvGrpSpPr/>
            <p:nvPr/>
          </p:nvGrpSpPr>
          <p:grpSpPr>
            <a:xfrm>
              <a:off x="3616096" y="1643190"/>
              <a:ext cx="1351175" cy="1197533"/>
              <a:chOff x="1572165" y="1993205"/>
              <a:chExt cx="1962101" cy="1738992"/>
            </a:xfrm>
          </p:grpSpPr>
          <p:sp>
            <p:nvSpPr>
              <p:cNvPr id="44" name="Freeform 5"/>
              <p:cNvSpPr>
                <a:spLocks/>
              </p:cNvSpPr>
              <p:nvPr/>
            </p:nvSpPr>
            <p:spPr bwMode="auto">
              <a:xfrm>
                <a:off x="1572165" y="1993205"/>
                <a:ext cx="1962101"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rgbClr val="00B0F0"/>
                </a:soli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sym typeface="Arial" panose="020B0604020202020204" pitchFamily="34" charset="0"/>
                </a:endParaRPr>
              </a:p>
            </p:txBody>
          </p:sp>
          <p:sp>
            <p:nvSpPr>
              <p:cNvPr id="45" name="Freeform 5"/>
              <p:cNvSpPr>
                <a:spLocks/>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B0F0"/>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sym typeface="Arial" panose="020B0604020202020204" pitchFamily="34" charset="0"/>
                </a:endParaRPr>
              </a:p>
            </p:txBody>
          </p:sp>
        </p:grpSp>
        <p:grpSp>
          <p:nvGrpSpPr>
            <p:cNvPr id="46" name="组合 45"/>
            <p:cNvGrpSpPr/>
            <p:nvPr/>
          </p:nvGrpSpPr>
          <p:grpSpPr>
            <a:xfrm>
              <a:off x="3616096" y="2911054"/>
              <a:ext cx="1351175" cy="1197533"/>
              <a:chOff x="1572165" y="1993205"/>
              <a:chExt cx="1962102" cy="1738992"/>
            </a:xfrm>
          </p:grpSpPr>
          <p:sp>
            <p:nvSpPr>
              <p:cNvPr id="47"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sym typeface="Arial" panose="020B0604020202020204" pitchFamily="34" charset="0"/>
                </a:endParaRPr>
              </a:p>
            </p:txBody>
          </p:sp>
          <p:sp>
            <p:nvSpPr>
              <p:cNvPr id="48"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B0F0"/>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sym typeface="Arial" panose="020B0604020202020204" pitchFamily="34" charset="0"/>
                </a:endParaRPr>
              </a:p>
            </p:txBody>
          </p:sp>
        </p:grpSp>
        <p:grpSp>
          <p:nvGrpSpPr>
            <p:cNvPr id="49" name="组合 48"/>
            <p:cNvGrpSpPr/>
            <p:nvPr/>
          </p:nvGrpSpPr>
          <p:grpSpPr>
            <a:xfrm>
              <a:off x="4722298" y="2277123"/>
              <a:ext cx="1351175" cy="1197533"/>
              <a:chOff x="1572165" y="1993205"/>
              <a:chExt cx="1962102" cy="1738992"/>
            </a:xfrm>
          </p:grpSpPr>
          <p:sp>
            <p:nvSpPr>
              <p:cNvPr id="50"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rgbClr val="0170C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sym typeface="Arial" panose="020B0604020202020204" pitchFamily="34" charset="0"/>
                </a:endParaRPr>
              </a:p>
            </p:txBody>
          </p:sp>
          <p:sp>
            <p:nvSpPr>
              <p:cNvPr id="51"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70C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sym typeface="Arial" panose="020B0604020202020204" pitchFamily="34" charset="0"/>
                </a:endParaRPr>
              </a:p>
            </p:txBody>
          </p:sp>
        </p:grpSp>
        <p:grpSp>
          <p:nvGrpSpPr>
            <p:cNvPr id="52" name="组合 51"/>
            <p:cNvGrpSpPr/>
            <p:nvPr/>
          </p:nvGrpSpPr>
          <p:grpSpPr>
            <a:xfrm>
              <a:off x="4085127" y="2064269"/>
              <a:ext cx="413113" cy="355374"/>
              <a:chOff x="3787022" y="1797643"/>
              <a:chExt cx="550817" cy="473832"/>
            </a:xfrm>
            <a:solidFill>
              <a:schemeClr val="accent2"/>
            </a:solidFill>
          </p:grpSpPr>
          <p:sp>
            <p:nvSpPr>
              <p:cNvPr id="53" name="Oval 217"/>
              <p:cNvSpPr>
                <a:spLocks noChangeArrowheads="1"/>
              </p:cNvSpPr>
              <p:nvPr/>
            </p:nvSpPr>
            <p:spPr bwMode="auto">
              <a:xfrm>
                <a:off x="4007132" y="1931010"/>
                <a:ext cx="108428" cy="13553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54" name="Freeform 218"/>
              <p:cNvSpPr>
                <a:spLocks/>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55" name="Freeform 219"/>
              <p:cNvSpPr>
                <a:spLocks/>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56" name="Freeform 220"/>
              <p:cNvSpPr>
                <a:spLocks/>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57" name="Freeform 221"/>
              <p:cNvSpPr>
                <a:spLocks/>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58" name="Freeform 222"/>
              <p:cNvSpPr>
                <a:spLocks/>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59" name="Freeform 223"/>
              <p:cNvSpPr>
                <a:spLocks/>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60" name="Freeform 224"/>
              <p:cNvSpPr>
                <a:spLocks/>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61" name="Freeform 225"/>
              <p:cNvSpPr>
                <a:spLocks/>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grpSp>
        <p:grpSp>
          <p:nvGrpSpPr>
            <p:cNvPr id="62" name="组合 61"/>
            <p:cNvGrpSpPr/>
            <p:nvPr/>
          </p:nvGrpSpPr>
          <p:grpSpPr>
            <a:xfrm>
              <a:off x="5239302" y="2745368"/>
              <a:ext cx="401728" cy="261041"/>
              <a:chOff x="7058307" y="1859447"/>
              <a:chExt cx="535637" cy="348055"/>
            </a:xfrm>
            <a:solidFill>
              <a:schemeClr val="accent2"/>
            </a:solidFill>
          </p:grpSpPr>
          <p:sp>
            <p:nvSpPr>
              <p:cNvPr id="63"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64"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65"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66"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67" name="Freeform 244"/>
              <p:cNvSpPr>
                <a:spLocks/>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68"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69"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grpSp>
        <p:grpSp>
          <p:nvGrpSpPr>
            <p:cNvPr id="70" name="组合 69"/>
            <p:cNvGrpSpPr/>
            <p:nvPr/>
          </p:nvGrpSpPr>
          <p:grpSpPr>
            <a:xfrm>
              <a:off x="4114403" y="3365926"/>
              <a:ext cx="401728" cy="296010"/>
              <a:chOff x="5958843" y="1820413"/>
              <a:chExt cx="535637" cy="394680"/>
            </a:xfrm>
            <a:solidFill>
              <a:schemeClr val="accent2"/>
            </a:solidFill>
          </p:grpSpPr>
          <p:sp>
            <p:nvSpPr>
              <p:cNvPr id="71" name="Freeform 248"/>
              <p:cNvSpPr>
                <a:spLocks/>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72"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grpSp>
        <p:grpSp>
          <p:nvGrpSpPr>
            <p:cNvPr id="73" name="组合 72"/>
            <p:cNvGrpSpPr/>
            <p:nvPr/>
          </p:nvGrpSpPr>
          <p:grpSpPr>
            <a:xfrm>
              <a:off x="1043608" y="1918926"/>
              <a:ext cx="2944366" cy="789160"/>
              <a:chOff x="1148437" y="1844993"/>
              <a:chExt cx="2944366" cy="789160"/>
            </a:xfrm>
          </p:grpSpPr>
          <p:sp>
            <p:nvSpPr>
              <p:cNvPr id="74" name="TextBox 73"/>
              <p:cNvSpPr txBox="1"/>
              <p:nvPr/>
            </p:nvSpPr>
            <p:spPr>
              <a:xfrm>
                <a:off x="1292453" y="1844993"/>
                <a:ext cx="2800350" cy="301745"/>
              </a:xfrm>
              <a:prstGeom prst="rect">
                <a:avLst/>
              </a:prstGeom>
              <a:noFill/>
            </p:spPr>
            <p:txBody>
              <a:bodyPr wrap="square" rtlCol="0">
                <a:spAutoFit/>
              </a:bodyPr>
              <a:lstStyle/>
              <a:p>
                <a:pPr algn="ctr"/>
                <a:r>
                  <a:rPr lang="en-US" altLang="zh-CN" sz="2400" dirty="0" smtClean="0">
                    <a:solidFill>
                      <a:schemeClr val="bg1">
                        <a:lumMod val="50000"/>
                      </a:schemeClr>
                    </a:solidFill>
                    <a:latin typeface="微软雅黑" panose="020B0503020204020204" pitchFamily="34" charset="-122"/>
                    <a:ea typeface="微软雅黑" panose="020B0503020204020204" pitchFamily="34" charset="-122"/>
                  </a:rPr>
                  <a:t>01</a:t>
                </a:r>
                <a:r>
                  <a:rPr lang="zh-CN" altLang="en-US" sz="2400"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1148437" y="2211710"/>
                <a:ext cx="2149545" cy="422443"/>
              </a:xfrm>
              <a:prstGeom prst="rect">
                <a:avLst/>
              </a:prstGeom>
              <a:noFill/>
            </p:spPr>
            <p:txBody>
              <a:bodyPr wrap="square" rtlCol="0">
                <a:spAutoFit/>
              </a:bodyPr>
              <a:lstStyle/>
              <a:p>
                <a:pPr algn="r"/>
                <a:r>
                  <a:rPr lang="zh-CN" altLang="en-US" sz="1200" spc="-10" dirty="0" smtClean="0">
                    <a:solidFill>
                      <a:schemeClr val="bg1">
                        <a:lumMod val="50000"/>
                      </a:schemeClr>
                    </a:solidFill>
                    <a:latin typeface="微软雅黑" panose="020B0503020204020204" pitchFamily="34" charset="-122"/>
                    <a:ea typeface="微软雅黑" panose="020B0503020204020204" pitchFamily="34" charset="-122"/>
                  </a:rPr>
                  <a:t>请输入内容请输入文字内容请输入内容请输入文字</a:t>
                </a:r>
                <a:r>
                  <a:rPr lang="zh-CN" altLang="en-US" sz="1200" spc="-10" dirty="0">
                    <a:solidFill>
                      <a:schemeClr val="bg1">
                        <a:lumMod val="50000"/>
                      </a:schemeClr>
                    </a:solidFill>
                    <a:latin typeface="微软雅黑" panose="020B0503020204020204" pitchFamily="34" charset="-122"/>
                    <a:ea typeface="微软雅黑" panose="020B0503020204020204" pitchFamily="34" charset="-122"/>
                  </a:rPr>
                  <a:t>内容请输入</a:t>
                </a:r>
                <a:r>
                  <a:rPr lang="zh-CN" altLang="en-US" sz="1200" spc="-10" dirty="0" smtClean="0">
                    <a:solidFill>
                      <a:schemeClr val="bg1">
                        <a:lumMod val="50000"/>
                      </a:schemeClr>
                    </a:solidFill>
                    <a:latin typeface="微软雅黑" panose="020B0503020204020204" pitchFamily="34" charset="-122"/>
                    <a:ea typeface="微软雅黑" panose="020B0503020204020204" pitchFamily="34" charset="-122"/>
                  </a:rPr>
                  <a:t>文</a:t>
                </a:r>
                <a:endParaRPr lang="zh-CN" altLang="en-US" sz="1200" spc="-10" dirty="0">
                  <a:solidFill>
                    <a:schemeClr val="bg1">
                      <a:lumMod val="50000"/>
                    </a:schemeClr>
                  </a:solidFill>
                  <a:latin typeface="微软雅黑" panose="020B0503020204020204" pitchFamily="34" charset="-122"/>
                  <a:ea typeface="微软雅黑" panose="020B0503020204020204" pitchFamily="34" charset="-122"/>
                </a:endParaRPr>
              </a:p>
              <a:p>
                <a:pPr algn="r"/>
                <a:endParaRPr lang="zh-CN" altLang="en-US" sz="1200" spc="-10" dirty="0" smtClean="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1043608" y="3133770"/>
              <a:ext cx="2944366" cy="753631"/>
              <a:chOff x="1148437" y="1880522"/>
              <a:chExt cx="2944366" cy="753631"/>
            </a:xfrm>
          </p:grpSpPr>
          <p:sp>
            <p:nvSpPr>
              <p:cNvPr id="77" name="TextBox 76"/>
              <p:cNvSpPr txBox="1"/>
              <p:nvPr/>
            </p:nvSpPr>
            <p:spPr>
              <a:xfrm>
                <a:off x="1292453" y="1880522"/>
                <a:ext cx="2800350" cy="301745"/>
              </a:xfrm>
              <a:prstGeom prst="rect">
                <a:avLst/>
              </a:prstGeom>
              <a:noFill/>
            </p:spPr>
            <p:txBody>
              <a:bodyPr wrap="square" rtlCol="0">
                <a:spAutoFit/>
              </a:bodyPr>
              <a:lstStyle/>
              <a:p>
                <a:pPr algn="ctr"/>
                <a:r>
                  <a:rPr lang="en-US" altLang="zh-CN" sz="2400" dirty="0" smtClean="0">
                    <a:solidFill>
                      <a:schemeClr val="bg1">
                        <a:lumMod val="50000"/>
                      </a:schemeClr>
                    </a:solidFill>
                    <a:latin typeface="微软雅黑" panose="020B0503020204020204" pitchFamily="34" charset="-122"/>
                    <a:ea typeface="微软雅黑" panose="020B0503020204020204" pitchFamily="34" charset="-122"/>
                  </a:rPr>
                  <a:t>02</a:t>
                </a:r>
                <a:r>
                  <a:rPr lang="zh-CN" altLang="en-US" sz="2400"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1148437" y="2211710"/>
                <a:ext cx="2149545" cy="422443"/>
              </a:xfrm>
              <a:prstGeom prst="rect">
                <a:avLst/>
              </a:prstGeom>
              <a:noFill/>
            </p:spPr>
            <p:txBody>
              <a:bodyPr wrap="square" rtlCol="0">
                <a:spAutoFit/>
              </a:bodyPr>
              <a:lstStyle/>
              <a:p>
                <a:pPr algn="r"/>
                <a:r>
                  <a:rPr lang="zh-CN" altLang="en-US" sz="1200" spc="-10" dirty="0" smtClean="0">
                    <a:solidFill>
                      <a:schemeClr val="bg1">
                        <a:lumMod val="50000"/>
                      </a:schemeClr>
                    </a:solidFill>
                    <a:latin typeface="微软雅黑" panose="020B0503020204020204" pitchFamily="34" charset="-122"/>
                    <a:ea typeface="微软雅黑" panose="020B0503020204020204" pitchFamily="34" charset="-122"/>
                  </a:rPr>
                  <a:t>请输入内容请输入文字内容请输入内容请输入文字</a:t>
                </a:r>
                <a:r>
                  <a:rPr lang="zh-CN" altLang="en-US" sz="1200" spc="-10" dirty="0">
                    <a:solidFill>
                      <a:schemeClr val="bg1">
                        <a:lumMod val="50000"/>
                      </a:schemeClr>
                    </a:solidFill>
                    <a:latin typeface="微软雅黑" panose="020B0503020204020204" pitchFamily="34" charset="-122"/>
                    <a:ea typeface="微软雅黑" panose="020B0503020204020204" pitchFamily="34" charset="-122"/>
                  </a:rPr>
                  <a:t>内容请输入</a:t>
                </a:r>
                <a:r>
                  <a:rPr lang="zh-CN" altLang="en-US" sz="1200" spc="-10" dirty="0" smtClean="0">
                    <a:solidFill>
                      <a:schemeClr val="bg1">
                        <a:lumMod val="50000"/>
                      </a:schemeClr>
                    </a:solidFill>
                    <a:latin typeface="微软雅黑" panose="020B0503020204020204" pitchFamily="34" charset="-122"/>
                    <a:ea typeface="微软雅黑" panose="020B0503020204020204" pitchFamily="34" charset="-122"/>
                  </a:rPr>
                  <a:t>文</a:t>
                </a:r>
                <a:endParaRPr lang="zh-CN" altLang="en-US" sz="1200" spc="-10" dirty="0">
                  <a:solidFill>
                    <a:schemeClr val="bg1">
                      <a:lumMod val="50000"/>
                    </a:schemeClr>
                  </a:solidFill>
                  <a:latin typeface="微软雅黑" panose="020B0503020204020204" pitchFamily="34" charset="-122"/>
                  <a:ea typeface="微软雅黑" panose="020B0503020204020204" pitchFamily="34" charset="-122"/>
                </a:endParaRPr>
              </a:p>
              <a:p>
                <a:pPr algn="r"/>
                <a:endParaRPr lang="zh-CN" altLang="en-US" sz="1200" spc="-10" dirty="0" smtClean="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5269666" y="1654418"/>
              <a:ext cx="2952326" cy="753632"/>
              <a:chOff x="387089" y="401170"/>
              <a:chExt cx="2952326" cy="753632"/>
            </a:xfrm>
          </p:grpSpPr>
          <p:sp>
            <p:nvSpPr>
              <p:cNvPr id="80" name="TextBox 79"/>
              <p:cNvSpPr txBox="1"/>
              <p:nvPr/>
            </p:nvSpPr>
            <p:spPr>
              <a:xfrm>
                <a:off x="387089" y="401170"/>
                <a:ext cx="2800350" cy="301745"/>
              </a:xfrm>
              <a:prstGeom prst="rect">
                <a:avLst/>
              </a:prstGeom>
              <a:noFill/>
            </p:spPr>
            <p:txBody>
              <a:bodyPr wrap="square" rtlCol="0">
                <a:spAutoFit/>
              </a:bodyPr>
              <a:lstStyle/>
              <a:p>
                <a:pPr algn="ctr"/>
                <a:r>
                  <a:rPr lang="en-US" altLang="zh-CN" sz="2400" dirty="0" smtClean="0">
                    <a:solidFill>
                      <a:schemeClr val="bg1">
                        <a:lumMod val="50000"/>
                      </a:schemeClr>
                    </a:solidFill>
                    <a:latin typeface="微软雅黑" panose="020B0503020204020204" pitchFamily="34" charset="-122"/>
                    <a:ea typeface="微软雅黑" panose="020B0503020204020204" pitchFamily="34" charset="-122"/>
                  </a:rPr>
                  <a:t>03</a:t>
                </a:r>
                <a:r>
                  <a:rPr lang="zh-CN" altLang="en-US" sz="2400"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1189870" y="732359"/>
                <a:ext cx="2149545" cy="422443"/>
              </a:xfrm>
              <a:prstGeom prst="rect">
                <a:avLst/>
              </a:prstGeom>
              <a:noFill/>
            </p:spPr>
            <p:txBody>
              <a:bodyPr wrap="square" rtlCol="0">
                <a:spAutoFit/>
              </a:bodyPr>
              <a:lstStyle/>
              <a:p>
                <a:r>
                  <a:rPr lang="zh-CN" altLang="en-US" sz="1200" spc="-10" dirty="0" smtClean="0">
                    <a:solidFill>
                      <a:schemeClr val="bg1">
                        <a:lumMod val="50000"/>
                      </a:schemeClr>
                    </a:solidFill>
                    <a:latin typeface="微软雅黑" panose="020B0503020204020204" pitchFamily="34" charset="-122"/>
                    <a:ea typeface="微软雅黑" panose="020B0503020204020204" pitchFamily="34" charset="-122"/>
                  </a:rPr>
                  <a:t>请输入内容请输入文字内容请输入内容请输入文字</a:t>
                </a:r>
                <a:r>
                  <a:rPr lang="zh-CN" altLang="en-US" sz="1200" spc="-10" dirty="0">
                    <a:solidFill>
                      <a:schemeClr val="bg1">
                        <a:lumMod val="50000"/>
                      </a:schemeClr>
                    </a:solidFill>
                    <a:latin typeface="微软雅黑" panose="020B0503020204020204" pitchFamily="34" charset="-122"/>
                    <a:ea typeface="微软雅黑" panose="020B0503020204020204" pitchFamily="34" charset="-122"/>
                  </a:rPr>
                  <a:t>内容请输入</a:t>
                </a:r>
                <a:r>
                  <a:rPr lang="zh-CN" altLang="en-US" sz="1200" spc="-10" dirty="0" smtClean="0">
                    <a:solidFill>
                      <a:schemeClr val="bg1">
                        <a:lumMod val="50000"/>
                      </a:schemeClr>
                    </a:solidFill>
                    <a:latin typeface="微软雅黑" panose="020B0503020204020204" pitchFamily="34" charset="-122"/>
                    <a:ea typeface="微软雅黑" panose="020B0503020204020204" pitchFamily="34" charset="-122"/>
                  </a:rPr>
                  <a:t>文</a:t>
                </a:r>
                <a:endParaRPr lang="zh-CN" altLang="en-US" sz="1200" spc="-10" dirty="0">
                  <a:solidFill>
                    <a:schemeClr val="bg1">
                      <a:lumMod val="50000"/>
                    </a:schemeClr>
                  </a:solidFill>
                  <a:latin typeface="微软雅黑" panose="020B0503020204020204" pitchFamily="34" charset="-122"/>
                  <a:ea typeface="微软雅黑" panose="020B0503020204020204" pitchFamily="34" charset="-122"/>
                </a:endParaRPr>
              </a:p>
              <a:p>
                <a:endParaRPr lang="zh-CN" altLang="en-US" sz="1200" spc="-10" dirty="0" smtClean="0">
                  <a:solidFill>
                    <a:schemeClr val="bg1">
                      <a:lumMod val="50000"/>
                    </a:schemeClr>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386541469"/>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750"/>
                                        <p:tgtEl>
                                          <p:spTgt spid="27"/>
                                        </p:tgtEl>
                                      </p:cBhvr>
                                    </p:animEffect>
                                  </p:childTnLst>
                                </p:cTn>
                              </p:par>
                              <p:par>
                                <p:cTn id="8" presetID="2" presetClass="entr" presetSubtype="2" fill="hold" grpId="0" nodeType="withEffect">
                                  <p:stCondLst>
                                    <p:cond delay="0"/>
                                  </p:stCondLst>
                                  <p:iterate type="lt">
                                    <p:tmPct val="10000"/>
                                  </p:iterate>
                                  <p:childTnLst>
                                    <p:set>
                                      <p:cBhvr>
                                        <p:cTn id="9" dur="1" fill="hold">
                                          <p:stCondLst>
                                            <p:cond delay="0"/>
                                          </p:stCondLst>
                                        </p:cTn>
                                        <p:tgtEl>
                                          <p:spTgt spid="41"/>
                                        </p:tgtEl>
                                        <p:attrNameLst>
                                          <p:attrName>style.visibility</p:attrName>
                                        </p:attrNameLst>
                                      </p:cBhvr>
                                      <p:to>
                                        <p:strVal val="visible"/>
                                      </p:to>
                                    </p:set>
                                    <p:anim calcmode="lin" valueType="num">
                                      <p:cBhvr>
                                        <p:cTn id="10" dur="750" fill="hold"/>
                                        <p:tgtEl>
                                          <p:spTgt spid="41"/>
                                        </p:tgtEl>
                                        <p:attrNameLst>
                                          <p:attrName>ppt_x</p:attrName>
                                        </p:attrNameLst>
                                      </p:cBhvr>
                                      <p:tavLst>
                                        <p:tav tm="0">
                                          <p:val>
                                            <p:strVal val="1+#ppt_w/2"/>
                                          </p:val>
                                        </p:tav>
                                        <p:tav tm="100000">
                                          <p:val>
                                            <p:strVal val="#ppt_x"/>
                                          </p:val>
                                        </p:tav>
                                      </p:tavLst>
                                    </p:anim>
                                    <p:anim calcmode="lin" valueType="num">
                                      <p:cBhvr>
                                        <p:cTn id="11" dur="750" fill="hold"/>
                                        <p:tgtEl>
                                          <p:spTgt spid="41"/>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iterate type="lt">
                                    <p:tmPct val="10000"/>
                                  </p:iterate>
                                  <p:childTnLst>
                                    <p:set>
                                      <p:cBhvr>
                                        <p:cTn id="13" dur="1" fill="hold">
                                          <p:stCondLst>
                                            <p:cond delay="0"/>
                                          </p:stCondLst>
                                        </p:cTn>
                                        <p:tgtEl>
                                          <p:spTgt spid="42"/>
                                        </p:tgtEl>
                                        <p:attrNameLst>
                                          <p:attrName>style.visibility</p:attrName>
                                        </p:attrNameLst>
                                      </p:cBhvr>
                                      <p:to>
                                        <p:strVal val="visible"/>
                                      </p:to>
                                    </p:set>
                                    <p:anim calcmode="lin" valueType="num">
                                      <p:cBhvr>
                                        <p:cTn id="14" dur="750" fill="hold"/>
                                        <p:tgtEl>
                                          <p:spTgt spid="42"/>
                                        </p:tgtEl>
                                        <p:attrNameLst>
                                          <p:attrName>ppt_x</p:attrName>
                                        </p:attrNameLst>
                                      </p:cBhvr>
                                      <p:tavLst>
                                        <p:tav tm="0">
                                          <p:val>
                                            <p:strVal val="1+#ppt_w/2"/>
                                          </p:val>
                                        </p:tav>
                                        <p:tav tm="100000">
                                          <p:val>
                                            <p:strVal val="#ppt_x"/>
                                          </p:val>
                                        </p:tav>
                                      </p:tavLst>
                                    </p:anim>
                                    <p:anim calcmode="lin" valueType="num">
                                      <p:cBhvr>
                                        <p:cTn id="15" dur="750" fill="hold"/>
                                        <p:tgtEl>
                                          <p:spTgt spid="42"/>
                                        </p:tgtEl>
                                        <p:attrNameLst>
                                          <p:attrName>ppt_y</p:attrName>
                                        </p:attrNameLst>
                                      </p:cBhvr>
                                      <p:tavLst>
                                        <p:tav tm="0">
                                          <p:val>
                                            <p:strVal val="#ppt_y"/>
                                          </p:val>
                                        </p:tav>
                                        <p:tav tm="100000">
                                          <p:val>
                                            <p:strVal val="#ppt_y"/>
                                          </p:val>
                                        </p:tav>
                                      </p:tavLst>
                                    </p:anim>
                                  </p:childTnLst>
                                </p:cTn>
                              </p:par>
                            </p:childTnLst>
                          </p:cTn>
                        </p:par>
                        <p:par>
                          <p:cTn id="16" fill="hold">
                            <p:stCondLst>
                              <p:cond delay="1225"/>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autoUpdateAnimBg="0"/>
      <p:bldP spid="42"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267502" y="293775"/>
            <a:ext cx="11779357" cy="885797"/>
            <a:chOff x="196209" y="198456"/>
            <a:chExt cx="3188708" cy="885797"/>
          </a:xfrm>
        </p:grpSpPr>
        <p:sp>
          <p:nvSpPr>
            <p:cNvPr id="43" name="矩形 42"/>
            <p:cNvSpPr/>
            <p:nvPr/>
          </p:nvSpPr>
          <p:spPr>
            <a:xfrm rot="16200000">
              <a:off x="-118611" y="545743"/>
              <a:ext cx="872300" cy="177726"/>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406399" y="283028"/>
              <a:ext cx="2978518" cy="801225"/>
              <a:chOff x="217713" y="319314"/>
              <a:chExt cx="2573065" cy="801225"/>
            </a:xfrm>
            <a:solidFill>
              <a:schemeClr val="tx1">
                <a:lumMod val="75000"/>
                <a:lumOff val="25000"/>
              </a:schemeClr>
            </a:solidFill>
          </p:grpSpPr>
          <p:sp>
            <p:nvSpPr>
              <p:cNvPr id="47" name="矩形 46"/>
              <p:cNvSpPr/>
              <p:nvPr/>
            </p:nvSpPr>
            <p:spPr>
              <a:xfrm>
                <a:off x="234368" y="409339"/>
                <a:ext cx="2556410" cy="711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17713" y="319314"/>
                <a:ext cx="2556410" cy="711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矩形 44"/>
            <p:cNvSpPr/>
            <p:nvPr/>
          </p:nvSpPr>
          <p:spPr>
            <a:xfrm>
              <a:off x="473603" y="312056"/>
              <a:ext cx="58057" cy="63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rot="16200000">
              <a:off x="32960" y="475304"/>
              <a:ext cx="638627" cy="312129"/>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文本框 22"/>
          <p:cNvSpPr>
            <a:spLocks noChangeArrowheads="1"/>
          </p:cNvSpPr>
          <p:nvPr/>
        </p:nvSpPr>
        <p:spPr bwMode="auto">
          <a:xfrm>
            <a:off x="1452675" y="521499"/>
            <a:ext cx="301475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2800" dirty="0" smtClean="0">
                <a:solidFill>
                  <a:schemeClr val="bg1"/>
                </a:solidFill>
                <a:latin typeface="方正正粗黑简体" panose="02000000000000000000" pitchFamily="2" charset="-122"/>
                <a:ea typeface="方正正粗黑简体" panose="02000000000000000000" pitchFamily="2" charset="-122"/>
              </a:rPr>
              <a:t>加入标题描述</a:t>
            </a:r>
            <a:endParaRPr lang="zh-CN" altLang="zh-CN" sz="2800" dirty="0">
              <a:solidFill>
                <a:schemeClr val="bg1"/>
              </a:solidFill>
              <a:latin typeface="方正正粗黑简体" panose="02000000000000000000" pitchFamily="2" charset="-122"/>
              <a:ea typeface="方正正粗黑简体" panose="02000000000000000000" pitchFamily="2" charset="-122"/>
            </a:endParaRPr>
          </a:p>
        </p:txBody>
      </p:sp>
      <p:sp>
        <p:nvSpPr>
          <p:cNvPr id="50" name="文本框 22"/>
          <p:cNvSpPr>
            <a:spLocks noChangeArrowheads="1"/>
          </p:cNvSpPr>
          <p:nvPr/>
        </p:nvSpPr>
        <p:spPr bwMode="auto">
          <a:xfrm>
            <a:off x="9715615" y="544851"/>
            <a:ext cx="301475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2400" dirty="0" smtClean="0">
                <a:solidFill>
                  <a:schemeClr val="bg1"/>
                </a:solidFill>
                <a:latin typeface="方正正粗黑简体" panose="02000000000000000000" pitchFamily="2" charset="-122"/>
                <a:ea typeface="方正正粗黑简体" panose="02000000000000000000" pitchFamily="2" charset="-122"/>
              </a:rPr>
              <a:t>LOGO</a:t>
            </a:r>
            <a:endParaRPr lang="zh-CN" altLang="zh-CN" sz="2400" dirty="0">
              <a:solidFill>
                <a:schemeClr val="bg1"/>
              </a:solidFill>
              <a:latin typeface="方正正粗黑简体" panose="02000000000000000000" pitchFamily="2" charset="-122"/>
              <a:ea typeface="方正正粗黑简体" panose="02000000000000000000" pitchFamily="2" charset="-122"/>
            </a:endParaRPr>
          </a:p>
        </p:txBody>
      </p:sp>
      <p:grpSp>
        <p:nvGrpSpPr>
          <p:cNvPr id="2" name="组合 1"/>
          <p:cNvGrpSpPr/>
          <p:nvPr/>
        </p:nvGrpSpPr>
        <p:grpSpPr>
          <a:xfrm>
            <a:off x="591581" y="1853304"/>
            <a:ext cx="11475882" cy="4269057"/>
            <a:chOff x="641496" y="1115743"/>
            <a:chExt cx="7934726" cy="2951738"/>
          </a:xfrm>
        </p:grpSpPr>
        <p:grpSp>
          <p:nvGrpSpPr>
            <p:cNvPr id="51" name="组合 50"/>
            <p:cNvGrpSpPr/>
            <p:nvPr/>
          </p:nvGrpSpPr>
          <p:grpSpPr>
            <a:xfrm>
              <a:off x="3623374" y="2624556"/>
              <a:ext cx="1627582" cy="1385713"/>
              <a:chOff x="4208894" y="3762612"/>
              <a:chExt cx="1822450" cy="1551623"/>
            </a:xfrm>
          </p:grpSpPr>
          <p:sp>
            <p:nvSpPr>
              <p:cNvPr id="52" name="等腰三角形 51"/>
              <p:cNvSpPr/>
              <p:nvPr/>
            </p:nvSpPr>
            <p:spPr>
              <a:xfrm rot="10800000">
                <a:off x="4208894" y="3762612"/>
                <a:ext cx="1822450" cy="1551623"/>
              </a:xfrm>
              <a:prstGeom prst="triangle">
                <a:avLst/>
              </a:prstGeom>
              <a:solidFill>
                <a:srgbClr val="00B0F0"/>
              </a:solidFill>
              <a:ln w="3175" cap="flat" cmpd="sng" algn="ctr">
                <a:noFill/>
                <a:prstDash val="solid"/>
              </a:ln>
              <a:effectLst/>
            </p:spPr>
            <p:txBody>
              <a:bodyPr anchor="ctr"/>
              <a:lstStyle/>
              <a:p>
                <a:pPr algn="ctr">
                  <a:defRPr/>
                </a:pPr>
                <a:endParaRPr lang="zh-CN" altLang="en-US" sz="2800" kern="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3" name="TextBox 52"/>
              <p:cNvSpPr txBox="1"/>
              <p:nvPr/>
            </p:nvSpPr>
            <p:spPr>
              <a:xfrm>
                <a:off x="4711452" y="3969357"/>
                <a:ext cx="824027" cy="738679"/>
              </a:xfrm>
              <a:prstGeom prst="rect">
                <a:avLst/>
              </a:prstGeom>
            </p:spPr>
            <p:txBody>
              <a:bodyPr wrap="square" rtlCol="0">
                <a:spAutoFit/>
              </a:bodyPr>
              <a:lstStyle/>
              <a:p>
                <a:pPr algn="ctr">
                  <a:defRPr/>
                </a:pPr>
                <a:r>
                  <a:rPr lang="zh-CN" altLang="en-US" sz="2800" kern="0" dirty="0" smtClean="0">
                    <a:solidFill>
                      <a:srgbClr val="F8F8F8"/>
                    </a:solidFill>
                    <a:latin typeface="微软雅黑" panose="020B0503020204020204" pitchFamily="34" charset="-122"/>
                    <a:ea typeface="微软雅黑" panose="020B0503020204020204" pitchFamily="34" charset="-122"/>
                  </a:rPr>
                  <a:t>标题</a:t>
                </a:r>
                <a:endParaRPr lang="en-US" altLang="zh-CN" sz="2800" kern="0" dirty="0" smtClean="0">
                  <a:solidFill>
                    <a:srgbClr val="F8F8F8"/>
                  </a:solidFill>
                  <a:latin typeface="微软雅黑" panose="020B0503020204020204" pitchFamily="34" charset="-122"/>
                  <a:ea typeface="微软雅黑" panose="020B0503020204020204" pitchFamily="34" charset="-122"/>
                </a:endParaRPr>
              </a:p>
              <a:p>
                <a:pPr algn="ctr">
                  <a:defRPr/>
                </a:pPr>
                <a:r>
                  <a:rPr lang="zh-CN" altLang="en-US" sz="2800" kern="0" dirty="0" smtClean="0">
                    <a:solidFill>
                      <a:srgbClr val="F8F8F8"/>
                    </a:solidFill>
                    <a:latin typeface="微软雅黑" panose="020B0503020204020204" pitchFamily="34" charset="-122"/>
                    <a:ea typeface="微软雅黑" panose="020B0503020204020204" pitchFamily="34" charset="-122"/>
                  </a:rPr>
                  <a:t>文字</a:t>
                </a:r>
              </a:p>
            </p:txBody>
          </p:sp>
        </p:grpSp>
        <p:grpSp>
          <p:nvGrpSpPr>
            <p:cNvPr id="54" name="组合 53"/>
            <p:cNvGrpSpPr/>
            <p:nvPr/>
          </p:nvGrpSpPr>
          <p:grpSpPr>
            <a:xfrm>
              <a:off x="4644008" y="2727332"/>
              <a:ext cx="1576321" cy="1340149"/>
              <a:chOff x="5237842" y="4004098"/>
              <a:chExt cx="1765052" cy="1500603"/>
            </a:xfrm>
          </p:grpSpPr>
          <p:sp>
            <p:nvSpPr>
              <p:cNvPr id="55"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rgbClr val="0170C1"/>
              </a:solidFill>
              <a:ln w="3175" cap="flat" cmpd="sng" algn="ctr">
                <a:noFill/>
                <a:prstDash val="solid"/>
              </a:ln>
              <a:effectLst/>
            </p:spPr>
            <p:txBody>
              <a:bodyPr anchor="ctr"/>
              <a:lstStyle/>
              <a:p>
                <a:pPr algn="ctr">
                  <a:defRPr/>
                </a:pPr>
                <a:endParaRPr lang="zh-CN" altLang="en-US" sz="2800" kern="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6" name="TextBox 55"/>
              <p:cNvSpPr txBox="1"/>
              <p:nvPr/>
            </p:nvSpPr>
            <p:spPr>
              <a:xfrm>
                <a:off x="5981415" y="4958700"/>
                <a:ext cx="698965" cy="405082"/>
              </a:xfrm>
              <a:prstGeom prst="rect">
                <a:avLst/>
              </a:prstGeom>
              <a:noFill/>
            </p:spPr>
            <p:txBody>
              <a:bodyPr wrap="none" rtlCol="0">
                <a:spAutoFit/>
              </a:bodyPr>
              <a:lstStyle/>
              <a:p>
                <a:pPr algn="ctr">
                  <a:defRPr/>
                </a:pPr>
                <a:r>
                  <a:rPr lang="zh-CN" altLang="en-US" sz="2800" kern="0" dirty="0" smtClean="0">
                    <a:solidFill>
                      <a:schemeClr val="bg1"/>
                    </a:solidFill>
                    <a:latin typeface="微软雅黑" panose="020B0503020204020204" pitchFamily="34" charset="-122"/>
                    <a:ea typeface="微软雅黑" panose="020B0503020204020204" pitchFamily="34" charset="-122"/>
                  </a:rPr>
                  <a:t>标题</a:t>
                </a:r>
              </a:p>
            </p:txBody>
          </p:sp>
        </p:grpSp>
        <p:grpSp>
          <p:nvGrpSpPr>
            <p:cNvPr id="57" name="组合 56"/>
            <p:cNvGrpSpPr/>
            <p:nvPr/>
          </p:nvGrpSpPr>
          <p:grpSpPr>
            <a:xfrm>
              <a:off x="3658544" y="1115743"/>
              <a:ext cx="1604674" cy="1311991"/>
              <a:chOff x="4244067" y="2343574"/>
              <a:chExt cx="1796802" cy="1469072"/>
            </a:xfrm>
          </p:grpSpPr>
          <p:sp>
            <p:nvSpPr>
              <p:cNvPr id="58"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rgbClr val="00B0F0"/>
              </a:solidFill>
              <a:ln w="3175" cap="flat" cmpd="sng" algn="ctr">
                <a:noFill/>
                <a:prstDash val="solid"/>
              </a:ln>
              <a:effectLst/>
            </p:spPr>
            <p:txBody>
              <a:bodyPr anchor="ctr"/>
              <a:lstStyle/>
              <a:p>
                <a:pPr algn="ctr">
                  <a:defRPr/>
                </a:pPr>
                <a:endParaRPr lang="zh-CN" altLang="en-US" sz="2800" kern="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9" name="TextBox 58"/>
              <p:cNvSpPr txBox="1"/>
              <p:nvPr/>
            </p:nvSpPr>
            <p:spPr>
              <a:xfrm>
                <a:off x="4785080" y="3047006"/>
                <a:ext cx="698966" cy="405082"/>
              </a:xfrm>
              <a:prstGeom prst="rect">
                <a:avLst/>
              </a:prstGeom>
              <a:noFill/>
            </p:spPr>
            <p:txBody>
              <a:bodyPr wrap="none" rtlCol="0">
                <a:spAutoFit/>
              </a:bodyPr>
              <a:lstStyle/>
              <a:p>
                <a:pPr algn="ctr">
                  <a:defRPr/>
                </a:pPr>
                <a:r>
                  <a:rPr lang="zh-CN" altLang="en-US" sz="2800" kern="0" dirty="0" smtClean="0">
                    <a:solidFill>
                      <a:schemeClr val="bg1"/>
                    </a:solidFill>
                    <a:latin typeface="微软雅黑" panose="020B0503020204020204" pitchFamily="34" charset="-122"/>
                    <a:ea typeface="微软雅黑" panose="020B0503020204020204" pitchFamily="34" charset="-122"/>
                  </a:rPr>
                  <a:t>标题</a:t>
                </a:r>
              </a:p>
            </p:txBody>
          </p:sp>
        </p:grpSp>
        <p:grpSp>
          <p:nvGrpSpPr>
            <p:cNvPr id="60" name="组合 59"/>
            <p:cNvGrpSpPr/>
            <p:nvPr/>
          </p:nvGrpSpPr>
          <p:grpSpPr>
            <a:xfrm>
              <a:off x="2690171" y="2727332"/>
              <a:ext cx="1576321" cy="1340149"/>
              <a:chOff x="3275692" y="4004098"/>
              <a:chExt cx="1765052" cy="1500603"/>
            </a:xfrm>
          </p:grpSpPr>
          <p:sp>
            <p:nvSpPr>
              <p:cNvPr id="61"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rgbClr val="0170C1"/>
              </a:solidFill>
              <a:ln w="3175" cap="flat" cmpd="sng" algn="ctr">
                <a:noFill/>
                <a:prstDash val="solid"/>
              </a:ln>
              <a:effectLst/>
            </p:spPr>
            <p:txBody>
              <a:bodyPr anchor="ctr"/>
              <a:lstStyle/>
              <a:p>
                <a:pPr algn="ctr">
                  <a:defRPr/>
                </a:pPr>
                <a:endParaRPr lang="zh-CN" altLang="en-US" sz="2800" kern="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2" name="TextBox 61"/>
              <p:cNvSpPr txBox="1"/>
              <p:nvPr/>
            </p:nvSpPr>
            <p:spPr>
              <a:xfrm>
                <a:off x="3606616" y="4936591"/>
                <a:ext cx="698965" cy="405082"/>
              </a:xfrm>
              <a:prstGeom prst="rect">
                <a:avLst/>
              </a:prstGeom>
              <a:noFill/>
            </p:spPr>
            <p:txBody>
              <a:bodyPr wrap="none" rtlCol="0">
                <a:spAutoFit/>
              </a:bodyPr>
              <a:lstStyle/>
              <a:p>
                <a:pPr algn="ctr">
                  <a:defRPr/>
                </a:pPr>
                <a:r>
                  <a:rPr lang="zh-CN" altLang="en-US" sz="2800" kern="0" dirty="0" smtClean="0">
                    <a:solidFill>
                      <a:schemeClr val="bg1"/>
                    </a:solidFill>
                    <a:latin typeface="微软雅黑" panose="020B0503020204020204" pitchFamily="34" charset="-122"/>
                    <a:ea typeface="微软雅黑" panose="020B0503020204020204" pitchFamily="34" charset="-122"/>
                  </a:rPr>
                  <a:t>标题</a:t>
                </a:r>
              </a:p>
            </p:txBody>
          </p:sp>
        </p:grpSp>
        <p:grpSp>
          <p:nvGrpSpPr>
            <p:cNvPr id="63" name="组合 62"/>
            <p:cNvGrpSpPr/>
            <p:nvPr/>
          </p:nvGrpSpPr>
          <p:grpSpPr>
            <a:xfrm>
              <a:off x="5076056" y="1396547"/>
              <a:ext cx="2548069" cy="808260"/>
              <a:chOff x="5740568" y="2797139"/>
              <a:chExt cx="2548069" cy="808260"/>
            </a:xfrm>
          </p:grpSpPr>
          <p:grpSp>
            <p:nvGrpSpPr>
              <p:cNvPr id="64" name="组合 44"/>
              <p:cNvGrpSpPr>
                <a:grpSpLocks/>
              </p:cNvGrpSpPr>
              <p:nvPr/>
            </p:nvGrpSpPr>
            <p:grpSpPr bwMode="auto">
              <a:xfrm flipH="1">
                <a:off x="6042252" y="3141849"/>
                <a:ext cx="2184400" cy="361768"/>
                <a:chOff x="-362770" y="3102960"/>
                <a:chExt cx="2183514" cy="361768"/>
              </a:xfrm>
            </p:grpSpPr>
            <p:sp>
              <p:nvSpPr>
                <p:cNvPr id="67" name="TextBox 11"/>
                <p:cNvSpPr txBox="1">
                  <a:spLocks noChangeArrowheads="1"/>
                </p:cNvSpPr>
                <p:nvPr/>
              </p:nvSpPr>
              <p:spPr bwMode="auto">
                <a:xfrm>
                  <a:off x="675034" y="3102960"/>
                  <a:ext cx="1145710" cy="36176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    </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a:t>
                  </a:r>
                  <a:endParaRPr lang="en-US" altLang="zh-CN" sz="1400" kern="0" dirty="0" smtClean="0">
                    <a:solidFill>
                      <a:schemeClr val="bg1">
                        <a:lumMod val="50000"/>
                      </a:schemeClr>
                    </a:solidFill>
                    <a:latin typeface="微软雅黑" pitchFamily="34" charset="-122"/>
                    <a:ea typeface="微软雅黑" pitchFamily="34" charset="-122"/>
                  </a:endParaRPr>
                </a:p>
              </p:txBody>
            </p:sp>
            <p:sp>
              <p:nvSpPr>
                <p:cNvPr id="68" name="TextBox 11"/>
                <p:cNvSpPr txBox="1">
                  <a:spLocks noChangeArrowheads="1"/>
                </p:cNvSpPr>
                <p:nvPr/>
              </p:nvSpPr>
              <p:spPr bwMode="auto">
                <a:xfrm>
                  <a:off x="-362770" y="3102960"/>
                  <a:ext cx="1145710" cy="36176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    </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a:t>
                  </a:r>
                  <a:endParaRPr lang="en-US" altLang="zh-CN" sz="1400" kern="0" dirty="0" smtClean="0">
                    <a:solidFill>
                      <a:schemeClr val="bg1">
                        <a:lumMod val="50000"/>
                      </a:schemeClr>
                    </a:solidFill>
                    <a:latin typeface="微软雅黑" pitchFamily="34" charset="-122"/>
                    <a:ea typeface="微软雅黑" pitchFamily="34" charset="-122"/>
                  </a:endParaRPr>
                </a:p>
              </p:txBody>
            </p:sp>
          </p:grpSp>
          <p:sp>
            <p:nvSpPr>
              <p:cNvPr id="65" name="TextBox 11"/>
              <p:cNvSpPr txBox="1">
                <a:spLocks noChangeArrowheads="1"/>
              </p:cNvSpPr>
              <p:nvPr/>
            </p:nvSpPr>
            <p:spPr bwMode="auto">
              <a:xfrm flipH="1">
                <a:off x="6028600" y="2797139"/>
                <a:ext cx="1456585" cy="361768"/>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800" kern="0" dirty="0" smtClean="0">
                    <a:solidFill>
                      <a:schemeClr val="bg1">
                        <a:lumMod val="50000"/>
                      </a:schemeClr>
                    </a:solidFill>
                    <a:latin typeface="微软雅黑" pitchFamily="34" charset="-122"/>
                    <a:ea typeface="微软雅黑" pitchFamily="34" charset="-122"/>
                  </a:rPr>
                  <a:t>标题文字</a:t>
                </a:r>
                <a:endParaRPr lang="en-US" altLang="zh-CN" sz="2800" kern="0" dirty="0" smtClean="0">
                  <a:solidFill>
                    <a:schemeClr val="bg1">
                      <a:lumMod val="50000"/>
                    </a:schemeClr>
                  </a:solidFill>
                  <a:latin typeface="微软雅黑" pitchFamily="34" charset="-122"/>
                  <a:ea typeface="微软雅黑" pitchFamily="34" charset="-122"/>
                </a:endParaRPr>
              </a:p>
            </p:txBody>
          </p:sp>
          <p:cxnSp>
            <p:nvCxnSpPr>
              <p:cNvPr id="66" name="直接连接符 65"/>
              <p:cNvCxnSpPr/>
              <p:nvPr/>
            </p:nvCxnSpPr>
            <p:spPr>
              <a:xfrm flipH="1">
                <a:off x="5740568" y="3605399"/>
                <a:ext cx="2548069" cy="0"/>
              </a:xfrm>
              <a:prstGeom prst="line">
                <a:avLst/>
              </a:prstGeom>
              <a:noFill/>
              <a:ln w="12700" cap="flat" cmpd="sng" algn="ctr">
                <a:solidFill>
                  <a:schemeClr val="bg1"/>
                </a:solidFill>
                <a:prstDash val="sysDot"/>
                <a:headEnd type="oval"/>
                <a:tailEnd type="oval"/>
              </a:ln>
              <a:effectLst/>
            </p:spPr>
          </p:cxnSp>
        </p:grpSp>
        <p:grpSp>
          <p:nvGrpSpPr>
            <p:cNvPr id="69" name="组合 68"/>
            <p:cNvGrpSpPr/>
            <p:nvPr/>
          </p:nvGrpSpPr>
          <p:grpSpPr>
            <a:xfrm>
              <a:off x="641496" y="2593236"/>
              <a:ext cx="2639983" cy="794243"/>
              <a:chOff x="821899" y="3802559"/>
              <a:chExt cx="2639983" cy="794243"/>
            </a:xfrm>
          </p:grpSpPr>
          <p:grpSp>
            <p:nvGrpSpPr>
              <p:cNvPr id="70" name="组合 44"/>
              <p:cNvGrpSpPr>
                <a:grpSpLocks/>
              </p:cNvGrpSpPr>
              <p:nvPr/>
            </p:nvGrpSpPr>
            <p:grpSpPr bwMode="auto">
              <a:xfrm flipH="1">
                <a:off x="821899" y="4133252"/>
                <a:ext cx="2184400" cy="361768"/>
                <a:chOff x="-362770" y="3102960"/>
                <a:chExt cx="2183514" cy="361768"/>
              </a:xfrm>
            </p:grpSpPr>
            <p:sp>
              <p:nvSpPr>
                <p:cNvPr id="73" name="TextBox 11"/>
                <p:cNvSpPr txBox="1">
                  <a:spLocks noChangeArrowheads="1"/>
                </p:cNvSpPr>
                <p:nvPr/>
              </p:nvSpPr>
              <p:spPr bwMode="auto">
                <a:xfrm>
                  <a:off x="675034" y="3102960"/>
                  <a:ext cx="1145710" cy="36176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    </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a:t>
                  </a:r>
                  <a:endParaRPr lang="en-US" altLang="zh-CN" sz="1400" kern="0" dirty="0" smtClean="0">
                    <a:solidFill>
                      <a:schemeClr val="bg1">
                        <a:lumMod val="50000"/>
                      </a:schemeClr>
                    </a:solidFill>
                    <a:latin typeface="微软雅黑" pitchFamily="34" charset="-122"/>
                    <a:ea typeface="微软雅黑" pitchFamily="34" charset="-122"/>
                  </a:endParaRPr>
                </a:p>
              </p:txBody>
            </p:sp>
            <p:sp>
              <p:nvSpPr>
                <p:cNvPr id="74" name="TextBox 11"/>
                <p:cNvSpPr txBox="1">
                  <a:spLocks noChangeArrowheads="1"/>
                </p:cNvSpPr>
                <p:nvPr/>
              </p:nvSpPr>
              <p:spPr bwMode="auto">
                <a:xfrm>
                  <a:off x="-362770" y="3102960"/>
                  <a:ext cx="1145710" cy="36176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    </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a:t>
                  </a:r>
                  <a:endParaRPr lang="en-US" altLang="zh-CN" sz="1400" kern="0" dirty="0" smtClean="0">
                    <a:solidFill>
                      <a:schemeClr val="bg1">
                        <a:lumMod val="50000"/>
                      </a:schemeClr>
                    </a:solidFill>
                    <a:latin typeface="微软雅黑" pitchFamily="34" charset="-122"/>
                    <a:ea typeface="微软雅黑" pitchFamily="34" charset="-122"/>
                  </a:endParaRPr>
                </a:p>
              </p:txBody>
            </p:sp>
          </p:grpSp>
          <p:sp>
            <p:nvSpPr>
              <p:cNvPr id="71" name="TextBox 11"/>
              <p:cNvSpPr txBox="1">
                <a:spLocks noChangeArrowheads="1"/>
              </p:cNvSpPr>
              <p:nvPr/>
            </p:nvSpPr>
            <p:spPr bwMode="auto">
              <a:xfrm flipH="1">
                <a:off x="844254" y="3802559"/>
                <a:ext cx="1456585" cy="361768"/>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800" kern="0" dirty="0" smtClean="0">
                    <a:solidFill>
                      <a:schemeClr val="bg1">
                        <a:lumMod val="50000"/>
                      </a:schemeClr>
                    </a:solidFill>
                    <a:latin typeface="微软雅黑" pitchFamily="34" charset="-122"/>
                    <a:ea typeface="微软雅黑" pitchFamily="34" charset="-122"/>
                  </a:rPr>
                  <a:t>标题文字</a:t>
                </a:r>
                <a:endParaRPr lang="en-US" altLang="zh-CN" sz="2800" kern="0" dirty="0" smtClean="0">
                  <a:solidFill>
                    <a:schemeClr val="bg1">
                      <a:lumMod val="50000"/>
                    </a:schemeClr>
                  </a:solidFill>
                  <a:latin typeface="微软雅黑" pitchFamily="34" charset="-122"/>
                  <a:ea typeface="微软雅黑" pitchFamily="34" charset="-122"/>
                </a:endParaRPr>
              </a:p>
            </p:txBody>
          </p:sp>
          <p:cxnSp>
            <p:nvCxnSpPr>
              <p:cNvPr id="72" name="直接连接符 71"/>
              <p:cNvCxnSpPr/>
              <p:nvPr/>
            </p:nvCxnSpPr>
            <p:spPr>
              <a:xfrm flipH="1">
                <a:off x="868640" y="4596802"/>
                <a:ext cx="2593242" cy="0"/>
              </a:xfrm>
              <a:prstGeom prst="line">
                <a:avLst/>
              </a:prstGeom>
              <a:noFill/>
              <a:ln w="12700" cap="flat" cmpd="sng" algn="ctr">
                <a:solidFill>
                  <a:schemeClr val="tx1"/>
                </a:solidFill>
                <a:prstDash val="sysDot"/>
                <a:headEnd type="oval"/>
                <a:tailEnd type="oval"/>
              </a:ln>
              <a:effectLst/>
            </p:spPr>
          </p:cxnSp>
        </p:grpSp>
        <p:grpSp>
          <p:nvGrpSpPr>
            <p:cNvPr id="75" name="组合 74"/>
            <p:cNvGrpSpPr/>
            <p:nvPr/>
          </p:nvGrpSpPr>
          <p:grpSpPr>
            <a:xfrm>
              <a:off x="6003847" y="3056061"/>
              <a:ext cx="2572375" cy="784440"/>
              <a:chOff x="5654277" y="2820959"/>
              <a:chExt cx="2572375" cy="784440"/>
            </a:xfrm>
          </p:grpSpPr>
          <p:grpSp>
            <p:nvGrpSpPr>
              <p:cNvPr id="76" name="组合 44"/>
              <p:cNvGrpSpPr>
                <a:grpSpLocks/>
              </p:cNvGrpSpPr>
              <p:nvPr/>
            </p:nvGrpSpPr>
            <p:grpSpPr bwMode="auto">
              <a:xfrm flipH="1">
                <a:off x="6042252" y="3141849"/>
                <a:ext cx="2184400" cy="361768"/>
                <a:chOff x="-362770" y="3102960"/>
                <a:chExt cx="2183514" cy="361768"/>
              </a:xfrm>
            </p:grpSpPr>
            <p:sp>
              <p:nvSpPr>
                <p:cNvPr id="79" name="TextBox 11"/>
                <p:cNvSpPr txBox="1">
                  <a:spLocks noChangeArrowheads="1"/>
                </p:cNvSpPr>
                <p:nvPr/>
              </p:nvSpPr>
              <p:spPr bwMode="auto">
                <a:xfrm>
                  <a:off x="675034" y="3102960"/>
                  <a:ext cx="1145710" cy="36176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    </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a:t>
                  </a:r>
                  <a:endParaRPr lang="en-US" altLang="zh-CN" sz="1400" kern="0" dirty="0" smtClean="0">
                    <a:solidFill>
                      <a:schemeClr val="bg1">
                        <a:lumMod val="50000"/>
                      </a:schemeClr>
                    </a:solidFill>
                    <a:latin typeface="微软雅黑" pitchFamily="34" charset="-122"/>
                    <a:ea typeface="微软雅黑" pitchFamily="34" charset="-122"/>
                  </a:endParaRPr>
                </a:p>
              </p:txBody>
            </p:sp>
            <p:sp>
              <p:nvSpPr>
                <p:cNvPr id="80" name="TextBox 11"/>
                <p:cNvSpPr txBox="1">
                  <a:spLocks noChangeArrowheads="1"/>
                </p:cNvSpPr>
                <p:nvPr/>
              </p:nvSpPr>
              <p:spPr bwMode="auto">
                <a:xfrm>
                  <a:off x="-362770" y="3102960"/>
                  <a:ext cx="1145710" cy="36176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    </a:t>
                  </a:r>
                  <a:endParaRPr lang="en-US" altLang="zh-CN" sz="1400" kern="0" dirty="0" smtClean="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smtClean="0">
                      <a:solidFill>
                        <a:schemeClr val="bg1">
                          <a:lumMod val="50000"/>
                        </a:schemeClr>
                      </a:solidFill>
                      <a:latin typeface="微软雅黑" pitchFamily="34" charset="-122"/>
                      <a:ea typeface="微软雅黑" pitchFamily="34" charset="-122"/>
                    </a:rPr>
                    <a:t>点击添加文本</a:t>
                  </a:r>
                  <a:endParaRPr lang="en-US" altLang="zh-CN" sz="1400" kern="0" dirty="0" smtClean="0">
                    <a:solidFill>
                      <a:schemeClr val="bg1">
                        <a:lumMod val="50000"/>
                      </a:schemeClr>
                    </a:solidFill>
                    <a:latin typeface="微软雅黑" pitchFamily="34" charset="-122"/>
                    <a:ea typeface="微软雅黑" pitchFamily="34" charset="-122"/>
                  </a:endParaRPr>
                </a:p>
              </p:txBody>
            </p:sp>
          </p:grpSp>
          <p:sp>
            <p:nvSpPr>
              <p:cNvPr id="77" name="TextBox 11"/>
              <p:cNvSpPr txBox="1">
                <a:spLocks noChangeArrowheads="1"/>
              </p:cNvSpPr>
              <p:nvPr/>
            </p:nvSpPr>
            <p:spPr bwMode="auto">
              <a:xfrm flipH="1">
                <a:off x="6014317" y="2820959"/>
                <a:ext cx="1456585" cy="361768"/>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800" kern="0" dirty="0" smtClean="0">
                    <a:solidFill>
                      <a:schemeClr val="bg1">
                        <a:lumMod val="50000"/>
                      </a:schemeClr>
                    </a:solidFill>
                    <a:latin typeface="微软雅黑" pitchFamily="34" charset="-122"/>
                    <a:ea typeface="微软雅黑" pitchFamily="34" charset="-122"/>
                  </a:rPr>
                  <a:t>标题文字</a:t>
                </a:r>
                <a:endParaRPr lang="en-US" altLang="zh-CN" sz="2800" kern="0" dirty="0" smtClean="0">
                  <a:solidFill>
                    <a:schemeClr val="bg1">
                      <a:lumMod val="50000"/>
                    </a:schemeClr>
                  </a:solidFill>
                  <a:latin typeface="微软雅黑" pitchFamily="34" charset="-122"/>
                  <a:ea typeface="微软雅黑" pitchFamily="34" charset="-122"/>
                </a:endParaRPr>
              </a:p>
            </p:txBody>
          </p:sp>
          <p:cxnSp>
            <p:nvCxnSpPr>
              <p:cNvPr id="78" name="直接连接符 77"/>
              <p:cNvCxnSpPr/>
              <p:nvPr/>
            </p:nvCxnSpPr>
            <p:spPr>
              <a:xfrm flipH="1">
                <a:off x="5654277" y="3605399"/>
                <a:ext cx="2548069" cy="0"/>
              </a:xfrm>
              <a:prstGeom prst="line">
                <a:avLst/>
              </a:prstGeom>
              <a:noFill/>
              <a:ln w="12700" cap="flat" cmpd="sng" algn="ctr">
                <a:solidFill>
                  <a:schemeClr val="bg2"/>
                </a:solidFill>
                <a:prstDash val="sysDot"/>
                <a:headEnd type="oval"/>
                <a:tailEnd type="oval"/>
              </a:ln>
              <a:effectLst/>
            </p:spPr>
          </p:cxnSp>
        </p:grpSp>
      </p:grpSp>
    </p:spTree>
    <p:extLst>
      <p:ext uri="{BB962C8B-B14F-4D97-AF65-F5344CB8AC3E}">
        <p14:creationId xmlns:p14="http://schemas.microsoft.com/office/powerpoint/2010/main" val="514341609"/>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750"/>
                                        <p:tgtEl>
                                          <p:spTgt spid="42"/>
                                        </p:tgtEl>
                                      </p:cBhvr>
                                    </p:animEffect>
                                  </p:childTnLst>
                                </p:cTn>
                              </p:par>
                              <p:par>
                                <p:cTn id="8" presetID="2" presetClass="entr" presetSubtype="2" fill="hold" grpId="0" nodeType="withEffect">
                                  <p:stCondLst>
                                    <p:cond delay="0"/>
                                  </p:stCondLst>
                                  <p:iterate type="lt">
                                    <p:tmPct val="10000"/>
                                  </p:iterate>
                                  <p:childTnLst>
                                    <p:set>
                                      <p:cBhvr>
                                        <p:cTn id="9" dur="1" fill="hold">
                                          <p:stCondLst>
                                            <p:cond delay="0"/>
                                          </p:stCondLst>
                                        </p:cTn>
                                        <p:tgtEl>
                                          <p:spTgt spid="49"/>
                                        </p:tgtEl>
                                        <p:attrNameLst>
                                          <p:attrName>style.visibility</p:attrName>
                                        </p:attrNameLst>
                                      </p:cBhvr>
                                      <p:to>
                                        <p:strVal val="visible"/>
                                      </p:to>
                                    </p:set>
                                    <p:anim calcmode="lin" valueType="num">
                                      <p:cBhvr>
                                        <p:cTn id="10" dur="750" fill="hold"/>
                                        <p:tgtEl>
                                          <p:spTgt spid="49"/>
                                        </p:tgtEl>
                                        <p:attrNameLst>
                                          <p:attrName>ppt_x</p:attrName>
                                        </p:attrNameLst>
                                      </p:cBhvr>
                                      <p:tavLst>
                                        <p:tav tm="0">
                                          <p:val>
                                            <p:strVal val="1+#ppt_w/2"/>
                                          </p:val>
                                        </p:tav>
                                        <p:tav tm="100000">
                                          <p:val>
                                            <p:strVal val="#ppt_x"/>
                                          </p:val>
                                        </p:tav>
                                      </p:tavLst>
                                    </p:anim>
                                    <p:anim calcmode="lin" valueType="num">
                                      <p:cBhvr>
                                        <p:cTn id="11" dur="750" fill="hold"/>
                                        <p:tgtEl>
                                          <p:spTgt spid="4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iterate type="lt">
                                    <p:tmPct val="10000"/>
                                  </p:iterate>
                                  <p:childTnLst>
                                    <p:set>
                                      <p:cBhvr>
                                        <p:cTn id="13" dur="1" fill="hold">
                                          <p:stCondLst>
                                            <p:cond delay="0"/>
                                          </p:stCondLst>
                                        </p:cTn>
                                        <p:tgtEl>
                                          <p:spTgt spid="50"/>
                                        </p:tgtEl>
                                        <p:attrNameLst>
                                          <p:attrName>style.visibility</p:attrName>
                                        </p:attrNameLst>
                                      </p:cBhvr>
                                      <p:to>
                                        <p:strVal val="visible"/>
                                      </p:to>
                                    </p:set>
                                    <p:anim calcmode="lin" valueType="num">
                                      <p:cBhvr>
                                        <p:cTn id="14" dur="750" fill="hold"/>
                                        <p:tgtEl>
                                          <p:spTgt spid="50"/>
                                        </p:tgtEl>
                                        <p:attrNameLst>
                                          <p:attrName>ppt_x</p:attrName>
                                        </p:attrNameLst>
                                      </p:cBhvr>
                                      <p:tavLst>
                                        <p:tav tm="0">
                                          <p:val>
                                            <p:strVal val="1+#ppt_w/2"/>
                                          </p:val>
                                        </p:tav>
                                        <p:tav tm="100000">
                                          <p:val>
                                            <p:strVal val="#ppt_x"/>
                                          </p:val>
                                        </p:tav>
                                      </p:tavLst>
                                    </p:anim>
                                    <p:anim calcmode="lin" valueType="num">
                                      <p:cBhvr>
                                        <p:cTn id="15" dur="750" fill="hold"/>
                                        <p:tgtEl>
                                          <p:spTgt spid="50"/>
                                        </p:tgtEl>
                                        <p:attrNameLst>
                                          <p:attrName>ppt_y</p:attrName>
                                        </p:attrNameLst>
                                      </p:cBhvr>
                                      <p:tavLst>
                                        <p:tav tm="0">
                                          <p:val>
                                            <p:strVal val="#ppt_y"/>
                                          </p:val>
                                        </p:tav>
                                        <p:tav tm="100000">
                                          <p:val>
                                            <p:strVal val="#ppt_y"/>
                                          </p:val>
                                        </p:tav>
                                      </p:tavLst>
                                    </p:anim>
                                  </p:childTnLst>
                                </p:cTn>
                              </p:par>
                            </p:childTnLst>
                          </p:cTn>
                        </p:par>
                        <p:par>
                          <p:cTn id="16" fill="hold">
                            <p:stCondLst>
                              <p:cond delay="1225"/>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ldLvl="0" autoUpdateAnimBg="0"/>
      <p:bldP spid="50"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a:spLocks/>
          </p:cNvSpPr>
          <p:nvPr/>
        </p:nvSpPr>
        <p:spPr bwMode="auto">
          <a:xfrm>
            <a:off x="6760459" y="3152976"/>
            <a:ext cx="1177062" cy="1358156"/>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B0F0"/>
          </a:solidFill>
          <a:ln>
            <a:noFill/>
          </a:ln>
        </p:spPr>
        <p:txBody>
          <a:bodyPr vert="horz" wrap="square" lIns="68562" tIns="34281" rIns="68562" bIns="34281" numCol="1" anchor="t" anchorCtr="0" compatLnSpc="1">
            <a:prstTxWarp prst="textNoShape">
              <a:avLst/>
            </a:prstTxWarp>
          </a:bodyPr>
          <a:lstStyle/>
          <a:p>
            <a:endParaRPr lang="zh-CN" altLang="en-US" sz="1600">
              <a:solidFill>
                <a:schemeClr val="bg1">
                  <a:lumMod val="50000"/>
                </a:schemeClr>
              </a:solidFill>
            </a:endParaRPr>
          </a:p>
        </p:txBody>
      </p:sp>
      <p:sp>
        <p:nvSpPr>
          <p:cNvPr id="38" name="Freeform 7"/>
          <p:cNvSpPr>
            <a:spLocks/>
          </p:cNvSpPr>
          <p:nvPr/>
        </p:nvSpPr>
        <p:spPr bwMode="auto">
          <a:xfrm>
            <a:off x="4310899" y="3186058"/>
            <a:ext cx="1175706" cy="135815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170C1"/>
          </a:solidFill>
          <a:ln>
            <a:noFill/>
          </a:ln>
        </p:spPr>
        <p:txBody>
          <a:bodyPr vert="horz" wrap="square" lIns="68562" tIns="34281" rIns="68562" bIns="34281" numCol="1" anchor="t" anchorCtr="0" compatLnSpc="1">
            <a:prstTxWarp prst="textNoShape">
              <a:avLst/>
            </a:prstTxWarp>
          </a:bodyPr>
          <a:lstStyle/>
          <a:p>
            <a:endParaRPr lang="zh-CN" altLang="en-US" sz="1400"/>
          </a:p>
        </p:txBody>
      </p:sp>
      <p:sp>
        <p:nvSpPr>
          <p:cNvPr id="39" name="Freeform 8"/>
          <p:cNvSpPr>
            <a:spLocks/>
          </p:cNvSpPr>
          <p:nvPr/>
        </p:nvSpPr>
        <p:spPr bwMode="auto">
          <a:xfrm>
            <a:off x="4884238" y="2126850"/>
            <a:ext cx="1175706" cy="1359516"/>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B0F0"/>
          </a:solidFill>
          <a:ln>
            <a:noFill/>
          </a:ln>
        </p:spPr>
        <p:txBody>
          <a:bodyPr vert="horz" wrap="square" lIns="68562" tIns="34281" rIns="68562" bIns="34281" numCol="1" anchor="t" anchorCtr="0" compatLnSpc="1">
            <a:prstTxWarp prst="textNoShape">
              <a:avLst/>
            </a:prstTxWarp>
          </a:bodyPr>
          <a:lstStyle/>
          <a:p>
            <a:endParaRPr lang="zh-CN" altLang="en-US" sz="1400"/>
          </a:p>
        </p:txBody>
      </p:sp>
      <p:sp>
        <p:nvSpPr>
          <p:cNvPr id="40" name="Freeform 9"/>
          <p:cNvSpPr>
            <a:spLocks/>
          </p:cNvSpPr>
          <p:nvPr/>
        </p:nvSpPr>
        <p:spPr bwMode="auto">
          <a:xfrm>
            <a:off x="6131202" y="2116366"/>
            <a:ext cx="1175706" cy="1359516"/>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170C1"/>
          </a:solidFill>
          <a:ln>
            <a:noFill/>
          </a:ln>
        </p:spPr>
        <p:txBody>
          <a:bodyPr vert="horz" wrap="square" lIns="68562" tIns="34281" rIns="68562" bIns="34281" numCol="1" anchor="t" anchorCtr="0" compatLnSpc="1">
            <a:prstTxWarp prst="textNoShape">
              <a:avLst/>
            </a:prstTxWarp>
          </a:bodyPr>
          <a:lstStyle/>
          <a:p>
            <a:endParaRPr lang="zh-CN" altLang="en-US" sz="1400"/>
          </a:p>
        </p:txBody>
      </p:sp>
      <p:sp>
        <p:nvSpPr>
          <p:cNvPr id="41" name="Freeform 10"/>
          <p:cNvSpPr>
            <a:spLocks/>
          </p:cNvSpPr>
          <p:nvPr/>
        </p:nvSpPr>
        <p:spPr bwMode="auto">
          <a:xfrm>
            <a:off x="4963948" y="4203681"/>
            <a:ext cx="1175706" cy="1359516"/>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B0F0"/>
          </a:solidFill>
          <a:ln>
            <a:noFill/>
          </a:ln>
        </p:spPr>
        <p:txBody>
          <a:bodyPr vert="horz" wrap="square" lIns="68562" tIns="34281" rIns="68562" bIns="34281" numCol="1" anchor="t" anchorCtr="0" compatLnSpc="1">
            <a:prstTxWarp prst="textNoShape">
              <a:avLst/>
            </a:prstTxWarp>
          </a:bodyPr>
          <a:lstStyle/>
          <a:p>
            <a:endParaRPr lang="zh-CN" altLang="en-US" sz="1400"/>
          </a:p>
        </p:txBody>
      </p:sp>
      <p:sp>
        <p:nvSpPr>
          <p:cNvPr id="42" name="Freeform 11"/>
          <p:cNvSpPr>
            <a:spLocks/>
          </p:cNvSpPr>
          <p:nvPr/>
        </p:nvSpPr>
        <p:spPr bwMode="auto">
          <a:xfrm>
            <a:off x="6163150" y="4209406"/>
            <a:ext cx="1175706" cy="1359516"/>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170C1"/>
          </a:solidFill>
          <a:ln>
            <a:noFill/>
          </a:ln>
        </p:spPr>
        <p:txBody>
          <a:bodyPr vert="horz" wrap="square" lIns="68562" tIns="34281" rIns="68562" bIns="34281" numCol="1" anchor="t" anchorCtr="0" compatLnSpc="1">
            <a:prstTxWarp prst="textNoShape">
              <a:avLst/>
            </a:prstTxWarp>
          </a:bodyPr>
          <a:lstStyle/>
          <a:p>
            <a:endParaRPr lang="zh-CN" altLang="en-US" sz="1400"/>
          </a:p>
        </p:txBody>
      </p:sp>
      <p:sp>
        <p:nvSpPr>
          <p:cNvPr id="43" name="Freeform 12"/>
          <p:cNvSpPr>
            <a:spLocks noEditPoints="1"/>
          </p:cNvSpPr>
          <p:nvPr/>
        </p:nvSpPr>
        <p:spPr bwMode="auto">
          <a:xfrm>
            <a:off x="5308383" y="4773975"/>
            <a:ext cx="511828" cy="381642"/>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1400"/>
          </a:p>
        </p:txBody>
      </p:sp>
      <p:sp>
        <p:nvSpPr>
          <p:cNvPr id="44" name="Freeform 13"/>
          <p:cNvSpPr>
            <a:spLocks noEditPoints="1"/>
          </p:cNvSpPr>
          <p:nvPr/>
        </p:nvSpPr>
        <p:spPr bwMode="auto">
          <a:xfrm>
            <a:off x="7122077" y="3575110"/>
            <a:ext cx="524044" cy="517460"/>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1600">
              <a:solidFill>
                <a:schemeClr val="bg1">
                  <a:lumMod val="50000"/>
                </a:schemeClr>
              </a:solidFill>
            </a:endParaRPr>
          </a:p>
        </p:txBody>
      </p:sp>
      <p:sp>
        <p:nvSpPr>
          <p:cNvPr id="45" name="Freeform 14"/>
          <p:cNvSpPr>
            <a:spLocks noEditPoints="1"/>
          </p:cNvSpPr>
          <p:nvPr/>
        </p:nvSpPr>
        <p:spPr bwMode="auto">
          <a:xfrm>
            <a:off x="5300126" y="2501698"/>
            <a:ext cx="376064" cy="513382"/>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1400"/>
          </a:p>
        </p:txBody>
      </p:sp>
      <p:sp>
        <p:nvSpPr>
          <p:cNvPr id="46" name="Freeform 15"/>
          <p:cNvSpPr>
            <a:spLocks noEditPoints="1"/>
          </p:cNvSpPr>
          <p:nvPr/>
        </p:nvSpPr>
        <p:spPr bwMode="auto">
          <a:xfrm>
            <a:off x="6421566" y="2541302"/>
            <a:ext cx="597356" cy="512026"/>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1400"/>
          </a:p>
        </p:txBody>
      </p:sp>
      <p:sp>
        <p:nvSpPr>
          <p:cNvPr id="47" name="Freeform 16"/>
          <p:cNvSpPr>
            <a:spLocks noEditPoints="1"/>
          </p:cNvSpPr>
          <p:nvPr/>
        </p:nvSpPr>
        <p:spPr bwMode="auto">
          <a:xfrm>
            <a:off x="6462570" y="4705412"/>
            <a:ext cx="643514" cy="51338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1400"/>
          </a:p>
        </p:txBody>
      </p:sp>
      <p:sp>
        <p:nvSpPr>
          <p:cNvPr id="48" name="Freeform 17"/>
          <p:cNvSpPr>
            <a:spLocks noEditPoints="1"/>
          </p:cNvSpPr>
          <p:nvPr/>
        </p:nvSpPr>
        <p:spPr bwMode="auto">
          <a:xfrm>
            <a:off x="4643870" y="3619823"/>
            <a:ext cx="524044" cy="525608"/>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1400"/>
          </a:p>
        </p:txBody>
      </p:sp>
      <p:sp>
        <p:nvSpPr>
          <p:cNvPr id="49" name="TextBox 48"/>
          <p:cNvSpPr txBox="1"/>
          <p:nvPr/>
        </p:nvSpPr>
        <p:spPr>
          <a:xfrm>
            <a:off x="2437128" y="2367520"/>
            <a:ext cx="2351550" cy="346230"/>
          </a:xfrm>
          <a:prstGeom prst="rect">
            <a:avLst/>
          </a:prstGeom>
          <a:noFill/>
        </p:spPr>
        <p:txBody>
          <a:bodyPr wrap="square" lIns="68562" tIns="34281" rIns="68562" bIns="34281" rtlCol="0">
            <a:spAutoFit/>
          </a:bodyPr>
          <a:lstStyle/>
          <a:p>
            <a:pPr algn="r"/>
            <a:r>
              <a:rPr lang="zh-CN" altLang="en-US" b="1" dirty="0" smtClean="0">
                <a:solidFill>
                  <a:schemeClr val="bg1">
                    <a:lumMod val="50000"/>
                  </a:schemeClr>
                </a:solidFill>
                <a:latin typeface="+mj-ea"/>
                <a:ea typeface="+mj-ea"/>
              </a:rPr>
              <a:t>加入标题</a:t>
            </a:r>
            <a:endParaRPr lang="zh-CN" altLang="en-US" b="1" dirty="0">
              <a:solidFill>
                <a:schemeClr val="bg1">
                  <a:lumMod val="50000"/>
                </a:schemeClr>
              </a:solidFill>
              <a:latin typeface="+mj-ea"/>
              <a:ea typeface="+mj-ea"/>
            </a:endParaRPr>
          </a:p>
        </p:txBody>
      </p:sp>
      <p:sp>
        <p:nvSpPr>
          <p:cNvPr id="50" name="TextBox 49"/>
          <p:cNvSpPr txBox="1"/>
          <p:nvPr/>
        </p:nvSpPr>
        <p:spPr>
          <a:xfrm>
            <a:off x="775976" y="2664939"/>
            <a:ext cx="4012702" cy="561674"/>
          </a:xfrm>
          <a:prstGeom prst="rect">
            <a:avLst/>
          </a:prstGeom>
          <a:noFill/>
        </p:spPr>
        <p:txBody>
          <a:bodyPr wrap="square" lIns="68562" tIns="34281" rIns="68562" bIns="34281" rtlCol="0">
            <a:spAutoFit/>
          </a:bodyPr>
          <a:lstStyle/>
          <a:p>
            <a:pPr algn="r"/>
            <a:r>
              <a:rPr lang="zh-CN" altLang="en-US" sz="1600" dirty="0">
                <a:solidFill>
                  <a:schemeClr val="bg1">
                    <a:lumMod val="50000"/>
                  </a:schemeClr>
                </a:solidFill>
                <a:latin typeface="+mn-ea"/>
                <a:ea typeface="+mn-ea"/>
              </a:rPr>
              <a:t>请在这里输入段落文本</a:t>
            </a:r>
            <a:r>
              <a:rPr lang="zh-CN" altLang="en-US" sz="1600" dirty="0" smtClean="0">
                <a:solidFill>
                  <a:schemeClr val="bg1">
                    <a:lumMod val="50000"/>
                  </a:schemeClr>
                </a:solidFill>
                <a:latin typeface="+mn-ea"/>
                <a:ea typeface="+mn-ea"/>
              </a:rPr>
              <a:t>内容请在这里输入段落文本内容</a:t>
            </a:r>
            <a:endParaRPr lang="zh-CN" altLang="en-US" sz="1600" dirty="0">
              <a:solidFill>
                <a:schemeClr val="bg1">
                  <a:lumMod val="50000"/>
                </a:schemeClr>
              </a:solidFill>
              <a:latin typeface="+mn-ea"/>
              <a:ea typeface="+mn-ea"/>
            </a:endParaRPr>
          </a:p>
        </p:txBody>
      </p:sp>
      <p:sp>
        <p:nvSpPr>
          <p:cNvPr id="51" name="TextBox 50"/>
          <p:cNvSpPr txBox="1"/>
          <p:nvPr/>
        </p:nvSpPr>
        <p:spPr>
          <a:xfrm>
            <a:off x="7424691" y="2360361"/>
            <a:ext cx="2351550" cy="346230"/>
          </a:xfrm>
          <a:prstGeom prst="rect">
            <a:avLst/>
          </a:prstGeom>
          <a:noFill/>
        </p:spPr>
        <p:txBody>
          <a:bodyPr wrap="square" lIns="68562" tIns="34281" rIns="68562" bIns="34281" rtlCol="0">
            <a:spAutoFit/>
          </a:bodyPr>
          <a:lstStyle/>
          <a:p>
            <a:r>
              <a:rPr lang="zh-CN" altLang="en-US" b="1" dirty="0" smtClean="0">
                <a:solidFill>
                  <a:schemeClr val="bg1">
                    <a:lumMod val="50000"/>
                  </a:schemeClr>
                </a:solidFill>
                <a:latin typeface="+mj-ea"/>
                <a:ea typeface="+mj-ea"/>
              </a:rPr>
              <a:t>加入标题</a:t>
            </a:r>
            <a:endParaRPr lang="zh-CN" altLang="en-US" b="1" dirty="0">
              <a:solidFill>
                <a:schemeClr val="bg1">
                  <a:lumMod val="50000"/>
                </a:schemeClr>
              </a:solidFill>
              <a:latin typeface="+mj-ea"/>
              <a:ea typeface="+mj-ea"/>
            </a:endParaRPr>
          </a:p>
        </p:txBody>
      </p:sp>
      <p:sp>
        <p:nvSpPr>
          <p:cNvPr id="52" name="TextBox 51"/>
          <p:cNvSpPr txBox="1"/>
          <p:nvPr/>
        </p:nvSpPr>
        <p:spPr>
          <a:xfrm>
            <a:off x="7424691" y="2643266"/>
            <a:ext cx="4012702" cy="561674"/>
          </a:xfrm>
          <a:prstGeom prst="rect">
            <a:avLst/>
          </a:prstGeom>
          <a:noFill/>
        </p:spPr>
        <p:txBody>
          <a:bodyPr wrap="square" lIns="68562" tIns="34281" rIns="68562" bIns="34281" rtlCol="0">
            <a:spAutoFit/>
          </a:bodyPr>
          <a:lstStyle/>
          <a:p>
            <a:r>
              <a:rPr lang="zh-CN" altLang="en-US" sz="1600" dirty="0">
                <a:solidFill>
                  <a:schemeClr val="bg1">
                    <a:lumMod val="50000"/>
                  </a:schemeClr>
                </a:solidFill>
                <a:latin typeface="+mn-ea"/>
                <a:ea typeface="+mn-ea"/>
              </a:rPr>
              <a:t>请在这里输入段落文本</a:t>
            </a:r>
            <a:r>
              <a:rPr lang="zh-CN" altLang="en-US" sz="1600" dirty="0" smtClean="0">
                <a:solidFill>
                  <a:schemeClr val="bg1">
                    <a:lumMod val="50000"/>
                  </a:schemeClr>
                </a:solidFill>
                <a:latin typeface="+mn-ea"/>
                <a:ea typeface="+mn-ea"/>
              </a:rPr>
              <a:t>内容请在这里输入段落文本内容</a:t>
            </a:r>
            <a:endParaRPr lang="zh-CN" altLang="en-US" sz="1600" dirty="0">
              <a:solidFill>
                <a:schemeClr val="bg1">
                  <a:lumMod val="50000"/>
                </a:schemeClr>
              </a:solidFill>
              <a:latin typeface="+mn-ea"/>
              <a:ea typeface="+mn-ea"/>
            </a:endParaRPr>
          </a:p>
        </p:txBody>
      </p:sp>
      <p:sp>
        <p:nvSpPr>
          <p:cNvPr id="53" name="TextBox 52"/>
          <p:cNvSpPr txBox="1"/>
          <p:nvPr/>
        </p:nvSpPr>
        <p:spPr>
          <a:xfrm>
            <a:off x="8028780" y="3336898"/>
            <a:ext cx="2351550" cy="346230"/>
          </a:xfrm>
          <a:prstGeom prst="rect">
            <a:avLst/>
          </a:prstGeom>
          <a:noFill/>
        </p:spPr>
        <p:txBody>
          <a:bodyPr wrap="square" lIns="68562" tIns="34281" rIns="68562" bIns="34281" rtlCol="0">
            <a:spAutoFit/>
          </a:bodyPr>
          <a:lstStyle/>
          <a:p>
            <a:r>
              <a:rPr lang="zh-CN" altLang="en-US" b="1" dirty="0">
                <a:solidFill>
                  <a:schemeClr val="bg1">
                    <a:lumMod val="50000"/>
                  </a:schemeClr>
                </a:solidFill>
                <a:latin typeface="+mj-ea"/>
              </a:rPr>
              <a:t>加入标题</a:t>
            </a:r>
          </a:p>
        </p:txBody>
      </p:sp>
      <p:sp>
        <p:nvSpPr>
          <p:cNvPr id="54" name="TextBox 53"/>
          <p:cNvSpPr txBox="1"/>
          <p:nvPr/>
        </p:nvSpPr>
        <p:spPr>
          <a:xfrm>
            <a:off x="8028780" y="3645312"/>
            <a:ext cx="4012702" cy="561674"/>
          </a:xfrm>
          <a:prstGeom prst="rect">
            <a:avLst/>
          </a:prstGeom>
          <a:noFill/>
        </p:spPr>
        <p:txBody>
          <a:bodyPr wrap="square" lIns="68562" tIns="34281" rIns="68562" bIns="34281" rtlCol="0">
            <a:spAutoFit/>
          </a:bodyPr>
          <a:lstStyle/>
          <a:p>
            <a:r>
              <a:rPr lang="zh-CN" altLang="en-US" sz="1600" dirty="0">
                <a:solidFill>
                  <a:schemeClr val="bg1">
                    <a:lumMod val="50000"/>
                  </a:schemeClr>
                </a:solidFill>
                <a:latin typeface="+mn-ea"/>
                <a:ea typeface="+mn-ea"/>
              </a:rPr>
              <a:t>请在这里输入段落文本</a:t>
            </a:r>
            <a:r>
              <a:rPr lang="zh-CN" altLang="en-US" sz="1600" dirty="0" smtClean="0">
                <a:solidFill>
                  <a:schemeClr val="bg1">
                    <a:lumMod val="50000"/>
                  </a:schemeClr>
                </a:solidFill>
                <a:latin typeface="+mn-ea"/>
                <a:ea typeface="+mn-ea"/>
              </a:rPr>
              <a:t>内容请在这里输入段落文本内容</a:t>
            </a:r>
            <a:endParaRPr lang="zh-CN" altLang="en-US" sz="1600" dirty="0">
              <a:solidFill>
                <a:schemeClr val="bg1">
                  <a:lumMod val="50000"/>
                </a:schemeClr>
              </a:solidFill>
              <a:latin typeface="+mn-ea"/>
              <a:ea typeface="+mn-ea"/>
            </a:endParaRPr>
          </a:p>
        </p:txBody>
      </p:sp>
      <p:sp>
        <p:nvSpPr>
          <p:cNvPr id="55" name="TextBox 54"/>
          <p:cNvSpPr txBox="1"/>
          <p:nvPr/>
        </p:nvSpPr>
        <p:spPr>
          <a:xfrm>
            <a:off x="7496301" y="4491202"/>
            <a:ext cx="2351550" cy="346230"/>
          </a:xfrm>
          <a:prstGeom prst="rect">
            <a:avLst/>
          </a:prstGeom>
          <a:noFill/>
        </p:spPr>
        <p:txBody>
          <a:bodyPr wrap="square" lIns="68562" tIns="34281" rIns="68562" bIns="34281" rtlCol="0">
            <a:spAutoFit/>
          </a:bodyPr>
          <a:lstStyle/>
          <a:p>
            <a:r>
              <a:rPr lang="zh-CN" altLang="en-US" b="1" dirty="0">
                <a:solidFill>
                  <a:schemeClr val="bg1">
                    <a:lumMod val="50000"/>
                  </a:schemeClr>
                </a:solidFill>
                <a:latin typeface="+mj-ea"/>
              </a:rPr>
              <a:t>加入标题</a:t>
            </a:r>
          </a:p>
        </p:txBody>
      </p:sp>
      <p:sp>
        <p:nvSpPr>
          <p:cNvPr id="56" name="TextBox 55"/>
          <p:cNvSpPr txBox="1"/>
          <p:nvPr/>
        </p:nvSpPr>
        <p:spPr>
          <a:xfrm>
            <a:off x="7496301" y="4788621"/>
            <a:ext cx="4012702" cy="561674"/>
          </a:xfrm>
          <a:prstGeom prst="rect">
            <a:avLst/>
          </a:prstGeom>
          <a:noFill/>
        </p:spPr>
        <p:txBody>
          <a:bodyPr wrap="square" lIns="68562" tIns="34281" rIns="68562" bIns="34281" rtlCol="0">
            <a:spAutoFit/>
          </a:bodyPr>
          <a:lstStyle/>
          <a:p>
            <a:r>
              <a:rPr lang="zh-CN" altLang="en-US" sz="1600" dirty="0">
                <a:solidFill>
                  <a:schemeClr val="bg1">
                    <a:lumMod val="50000"/>
                  </a:schemeClr>
                </a:solidFill>
                <a:latin typeface="+mn-ea"/>
                <a:ea typeface="+mn-ea"/>
              </a:rPr>
              <a:t>请在这里输入段落文本</a:t>
            </a:r>
            <a:r>
              <a:rPr lang="zh-CN" altLang="en-US" sz="1600" dirty="0" smtClean="0">
                <a:solidFill>
                  <a:schemeClr val="bg1">
                    <a:lumMod val="50000"/>
                  </a:schemeClr>
                </a:solidFill>
                <a:latin typeface="+mn-ea"/>
                <a:ea typeface="+mn-ea"/>
              </a:rPr>
              <a:t>内容请在这里输入段落文本内容</a:t>
            </a:r>
            <a:endParaRPr lang="zh-CN" altLang="en-US" sz="1600" dirty="0">
              <a:solidFill>
                <a:schemeClr val="bg1">
                  <a:lumMod val="50000"/>
                </a:schemeClr>
              </a:solidFill>
              <a:latin typeface="+mn-ea"/>
              <a:ea typeface="+mn-ea"/>
            </a:endParaRPr>
          </a:p>
        </p:txBody>
      </p:sp>
      <p:sp>
        <p:nvSpPr>
          <p:cNvPr id="57" name="TextBox 56"/>
          <p:cNvSpPr txBox="1"/>
          <p:nvPr/>
        </p:nvSpPr>
        <p:spPr>
          <a:xfrm>
            <a:off x="2437128" y="4512161"/>
            <a:ext cx="2351550" cy="346230"/>
          </a:xfrm>
          <a:prstGeom prst="rect">
            <a:avLst/>
          </a:prstGeom>
          <a:noFill/>
        </p:spPr>
        <p:txBody>
          <a:bodyPr wrap="square" lIns="68562" tIns="34281" rIns="68562" bIns="34281" rtlCol="0">
            <a:spAutoFit/>
          </a:bodyPr>
          <a:lstStyle/>
          <a:p>
            <a:pPr algn="r"/>
            <a:r>
              <a:rPr lang="zh-CN" altLang="en-US" b="1" dirty="0">
                <a:solidFill>
                  <a:schemeClr val="bg1">
                    <a:lumMod val="50000"/>
                  </a:schemeClr>
                </a:solidFill>
                <a:latin typeface="+mj-ea"/>
              </a:rPr>
              <a:t>加入标题</a:t>
            </a:r>
          </a:p>
        </p:txBody>
      </p:sp>
      <p:sp>
        <p:nvSpPr>
          <p:cNvPr id="58" name="TextBox 57"/>
          <p:cNvSpPr txBox="1"/>
          <p:nvPr/>
        </p:nvSpPr>
        <p:spPr>
          <a:xfrm>
            <a:off x="775976" y="4809580"/>
            <a:ext cx="4012702" cy="561674"/>
          </a:xfrm>
          <a:prstGeom prst="rect">
            <a:avLst/>
          </a:prstGeom>
          <a:noFill/>
        </p:spPr>
        <p:txBody>
          <a:bodyPr wrap="square" lIns="68562" tIns="34281" rIns="68562" bIns="34281" rtlCol="0">
            <a:spAutoFit/>
          </a:bodyPr>
          <a:lstStyle/>
          <a:p>
            <a:pPr algn="r"/>
            <a:r>
              <a:rPr lang="zh-CN" altLang="en-US" sz="1600" dirty="0">
                <a:solidFill>
                  <a:schemeClr val="bg1">
                    <a:lumMod val="50000"/>
                  </a:schemeClr>
                </a:solidFill>
                <a:latin typeface="+mn-ea"/>
                <a:ea typeface="+mn-ea"/>
              </a:rPr>
              <a:t>请在这里输入段落文本</a:t>
            </a:r>
            <a:r>
              <a:rPr lang="zh-CN" altLang="en-US" sz="1600" dirty="0" smtClean="0">
                <a:solidFill>
                  <a:schemeClr val="bg1">
                    <a:lumMod val="50000"/>
                  </a:schemeClr>
                </a:solidFill>
                <a:latin typeface="+mn-ea"/>
                <a:ea typeface="+mn-ea"/>
              </a:rPr>
              <a:t>内容请在这里输入段落文本内容</a:t>
            </a:r>
            <a:endParaRPr lang="zh-CN" altLang="en-US" sz="1600" dirty="0">
              <a:solidFill>
                <a:schemeClr val="bg1">
                  <a:lumMod val="50000"/>
                </a:schemeClr>
              </a:solidFill>
              <a:latin typeface="+mn-ea"/>
              <a:ea typeface="+mn-ea"/>
            </a:endParaRPr>
          </a:p>
        </p:txBody>
      </p:sp>
      <p:sp>
        <p:nvSpPr>
          <p:cNvPr id="59" name="TextBox 58"/>
          <p:cNvSpPr txBox="1"/>
          <p:nvPr/>
        </p:nvSpPr>
        <p:spPr>
          <a:xfrm>
            <a:off x="1901459" y="3458622"/>
            <a:ext cx="2351550" cy="346230"/>
          </a:xfrm>
          <a:prstGeom prst="rect">
            <a:avLst/>
          </a:prstGeom>
          <a:noFill/>
        </p:spPr>
        <p:txBody>
          <a:bodyPr wrap="square" lIns="68562" tIns="34281" rIns="68562" bIns="34281" rtlCol="0">
            <a:spAutoFit/>
          </a:bodyPr>
          <a:lstStyle/>
          <a:p>
            <a:pPr algn="r"/>
            <a:r>
              <a:rPr lang="zh-CN" altLang="en-US" b="1" dirty="0">
                <a:solidFill>
                  <a:schemeClr val="bg1">
                    <a:lumMod val="50000"/>
                  </a:schemeClr>
                </a:solidFill>
                <a:latin typeface="+mj-ea"/>
              </a:rPr>
              <a:t>加入标题</a:t>
            </a:r>
          </a:p>
        </p:txBody>
      </p:sp>
      <p:sp>
        <p:nvSpPr>
          <p:cNvPr id="60" name="TextBox 59"/>
          <p:cNvSpPr txBox="1"/>
          <p:nvPr/>
        </p:nvSpPr>
        <p:spPr>
          <a:xfrm>
            <a:off x="240307" y="3756041"/>
            <a:ext cx="4012702" cy="561674"/>
          </a:xfrm>
          <a:prstGeom prst="rect">
            <a:avLst/>
          </a:prstGeom>
          <a:noFill/>
        </p:spPr>
        <p:txBody>
          <a:bodyPr wrap="square" lIns="68562" tIns="34281" rIns="68562" bIns="34281" rtlCol="0">
            <a:spAutoFit/>
          </a:bodyPr>
          <a:lstStyle/>
          <a:p>
            <a:pPr algn="r"/>
            <a:r>
              <a:rPr lang="zh-CN" altLang="en-US" sz="1600" dirty="0">
                <a:solidFill>
                  <a:schemeClr val="bg1">
                    <a:lumMod val="50000"/>
                  </a:schemeClr>
                </a:solidFill>
                <a:latin typeface="+mn-ea"/>
                <a:ea typeface="+mn-ea"/>
              </a:rPr>
              <a:t>请在这里输入段落文本</a:t>
            </a:r>
            <a:r>
              <a:rPr lang="zh-CN" altLang="en-US" sz="1600" dirty="0" smtClean="0">
                <a:solidFill>
                  <a:schemeClr val="bg1">
                    <a:lumMod val="50000"/>
                  </a:schemeClr>
                </a:solidFill>
                <a:latin typeface="+mn-ea"/>
                <a:ea typeface="+mn-ea"/>
              </a:rPr>
              <a:t>内容请在这里输入段落文本内容</a:t>
            </a:r>
            <a:endParaRPr lang="zh-CN" altLang="en-US" sz="1600" dirty="0">
              <a:solidFill>
                <a:schemeClr val="bg1">
                  <a:lumMod val="50000"/>
                </a:schemeClr>
              </a:solidFill>
              <a:latin typeface="+mn-ea"/>
              <a:ea typeface="+mn-ea"/>
            </a:endParaRPr>
          </a:p>
        </p:txBody>
      </p:sp>
      <p:grpSp>
        <p:nvGrpSpPr>
          <p:cNvPr id="61" name="组合 60"/>
          <p:cNvGrpSpPr/>
          <p:nvPr/>
        </p:nvGrpSpPr>
        <p:grpSpPr>
          <a:xfrm>
            <a:off x="267502" y="293775"/>
            <a:ext cx="11779357" cy="885797"/>
            <a:chOff x="196209" y="198456"/>
            <a:chExt cx="3188708" cy="885797"/>
          </a:xfrm>
        </p:grpSpPr>
        <p:sp>
          <p:nvSpPr>
            <p:cNvPr id="62" name="矩形 61"/>
            <p:cNvSpPr/>
            <p:nvPr/>
          </p:nvSpPr>
          <p:spPr>
            <a:xfrm rot="16200000">
              <a:off x="-118611" y="545743"/>
              <a:ext cx="872300" cy="177726"/>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406399" y="283028"/>
              <a:ext cx="2978518" cy="801225"/>
              <a:chOff x="217713" y="319314"/>
              <a:chExt cx="2573065" cy="801225"/>
            </a:xfrm>
            <a:solidFill>
              <a:schemeClr val="tx1">
                <a:lumMod val="75000"/>
                <a:lumOff val="25000"/>
              </a:schemeClr>
            </a:solidFill>
          </p:grpSpPr>
          <p:sp>
            <p:nvSpPr>
              <p:cNvPr id="66" name="矩形 65"/>
              <p:cNvSpPr/>
              <p:nvPr/>
            </p:nvSpPr>
            <p:spPr>
              <a:xfrm>
                <a:off x="234368" y="409339"/>
                <a:ext cx="2556410" cy="711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217713" y="319314"/>
                <a:ext cx="2556410" cy="711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矩形 63"/>
            <p:cNvSpPr/>
            <p:nvPr/>
          </p:nvSpPr>
          <p:spPr>
            <a:xfrm>
              <a:off x="473603" y="312056"/>
              <a:ext cx="58057" cy="63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rot="16200000">
              <a:off x="32960" y="475304"/>
              <a:ext cx="638627" cy="312129"/>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文本框 22"/>
          <p:cNvSpPr>
            <a:spLocks noChangeArrowheads="1"/>
          </p:cNvSpPr>
          <p:nvPr/>
        </p:nvSpPr>
        <p:spPr bwMode="auto">
          <a:xfrm>
            <a:off x="1452675" y="521499"/>
            <a:ext cx="301475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2800" dirty="0" smtClean="0">
                <a:solidFill>
                  <a:schemeClr val="bg1"/>
                </a:solidFill>
                <a:latin typeface="方正正粗黑简体" panose="02000000000000000000" pitchFamily="2" charset="-122"/>
                <a:ea typeface="方正正粗黑简体" panose="02000000000000000000" pitchFamily="2" charset="-122"/>
              </a:rPr>
              <a:t>加入标题描述</a:t>
            </a:r>
            <a:endParaRPr lang="zh-CN" altLang="zh-CN" sz="2800" dirty="0">
              <a:solidFill>
                <a:schemeClr val="bg1"/>
              </a:solidFill>
              <a:latin typeface="方正正粗黑简体" panose="02000000000000000000" pitchFamily="2" charset="-122"/>
              <a:ea typeface="方正正粗黑简体" panose="02000000000000000000" pitchFamily="2" charset="-122"/>
            </a:endParaRPr>
          </a:p>
        </p:txBody>
      </p:sp>
      <p:sp>
        <p:nvSpPr>
          <p:cNvPr id="69" name="文本框 22"/>
          <p:cNvSpPr>
            <a:spLocks noChangeArrowheads="1"/>
          </p:cNvSpPr>
          <p:nvPr/>
        </p:nvSpPr>
        <p:spPr bwMode="auto">
          <a:xfrm>
            <a:off x="9715615" y="544851"/>
            <a:ext cx="301475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2400" dirty="0" smtClean="0">
                <a:solidFill>
                  <a:schemeClr val="bg1"/>
                </a:solidFill>
                <a:latin typeface="方正正粗黑简体" panose="02000000000000000000" pitchFamily="2" charset="-122"/>
                <a:ea typeface="方正正粗黑简体" panose="02000000000000000000" pitchFamily="2" charset="-122"/>
              </a:rPr>
              <a:t>LOGO</a:t>
            </a:r>
            <a:endParaRPr lang="zh-CN" altLang="zh-CN" sz="2400" dirty="0">
              <a:solidFill>
                <a:schemeClr val="bg1"/>
              </a:solidFill>
              <a:latin typeface="方正正粗黑简体" panose="02000000000000000000" pitchFamily="2" charset="-122"/>
              <a:ea typeface="方正正粗黑简体" panose="02000000000000000000" pitchFamily="2" charset="-122"/>
            </a:endParaRPr>
          </a:p>
        </p:txBody>
      </p:sp>
    </p:spTree>
    <p:extLst>
      <p:ext uri="{BB962C8B-B14F-4D97-AF65-F5344CB8AC3E}">
        <p14:creationId xmlns:p14="http://schemas.microsoft.com/office/powerpoint/2010/main" val="2881250563"/>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left)">
                                          <p:cBhvr>
                                            <p:cTn id="7" dur="750"/>
                                            <p:tgtEl>
                                              <p:spTgt spid="61"/>
                                            </p:tgtEl>
                                          </p:cBhvr>
                                        </p:animEffect>
                                      </p:childTnLst>
                                    </p:cTn>
                                  </p:par>
                                  <p:par>
                                    <p:cTn id="8" presetID="2" presetClass="entr" presetSubtype="2" fill="hold" grpId="0" nodeType="withEffect">
                                      <p:stCondLst>
                                        <p:cond delay="0"/>
                                      </p:stCondLst>
                                      <p:iterate type="lt">
                                        <p:tmPct val="10000"/>
                                      </p:iterate>
                                      <p:childTnLst>
                                        <p:set>
                                          <p:cBhvr>
                                            <p:cTn id="9" dur="1" fill="hold">
                                              <p:stCondLst>
                                                <p:cond delay="0"/>
                                              </p:stCondLst>
                                            </p:cTn>
                                            <p:tgtEl>
                                              <p:spTgt spid="68"/>
                                            </p:tgtEl>
                                            <p:attrNameLst>
                                              <p:attrName>style.visibility</p:attrName>
                                            </p:attrNameLst>
                                          </p:cBhvr>
                                          <p:to>
                                            <p:strVal val="visible"/>
                                          </p:to>
                                        </p:set>
                                        <p:anim calcmode="lin" valueType="num">
                                          <p:cBhvr>
                                            <p:cTn id="10" dur="750" fill="hold"/>
                                            <p:tgtEl>
                                              <p:spTgt spid="68"/>
                                            </p:tgtEl>
                                            <p:attrNameLst>
                                              <p:attrName>ppt_x</p:attrName>
                                            </p:attrNameLst>
                                          </p:cBhvr>
                                          <p:tavLst>
                                            <p:tav tm="0">
                                              <p:val>
                                                <p:strVal val="1+#ppt_w/2"/>
                                              </p:val>
                                            </p:tav>
                                            <p:tav tm="100000">
                                              <p:val>
                                                <p:strVal val="#ppt_x"/>
                                              </p:val>
                                            </p:tav>
                                          </p:tavLst>
                                        </p:anim>
                                        <p:anim calcmode="lin" valueType="num">
                                          <p:cBhvr>
                                            <p:cTn id="11" dur="750" fill="hold"/>
                                            <p:tgtEl>
                                              <p:spTgt spid="68"/>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iterate type="lt">
                                        <p:tmPct val="10000"/>
                                      </p:iterate>
                                      <p:childTnLst>
                                        <p:set>
                                          <p:cBhvr>
                                            <p:cTn id="13" dur="1" fill="hold">
                                              <p:stCondLst>
                                                <p:cond delay="0"/>
                                              </p:stCondLst>
                                            </p:cTn>
                                            <p:tgtEl>
                                              <p:spTgt spid="69"/>
                                            </p:tgtEl>
                                            <p:attrNameLst>
                                              <p:attrName>style.visibility</p:attrName>
                                            </p:attrNameLst>
                                          </p:cBhvr>
                                          <p:to>
                                            <p:strVal val="visible"/>
                                          </p:to>
                                        </p:set>
                                        <p:anim calcmode="lin" valueType="num">
                                          <p:cBhvr>
                                            <p:cTn id="14" dur="750" fill="hold"/>
                                            <p:tgtEl>
                                              <p:spTgt spid="69"/>
                                            </p:tgtEl>
                                            <p:attrNameLst>
                                              <p:attrName>ppt_x</p:attrName>
                                            </p:attrNameLst>
                                          </p:cBhvr>
                                          <p:tavLst>
                                            <p:tav tm="0">
                                              <p:val>
                                                <p:strVal val="1+#ppt_w/2"/>
                                              </p:val>
                                            </p:tav>
                                            <p:tav tm="100000">
                                              <p:val>
                                                <p:strVal val="#ppt_x"/>
                                              </p:val>
                                            </p:tav>
                                          </p:tavLst>
                                        </p:anim>
                                        <p:anim calcmode="lin" valueType="num">
                                          <p:cBhvr>
                                            <p:cTn id="15" dur="750" fill="hold"/>
                                            <p:tgtEl>
                                              <p:spTgt spid="69"/>
                                            </p:tgtEl>
                                            <p:attrNameLst>
                                              <p:attrName>ppt_y</p:attrName>
                                            </p:attrNameLst>
                                          </p:cBhvr>
                                          <p:tavLst>
                                            <p:tav tm="0">
                                              <p:val>
                                                <p:strVal val="#ppt_y"/>
                                              </p:val>
                                            </p:tav>
                                            <p:tav tm="100000">
                                              <p:val>
                                                <p:strVal val="#ppt_y"/>
                                              </p:val>
                                            </p:tav>
                                          </p:tavLst>
                                        </p:anim>
                                      </p:childTnLst>
                                    </p:cTn>
                                  </p:par>
                                </p:childTnLst>
                              </p:cTn>
                            </p:par>
                            <p:par>
                              <p:cTn id="16" fill="hold">
                                <p:stCondLst>
                                  <p:cond delay="1225"/>
                                </p:stCondLst>
                                <p:childTnLst>
                                  <p:par>
                                    <p:cTn id="17" presetID="2" presetClass="entr" presetSubtype="9" fill="hold" grpId="0" nodeType="afterEffect" p14:presetBounceEnd="40000">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14:bounceEnd="40000">
                                          <p:cBhvr additive="base">
                                            <p:cTn id="19" dur="500" fill="hold"/>
                                            <p:tgtEl>
                                              <p:spTgt spid="39"/>
                                            </p:tgtEl>
                                            <p:attrNameLst>
                                              <p:attrName>ppt_x</p:attrName>
                                            </p:attrNameLst>
                                          </p:cBhvr>
                                          <p:tavLst>
                                            <p:tav tm="0">
                                              <p:val>
                                                <p:strVal val="0-#ppt_w/2"/>
                                              </p:val>
                                            </p:tav>
                                            <p:tav tm="100000">
                                              <p:val>
                                                <p:strVal val="#ppt_x"/>
                                              </p:val>
                                            </p:tav>
                                          </p:tavLst>
                                        </p:anim>
                                        <p:anim calcmode="lin" valueType="num" p14:bounceEnd="40000">
                                          <p:cBhvr additive="base">
                                            <p:cTn id="20" dur="500" fill="hold"/>
                                            <p:tgtEl>
                                              <p:spTgt spid="39"/>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14:presetBounceEnd="40000">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14:bounceEnd="40000">
                                          <p:cBhvr additive="base">
                                            <p:cTn id="23" dur="500" fill="hold"/>
                                            <p:tgtEl>
                                              <p:spTgt spid="40"/>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40"/>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14:presetBounceEnd="40000">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14:bounceEnd="40000">
                                          <p:cBhvr additive="base">
                                            <p:cTn id="27" dur="500" fill="hold"/>
                                            <p:tgtEl>
                                              <p:spTgt spid="37"/>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37"/>
                                            </p:tgtEl>
                                            <p:attrNameLst>
                                              <p:attrName>ppt_y</p:attrName>
                                            </p:attrNameLst>
                                          </p:cBhvr>
                                          <p:tavLst>
                                            <p:tav tm="0">
                                              <p:val>
                                                <p:strVal val="#ppt_y"/>
                                              </p:val>
                                            </p:tav>
                                            <p:tav tm="100000">
                                              <p:val>
                                                <p:strVal val="#ppt_y"/>
                                              </p:val>
                                            </p:tav>
                                          </p:tavLst>
                                        </p:anim>
                                      </p:childTnLst>
                                    </p:cTn>
                                  </p:par>
                                  <p:par>
                                    <p:cTn id="29" presetID="2" presetClass="entr" presetSubtype="6" fill="hold" grpId="0" nodeType="withEffect" p14:presetBounceEnd="40000">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14:bounceEnd="40000">
                                          <p:cBhvr additive="base">
                                            <p:cTn id="31" dur="500" fill="hold"/>
                                            <p:tgtEl>
                                              <p:spTgt spid="42"/>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42"/>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14:presetBounceEnd="40000">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14:bounceEnd="40000">
                                          <p:cBhvr additive="base">
                                            <p:cTn id="35" dur="500" fill="hold"/>
                                            <p:tgtEl>
                                              <p:spTgt spid="41"/>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41"/>
                                            </p:tgtEl>
                                            <p:attrNameLst>
                                              <p:attrName>ppt_y</p:attrName>
                                            </p:attrNameLst>
                                          </p:cBhvr>
                                          <p:tavLst>
                                            <p:tav tm="0">
                                              <p:val>
                                                <p:strVal val="1+#ppt_h/2"/>
                                              </p:val>
                                            </p:tav>
                                            <p:tav tm="100000">
                                              <p:val>
                                                <p:strVal val="#ppt_y"/>
                                              </p:val>
                                            </p:tav>
                                          </p:tavLst>
                                        </p:anim>
                                      </p:childTnLst>
                                    </p:cTn>
                                  </p:par>
                                  <p:par>
                                    <p:cTn id="37" presetID="2" presetClass="entr" presetSubtype="8" fill="hold" grpId="0" nodeType="withEffect" p14:presetBounceEnd="40000">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14:bounceEnd="40000">
                                          <p:cBhvr additive="base">
                                            <p:cTn id="39" dur="50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40" dur="500" fill="hold"/>
                                            <p:tgtEl>
                                              <p:spTgt spid="38"/>
                                            </p:tgtEl>
                                            <p:attrNameLst>
                                              <p:attrName>ppt_y</p:attrName>
                                            </p:attrNameLst>
                                          </p:cBhvr>
                                          <p:tavLst>
                                            <p:tav tm="0">
                                              <p:val>
                                                <p:strVal val="#ppt_y"/>
                                              </p:val>
                                            </p:tav>
                                            <p:tav tm="100000">
                                              <p:val>
                                                <p:strVal val="#ppt_y"/>
                                              </p:val>
                                            </p:tav>
                                          </p:tavLst>
                                        </p:anim>
                                      </p:childTnLst>
                                    </p:cTn>
                                  </p:par>
                                </p:childTnLst>
                              </p:cTn>
                            </p:par>
                            <p:par>
                              <p:cTn id="41" fill="hold">
                                <p:stCondLst>
                                  <p:cond delay="1725"/>
                                </p:stCondLst>
                                <p:childTnLst>
                                  <p:par>
                                    <p:cTn id="42" presetID="31" presetClass="entr" presetSubtype="0"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400" fill="hold"/>
                                            <p:tgtEl>
                                              <p:spTgt spid="45"/>
                                            </p:tgtEl>
                                            <p:attrNameLst>
                                              <p:attrName>ppt_w</p:attrName>
                                            </p:attrNameLst>
                                          </p:cBhvr>
                                          <p:tavLst>
                                            <p:tav tm="0">
                                              <p:val>
                                                <p:fltVal val="0"/>
                                              </p:val>
                                            </p:tav>
                                            <p:tav tm="100000">
                                              <p:val>
                                                <p:strVal val="#ppt_w"/>
                                              </p:val>
                                            </p:tav>
                                          </p:tavLst>
                                        </p:anim>
                                        <p:anim calcmode="lin" valueType="num">
                                          <p:cBhvr>
                                            <p:cTn id="45" dur="400" fill="hold"/>
                                            <p:tgtEl>
                                              <p:spTgt spid="45"/>
                                            </p:tgtEl>
                                            <p:attrNameLst>
                                              <p:attrName>ppt_h</p:attrName>
                                            </p:attrNameLst>
                                          </p:cBhvr>
                                          <p:tavLst>
                                            <p:tav tm="0">
                                              <p:val>
                                                <p:fltVal val="0"/>
                                              </p:val>
                                            </p:tav>
                                            <p:tav tm="100000">
                                              <p:val>
                                                <p:strVal val="#ppt_h"/>
                                              </p:val>
                                            </p:tav>
                                          </p:tavLst>
                                        </p:anim>
                                        <p:anim calcmode="lin" valueType="num">
                                          <p:cBhvr>
                                            <p:cTn id="46" dur="400" fill="hold"/>
                                            <p:tgtEl>
                                              <p:spTgt spid="45"/>
                                            </p:tgtEl>
                                            <p:attrNameLst>
                                              <p:attrName>style.rotation</p:attrName>
                                            </p:attrNameLst>
                                          </p:cBhvr>
                                          <p:tavLst>
                                            <p:tav tm="0">
                                              <p:val>
                                                <p:fltVal val="90"/>
                                              </p:val>
                                            </p:tav>
                                            <p:tav tm="100000">
                                              <p:val>
                                                <p:fltVal val="0"/>
                                              </p:val>
                                            </p:tav>
                                          </p:tavLst>
                                        </p:anim>
                                        <p:animEffect transition="in" filter="fade">
                                          <p:cBhvr>
                                            <p:cTn id="47" dur="400"/>
                                            <p:tgtEl>
                                              <p:spTgt spid="45"/>
                                            </p:tgtEl>
                                          </p:cBhvr>
                                        </p:animEffect>
                                      </p:childTnLst>
                                    </p:cTn>
                                  </p:par>
                                </p:childTnLst>
                              </p:cTn>
                            </p:par>
                            <p:par>
                              <p:cTn id="48" fill="hold">
                                <p:stCondLst>
                                  <p:cond delay="2125"/>
                                </p:stCondLst>
                                <p:childTnLst>
                                  <p:par>
                                    <p:cTn id="49" presetID="22" presetClass="entr" presetSubtype="2"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right)">
                                          <p:cBhvr>
                                            <p:cTn id="51" dur="500"/>
                                            <p:tgtEl>
                                              <p:spTgt spid="49"/>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right)">
                                          <p:cBhvr>
                                            <p:cTn id="54" dur="500"/>
                                            <p:tgtEl>
                                              <p:spTgt spid="50"/>
                                            </p:tgtEl>
                                          </p:cBhvr>
                                        </p:animEffect>
                                      </p:childTnLst>
                                    </p:cTn>
                                  </p:par>
                                </p:childTnLst>
                              </p:cTn>
                            </p:par>
                            <p:par>
                              <p:cTn id="55" fill="hold">
                                <p:stCondLst>
                                  <p:cond delay="2625"/>
                                </p:stCondLst>
                                <p:childTnLst>
                                  <p:par>
                                    <p:cTn id="56" presetID="31" presetClass="entr" presetSubtype="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p:cTn id="58" dur="400" fill="hold"/>
                                            <p:tgtEl>
                                              <p:spTgt spid="46"/>
                                            </p:tgtEl>
                                            <p:attrNameLst>
                                              <p:attrName>ppt_w</p:attrName>
                                            </p:attrNameLst>
                                          </p:cBhvr>
                                          <p:tavLst>
                                            <p:tav tm="0">
                                              <p:val>
                                                <p:fltVal val="0"/>
                                              </p:val>
                                            </p:tav>
                                            <p:tav tm="100000">
                                              <p:val>
                                                <p:strVal val="#ppt_w"/>
                                              </p:val>
                                            </p:tav>
                                          </p:tavLst>
                                        </p:anim>
                                        <p:anim calcmode="lin" valueType="num">
                                          <p:cBhvr>
                                            <p:cTn id="59" dur="400" fill="hold"/>
                                            <p:tgtEl>
                                              <p:spTgt spid="46"/>
                                            </p:tgtEl>
                                            <p:attrNameLst>
                                              <p:attrName>ppt_h</p:attrName>
                                            </p:attrNameLst>
                                          </p:cBhvr>
                                          <p:tavLst>
                                            <p:tav tm="0">
                                              <p:val>
                                                <p:fltVal val="0"/>
                                              </p:val>
                                            </p:tav>
                                            <p:tav tm="100000">
                                              <p:val>
                                                <p:strVal val="#ppt_h"/>
                                              </p:val>
                                            </p:tav>
                                          </p:tavLst>
                                        </p:anim>
                                        <p:anim calcmode="lin" valueType="num">
                                          <p:cBhvr>
                                            <p:cTn id="60" dur="400" fill="hold"/>
                                            <p:tgtEl>
                                              <p:spTgt spid="46"/>
                                            </p:tgtEl>
                                            <p:attrNameLst>
                                              <p:attrName>style.rotation</p:attrName>
                                            </p:attrNameLst>
                                          </p:cBhvr>
                                          <p:tavLst>
                                            <p:tav tm="0">
                                              <p:val>
                                                <p:fltVal val="90"/>
                                              </p:val>
                                            </p:tav>
                                            <p:tav tm="100000">
                                              <p:val>
                                                <p:fltVal val="0"/>
                                              </p:val>
                                            </p:tav>
                                          </p:tavLst>
                                        </p:anim>
                                        <p:animEffect transition="in" filter="fade">
                                          <p:cBhvr>
                                            <p:cTn id="61" dur="400"/>
                                            <p:tgtEl>
                                              <p:spTgt spid="46"/>
                                            </p:tgtEl>
                                          </p:cBhvr>
                                        </p:animEffect>
                                      </p:childTnLst>
                                    </p:cTn>
                                  </p:par>
                                </p:childTnLst>
                              </p:cTn>
                            </p:par>
                            <p:par>
                              <p:cTn id="62" fill="hold">
                                <p:stCondLst>
                                  <p:cond delay="3025"/>
                                </p:stCondLst>
                                <p:childTnLst>
                                  <p:par>
                                    <p:cTn id="63" presetID="22" presetClass="entr" presetSubtype="2" fill="hold" grpId="0" nodeType="after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wipe(right)">
                                          <p:cBhvr>
                                            <p:cTn id="65" dur="500"/>
                                            <p:tgtEl>
                                              <p:spTgt spid="51"/>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wipe(right)">
                                          <p:cBhvr>
                                            <p:cTn id="68" dur="500"/>
                                            <p:tgtEl>
                                              <p:spTgt spid="52"/>
                                            </p:tgtEl>
                                          </p:cBhvr>
                                        </p:animEffect>
                                      </p:childTnLst>
                                    </p:cTn>
                                  </p:par>
                                </p:childTnLst>
                              </p:cTn>
                            </p:par>
                            <p:par>
                              <p:cTn id="69" fill="hold">
                                <p:stCondLst>
                                  <p:cond delay="3525"/>
                                </p:stCondLst>
                                <p:childTnLst>
                                  <p:par>
                                    <p:cTn id="70" presetID="31" presetClass="entr" presetSubtype="0"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p:cTn id="72" dur="400" fill="hold"/>
                                            <p:tgtEl>
                                              <p:spTgt spid="44"/>
                                            </p:tgtEl>
                                            <p:attrNameLst>
                                              <p:attrName>ppt_w</p:attrName>
                                            </p:attrNameLst>
                                          </p:cBhvr>
                                          <p:tavLst>
                                            <p:tav tm="0">
                                              <p:val>
                                                <p:fltVal val="0"/>
                                              </p:val>
                                            </p:tav>
                                            <p:tav tm="100000">
                                              <p:val>
                                                <p:strVal val="#ppt_w"/>
                                              </p:val>
                                            </p:tav>
                                          </p:tavLst>
                                        </p:anim>
                                        <p:anim calcmode="lin" valueType="num">
                                          <p:cBhvr>
                                            <p:cTn id="73" dur="400" fill="hold"/>
                                            <p:tgtEl>
                                              <p:spTgt spid="44"/>
                                            </p:tgtEl>
                                            <p:attrNameLst>
                                              <p:attrName>ppt_h</p:attrName>
                                            </p:attrNameLst>
                                          </p:cBhvr>
                                          <p:tavLst>
                                            <p:tav tm="0">
                                              <p:val>
                                                <p:fltVal val="0"/>
                                              </p:val>
                                            </p:tav>
                                            <p:tav tm="100000">
                                              <p:val>
                                                <p:strVal val="#ppt_h"/>
                                              </p:val>
                                            </p:tav>
                                          </p:tavLst>
                                        </p:anim>
                                        <p:anim calcmode="lin" valueType="num">
                                          <p:cBhvr>
                                            <p:cTn id="74" dur="400" fill="hold"/>
                                            <p:tgtEl>
                                              <p:spTgt spid="44"/>
                                            </p:tgtEl>
                                            <p:attrNameLst>
                                              <p:attrName>style.rotation</p:attrName>
                                            </p:attrNameLst>
                                          </p:cBhvr>
                                          <p:tavLst>
                                            <p:tav tm="0">
                                              <p:val>
                                                <p:fltVal val="90"/>
                                              </p:val>
                                            </p:tav>
                                            <p:tav tm="100000">
                                              <p:val>
                                                <p:fltVal val="0"/>
                                              </p:val>
                                            </p:tav>
                                          </p:tavLst>
                                        </p:anim>
                                        <p:animEffect transition="in" filter="fade">
                                          <p:cBhvr>
                                            <p:cTn id="75" dur="400"/>
                                            <p:tgtEl>
                                              <p:spTgt spid="44"/>
                                            </p:tgtEl>
                                          </p:cBhvr>
                                        </p:animEffect>
                                      </p:childTnLst>
                                    </p:cTn>
                                  </p:par>
                                </p:childTnLst>
                              </p:cTn>
                            </p:par>
                            <p:par>
                              <p:cTn id="76" fill="hold">
                                <p:stCondLst>
                                  <p:cond delay="3925"/>
                                </p:stCondLst>
                                <p:childTnLst>
                                  <p:par>
                                    <p:cTn id="77" presetID="22" presetClass="entr" presetSubtype="2" fill="hold" grpId="0" nodeType="after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wipe(right)">
                                          <p:cBhvr>
                                            <p:cTn id="79" dur="500"/>
                                            <p:tgtEl>
                                              <p:spTgt spid="53"/>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54"/>
                                            </p:tgtEl>
                                            <p:attrNameLst>
                                              <p:attrName>style.visibility</p:attrName>
                                            </p:attrNameLst>
                                          </p:cBhvr>
                                          <p:to>
                                            <p:strVal val="visible"/>
                                          </p:to>
                                        </p:set>
                                        <p:animEffect transition="in" filter="wipe(right)">
                                          <p:cBhvr>
                                            <p:cTn id="82" dur="500"/>
                                            <p:tgtEl>
                                              <p:spTgt spid="54"/>
                                            </p:tgtEl>
                                          </p:cBhvr>
                                        </p:animEffect>
                                      </p:childTnLst>
                                    </p:cTn>
                                  </p:par>
                                </p:childTnLst>
                              </p:cTn>
                            </p:par>
                            <p:par>
                              <p:cTn id="83" fill="hold">
                                <p:stCondLst>
                                  <p:cond delay="4425"/>
                                </p:stCondLst>
                                <p:childTnLst>
                                  <p:par>
                                    <p:cTn id="84" presetID="31" presetClass="entr" presetSubtype="0" fill="hold" grpId="0" nodeType="afterEffect">
                                      <p:stCondLst>
                                        <p:cond delay="0"/>
                                      </p:stCondLst>
                                      <p:childTnLst>
                                        <p:set>
                                          <p:cBhvr>
                                            <p:cTn id="85" dur="1" fill="hold">
                                              <p:stCondLst>
                                                <p:cond delay="0"/>
                                              </p:stCondLst>
                                            </p:cTn>
                                            <p:tgtEl>
                                              <p:spTgt spid="47"/>
                                            </p:tgtEl>
                                            <p:attrNameLst>
                                              <p:attrName>style.visibility</p:attrName>
                                            </p:attrNameLst>
                                          </p:cBhvr>
                                          <p:to>
                                            <p:strVal val="visible"/>
                                          </p:to>
                                        </p:set>
                                        <p:anim calcmode="lin" valueType="num">
                                          <p:cBhvr>
                                            <p:cTn id="86" dur="400" fill="hold"/>
                                            <p:tgtEl>
                                              <p:spTgt spid="47"/>
                                            </p:tgtEl>
                                            <p:attrNameLst>
                                              <p:attrName>ppt_w</p:attrName>
                                            </p:attrNameLst>
                                          </p:cBhvr>
                                          <p:tavLst>
                                            <p:tav tm="0">
                                              <p:val>
                                                <p:fltVal val="0"/>
                                              </p:val>
                                            </p:tav>
                                            <p:tav tm="100000">
                                              <p:val>
                                                <p:strVal val="#ppt_w"/>
                                              </p:val>
                                            </p:tav>
                                          </p:tavLst>
                                        </p:anim>
                                        <p:anim calcmode="lin" valueType="num">
                                          <p:cBhvr>
                                            <p:cTn id="87" dur="400" fill="hold"/>
                                            <p:tgtEl>
                                              <p:spTgt spid="47"/>
                                            </p:tgtEl>
                                            <p:attrNameLst>
                                              <p:attrName>ppt_h</p:attrName>
                                            </p:attrNameLst>
                                          </p:cBhvr>
                                          <p:tavLst>
                                            <p:tav tm="0">
                                              <p:val>
                                                <p:fltVal val="0"/>
                                              </p:val>
                                            </p:tav>
                                            <p:tav tm="100000">
                                              <p:val>
                                                <p:strVal val="#ppt_h"/>
                                              </p:val>
                                            </p:tav>
                                          </p:tavLst>
                                        </p:anim>
                                        <p:anim calcmode="lin" valueType="num">
                                          <p:cBhvr>
                                            <p:cTn id="88" dur="400" fill="hold"/>
                                            <p:tgtEl>
                                              <p:spTgt spid="47"/>
                                            </p:tgtEl>
                                            <p:attrNameLst>
                                              <p:attrName>style.rotation</p:attrName>
                                            </p:attrNameLst>
                                          </p:cBhvr>
                                          <p:tavLst>
                                            <p:tav tm="0">
                                              <p:val>
                                                <p:fltVal val="90"/>
                                              </p:val>
                                            </p:tav>
                                            <p:tav tm="100000">
                                              <p:val>
                                                <p:fltVal val="0"/>
                                              </p:val>
                                            </p:tav>
                                          </p:tavLst>
                                        </p:anim>
                                        <p:animEffect transition="in" filter="fade">
                                          <p:cBhvr>
                                            <p:cTn id="89" dur="400"/>
                                            <p:tgtEl>
                                              <p:spTgt spid="47"/>
                                            </p:tgtEl>
                                          </p:cBhvr>
                                        </p:animEffect>
                                      </p:childTnLst>
                                    </p:cTn>
                                  </p:par>
                                </p:childTnLst>
                              </p:cTn>
                            </p:par>
                            <p:par>
                              <p:cTn id="90" fill="hold">
                                <p:stCondLst>
                                  <p:cond delay="4825"/>
                                </p:stCondLst>
                                <p:childTnLst>
                                  <p:par>
                                    <p:cTn id="91" presetID="22" presetClass="entr" presetSubtype="2" fill="hold" grpId="0" nodeType="afterEffect">
                                      <p:stCondLst>
                                        <p:cond delay="0"/>
                                      </p:stCondLst>
                                      <p:childTnLst>
                                        <p:set>
                                          <p:cBhvr>
                                            <p:cTn id="92" dur="1" fill="hold">
                                              <p:stCondLst>
                                                <p:cond delay="0"/>
                                              </p:stCondLst>
                                            </p:cTn>
                                            <p:tgtEl>
                                              <p:spTgt spid="55"/>
                                            </p:tgtEl>
                                            <p:attrNameLst>
                                              <p:attrName>style.visibility</p:attrName>
                                            </p:attrNameLst>
                                          </p:cBhvr>
                                          <p:to>
                                            <p:strVal val="visible"/>
                                          </p:to>
                                        </p:set>
                                        <p:animEffect transition="in" filter="wipe(right)">
                                          <p:cBhvr>
                                            <p:cTn id="93" dur="500"/>
                                            <p:tgtEl>
                                              <p:spTgt spid="55"/>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56"/>
                                            </p:tgtEl>
                                            <p:attrNameLst>
                                              <p:attrName>style.visibility</p:attrName>
                                            </p:attrNameLst>
                                          </p:cBhvr>
                                          <p:to>
                                            <p:strVal val="visible"/>
                                          </p:to>
                                        </p:set>
                                        <p:animEffect transition="in" filter="wipe(right)">
                                          <p:cBhvr>
                                            <p:cTn id="96" dur="500"/>
                                            <p:tgtEl>
                                              <p:spTgt spid="56"/>
                                            </p:tgtEl>
                                          </p:cBhvr>
                                        </p:animEffect>
                                      </p:childTnLst>
                                    </p:cTn>
                                  </p:par>
                                </p:childTnLst>
                              </p:cTn>
                            </p:par>
                            <p:par>
                              <p:cTn id="97" fill="hold">
                                <p:stCondLst>
                                  <p:cond delay="5325"/>
                                </p:stCondLst>
                                <p:childTnLst>
                                  <p:par>
                                    <p:cTn id="98" presetID="31" presetClass="entr" presetSubtype="0" fill="hold" grpId="0" nodeType="afterEffect">
                                      <p:stCondLst>
                                        <p:cond delay="0"/>
                                      </p:stCondLst>
                                      <p:childTnLst>
                                        <p:set>
                                          <p:cBhvr>
                                            <p:cTn id="99" dur="1" fill="hold">
                                              <p:stCondLst>
                                                <p:cond delay="0"/>
                                              </p:stCondLst>
                                            </p:cTn>
                                            <p:tgtEl>
                                              <p:spTgt spid="43"/>
                                            </p:tgtEl>
                                            <p:attrNameLst>
                                              <p:attrName>style.visibility</p:attrName>
                                            </p:attrNameLst>
                                          </p:cBhvr>
                                          <p:to>
                                            <p:strVal val="visible"/>
                                          </p:to>
                                        </p:set>
                                        <p:anim calcmode="lin" valueType="num">
                                          <p:cBhvr>
                                            <p:cTn id="100" dur="400" fill="hold"/>
                                            <p:tgtEl>
                                              <p:spTgt spid="43"/>
                                            </p:tgtEl>
                                            <p:attrNameLst>
                                              <p:attrName>ppt_w</p:attrName>
                                            </p:attrNameLst>
                                          </p:cBhvr>
                                          <p:tavLst>
                                            <p:tav tm="0">
                                              <p:val>
                                                <p:fltVal val="0"/>
                                              </p:val>
                                            </p:tav>
                                            <p:tav tm="100000">
                                              <p:val>
                                                <p:strVal val="#ppt_w"/>
                                              </p:val>
                                            </p:tav>
                                          </p:tavLst>
                                        </p:anim>
                                        <p:anim calcmode="lin" valueType="num">
                                          <p:cBhvr>
                                            <p:cTn id="101" dur="400" fill="hold"/>
                                            <p:tgtEl>
                                              <p:spTgt spid="43"/>
                                            </p:tgtEl>
                                            <p:attrNameLst>
                                              <p:attrName>ppt_h</p:attrName>
                                            </p:attrNameLst>
                                          </p:cBhvr>
                                          <p:tavLst>
                                            <p:tav tm="0">
                                              <p:val>
                                                <p:fltVal val="0"/>
                                              </p:val>
                                            </p:tav>
                                            <p:tav tm="100000">
                                              <p:val>
                                                <p:strVal val="#ppt_h"/>
                                              </p:val>
                                            </p:tav>
                                          </p:tavLst>
                                        </p:anim>
                                        <p:anim calcmode="lin" valueType="num">
                                          <p:cBhvr>
                                            <p:cTn id="102" dur="400" fill="hold"/>
                                            <p:tgtEl>
                                              <p:spTgt spid="43"/>
                                            </p:tgtEl>
                                            <p:attrNameLst>
                                              <p:attrName>style.rotation</p:attrName>
                                            </p:attrNameLst>
                                          </p:cBhvr>
                                          <p:tavLst>
                                            <p:tav tm="0">
                                              <p:val>
                                                <p:fltVal val="90"/>
                                              </p:val>
                                            </p:tav>
                                            <p:tav tm="100000">
                                              <p:val>
                                                <p:fltVal val="0"/>
                                              </p:val>
                                            </p:tav>
                                          </p:tavLst>
                                        </p:anim>
                                        <p:animEffect transition="in" filter="fade">
                                          <p:cBhvr>
                                            <p:cTn id="103" dur="400"/>
                                            <p:tgtEl>
                                              <p:spTgt spid="43"/>
                                            </p:tgtEl>
                                          </p:cBhvr>
                                        </p:animEffect>
                                      </p:childTnLst>
                                    </p:cTn>
                                  </p:par>
                                </p:childTnLst>
                              </p:cTn>
                            </p:par>
                            <p:par>
                              <p:cTn id="104" fill="hold">
                                <p:stCondLst>
                                  <p:cond delay="5725"/>
                                </p:stCondLst>
                                <p:childTnLst>
                                  <p:par>
                                    <p:cTn id="105" presetID="22" presetClass="entr" presetSubtype="2" fill="hold" grpId="0" nodeType="afterEffect">
                                      <p:stCondLst>
                                        <p:cond delay="0"/>
                                      </p:stCondLst>
                                      <p:childTnLst>
                                        <p:set>
                                          <p:cBhvr>
                                            <p:cTn id="106" dur="1" fill="hold">
                                              <p:stCondLst>
                                                <p:cond delay="0"/>
                                              </p:stCondLst>
                                            </p:cTn>
                                            <p:tgtEl>
                                              <p:spTgt spid="57"/>
                                            </p:tgtEl>
                                            <p:attrNameLst>
                                              <p:attrName>style.visibility</p:attrName>
                                            </p:attrNameLst>
                                          </p:cBhvr>
                                          <p:to>
                                            <p:strVal val="visible"/>
                                          </p:to>
                                        </p:set>
                                        <p:animEffect transition="in" filter="wipe(right)">
                                          <p:cBhvr>
                                            <p:cTn id="107" dur="500"/>
                                            <p:tgtEl>
                                              <p:spTgt spid="57"/>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wipe(right)">
                                          <p:cBhvr>
                                            <p:cTn id="110" dur="500"/>
                                            <p:tgtEl>
                                              <p:spTgt spid="58"/>
                                            </p:tgtEl>
                                          </p:cBhvr>
                                        </p:animEffect>
                                      </p:childTnLst>
                                    </p:cTn>
                                  </p:par>
                                </p:childTnLst>
                              </p:cTn>
                            </p:par>
                            <p:par>
                              <p:cTn id="111" fill="hold">
                                <p:stCondLst>
                                  <p:cond delay="6225"/>
                                </p:stCondLst>
                                <p:childTnLst>
                                  <p:par>
                                    <p:cTn id="112" presetID="31" presetClass="entr" presetSubtype="0" fill="hold" grpId="0" nodeType="afterEffect">
                                      <p:stCondLst>
                                        <p:cond delay="0"/>
                                      </p:stCondLst>
                                      <p:childTnLst>
                                        <p:set>
                                          <p:cBhvr>
                                            <p:cTn id="113" dur="1" fill="hold">
                                              <p:stCondLst>
                                                <p:cond delay="0"/>
                                              </p:stCondLst>
                                            </p:cTn>
                                            <p:tgtEl>
                                              <p:spTgt spid="48"/>
                                            </p:tgtEl>
                                            <p:attrNameLst>
                                              <p:attrName>style.visibility</p:attrName>
                                            </p:attrNameLst>
                                          </p:cBhvr>
                                          <p:to>
                                            <p:strVal val="visible"/>
                                          </p:to>
                                        </p:set>
                                        <p:anim calcmode="lin" valueType="num">
                                          <p:cBhvr>
                                            <p:cTn id="114" dur="400" fill="hold"/>
                                            <p:tgtEl>
                                              <p:spTgt spid="48"/>
                                            </p:tgtEl>
                                            <p:attrNameLst>
                                              <p:attrName>ppt_w</p:attrName>
                                            </p:attrNameLst>
                                          </p:cBhvr>
                                          <p:tavLst>
                                            <p:tav tm="0">
                                              <p:val>
                                                <p:fltVal val="0"/>
                                              </p:val>
                                            </p:tav>
                                            <p:tav tm="100000">
                                              <p:val>
                                                <p:strVal val="#ppt_w"/>
                                              </p:val>
                                            </p:tav>
                                          </p:tavLst>
                                        </p:anim>
                                        <p:anim calcmode="lin" valueType="num">
                                          <p:cBhvr>
                                            <p:cTn id="115" dur="400" fill="hold"/>
                                            <p:tgtEl>
                                              <p:spTgt spid="48"/>
                                            </p:tgtEl>
                                            <p:attrNameLst>
                                              <p:attrName>ppt_h</p:attrName>
                                            </p:attrNameLst>
                                          </p:cBhvr>
                                          <p:tavLst>
                                            <p:tav tm="0">
                                              <p:val>
                                                <p:fltVal val="0"/>
                                              </p:val>
                                            </p:tav>
                                            <p:tav tm="100000">
                                              <p:val>
                                                <p:strVal val="#ppt_h"/>
                                              </p:val>
                                            </p:tav>
                                          </p:tavLst>
                                        </p:anim>
                                        <p:anim calcmode="lin" valueType="num">
                                          <p:cBhvr>
                                            <p:cTn id="116" dur="400" fill="hold"/>
                                            <p:tgtEl>
                                              <p:spTgt spid="48"/>
                                            </p:tgtEl>
                                            <p:attrNameLst>
                                              <p:attrName>style.rotation</p:attrName>
                                            </p:attrNameLst>
                                          </p:cBhvr>
                                          <p:tavLst>
                                            <p:tav tm="0">
                                              <p:val>
                                                <p:fltVal val="90"/>
                                              </p:val>
                                            </p:tav>
                                            <p:tav tm="100000">
                                              <p:val>
                                                <p:fltVal val="0"/>
                                              </p:val>
                                            </p:tav>
                                          </p:tavLst>
                                        </p:anim>
                                        <p:animEffect transition="in" filter="fade">
                                          <p:cBhvr>
                                            <p:cTn id="117" dur="400"/>
                                            <p:tgtEl>
                                              <p:spTgt spid="48"/>
                                            </p:tgtEl>
                                          </p:cBhvr>
                                        </p:animEffect>
                                      </p:childTnLst>
                                    </p:cTn>
                                  </p:par>
                                </p:childTnLst>
                              </p:cTn>
                            </p:par>
                            <p:par>
                              <p:cTn id="118" fill="hold">
                                <p:stCondLst>
                                  <p:cond delay="6625"/>
                                </p:stCondLst>
                                <p:childTnLst>
                                  <p:par>
                                    <p:cTn id="119" presetID="22" presetClass="entr" presetSubtype="2" fill="hold" grpId="0" nodeType="afterEffect">
                                      <p:stCondLst>
                                        <p:cond delay="0"/>
                                      </p:stCondLst>
                                      <p:childTnLst>
                                        <p:set>
                                          <p:cBhvr>
                                            <p:cTn id="120" dur="1" fill="hold">
                                              <p:stCondLst>
                                                <p:cond delay="0"/>
                                              </p:stCondLst>
                                            </p:cTn>
                                            <p:tgtEl>
                                              <p:spTgt spid="59"/>
                                            </p:tgtEl>
                                            <p:attrNameLst>
                                              <p:attrName>style.visibility</p:attrName>
                                            </p:attrNameLst>
                                          </p:cBhvr>
                                          <p:to>
                                            <p:strVal val="visible"/>
                                          </p:to>
                                        </p:set>
                                        <p:animEffect transition="in" filter="wipe(right)">
                                          <p:cBhvr>
                                            <p:cTn id="121" dur="500"/>
                                            <p:tgtEl>
                                              <p:spTgt spid="59"/>
                                            </p:tgtEl>
                                          </p:cBhvr>
                                        </p:animEffect>
                                      </p:childTnLst>
                                    </p:cTn>
                                  </p:par>
                                  <p:par>
                                    <p:cTn id="122" presetID="22" presetClass="entr" presetSubtype="2" fill="hold" grpId="0" nodeType="withEffect">
                                      <p:stCondLst>
                                        <p:cond delay="0"/>
                                      </p:stCondLst>
                                      <p:childTnLst>
                                        <p:set>
                                          <p:cBhvr>
                                            <p:cTn id="123" dur="1" fill="hold">
                                              <p:stCondLst>
                                                <p:cond delay="0"/>
                                              </p:stCondLst>
                                            </p:cTn>
                                            <p:tgtEl>
                                              <p:spTgt spid="60"/>
                                            </p:tgtEl>
                                            <p:attrNameLst>
                                              <p:attrName>style.visibility</p:attrName>
                                            </p:attrNameLst>
                                          </p:cBhvr>
                                          <p:to>
                                            <p:strVal val="visible"/>
                                          </p:to>
                                        </p:set>
                                        <p:animEffect transition="in" filter="wipe(right)">
                                          <p:cBhvr>
                                            <p:cTn id="124"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1" grpId="0"/>
          <p:bldP spid="52" grpId="0"/>
          <p:bldP spid="53" grpId="0"/>
          <p:bldP spid="54" grpId="0"/>
          <p:bldP spid="55" grpId="0"/>
          <p:bldP spid="56" grpId="0"/>
          <p:bldP spid="57" grpId="0"/>
          <p:bldP spid="58" grpId="0"/>
          <p:bldP spid="59" grpId="0"/>
          <p:bldP spid="60" grpId="0"/>
          <p:bldP spid="68" grpId="0" bldLvl="0" autoUpdateAnimBg="0"/>
          <p:bldP spid="69" grpId="0" bldLvl="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left)">
                                          <p:cBhvr>
                                            <p:cTn id="7" dur="750"/>
                                            <p:tgtEl>
                                              <p:spTgt spid="61"/>
                                            </p:tgtEl>
                                          </p:cBhvr>
                                        </p:animEffect>
                                      </p:childTnLst>
                                    </p:cTn>
                                  </p:par>
                                  <p:par>
                                    <p:cTn id="8" presetID="2" presetClass="entr" presetSubtype="2" fill="hold" grpId="0" nodeType="withEffect">
                                      <p:stCondLst>
                                        <p:cond delay="0"/>
                                      </p:stCondLst>
                                      <p:iterate type="lt">
                                        <p:tmPct val="10000"/>
                                      </p:iterate>
                                      <p:childTnLst>
                                        <p:set>
                                          <p:cBhvr>
                                            <p:cTn id="9" dur="1" fill="hold">
                                              <p:stCondLst>
                                                <p:cond delay="0"/>
                                              </p:stCondLst>
                                            </p:cTn>
                                            <p:tgtEl>
                                              <p:spTgt spid="68"/>
                                            </p:tgtEl>
                                            <p:attrNameLst>
                                              <p:attrName>style.visibility</p:attrName>
                                            </p:attrNameLst>
                                          </p:cBhvr>
                                          <p:to>
                                            <p:strVal val="visible"/>
                                          </p:to>
                                        </p:set>
                                        <p:anim calcmode="lin" valueType="num">
                                          <p:cBhvr>
                                            <p:cTn id="10" dur="750" fill="hold"/>
                                            <p:tgtEl>
                                              <p:spTgt spid="68"/>
                                            </p:tgtEl>
                                            <p:attrNameLst>
                                              <p:attrName>ppt_x</p:attrName>
                                            </p:attrNameLst>
                                          </p:cBhvr>
                                          <p:tavLst>
                                            <p:tav tm="0">
                                              <p:val>
                                                <p:strVal val="1+#ppt_w/2"/>
                                              </p:val>
                                            </p:tav>
                                            <p:tav tm="100000">
                                              <p:val>
                                                <p:strVal val="#ppt_x"/>
                                              </p:val>
                                            </p:tav>
                                          </p:tavLst>
                                        </p:anim>
                                        <p:anim calcmode="lin" valueType="num">
                                          <p:cBhvr>
                                            <p:cTn id="11" dur="750" fill="hold"/>
                                            <p:tgtEl>
                                              <p:spTgt spid="68"/>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iterate type="lt">
                                        <p:tmPct val="10000"/>
                                      </p:iterate>
                                      <p:childTnLst>
                                        <p:set>
                                          <p:cBhvr>
                                            <p:cTn id="13" dur="1" fill="hold">
                                              <p:stCondLst>
                                                <p:cond delay="0"/>
                                              </p:stCondLst>
                                            </p:cTn>
                                            <p:tgtEl>
                                              <p:spTgt spid="69"/>
                                            </p:tgtEl>
                                            <p:attrNameLst>
                                              <p:attrName>style.visibility</p:attrName>
                                            </p:attrNameLst>
                                          </p:cBhvr>
                                          <p:to>
                                            <p:strVal val="visible"/>
                                          </p:to>
                                        </p:set>
                                        <p:anim calcmode="lin" valueType="num">
                                          <p:cBhvr>
                                            <p:cTn id="14" dur="750" fill="hold"/>
                                            <p:tgtEl>
                                              <p:spTgt spid="69"/>
                                            </p:tgtEl>
                                            <p:attrNameLst>
                                              <p:attrName>ppt_x</p:attrName>
                                            </p:attrNameLst>
                                          </p:cBhvr>
                                          <p:tavLst>
                                            <p:tav tm="0">
                                              <p:val>
                                                <p:strVal val="1+#ppt_w/2"/>
                                              </p:val>
                                            </p:tav>
                                            <p:tav tm="100000">
                                              <p:val>
                                                <p:strVal val="#ppt_x"/>
                                              </p:val>
                                            </p:tav>
                                          </p:tavLst>
                                        </p:anim>
                                        <p:anim calcmode="lin" valueType="num">
                                          <p:cBhvr>
                                            <p:cTn id="15" dur="750" fill="hold"/>
                                            <p:tgtEl>
                                              <p:spTgt spid="69"/>
                                            </p:tgtEl>
                                            <p:attrNameLst>
                                              <p:attrName>ppt_y</p:attrName>
                                            </p:attrNameLst>
                                          </p:cBhvr>
                                          <p:tavLst>
                                            <p:tav tm="0">
                                              <p:val>
                                                <p:strVal val="#ppt_y"/>
                                              </p:val>
                                            </p:tav>
                                            <p:tav tm="100000">
                                              <p:val>
                                                <p:strVal val="#ppt_y"/>
                                              </p:val>
                                            </p:tav>
                                          </p:tavLst>
                                        </p:anim>
                                      </p:childTnLst>
                                    </p:cTn>
                                  </p:par>
                                </p:childTnLst>
                              </p:cTn>
                            </p:par>
                            <p:par>
                              <p:cTn id="16" fill="hold">
                                <p:stCondLst>
                                  <p:cond delay="1225"/>
                                </p:stCondLst>
                                <p:childTnLst>
                                  <p:par>
                                    <p:cTn id="17" presetID="2" presetClass="entr" presetSubtype="9"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0-#ppt_w/2"/>
                                              </p:val>
                                            </p:tav>
                                            <p:tav tm="100000">
                                              <p:val>
                                                <p:strVal val="#ppt_x"/>
                                              </p:val>
                                            </p:tav>
                                          </p:tavLst>
                                        </p:anim>
                                        <p:anim calcmode="lin" valueType="num">
                                          <p:cBhvr additive="base">
                                            <p:cTn id="20" dur="500" fill="hold"/>
                                            <p:tgtEl>
                                              <p:spTgt spid="39"/>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1+#ppt_w/2"/>
                                              </p:val>
                                            </p:tav>
                                            <p:tav tm="100000">
                                              <p:val>
                                                <p:strVal val="#ppt_x"/>
                                              </p:val>
                                            </p:tav>
                                          </p:tavLst>
                                        </p:anim>
                                        <p:anim calcmode="lin" valueType="num">
                                          <p:cBhvr additive="base">
                                            <p:cTn id="24" dur="500" fill="hold"/>
                                            <p:tgtEl>
                                              <p:spTgt spid="40"/>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additive="base">
                                            <p:cTn id="27" dur="500" fill="hold"/>
                                            <p:tgtEl>
                                              <p:spTgt spid="37"/>
                                            </p:tgtEl>
                                            <p:attrNameLst>
                                              <p:attrName>ppt_x</p:attrName>
                                            </p:attrNameLst>
                                          </p:cBhvr>
                                          <p:tavLst>
                                            <p:tav tm="0">
                                              <p:val>
                                                <p:strVal val="1+#ppt_w/2"/>
                                              </p:val>
                                            </p:tav>
                                            <p:tav tm="100000">
                                              <p:val>
                                                <p:strVal val="#ppt_x"/>
                                              </p:val>
                                            </p:tav>
                                          </p:tavLst>
                                        </p:anim>
                                        <p:anim calcmode="lin" valueType="num">
                                          <p:cBhvr additive="base">
                                            <p:cTn id="28" dur="500" fill="hold"/>
                                            <p:tgtEl>
                                              <p:spTgt spid="37"/>
                                            </p:tgtEl>
                                            <p:attrNameLst>
                                              <p:attrName>ppt_y</p:attrName>
                                            </p:attrNameLst>
                                          </p:cBhvr>
                                          <p:tavLst>
                                            <p:tav tm="0">
                                              <p:val>
                                                <p:strVal val="#ppt_y"/>
                                              </p:val>
                                            </p:tav>
                                            <p:tav tm="100000">
                                              <p:val>
                                                <p:strVal val="#ppt_y"/>
                                              </p:val>
                                            </p:tav>
                                          </p:tavLst>
                                        </p:anim>
                                      </p:childTnLst>
                                    </p:cTn>
                                  </p:par>
                                  <p:par>
                                    <p:cTn id="29" presetID="2" presetClass="entr" presetSubtype="6"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500" fill="hold"/>
                                            <p:tgtEl>
                                              <p:spTgt spid="42"/>
                                            </p:tgtEl>
                                            <p:attrNameLst>
                                              <p:attrName>ppt_x</p:attrName>
                                            </p:attrNameLst>
                                          </p:cBhvr>
                                          <p:tavLst>
                                            <p:tav tm="0">
                                              <p:val>
                                                <p:strVal val="1+#ppt_w/2"/>
                                              </p:val>
                                            </p:tav>
                                            <p:tav tm="100000">
                                              <p:val>
                                                <p:strVal val="#ppt_x"/>
                                              </p:val>
                                            </p:tav>
                                          </p:tavLst>
                                        </p:anim>
                                        <p:anim calcmode="lin" valueType="num">
                                          <p:cBhvr additive="base">
                                            <p:cTn id="32" dur="500" fill="hold"/>
                                            <p:tgtEl>
                                              <p:spTgt spid="42"/>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0-#ppt_w/2"/>
                                              </p:val>
                                            </p:tav>
                                            <p:tav tm="100000">
                                              <p:val>
                                                <p:strVal val="#ppt_x"/>
                                              </p:val>
                                            </p:tav>
                                          </p:tavLst>
                                        </p:anim>
                                        <p:anim calcmode="lin" valueType="num">
                                          <p:cBhvr additive="base">
                                            <p:cTn id="36" dur="500" fill="hold"/>
                                            <p:tgtEl>
                                              <p:spTgt spid="41"/>
                                            </p:tgtEl>
                                            <p:attrNameLst>
                                              <p:attrName>ppt_y</p:attrName>
                                            </p:attrNameLst>
                                          </p:cBhvr>
                                          <p:tavLst>
                                            <p:tav tm="0">
                                              <p:val>
                                                <p:strVal val="1+#ppt_h/2"/>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500" fill="hold"/>
                                            <p:tgtEl>
                                              <p:spTgt spid="38"/>
                                            </p:tgtEl>
                                            <p:attrNameLst>
                                              <p:attrName>ppt_x</p:attrName>
                                            </p:attrNameLst>
                                          </p:cBhvr>
                                          <p:tavLst>
                                            <p:tav tm="0">
                                              <p:val>
                                                <p:strVal val="0-#ppt_w/2"/>
                                              </p:val>
                                            </p:tav>
                                            <p:tav tm="100000">
                                              <p:val>
                                                <p:strVal val="#ppt_x"/>
                                              </p:val>
                                            </p:tav>
                                          </p:tavLst>
                                        </p:anim>
                                        <p:anim calcmode="lin" valueType="num">
                                          <p:cBhvr additive="base">
                                            <p:cTn id="40" dur="500" fill="hold"/>
                                            <p:tgtEl>
                                              <p:spTgt spid="38"/>
                                            </p:tgtEl>
                                            <p:attrNameLst>
                                              <p:attrName>ppt_y</p:attrName>
                                            </p:attrNameLst>
                                          </p:cBhvr>
                                          <p:tavLst>
                                            <p:tav tm="0">
                                              <p:val>
                                                <p:strVal val="#ppt_y"/>
                                              </p:val>
                                            </p:tav>
                                            <p:tav tm="100000">
                                              <p:val>
                                                <p:strVal val="#ppt_y"/>
                                              </p:val>
                                            </p:tav>
                                          </p:tavLst>
                                        </p:anim>
                                      </p:childTnLst>
                                    </p:cTn>
                                  </p:par>
                                </p:childTnLst>
                              </p:cTn>
                            </p:par>
                            <p:par>
                              <p:cTn id="41" fill="hold">
                                <p:stCondLst>
                                  <p:cond delay="1725"/>
                                </p:stCondLst>
                                <p:childTnLst>
                                  <p:par>
                                    <p:cTn id="42" presetID="31" presetClass="entr" presetSubtype="0"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400" fill="hold"/>
                                            <p:tgtEl>
                                              <p:spTgt spid="45"/>
                                            </p:tgtEl>
                                            <p:attrNameLst>
                                              <p:attrName>ppt_w</p:attrName>
                                            </p:attrNameLst>
                                          </p:cBhvr>
                                          <p:tavLst>
                                            <p:tav tm="0">
                                              <p:val>
                                                <p:fltVal val="0"/>
                                              </p:val>
                                            </p:tav>
                                            <p:tav tm="100000">
                                              <p:val>
                                                <p:strVal val="#ppt_w"/>
                                              </p:val>
                                            </p:tav>
                                          </p:tavLst>
                                        </p:anim>
                                        <p:anim calcmode="lin" valueType="num">
                                          <p:cBhvr>
                                            <p:cTn id="45" dur="400" fill="hold"/>
                                            <p:tgtEl>
                                              <p:spTgt spid="45"/>
                                            </p:tgtEl>
                                            <p:attrNameLst>
                                              <p:attrName>ppt_h</p:attrName>
                                            </p:attrNameLst>
                                          </p:cBhvr>
                                          <p:tavLst>
                                            <p:tav tm="0">
                                              <p:val>
                                                <p:fltVal val="0"/>
                                              </p:val>
                                            </p:tav>
                                            <p:tav tm="100000">
                                              <p:val>
                                                <p:strVal val="#ppt_h"/>
                                              </p:val>
                                            </p:tav>
                                          </p:tavLst>
                                        </p:anim>
                                        <p:anim calcmode="lin" valueType="num">
                                          <p:cBhvr>
                                            <p:cTn id="46" dur="400" fill="hold"/>
                                            <p:tgtEl>
                                              <p:spTgt spid="45"/>
                                            </p:tgtEl>
                                            <p:attrNameLst>
                                              <p:attrName>style.rotation</p:attrName>
                                            </p:attrNameLst>
                                          </p:cBhvr>
                                          <p:tavLst>
                                            <p:tav tm="0">
                                              <p:val>
                                                <p:fltVal val="90"/>
                                              </p:val>
                                            </p:tav>
                                            <p:tav tm="100000">
                                              <p:val>
                                                <p:fltVal val="0"/>
                                              </p:val>
                                            </p:tav>
                                          </p:tavLst>
                                        </p:anim>
                                        <p:animEffect transition="in" filter="fade">
                                          <p:cBhvr>
                                            <p:cTn id="47" dur="400"/>
                                            <p:tgtEl>
                                              <p:spTgt spid="45"/>
                                            </p:tgtEl>
                                          </p:cBhvr>
                                        </p:animEffect>
                                      </p:childTnLst>
                                    </p:cTn>
                                  </p:par>
                                </p:childTnLst>
                              </p:cTn>
                            </p:par>
                            <p:par>
                              <p:cTn id="48" fill="hold">
                                <p:stCondLst>
                                  <p:cond delay="2125"/>
                                </p:stCondLst>
                                <p:childTnLst>
                                  <p:par>
                                    <p:cTn id="49" presetID="22" presetClass="entr" presetSubtype="2"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right)">
                                          <p:cBhvr>
                                            <p:cTn id="51" dur="500"/>
                                            <p:tgtEl>
                                              <p:spTgt spid="49"/>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right)">
                                          <p:cBhvr>
                                            <p:cTn id="54" dur="500"/>
                                            <p:tgtEl>
                                              <p:spTgt spid="50"/>
                                            </p:tgtEl>
                                          </p:cBhvr>
                                        </p:animEffect>
                                      </p:childTnLst>
                                    </p:cTn>
                                  </p:par>
                                </p:childTnLst>
                              </p:cTn>
                            </p:par>
                            <p:par>
                              <p:cTn id="55" fill="hold">
                                <p:stCondLst>
                                  <p:cond delay="2625"/>
                                </p:stCondLst>
                                <p:childTnLst>
                                  <p:par>
                                    <p:cTn id="56" presetID="31" presetClass="entr" presetSubtype="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p:cTn id="58" dur="400" fill="hold"/>
                                            <p:tgtEl>
                                              <p:spTgt spid="46"/>
                                            </p:tgtEl>
                                            <p:attrNameLst>
                                              <p:attrName>ppt_w</p:attrName>
                                            </p:attrNameLst>
                                          </p:cBhvr>
                                          <p:tavLst>
                                            <p:tav tm="0">
                                              <p:val>
                                                <p:fltVal val="0"/>
                                              </p:val>
                                            </p:tav>
                                            <p:tav tm="100000">
                                              <p:val>
                                                <p:strVal val="#ppt_w"/>
                                              </p:val>
                                            </p:tav>
                                          </p:tavLst>
                                        </p:anim>
                                        <p:anim calcmode="lin" valueType="num">
                                          <p:cBhvr>
                                            <p:cTn id="59" dur="400" fill="hold"/>
                                            <p:tgtEl>
                                              <p:spTgt spid="46"/>
                                            </p:tgtEl>
                                            <p:attrNameLst>
                                              <p:attrName>ppt_h</p:attrName>
                                            </p:attrNameLst>
                                          </p:cBhvr>
                                          <p:tavLst>
                                            <p:tav tm="0">
                                              <p:val>
                                                <p:fltVal val="0"/>
                                              </p:val>
                                            </p:tav>
                                            <p:tav tm="100000">
                                              <p:val>
                                                <p:strVal val="#ppt_h"/>
                                              </p:val>
                                            </p:tav>
                                          </p:tavLst>
                                        </p:anim>
                                        <p:anim calcmode="lin" valueType="num">
                                          <p:cBhvr>
                                            <p:cTn id="60" dur="400" fill="hold"/>
                                            <p:tgtEl>
                                              <p:spTgt spid="46"/>
                                            </p:tgtEl>
                                            <p:attrNameLst>
                                              <p:attrName>style.rotation</p:attrName>
                                            </p:attrNameLst>
                                          </p:cBhvr>
                                          <p:tavLst>
                                            <p:tav tm="0">
                                              <p:val>
                                                <p:fltVal val="90"/>
                                              </p:val>
                                            </p:tav>
                                            <p:tav tm="100000">
                                              <p:val>
                                                <p:fltVal val="0"/>
                                              </p:val>
                                            </p:tav>
                                          </p:tavLst>
                                        </p:anim>
                                        <p:animEffect transition="in" filter="fade">
                                          <p:cBhvr>
                                            <p:cTn id="61" dur="400"/>
                                            <p:tgtEl>
                                              <p:spTgt spid="46"/>
                                            </p:tgtEl>
                                          </p:cBhvr>
                                        </p:animEffect>
                                      </p:childTnLst>
                                    </p:cTn>
                                  </p:par>
                                </p:childTnLst>
                              </p:cTn>
                            </p:par>
                            <p:par>
                              <p:cTn id="62" fill="hold">
                                <p:stCondLst>
                                  <p:cond delay="3025"/>
                                </p:stCondLst>
                                <p:childTnLst>
                                  <p:par>
                                    <p:cTn id="63" presetID="22" presetClass="entr" presetSubtype="2" fill="hold" grpId="0" nodeType="after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wipe(right)">
                                          <p:cBhvr>
                                            <p:cTn id="65" dur="500"/>
                                            <p:tgtEl>
                                              <p:spTgt spid="51"/>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wipe(right)">
                                          <p:cBhvr>
                                            <p:cTn id="68" dur="500"/>
                                            <p:tgtEl>
                                              <p:spTgt spid="52"/>
                                            </p:tgtEl>
                                          </p:cBhvr>
                                        </p:animEffect>
                                      </p:childTnLst>
                                    </p:cTn>
                                  </p:par>
                                </p:childTnLst>
                              </p:cTn>
                            </p:par>
                            <p:par>
                              <p:cTn id="69" fill="hold">
                                <p:stCondLst>
                                  <p:cond delay="3525"/>
                                </p:stCondLst>
                                <p:childTnLst>
                                  <p:par>
                                    <p:cTn id="70" presetID="31" presetClass="entr" presetSubtype="0"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p:cTn id="72" dur="400" fill="hold"/>
                                            <p:tgtEl>
                                              <p:spTgt spid="44"/>
                                            </p:tgtEl>
                                            <p:attrNameLst>
                                              <p:attrName>ppt_w</p:attrName>
                                            </p:attrNameLst>
                                          </p:cBhvr>
                                          <p:tavLst>
                                            <p:tav tm="0">
                                              <p:val>
                                                <p:fltVal val="0"/>
                                              </p:val>
                                            </p:tav>
                                            <p:tav tm="100000">
                                              <p:val>
                                                <p:strVal val="#ppt_w"/>
                                              </p:val>
                                            </p:tav>
                                          </p:tavLst>
                                        </p:anim>
                                        <p:anim calcmode="lin" valueType="num">
                                          <p:cBhvr>
                                            <p:cTn id="73" dur="400" fill="hold"/>
                                            <p:tgtEl>
                                              <p:spTgt spid="44"/>
                                            </p:tgtEl>
                                            <p:attrNameLst>
                                              <p:attrName>ppt_h</p:attrName>
                                            </p:attrNameLst>
                                          </p:cBhvr>
                                          <p:tavLst>
                                            <p:tav tm="0">
                                              <p:val>
                                                <p:fltVal val="0"/>
                                              </p:val>
                                            </p:tav>
                                            <p:tav tm="100000">
                                              <p:val>
                                                <p:strVal val="#ppt_h"/>
                                              </p:val>
                                            </p:tav>
                                          </p:tavLst>
                                        </p:anim>
                                        <p:anim calcmode="lin" valueType="num">
                                          <p:cBhvr>
                                            <p:cTn id="74" dur="400" fill="hold"/>
                                            <p:tgtEl>
                                              <p:spTgt spid="44"/>
                                            </p:tgtEl>
                                            <p:attrNameLst>
                                              <p:attrName>style.rotation</p:attrName>
                                            </p:attrNameLst>
                                          </p:cBhvr>
                                          <p:tavLst>
                                            <p:tav tm="0">
                                              <p:val>
                                                <p:fltVal val="90"/>
                                              </p:val>
                                            </p:tav>
                                            <p:tav tm="100000">
                                              <p:val>
                                                <p:fltVal val="0"/>
                                              </p:val>
                                            </p:tav>
                                          </p:tavLst>
                                        </p:anim>
                                        <p:animEffect transition="in" filter="fade">
                                          <p:cBhvr>
                                            <p:cTn id="75" dur="400"/>
                                            <p:tgtEl>
                                              <p:spTgt spid="44"/>
                                            </p:tgtEl>
                                          </p:cBhvr>
                                        </p:animEffect>
                                      </p:childTnLst>
                                    </p:cTn>
                                  </p:par>
                                </p:childTnLst>
                              </p:cTn>
                            </p:par>
                            <p:par>
                              <p:cTn id="76" fill="hold">
                                <p:stCondLst>
                                  <p:cond delay="3925"/>
                                </p:stCondLst>
                                <p:childTnLst>
                                  <p:par>
                                    <p:cTn id="77" presetID="22" presetClass="entr" presetSubtype="2" fill="hold" grpId="0" nodeType="after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wipe(right)">
                                          <p:cBhvr>
                                            <p:cTn id="79" dur="500"/>
                                            <p:tgtEl>
                                              <p:spTgt spid="53"/>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54"/>
                                            </p:tgtEl>
                                            <p:attrNameLst>
                                              <p:attrName>style.visibility</p:attrName>
                                            </p:attrNameLst>
                                          </p:cBhvr>
                                          <p:to>
                                            <p:strVal val="visible"/>
                                          </p:to>
                                        </p:set>
                                        <p:animEffect transition="in" filter="wipe(right)">
                                          <p:cBhvr>
                                            <p:cTn id="82" dur="500"/>
                                            <p:tgtEl>
                                              <p:spTgt spid="54"/>
                                            </p:tgtEl>
                                          </p:cBhvr>
                                        </p:animEffect>
                                      </p:childTnLst>
                                    </p:cTn>
                                  </p:par>
                                </p:childTnLst>
                              </p:cTn>
                            </p:par>
                            <p:par>
                              <p:cTn id="83" fill="hold">
                                <p:stCondLst>
                                  <p:cond delay="4425"/>
                                </p:stCondLst>
                                <p:childTnLst>
                                  <p:par>
                                    <p:cTn id="84" presetID="31" presetClass="entr" presetSubtype="0" fill="hold" grpId="0" nodeType="afterEffect">
                                      <p:stCondLst>
                                        <p:cond delay="0"/>
                                      </p:stCondLst>
                                      <p:childTnLst>
                                        <p:set>
                                          <p:cBhvr>
                                            <p:cTn id="85" dur="1" fill="hold">
                                              <p:stCondLst>
                                                <p:cond delay="0"/>
                                              </p:stCondLst>
                                            </p:cTn>
                                            <p:tgtEl>
                                              <p:spTgt spid="47"/>
                                            </p:tgtEl>
                                            <p:attrNameLst>
                                              <p:attrName>style.visibility</p:attrName>
                                            </p:attrNameLst>
                                          </p:cBhvr>
                                          <p:to>
                                            <p:strVal val="visible"/>
                                          </p:to>
                                        </p:set>
                                        <p:anim calcmode="lin" valueType="num">
                                          <p:cBhvr>
                                            <p:cTn id="86" dur="400" fill="hold"/>
                                            <p:tgtEl>
                                              <p:spTgt spid="47"/>
                                            </p:tgtEl>
                                            <p:attrNameLst>
                                              <p:attrName>ppt_w</p:attrName>
                                            </p:attrNameLst>
                                          </p:cBhvr>
                                          <p:tavLst>
                                            <p:tav tm="0">
                                              <p:val>
                                                <p:fltVal val="0"/>
                                              </p:val>
                                            </p:tav>
                                            <p:tav tm="100000">
                                              <p:val>
                                                <p:strVal val="#ppt_w"/>
                                              </p:val>
                                            </p:tav>
                                          </p:tavLst>
                                        </p:anim>
                                        <p:anim calcmode="lin" valueType="num">
                                          <p:cBhvr>
                                            <p:cTn id="87" dur="400" fill="hold"/>
                                            <p:tgtEl>
                                              <p:spTgt spid="47"/>
                                            </p:tgtEl>
                                            <p:attrNameLst>
                                              <p:attrName>ppt_h</p:attrName>
                                            </p:attrNameLst>
                                          </p:cBhvr>
                                          <p:tavLst>
                                            <p:tav tm="0">
                                              <p:val>
                                                <p:fltVal val="0"/>
                                              </p:val>
                                            </p:tav>
                                            <p:tav tm="100000">
                                              <p:val>
                                                <p:strVal val="#ppt_h"/>
                                              </p:val>
                                            </p:tav>
                                          </p:tavLst>
                                        </p:anim>
                                        <p:anim calcmode="lin" valueType="num">
                                          <p:cBhvr>
                                            <p:cTn id="88" dur="400" fill="hold"/>
                                            <p:tgtEl>
                                              <p:spTgt spid="47"/>
                                            </p:tgtEl>
                                            <p:attrNameLst>
                                              <p:attrName>style.rotation</p:attrName>
                                            </p:attrNameLst>
                                          </p:cBhvr>
                                          <p:tavLst>
                                            <p:tav tm="0">
                                              <p:val>
                                                <p:fltVal val="90"/>
                                              </p:val>
                                            </p:tav>
                                            <p:tav tm="100000">
                                              <p:val>
                                                <p:fltVal val="0"/>
                                              </p:val>
                                            </p:tav>
                                          </p:tavLst>
                                        </p:anim>
                                        <p:animEffect transition="in" filter="fade">
                                          <p:cBhvr>
                                            <p:cTn id="89" dur="400"/>
                                            <p:tgtEl>
                                              <p:spTgt spid="47"/>
                                            </p:tgtEl>
                                          </p:cBhvr>
                                        </p:animEffect>
                                      </p:childTnLst>
                                    </p:cTn>
                                  </p:par>
                                </p:childTnLst>
                              </p:cTn>
                            </p:par>
                            <p:par>
                              <p:cTn id="90" fill="hold">
                                <p:stCondLst>
                                  <p:cond delay="4825"/>
                                </p:stCondLst>
                                <p:childTnLst>
                                  <p:par>
                                    <p:cTn id="91" presetID="22" presetClass="entr" presetSubtype="2" fill="hold" grpId="0" nodeType="afterEffect">
                                      <p:stCondLst>
                                        <p:cond delay="0"/>
                                      </p:stCondLst>
                                      <p:childTnLst>
                                        <p:set>
                                          <p:cBhvr>
                                            <p:cTn id="92" dur="1" fill="hold">
                                              <p:stCondLst>
                                                <p:cond delay="0"/>
                                              </p:stCondLst>
                                            </p:cTn>
                                            <p:tgtEl>
                                              <p:spTgt spid="55"/>
                                            </p:tgtEl>
                                            <p:attrNameLst>
                                              <p:attrName>style.visibility</p:attrName>
                                            </p:attrNameLst>
                                          </p:cBhvr>
                                          <p:to>
                                            <p:strVal val="visible"/>
                                          </p:to>
                                        </p:set>
                                        <p:animEffect transition="in" filter="wipe(right)">
                                          <p:cBhvr>
                                            <p:cTn id="93" dur="500"/>
                                            <p:tgtEl>
                                              <p:spTgt spid="55"/>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56"/>
                                            </p:tgtEl>
                                            <p:attrNameLst>
                                              <p:attrName>style.visibility</p:attrName>
                                            </p:attrNameLst>
                                          </p:cBhvr>
                                          <p:to>
                                            <p:strVal val="visible"/>
                                          </p:to>
                                        </p:set>
                                        <p:animEffect transition="in" filter="wipe(right)">
                                          <p:cBhvr>
                                            <p:cTn id="96" dur="500"/>
                                            <p:tgtEl>
                                              <p:spTgt spid="56"/>
                                            </p:tgtEl>
                                          </p:cBhvr>
                                        </p:animEffect>
                                      </p:childTnLst>
                                    </p:cTn>
                                  </p:par>
                                </p:childTnLst>
                              </p:cTn>
                            </p:par>
                            <p:par>
                              <p:cTn id="97" fill="hold">
                                <p:stCondLst>
                                  <p:cond delay="5325"/>
                                </p:stCondLst>
                                <p:childTnLst>
                                  <p:par>
                                    <p:cTn id="98" presetID="31" presetClass="entr" presetSubtype="0" fill="hold" grpId="0" nodeType="afterEffect">
                                      <p:stCondLst>
                                        <p:cond delay="0"/>
                                      </p:stCondLst>
                                      <p:childTnLst>
                                        <p:set>
                                          <p:cBhvr>
                                            <p:cTn id="99" dur="1" fill="hold">
                                              <p:stCondLst>
                                                <p:cond delay="0"/>
                                              </p:stCondLst>
                                            </p:cTn>
                                            <p:tgtEl>
                                              <p:spTgt spid="43"/>
                                            </p:tgtEl>
                                            <p:attrNameLst>
                                              <p:attrName>style.visibility</p:attrName>
                                            </p:attrNameLst>
                                          </p:cBhvr>
                                          <p:to>
                                            <p:strVal val="visible"/>
                                          </p:to>
                                        </p:set>
                                        <p:anim calcmode="lin" valueType="num">
                                          <p:cBhvr>
                                            <p:cTn id="100" dur="400" fill="hold"/>
                                            <p:tgtEl>
                                              <p:spTgt spid="43"/>
                                            </p:tgtEl>
                                            <p:attrNameLst>
                                              <p:attrName>ppt_w</p:attrName>
                                            </p:attrNameLst>
                                          </p:cBhvr>
                                          <p:tavLst>
                                            <p:tav tm="0">
                                              <p:val>
                                                <p:fltVal val="0"/>
                                              </p:val>
                                            </p:tav>
                                            <p:tav tm="100000">
                                              <p:val>
                                                <p:strVal val="#ppt_w"/>
                                              </p:val>
                                            </p:tav>
                                          </p:tavLst>
                                        </p:anim>
                                        <p:anim calcmode="lin" valueType="num">
                                          <p:cBhvr>
                                            <p:cTn id="101" dur="400" fill="hold"/>
                                            <p:tgtEl>
                                              <p:spTgt spid="43"/>
                                            </p:tgtEl>
                                            <p:attrNameLst>
                                              <p:attrName>ppt_h</p:attrName>
                                            </p:attrNameLst>
                                          </p:cBhvr>
                                          <p:tavLst>
                                            <p:tav tm="0">
                                              <p:val>
                                                <p:fltVal val="0"/>
                                              </p:val>
                                            </p:tav>
                                            <p:tav tm="100000">
                                              <p:val>
                                                <p:strVal val="#ppt_h"/>
                                              </p:val>
                                            </p:tav>
                                          </p:tavLst>
                                        </p:anim>
                                        <p:anim calcmode="lin" valueType="num">
                                          <p:cBhvr>
                                            <p:cTn id="102" dur="400" fill="hold"/>
                                            <p:tgtEl>
                                              <p:spTgt spid="43"/>
                                            </p:tgtEl>
                                            <p:attrNameLst>
                                              <p:attrName>style.rotation</p:attrName>
                                            </p:attrNameLst>
                                          </p:cBhvr>
                                          <p:tavLst>
                                            <p:tav tm="0">
                                              <p:val>
                                                <p:fltVal val="90"/>
                                              </p:val>
                                            </p:tav>
                                            <p:tav tm="100000">
                                              <p:val>
                                                <p:fltVal val="0"/>
                                              </p:val>
                                            </p:tav>
                                          </p:tavLst>
                                        </p:anim>
                                        <p:animEffect transition="in" filter="fade">
                                          <p:cBhvr>
                                            <p:cTn id="103" dur="400"/>
                                            <p:tgtEl>
                                              <p:spTgt spid="43"/>
                                            </p:tgtEl>
                                          </p:cBhvr>
                                        </p:animEffect>
                                      </p:childTnLst>
                                    </p:cTn>
                                  </p:par>
                                </p:childTnLst>
                              </p:cTn>
                            </p:par>
                            <p:par>
                              <p:cTn id="104" fill="hold">
                                <p:stCondLst>
                                  <p:cond delay="5725"/>
                                </p:stCondLst>
                                <p:childTnLst>
                                  <p:par>
                                    <p:cTn id="105" presetID="22" presetClass="entr" presetSubtype="2" fill="hold" grpId="0" nodeType="afterEffect">
                                      <p:stCondLst>
                                        <p:cond delay="0"/>
                                      </p:stCondLst>
                                      <p:childTnLst>
                                        <p:set>
                                          <p:cBhvr>
                                            <p:cTn id="106" dur="1" fill="hold">
                                              <p:stCondLst>
                                                <p:cond delay="0"/>
                                              </p:stCondLst>
                                            </p:cTn>
                                            <p:tgtEl>
                                              <p:spTgt spid="57"/>
                                            </p:tgtEl>
                                            <p:attrNameLst>
                                              <p:attrName>style.visibility</p:attrName>
                                            </p:attrNameLst>
                                          </p:cBhvr>
                                          <p:to>
                                            <p:strVal val="visible"/>
                                          </p:to>
                                        </p:set>
                                        <p:animEffect transition="in" filter="wipe(right)">
                                          <p:cBhvr>
                                            <p:cTn id="107" dur="500"/>
                                            <p:tgtEl>
                                              <p:spTgt spid="57"/>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wipe(right)">
                                          <p:cBhvr>
                                            <p:cTn id="110" dur="500"/>
                                            <p:tgtEl>
                                              <p:spTgt spid="58"/>
                                            </p:tgtEl>
                                          </p:cBhvr>
                                        </p:animEffect>
                                      </p:childTnLst>
                                    </p:cTn>
                                  </p:par>
                                </p:childTnLst>
                              </p:cTn>
                            </p:par>
                            <p:par>
                              <p:cTn id="111" fill="hold">
                                <p:stCondLst>
                                  <p:cond delay="6225"/>
                                </p:stCondLst>
                                <p:childTnLst>
                                  <p:par>
                                    <p:cTn id="112" presetID="31" presetClass="entr" presetSubtype="0" fill="hold" grpId="0" nodeType="afterEffect">
                                      <p:stCondLst>
                                        <p:cond delay="0"/>
                                      </p:stCondLst>
                                      <p:childTnLst>
                                        <p:set>
                                          <p:cBhvr>
                                            <p:cTn id="113" dur="1" fill="hold">
                                              <p:stCondLst>
                                                <p:cond delay="0"/>
                                              </p:stCondLst>
                                            </p:cTn>
                                            <p:tgtEl>
                                              <p:spTgt spid="48"/>
                                            </p:tgtEl>
                                            <p:attrNameLst>
                                              <p:attrName>style.visibility</p:attrName>
                                            </p:attrNameLst>
                                          </p:cBhvr>
                                          <p:to>
                                            <p:strVal val="visible"/>
                                          </p:to>
                                        </p:set>
                                        <p:anim calcmode="lin" valueType="num">
                                          <p:cBhvr>
                                            <p:cTn id="114" dur="400" fill="hold"/>
                                            <p:tgtEl>
                                              <p:spTgt spid="48"/>
                                            </p:tgtEl>
                                            <p:attrNameLst>
                                              <p:attrName>ppt_w</p:attrName>
                                            </p:attrNameLst>
                                          </p:cBhvr>
                                          <p:tavLst>
                                            <p:tav tm="0">
                                              <p:val>
                                                <p:fltVal val="0"/>
                                              </p:val>
                                            </p:tav>
                                            <p:tav tm="100000">
                                              <p:val>
                                                <p:strVal val="#ppt_w"/>
                                              </p:val>
                                            </p:tav>
                                          </p:tavLst>
                                        </p:anim>
                                        <p:anim calcmode="lin" valueType="num">
                                          <p:cBhvr>
                                            <p:cTn id="115" dur="400" fill="hold"/>
                                            <p:tgtEl>
                                              <p:spTgt spid="48"/>
                                            </p:tgtEl>
                                            <p:attrNameLst>
                                              <p:attrName>ppt_h</p:attrName>
                                            </p:attrNameLst>
                                          </p:cBhvr>
                                          <p:tavLst>
                                            <p:tav tm="0">
                                              <p:val>
                                                <p:fltVal val="0"/>
                                              </p:val>
                                            </p:tav>
                                            <p:tav tm="100000">
                                              <p:val>
                                                <p:strVal val="#ppt_h"/>
                                              </p:val>
                                            </p:tav>
                                          </p:tavLst>
                                        </p:anim>
                                        <p:anim calcmode="lin" valueType="num">
                                          <p:cBhvr>
                                            <p:cTn id="116" dur="400" fill="hold"/>
                                            <p:tgtEl>
                                              <p:spTgt spid="48"/>
                                            </p:tgtEl>
                                            <p:attrNameLst>
                                              <p:attrName>style.rotation</p:attrName>
                                            </p:attrNameLst>
                                          </p:cBhvr>
                                          <p:tavLst>
                                            <p:tav tm="0">
                                              <p:val>
                                                <p:fltVal val="90"/>
                                              </p:val>
                                            </p:tav>
                                            <p:tav tm="100000">
                                              <p:val>
                                                <p:fltVal val="0"/>
                                              </p:val>
                                            </p:tav>
                                          </p:tavLst>
                                        </p:anim>
                                        <p:animEffect transition="in" filter="fade">
                                          <p:cBhvr>
                                            <p:cTn id="117" dur="400"/>
                                            <p:tgtEl>
                                              <p:spTgt spid="48"/>
                                            </p:tgtEl>
                                          </p:cBhvr>
                                        </p:animEffect>
                                      </p:childTnLst>
                                    </p:cTn>
                                  </p:par>
                                </p:childTnLst>
                              </p:cTn>
                            </p:par>
                            <p:par>
                              <p:cTn id="118" fill="hold">
                                <p:stCondLst>
                                  <p:cond delay="6625"/>
                                </p:stCondLst>
                                <p:childTnLst>
                                  <p:par>
                                    <p:cTn id="119" presetID="22" presetClass="entr" presetSubtype="2" fill="hold" grpId="0" nodeType="afterEffect">
                                      <p:stCondLst>
                                        <p:cond delay="0"/>
                                      </p:stCondLst>
                                      <p:childTnLst>
                                        <p:set>
                                          <p:cBhvr>
                                            <p:cTn id="120" dur="1" fill="hold">
                                              <p:stCondLst>
                                                <p:cond delay="0"/>
                                              </p:stCondLst>
                                            </p:cTn>
                                            <p:tgtEl>
                                              <p:spTgt spid="59"/>
                                            </p:tgtEl>
                                            <p:attrNameLst>
                                              <p:attrName>style.visibility</p:attrName>
                                            </p:attrNameLst>
                                          </p:cBhvr>
                                          <p:to>
                                            <p:strVal val="visible"/>
                                          </p:to>
                                        </p:set>
                                        <p:animEffect transition="in" filter="wipe(right)">
                                          <p:cBhvr>
                                            <p:cTn id="121" dur="500"/>
                                            <p:tgtEl>
                                              <p:spTgt spid="59"/>
                                            </p:tgtEl>
                                          </p:cBhvr>
                                        </p:animEffect>
                                      </p:childTnLst>
                                    </p:cTn>
                                  </p:par>
                                  <p:par>
                                    <p:cTn id="122" presetID="22" presetClass="entr" presetSubtype="2" fill="hold" grpId="0" nodeType="withEffect">
                                      <p:stCondLst>
                                        <p:cond delay="0"/>
                                      </p:stCondLst>
                                      <p:childTnLst>
                                        <p:set>
                                          <p:cBhvr>
                                            <p:cTn id="123" dur="1" fill="hold">
                                              <p:stCondLst>
                                                <p:cond delay="0"/>
                                              </p:stCondLst>
                                            </p:cTn>
                                            <p:tgtEl>
                                              <p:spTgt spid="60"/>
                                            </p:tgtEl>
                                            <p:attrNameLst>
                                              <p:attrName>style.visibility</p:attrName>
                                            </p:attrNameLst>
                                          </p:cBhvr>
                                          <p:to>
                                            <p:strVal val="visible"/>
                                          </p:to>
                                        </p:set>
                                        <p:animEffect transition="in" filter="wipe(right)">
                                          <p:cBhvr>
                                            <p:cTn id="124"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1" grpId="0"/>
          <p:bldP spid="52" grpId="0"/>
          <p:bldP spid="53" grpId="0"/>
          <p:bldP spid="54" grpId="0"/>
          <p:bldP spid="55" grpId="0"/>
          <p:bldP spid="56" grpId="0"/>
          <p:bldP spid="57" grpId="0"/>
          <p:bldP spid="58" grpId="0"/>
          <p:bldP spid="59" grpId="0"/>
          <p:bldP spid="60" grpId="0"/>
          <p:bldP spid="68" grpId="0" bldLvl="0" autoUpdateAnimBg="0"/>
          <p:bldP spid="69" grpId="0" bldLvl="0" autoUpdateAnimBg="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267502" y="293775"/>
            <a:ext cx="11779357" cy="885797"/>
            <a:chOff x="196209" y="198456"/>
            <a:chExt cx="3188708" cy="885797"/>
          </a:xfrm>
        </p:grpSpPr>
        <p:sp>
          <p:nvSpPr>
            <p:cNvPr id="22" name="矩形 21"/>
            <p:cNvSpPr/>
            <p:nvPr/>
          </p:nvSpPr>
          <p:spPr>
            <a:xfrm rot="16200000">
              <a:off x="-118611" y="545743"/>
              <a:ext cx="872300" cy="177726"/>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406399" y="283028"/>
              <a:ext cx="2978518" cy="801225"/>
              <a:chOff x="217713" y="319314"/>
              <a:chExt cx="2573065" cy="801225"/>
            </a:xfrm>
            <a:solidFill>
              <a:schemeClr val="tx1">
                <a:lumMod val="75000"/>
                <a:lumOff val="25000"/>
              </a:schemeClr>
            </a:solidFill>
          </p:grpSpPr>
          <p:sp>
            <p:nvSpPr>
              <p:cNvPr id="26" name="矩形 25"/>
              <p:cNvSpPr/>
              <p:nvPr/>
            </p:nvSpPr>
            <p:spPr>
              <a:xfrm>
                <a:off x="234368" y="409339"/>
                <a:ext cx="2556410" cy="711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17713" y="319314"/>
                <a:ext cx="2556410" cy="711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矩形 23"/>
            <p:cNvSpPr/>
            <p:nvPr/>
          </p:nvSpPr>
          <p:spPr>
            <a:xfrm>
              <a:off x="473603" y="312056"/>
              <a:ext cx="58057" cy="63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rot="16200000">
              <a:off x="32960" y="475304"/>
              <a:ext cx="638627" cy="312129"/>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22"/>
          <p:cNvSpPr>
            <a:spLocks noChangeArrowheads="1"/>
          </p:cNvSpPr>
          <p:nvPr/>
        </p:nvSpPr>
        <p:spPr bwMode="auto">
          <a:xfrm>
            <a:off x="1452675" y="521499"/>
            <a:ext cx="301475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2800" dirty="0" smtClean="0">
                <a:solidFill>
                  <a:schemeClr val="bg1"/>
                </a:solidFill>
                <a:latin typeface="方正正粗黑简体" panose="02000000000000000000" pitchFamily="2" charset="-122"/>
                <a:ea typeface="方正正粗黑简体" panose="02000000000000000000" pitchFamily="2" charset="-122"/>
              </a:rPr>
              <a:t>加入标题描述</a:t>
            </a:r>
            <a:endParaRPr lang="zh-CN" altLang="zh-CN" sz="2800" dirty="0">
              <a:solidFill>
                <a:schemeClr val="bg1"/>
              </a:solidFill>
              <a:latin typeface="方正正粗黑简体" panose="02000000000000000000" pitchFamily="2" charset="-122"/>
              <a:ea typeface="方正正粗黑简体" panose="02000000000000000000" pitchFamily="2" charset="-122"/>
            </a:endParaRPr>
          </a:p>
        </p:txBody>
      </p:sp>
      <p:sp>
        <p:nvSpPr>
          <p:cNvPr id="40" name="文本框 22"/>
          <p:cNvSpPr>
            <a:spLocks noChangeArrowheads="1"/>
          </p:cNvSpPr>
          <p:nvPr/>
        </p:nvSpPr>
        <p:spPr bwMode="auto">
          <a:xfrm>
            <a:off x="9715615" y="544851"/>
            <a:ext cx="301475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2400" dirty="0" smtClean="0">
                <a:solidFill>
                  <a:schemeClr val="bg1"/>
                </a:solidFill>
                <a:latin typeface="方正正粗黑简体" panose="02000000000000000000" pitchFamily="2" charset="-122"/>
                <a:ea typeface="方正正粗黑简体" panose="02000000000000000000" pitchFamily="2" charset="-122"/>
              </a:rPr>
              <a:t>LOGO</a:t>
            </a:r>
            <a:endParaRPr lang="zh-CN" altLang="zh-CN" sz="2400" dirty="0">
              <a:solidFill>
                <a:schemeClr val="bg1"/>
              </a:solidFill>
              <a:latin typeface="方正正粗黑简体" panose="02000000000000000000" pitchFamily="2" charset="-122"/>
              <a:ea typeface="方正正粗黑简体" panose="02000000000000000000" pitchFamily="2" charset="-122"/>
            </a:endParaRPr>
          </a:p>
        </p:txBody>
      </p:sp>
      <p:grpSp>
        <p:nvGrpSpPr>
          <p:cNvPr id="2" name="组合 1"/>
          <p:cNvGrpSpPr/>
          <p:nvPr/>
        </p:nvGrpSpPr>
        <p:grpSpPr>
          <a:xfrm>
            <a:off x="1302009" y="1569073"/>
            <a:ext cx="10049217" cy="5290920"/>
            <a:chOff x="827584" y="935709"/>
            <a:chExt cx="7073633" cy="3724273"/>
          </a:xfrm>
        </p:grpSpPr>
        <p:sp>
          <p:nvSpPr>
            <p:cNvPr id="41" name="椭圆 40"/>
            <p:cNvSpPr/>
            <p:nvPr/>
          </p:nvSpPr>
          <p:spPr>
            <a:xfrm>
              <a:off x="827584" y="2614138"/>
              <a:ext cx="680119" cy="680119"/>
            </a:xfrm>
            <a:prstGeom prst="ellipse">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latin typeface="微软雅黑" pitchFamily="34" charset="-122"/>
                  <a:ea typeface="微软雅黑" pitchFamily="34" charset="-122"/>
                </a:rPr>
                <a:t>标题</a:t>
              </a:r>
              <a:endParaRPr lang="zh-CN" altLang="en-US" dirty="0">
                <a:solidFill>
                  <a:schemeClr val="bg1"/>
                </a:solidFill>
                <a:latin typeface="微软雅黑" pitchFamily="34" charset="-122"/>
                <a:ea typeface="微软雅黑" pitchFamily="34" charset="-122"/>
              </a:endParaRPr>
            </a:p>
          </p:txBody>
        </p:sp>
        <p:sp>
          <p:nvSpPr>
            <p:cNvPr id="42" name="虚尾箭头 41"/>
            <p:cNvSpPr/>
            <p:nvPr/>
          </p:nvSpPr>
          <p:spPr>
            <a:xfrm>
              <a:off x="1695270" y="2825526"/>
              <a:ext cx="395204" cy="257342"/>
            </a:xfrm>
            <a:prstGeom prst="strip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smtClean="0">
                <a:solidFill>
                  <a:schemeClr val="bg1">
                    <a:lumMod val="50000"/>
                  </a:schemeClr>
                </a:solidFill>
                <a:latin typeface="微软雅黑" pitchFamily="34" charset="-122"/>
                <a:ea typeface="微软雅黑" pitchFamily="34" charset="-122"/>
              </a:endParaRPr>
            </a:p>
          </p:txBody>
        </p:sp>
        <p:sp>
          <p:nvSpPr>
            <p:cNvPr id="43" name="椭圆 42"/>
            <p:cNvSpPr/>
            <p:nvPr/>
          </p:nvSpPr>
          <p:spPr>
            <a:xfrm>
              <a:off x="2278041" y="2614138"/>
              <a:ext cx="680119" cy="6801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latin typeface="微软雅黑" pitchFamily="34" charset="-122"/>
                  <a:ea typeface="微软雅黑" pitchFamily="34" charset="-122"/>
                </a:rPr>
                <a:t>标题</a:t>
              </a:r>
              <a:endParaRPr lang="zh-CN" altLang="en-US" dirty="0">
                <a:solidFill>
                  <a:schemeClr val="bg1"/>
                </a:solidFill>
                <a:latin typeface="微软雅黑" pitchFamily="34" charset="-122"/>
                <a:ea typeface="微软雅黑" pitchFamily="34" charset="-122"/>
              </a:endParaRPr>
            </a:p>
          </p:txBody>
        </p:sp>
        <p:sp>
          <p:nvSpPr>
            <p:cNvPr id="44" name="虚尾箭头 43"/>
            <p:cNvSpPr/>
            <p:nvPr/>
          </p:nvSpPr>
          <p:spPr>
            <a:xfrm>
              <a:off x="3145727" y="2825526"/>
              <a:ext cx="395204" cy="257342"/>
            </a:xfrm>
            <a:prstGeom prst="strip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smtClean="0">
                <a:solidFill>
                  <a:schemeClr val="bg1">
                    <a:lumMod val="50000"/>
                  </a:schemeClr>
                </a:solidFill>
                <a:latin typeface="微软雅黑" pitchFamily="34" charset="-122"/>
                <a:ea typeface="微软雅黑" pitchFamily="34" charset="-122"/>
              </a:endParaRPr>
            </a:p>
          </p:txBody>
        </p:sp>
        <p:sp>
          <p:nvSpPr>
            <p:cNvPr id="45" name="椭圆 44"/>
            <p:cNvSpPr/>
            <p:nvPr/>
          </p:nvSpPr>
          <p:spPr>
            <a:xfrm>
              <a:off x="3728498" y="2614138"/>
              <a:ext cx="680119" cy="6801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latin typeface="微软雅黑" pitchFamily="34" charset="-122"/>
                  <a:ea typeface="微软雅黑" pitchFamily="34" charset="-122"/>
                </a:rPr>
                <a:t>标题</a:t>
              </a:r>
              <a:endParaRPr lang="zh-CN" altLang="en-US" dirty="0">
                <a:solidFill>
                  <a:schemeClr val="bg1"/>
                </a:solidFill>
                <a:latin typeface="微软雅黑" pitchFamily="34" charset="-122"/>
                <a:ea typeface="微软雅黑" pitchFamily="34" charset="-122"/>
              </a:endParaRPr>
            </a:p>
          </p:txBody>
        </p:sp>
        <p:sp>
          <p:nvSpPr>
            <p:cNvPr id="46" name="虚尾箭头 45"/>
            <p:cNvSpPr/>
            <p:nvPr/>
          </p:nvSpPr>
          <p:spPr>
            <a:xfrm>
              <a:off x="4596184" y="2825526"/>
              <a:ext cx="395204" cy="257342"/>
            </a:xfrm>
            <a:prstGeom prst="strip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smtClean="0">
                <a:solidFill>
                  <a:schemeClr val="bg1">
                    <a:lumMod val="50000"/>
                  </a:schemeClr>
                </a:solidFill>
                <a:latin typeface="微软雅黑" pitchFamily="34" charset="-122"/>
                <a:ea typeface="微软雅黑" pitchFamily="34" charset="-122"/>
              </a:endParaRPr>
            </a:p>
          </p:txBody>
        </p:sp>
        <p:sp>
          <p:nvSpPr>
            <p:cNvPr id="47" name="椭圆 46"/>
            <p:cNvSpPr/>
            <p:nvPr/>
          </p:nvSpPr>
          <p:spPr>
            <a:xfrm>
              <a:off x="5178955" y="2331949"/>
              <a:ext cx="1244499" cy="1244499"/>
            </a:xfrm>
            <a:prstGeom prst="ellipse">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latin typeface="微软雅黑" pitchFamily="34" charset="-122"/>
                  <a:ea typeface="微软雅黑" pitchFamily="34" charset="-122"/>
                </a:rPr>
                <a:t>标题</a:t>
              </a:r>
              <a:endParaRPr lang="zh-CN" altLang="en-US" sz="2400" b="1" dirty="0">
                <a:solidFill>
                  <a:schemeClr val="bg1"/>
                </a:solidFill>
                <a:latin typeface="微软雅黑" pitchFamily="34" charset="-122"/>
                <a:ea typeface="微软雅黑" pitchFamily="34" charset="-122"/>
              </a:endParaRPr>
            </a:p>
          </p:txBody>
        </p:sp>
        <p:sp>
          <p:nvSpPr>
            <p:cNvPr id="48" name="虚尾箭头 47"/>
            <p:cNvSpPr/>
            <p:nvPr/>
          </p:nvSpPr>
          <p:spPr>
            <a:xfrm>
              <a:off x="6611020" y="2825526"/>
              <a:ext cx="395204" cy="257342"/>
            </a:xfrm>
            <a:prstGeom prst="strip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smtClean="0">
                <a:solidFill>
                  <a:schemeClr val="bg1">
                    <a:lumMod val="50000"/>
                  </a:schemeClr>
                </a:solidFill>
                <a:latin typeface="微软雅黑" pitchFamily="34" charset="-122"/>
                <a:ea typeface="微软雅黑" pitchFamily="34" charset="-122"/>
              </a:endParaRPr>
            </a:p>
          </p:txBody>
        </p:sp>
        <p:sp>
          <p:nvSpPr>
            <p:cNvPr id="49" name="椭圆 48"/>
            <p:cNvSpPr/>
            <p:nvPr/>
          </p:nvSpPr>
          <p:spPr>
            <a:xfrm>
              <a:off x="7116876" y="2562026"/>
              <a:ext cx="784341" cy="78434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bg1"/>
                  </a:solidFill>
                  <a:latin typeface="微软雅黑" pitchFamily="34" charset="-122"/>
                  <a:ea typeface="微软雅黑" pitchFamily="34" charset="-122"/>
                </a:rPr>
                <a:t>标题</a:t>
              </a:r>
              <a:endParaRPr lang="zh-CN" altLang="en-US" b="1" dirty="0">
                <a:solidFill>
                  <a:schemeClr val="bg1"/>
                </a:solidFill>
                <a:latin typeface="微软雅黑" pitchFamily="34" charset="-122"/>
                <a:ea typeface="微软雅黑" pitchFamily="34" charset="-122"/>
              </a:endParaRPr>
            </a:p>
          </p:txBody>
        </p:sp>
        <p:grpSp>
          <p:nvGrpSpPr>
            <p:cNvPr id="50" name="组合 49"/>
            <p:cNvGrpSpPr/>
            <p:nvPr/>
          </p:nvGrpSpPr>
          <p:grpSpPr>
            <a:xfrm>
              <a:off x="1132826" y="1174852"/>
              <a:ext cx="1530782" cy="1340544"/>
              <a:chOff x="1602873" y="1131590"/>
              <a:chExt cx="1382797" cy="1210948"/>
            </a:xfrm>
          </p:grpSpPr>
          <p:sp>
            <p:nvSpPr>
              <p:cNvPr id="51" name="椭圆 50"/>
              <p:cNvSpPr/>
              <p:nvPr/>
            </p:nvSpPr>
            <p:spPr>
              <a:xfrm>
                <a:off x="1602873" y="2259515"/>
                <a:ext cx="83023" cy="83023"/>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smtClean="0">
                  <a:solidFill>
                    <a:schemeClr val="bg1">
                      <a:lumMod val="50000"/>
                    </a:schemeClr>
                  </a:solidFill>
                  <a:latin typeface="微软雅黑" pitchFamily="34" charset="-122"/>
                  <a:ea typeface="微软雅黑" pitchFamily="34" charset="-122"/>
                </a:endParaRPr>
              </a:p>
            </p:txBody>
          </p:sp>
          <p:cxnSp>
            <p:nvCxnSpPr>
              <p:cNvPr id="52" name="直接连接符 51"/>
              <p:cNvCxnSpPr>
                <a:stCxn id="51" idx="0"/>
              </p:cNvCxnSpPr>
              <p:nvPr/>
            </p:nvCxnSpPr>
            <p:spPr>
              <a:xfrm flipV="1">
                <a:off x="1644384" y="1131590"/>
                <a:ext cx="0" cy="112792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3" name="文本框 3"/>
              <p:cNvSpPr txBox="1"/>
              <p:nvPr/>
            </p:nvSpPr>
            <p:spPr>
              <a:xfrm>
                <a:off x="1685896" y="1147321"/>
                <a:ext cx="1299774" cy="469680"/>
              </a:xfrm>
              <a:prstGeom prst="rect">
                <a:avLst/>
              </a:prstGeom>
              <a:noFill/>
            </p:spPr>
            <p:txBody>
              <a:bodyPr wrap="none" rtlCol="0">
                <a:spAutoFit/>
              </a:bodyPr>
              <a:lstStyle/>
              <a:p>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en-US" altLang="zh-CN" sz="2000" dirty="0" smtClean="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1100" kern="0" dirty="0" smtClean="0">
                    <a:solidFill>
                      <a:schemeClr val="bg1">
                        <a:lumMod val="50000"/>
                      </a:schemeClr>
                    </a:solidFill>
                    <a:latin typeface="微软雅黑" pitchFamily="34" charset="-122"/>
                    <a:ea typeface="微软雅黑" pitchFamily="34" charset="-122"/>
                  </a:rPr>
                  <a:t>点击</a:t>
                </a:r>
                <a:r>
                  <a:rPr lang="zh-CN" altLang="en-US" sz="1100" kern="0" dirty="0">
                    <a:solidFill>
                      <a:schemeClr val="bg1">
                        <a:lumMod val="50000"/>
                      </a:schemeClr>
                    </a:solidFill>
                    <a:latin typeface="微软雅黑" pitchFamily="34" charset="-122"/>
                    <a:ea typeface="微软雅黑" pitchFamily="34" charset="-122"/>
                  </a:rPr>
                  <a:t>添加</a:t>
                </a:r>
                <a:r>
                  <a:rPr lang="zh-CN" altLang="en-US" sz="1100" kern="0" dirty="0" smtClean="0">
                    <a:solidFill>
                      <a:schemeClr val="bg1">
                        <a:lumMod val="50000"/>
                      </a:schemeClr>
                    </a:solidFill>
                    <a:latin typeface="微软雅黑" pitchFamily="34" charset="-122"/>
                    <a:ea typeface="微软雅黑" pitchFamily="34" charset="-122"/>
                  </a:rPr>
                  <a:t>文本</a:t>
                </a:r>
                <a:r>
                  <a:rPr lang="zh-CN" altLang="en-US" sz="1100" kern="0" dirty="0">
                    <a:solidFill>
                      <a:schemeClr val="bg1">
                        <a:lumMod val="50000"/>
                      </a:schemeClr>
                    </a:solidFill>
                    <a:latin typeface="微软雅黑" pitchFamily="34" charset="-122"/>
                    <a:ea typeface="微软雅黑" pitchFamily="34" charset="-122"/>
                  </a:rPr>
                  <a:t>点击添加文本    </a:t>
                </a:r>
                <a:endParaRPr lang="en-US" altLang="zh-CN" sz="1100" kern="0" dirty="0">
                  <a:solidFill>
                    <a:schemeClr val="bg1">
                      <a:lumMod val="50000"/>
                    </a:schemeClr>
                  </a:solidFill>
                  <a:latin typeface="微软雅黑" pitchFamily="34" charset="-122"/>
                  <a:ea typeface="微软雅黑" pitchFamily="34" charset="-122"/>
                </a:endParaRPr>
              </a:p>
              <a:p>
                <a:pPr>
                  <a:defRPr/>
                </a:pPr>
                <a:r>
                  <a:rPr lang="zh-CN" altLang="en-US" sz="1100" kern="0" dirty="0">
                    <a:solidFill>
                      <a:schemeClr val="bg1">
                        <a:lumMod val="50000"/>
                      </a:schemeClr>
                    </a:solidFill>
                    <a:latin typeface="微软雅黑" pitchFamily="34" charset="-122"/>
                    <a:ea typeface="微软雅黑" pitchFamily="34" charset="-122"/>
                  </a:rPr>
                  <a:t>点击添加</a:t>
                </a:r>
                <a:r>
                  <a:rPr lang="zh-CN" altLang="en-US" sz="1100" kern="0" dirty="0" smtClean="0">
                    <a:solidFill>
                      <a:schemeClr val="bg1">
                        <a:lumMod val="50000"/>
                      </a:schemeClr>
                    </a:solidFill>
                    <a:latin typeface="微软雅黑" pitchFamily="34" charset="-122"/>
                    <a:ea typeface="微软雅黑" pitchFamily="34" charset="-122"/>
                  </a:rPr>
                  <a:t>文本点击添加文本</a:t>
                </a:r>
                <a:endParaRPr lang="en-US" altLang="zh-CN" sz="1100" kern="0" dirty="0">
                  <a:solidFill>
                    <a:schemeClr val="bg1">
                      <a:lumMod val="50000"/>
                    </a:schemeClr>
                  </a:solidFill>
                  <a:latin typeface="微软雅黑" pitchFamily="34" charset="-122"/>
                  <a:ea typeface="微软雅黑" pitchFamily="34" charset="-122"/>
                </a:endParaRPr>
              </a:p>
            </p:txBody>
          </p:sp>
        </p:grpSp>
        <p:grpSp>
          <p:nvGrpSpPr>
            <p:cNvPr id="54" name="组合 53"/>
            <p:cNvGrpSpPr/>
            <p:nvPr/>
          </p:nvGrpSpPr>
          <p:grpSpPr>
            <a:xfrm>
              <a:off x="5775543" y="935709"/>
              <a:ext cx="1530782" cy="1287622"/>
              <a:chOff x="1602873" y="915566"/>
              <a:chExt cx="1382797" cy="1163143"/>
            </a:xfrm>
          </p:grpSpPr>
          <p:sp>
            <p:nvSpPr>
              <p:cNvPr id="55" name="椭圆 54"/>
              <p:cNvSpPr/>
              <p:nvPr/>
            </p:nvSpPr>
            <p:spPr>
              <a:xfrm>
                <a:off x="1602873" y="1995686"/>
                <a:ext cx="83023" cy="83023"/>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smtClean="0">
                  <a:solidFill>
                    <a:schemeClr val="bg1">
                      <a:lumMod val="50000"/>
                    </a:schemeClr>
                  </a:solidFill>
                  <a:latin typeface="微软雅黑" pitchFamily="34" charset="-122"/>
                  <a:ea typeface="微软雅黑" pitchFamily="34" charset="-122"/>
                </a:endParaRPr>
              </a:p>
            </p:txBody>
          </p:sp>
          <p:cxnSp>
            <p:nvCxnSpPr>
              <p:cNvPr id="56" name="直接连接符 55"/>
              <p:cNvCxnSpPr/>
              <p:nvPr/>
            </p:nvCxnSpPr>
            <p:spPr>
              <a:xfrm flipV="1">
                <a:off x="1644384" y="915566"/>
                <a:ext cx="0" cy="112792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7" name="文本框 3"/>
              <p:cNvSpPr txBox="1"/>
              <p:nvPr/>
            </p:nvSpPr>
            <p:spPr>
              <a:xfrm>
                <a:off x="1685896" y="1147321"/>
                <a:ext cx="1299774" cy="469680"/>
              </a:xfrm>
              <a:prstGeom prst="rect">
                <a:avLst/>
              </a:prstGeom>
              <a:noFill/>
            </p:spPr>
            <p:txBody>
              <a:bodyPr wrap="none" rtlCol="0">
                <a:spAutoFit/>
              </a:bodyPr>
              <a:lstStyle/>
              <a:p>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en-US" altLang="zh-CN" sz="2000" dirty="0" smtClean="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1100" kern="0" dirty="0" smtClean="0">
                    <a:solidFill>
                      <a:schemeClr val="bg1">
                        <a:lumMod val="50000"/>
                      </a:schemeClr>
                    </a:solidFill>
                    <a:latin typeface="微软雅黑" pitchFamily="34" charset="-122"/>
                    <a:ea typeface="微软雅黑" pitchFamily="34" charset="-122"/>
                  </a:rPr>
                  <a:t>点击</a:t>
                </a:r>
                <a:r>
                  <a:rPr lang="zh-CN" altLang="en-US" sz="1100" kern="0" dirty="0">
                    <a:solidFill>
                      <a:schemeClr val="bg1">
                        <a:lumMod val="50000"/>
                      </a:schemeClr>
                    </a:solidFill>
                    <a:latin typeface="微软雅黑" pitchFamily="34" charset="-122"/>
                    <a:ea typeface="微软雅黑" pitchFamily="34" charset="-122"/>
                  </a:rPr>
                  <a:t>添加</a:t>
                </a:r>
                <a:r>
                  <a:rPr lang="zh-CN" altLang="en-US" sz="1100" kern="0" dirty="0" smtClean="0">
                    <a:solidFill>
                      <a:schemeClr val="bg1">
                        <a:lumMod val="50000"/>
                      </a:schemeClr>
                    </a:solidFill>
                    <a:latin typeface="微软雅黑" pitchFamily="34" charset="-122"/>
                    <a:ea typeface="微软雅黑" pitchFamily="34" charset="-122"/>
                  </a:rPr>
                  <a:t>文本</a:t>
                </a:r>
                <a:r>
                  <a:rPr lang="zh-CN" altLang="en-US" sz="1100" kern="0" dirty="0">
                    <a:solidFill>
                      <a:schemeClr val="bg1">
                        <a:lumMod val="50000"/>
                      </a:schemeClr>
                    </a:solidFill>
                    <a:latin typeface="微软雅黑" pitchFamily="34" charset="-122"/>
                    <a:ea typeface="微软雅黑" pitchFamily="34" charset="-122"/>
                  </a:rPr>
                  <a:t>点击添加文本    </a:t>
                </a:r>
                <a:endParaRPr lang="en-US" altLang="zh-CN" sz="1100" kern="0" dirty="0">
                  <a:solidFill>
                    <a:schemeClr val="bg1">
                      <a:lumMod val="50000"/>
                    </a:schemeClr>
                  </a:solidFill>
                  <a:latin typeface="微软雅黑" pitchFamily="34" charset="-122"/>
                  <a:ea typeface="微软雅黑" pitchFamily="34" charset="-122"/>
                </a:endParaRPr>
              </a:p>
              <a:p>
                <a:pPr>
                  <a:defRPr/>
                </a:pPr>
                <a:r>
                  <a:rPr lang="zh-CN" altLang="en-US" sz="1100" kern="0" dirty="0">
                    <a:solidFill>
                      <a:schemeClr val="bg1">
                        <a:lumMod val="50000"/>
                      </a:schemeClr>
                    </a:solidFill>
                    <a:latin typeface="微软雅黑" pitchFamily="34" charset="-122"/>
                    <a:ea typeface="微软雅黑" pitchFamily="34" charset="-122"/>
                  </a:rPr>
                  <a:t>点击添加</a:t>
                </a:r>
                <a:r>
                  <a:rPr lang="zh-CN" altLang="en-US" sz="1100" kern="0" dirty="0" smtClean="0">
                    <a:solidFill>
                      <a:schemeClr val="bg1">
                        <a:lumMod val="50000"/>
                      </a:schemeClr>
                    </a:solidFill>
                    <a:latin typeface="微软雅黑" pitchFamily="34" charset="-122"/>
                    <a:ea typeface="微软雅黑" pitchFamily="34" charset="-122"/>
                  </a:rPr>
                  <a:t>文本点击添加文本</a:t>
                </a:r>
                <a:endParaRPr lang="en-US" altLang="zh-CN" sz="1100" kern="0" dirty="0">
                  <a:solidFill>
                    <a:schemeClr val="bg1">
                      <a:lumMod val="50000"/>
                    </a:schemeClr>
                  </a:solidFill>
                  <a:latin typeface="微软雅黑" pitchFamily="34" charset="-122"/>
                  <a:ea typeface="微软雅黑" pitchFamily="34" charset="-122"/>
                </a:endParaRPr>
              </a:p>
            </p:txBody>
          </p:sp>
        </p:grpSp>
        <p:grpSp>
          <p:nvGrpSpPr>
            <p:cNvPr id="58" name="组合 57"/>
            <p:cNvGrpSpPr/>
            <p:nvPr/>
          </p:nvGrpSpPr>
          <p:grpSpPr>
            <a:xfrm>
              <a:off x="2572146" y="3406852"/>
              <a:ext cx="1532724" cy="1253130"/>
              <a:chOff x="2572146" y="3406852"/>
              <a:chExt cx="1532724" cy="1253130"/>
            </a:xfrm>
          </p:grpSpPr>
          <p:grpSp>
            <p:nvGrpSpPr>
              <p:cNvPr id="59" name="组合 58"/>
              <p:cNvGrpSpPr/>
              <p:nvPr/>
            </p:nvGrpSpPr>
            <p:grpSpPr>
              <a:xfrm>
                <a:off x="2572146" y="3406852"/>
                <a:ext cx="91908" cy="1253130"/>
                <a:chOff x="5796760" y="3373688"/>
                <a:chExt cx="83023" cy="1131985"/>
              </a:xfrm>
            </p:grpSpPr>
            <p:sp>
              <p:nvSpPr>
                <p:cNvPr id="61" name="椭圆 60"/>
                <p:cNvSpPr/>
                <p:nvPr/>
              </p:nvSpPr>
              <p:spPr>
                <a:xfrm>
                  <a:off x="5796760" y="3373688"/>
                  <a:ext cx="83023" cy="83023"/>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smtClean="0">
                    <a:solidFill>
                      <a:schemeClr val="bg1">
                        <a:lumMod val="50000"/>
                      </a:schemeClr>
                    </a:solidFill>
                    <a:latin typeface="微软雅黑" pitchFamily="34" charset="-122"/>
                    <a:ea typeface="微软雅黑" pitchFamily="34" charset="-122"/>
                  </a:endParaRPr>
                </a:p>
              </p:txBody>
            </p:sp>
            <p:cxnSp>
              <p:nvCxnSpPr>
                <p:cNvPr id="62" name="直接连接符 61"/>
                <p:cNvCxnSpPr>
                  <a:stCxn id="61" idx="4"/>
                </p:cNvCxnSpPr>
                <p:nvPr/>
              </p:nvCxnSpPr>
              <p:spPr>
                <a:xfrm>
                  <a:off x="5838271" y="3456711"/>
                  <a:ext cx="0" cy="104896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0" name="文本框 3"/>
              <p:cNvSpPr txBox="1"/>
              <p:nvPr/>
            </p:nvSpPr>
            <p:spPr>
              <a:xfrm>
                <a:off x="2665996" y="3704585"/>
                <a:ext cx="1438874" cy="519945"/>
              </a:xfrm>
              <a:prstGeom prst="rect">
                <a:avLst/>
              </a:prstGeom>
              <a:noFill/>
            </p:spPr>
            <p:txBody>
              <a:bodyPr wrap="none" rtlCol="0">
                <a:spAutoFit/>
              </a:bodyPr>
              <a:lstStyle/>
              <a:p>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en-US" altLang="zh-CN" sz="2000" dirty="0" smtClean="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1100" kern="0" dirty="0" smtClean="0">
                    <a:solidFill>
                      <a:schemeClr val="bg1">
                        <a:lumMod val="50000"/>
                      </a:schemeClr>
                    </a:solidFill>
                    <a:latin typeface="微软雅黑" pitchFamily="34" charset="-122"/>
                    <a:ea typeface="微软雅黑" pitchFamily="34" charset="-122"/>
                  </a:rPr>
                  <a:t>点击</a:t>
                </a:r>
                <a:r>
                  <a:rPr lang="zh-CN" altLang="en-US" sz="1100" kern="0" dirty="0">
                    <a:solidFill>
                      <a:schemeClr val="bg1">
                        <a:lumMod val="50000"/>
                      </a:schemeClr>
                    </a:solidFill>
                    <a:latin typeface="微软雅黑" pitchFamily="34" charset="-122"/>
                    <a:ea typeface="微软雅黑" pitchFamily="34" charset="-122"/>
                  </a:rPr>
                  <a:t>添加</a:t>
                </a:r>
                <a:r>
                  <a:rPr lang="zh-CN" altLang="en-US" sz="1100" kern="0" dirty="0" smtClean="0">
                    <a:solidFill>
                      <a:schemeClr val="bg1">
                        <a:lumMod val="50000"/>
                      </a:schemeClr>
                    </a:solidFill>
                    <a:latin typeface="微软雅黑" pitchFamily="34" charset="-122"/>
                    <a:ea typeface="微软雅黑" pitchFamily="34" charset="-122"/>
                  </a:rPr>
                  <a:t>文本</a:t>
                </a:r>
                <a:r>
                  <a:rPr lang="zh-CN" altLang="en-US" sz="1100" kern="0" dirty="0">
                    <a:solidFill>
                      <a:schemeClr val="bg1">
                        <a:lumMod val="50000"/>
                      </a:schemeClr>
                    </a:solidFill>
                    <a:latin typeface="微软雅黑" pitchFamily="34" charset="-122"/>
                    <a:ea typeface="微软雅黑" pitchFamily="34" charset="-122"/>
                  </a:rPr>
                  <a:t>点击添加文本    </a:t>
                </a:r>
                <a:endParaRPr lang="en-US" altLang="zh-CN" sz="1100" kern="0" dirty="0">
                  <a:solidFill>
                    <a:schemeClr val="bg1">
                      <a:lumMod val="50000"/>
                    </a:schemeClr>
                  </a:solidFill>
                  <a:latin typeface="微软雅黑" pitchFamily="34" charset="-122"/>
                  <a:ea typeface="微软雅黑" pitchFamily="34" charset="-122"/>
                </a:endParaRPr>
              </a:p>
              <a:p>
                <a:pPr>
                  <a:defRPr/>
                </a:pPr>
                <a:r>
                  <a:rPr lang="zh-CN" altLang="en-US" sz="1100" kern="0" dirty="0">
                    <a:solidFill>
                      <a:schemeClr val="bg1">
                        <a:lumMod val="50000"/>
                      </a:schemeClr>
                    </a:solidFill>
                    <a:latin typeface="微软雅黑" pitchFamily="34" charset="-122"/>
                    <a:ea typeface="微软雅黑" pitchFamily="34" charset="-122"/>
                  </a:rPr>
                  <a:t>点击添加</a:t>
                </a:r>
                <a:r>
                  <a:rPr lang="zh-CN" altLang="en-US" sz="1100" kern="0" dirty="0" smtClean="0">
                    <a:solidFill>
                      <a:schemeClr val="bg1">
                        <a:lumMod val="50000"/>
                      </a:schemeClr>
                    </a:solidFill>
                    <a:latin typeface="微软雅黑" pitchFamily="34" charset="-122"/>
                    <a:ea typeface="微软雅黑" pitchFamily="34" charset="-122"/>
                  </a:rPr>
                  <a:t>文本点击添加文本</a:t>
                </a:r>
                <a:endParaRPr lang="en-US" altLang="zh-CN" sz="1100" kern="0" dirty="0">
                  <a:solidFill>
                    <a:schemeClr val="bg1">
                      <a:lumMod val="50000"/>
                    </a:scheme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3121983167"/>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750"/>
                                        <p:tgtEl>
                                          <p:spTgt spid="21"/>
                                        </p:tgtEl>
                                      </p:cBhvr>
                                    </p:animEffect>
                                  </p:childTnLst>
                                </p:cTn>
                              </p:par>
                              <p:par>
                                <p:cTn id="8" presetID="2" presetClass="entr" presetSubtype="2" fill="hold" grpId="0" nodeType="withEffect">
                                  <p:stCondLst>
                                    <p:cond delay="0"/>
                                  </p:stCondLst>
                                  <p:iterate type="lt">
                                    <p:tmPct val="10000"/>
                                  </p:iterate>
                                  <p:childTnLst>
                                    <p:set>
                                      <p:cBhvr>
                                        <p:cTn id="9" dur="1" fill="hold">
                                          <p:stCondLst>
                                            <p:cond delay="0"/>
                                          </p:stCondLst>
                                        </p:cTn>
                                        <p:tgtEl>
                                          <p:spTgt spid="39"/>
                                        </p:tgtEl>
                                        <p:attrNameLst>
                                          <p:attrName>style.visibility</p:attrName>
                                        </p:attrNameLst>
                                      </p:cBhvr>
                                      <p:to>
                                        <p:strVal val="visible"/>
                                      </p:to>
                                    </p:set>
                                    <p:anim calcmode="lin" valueType="num">
                                      <p:cBhvr>
                                        <p:cTn id="10" dur="750" fill="hold"/>
                                        <p:tgtEl>
                                          <p:spTgt spid="39"/>
                                        </p:tgtEl>
                                        <p:attrNameLst>
                                          <p:attrName>ppt_x</p:attrName>
                                        </p:attrNameLst>
                                      </p:cBhvr>
                                      <p:tavLst>
                                        <p:tav tm="0">
                                          <p:val>
                                            <p:strVal val="1+#ppt_w/2"/>
                                          </p:val>
                                        </p:tav>
                                        <p:tav tm="100000">
                                          <p:val>
                                            <p:strVal val="#ppt_x"/>
                                          </p:val>
                                        </p:tav>
                                      </p:tavLst>
                                    </p:anim>
                                    <p:anim calcmode="lin" valueType="num">
                                      <p:cBhvr>
                                        <p:cTn id="11" dur="750" fill="hold"/>
                                        <p:tgtEl>
                                          <p:spTgt spid="3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iterate type="lt">
                                    <p:tmPct val="10000"/>
                                  </p:iterate>
                                  <p:childTnLst>
                                    <p:set>
                                      <p:cBhvr>
                                        <p:cTn id="13" dur="1" fill="hold">
                                          <p:stCondLst>
                                            <p:cond delay="0"/>
                                          </p:stCondLst>
                                        </p:cTn>
                                        <p:tgtEl>
                                          <p:spTgt spid="40"/>
                                        </p:tgtEl>
                                        <p:attrNameLst>
                                          <p:attrName>style.visibility</p:attrName>
                                        </p:attrNameLst>
                                      </p:cBhvr>
                                      <p:to>
                                        <p:strVal val="visible"/>
                                      </p:to>
                                    </p:set>
                                    <p:anim calcmode="lin" valueType="num">
                                      <p:cBhvr>
                                        <p:cTn id="14" dur="750" fill="hold"/>
                                        <p:tgtEl>
                                          <p:spTgt spid="40"/>
                                        </p:tgtEl>
                                        <p:attrNameLst>
                                          <p:attrName>ppt_x</p:attrName>
                                        </p:attrNameLst>
                                      </p:cBhvr>
                                      <p:tavLst>
                                        <p:tav tm="0">
                                          <p:val>
                                            <p:strVal val="1+#ppt_w/2"/>
                                          </p:val>
                                        </p:tav>
                                        <p:tav tm="100000">
                                          <p:val>
                                            <p:strVal val="#ppt_x"/>
                                          </p:val>
                                        </p:tav>
                                      </p:tavLst>
                                    </p:anim>
                                    <p:anim calcmode="lin" valueType="num">
                                      <p:cBhvr>
                                        <p:cTn id="15" dur="750" fill="hold"/>
                                        <p:tgtEl>
                                          <p:spTgt spid="40"/>
                                        </p:tgtEl>
                                        <p:attrNameLst>
                                          <p:attrName>ppt_y</p:attrName>
                                        </p:attrNameLst>
                                      </p:cBhvr>
                                      <p:tavLst>
                                        <p:tav tm="0">
                                          <p:val>
                                            <p:strVal val="#ppt_y"/>
                                          </p:val>
                                        </p:tav>
                                        <p:tav tm="100000">
                                          <p:val>
                                            <p:strVal val="#ppt_y"/>
                                          </p:val>
                                        </p:tav>
                                      </p:tavLst>
                                    </p:anim>
                                  </p:childTnLst>
                                </p:cTn>
                              </p:par>
                            </p:childTnLst>
                          </p:cTn>
                        </p:par>
                        <p:par>
                          <p:cTn id="16" fill="hold">
                            <p:stCondLst>
                              <p:cond delay="1225"/>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ldLvl="0" autoUpdateAnimBg="0"/>
      <p:bldP spid="40"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椭圆 56"/>
          <p:cNvSpPr/>
          <p:nvPr/>
        </p:nvSpPr>
        <p:spPr>
          <a:xfrm>
            <a:off x="3333644" y="707145"/>
            <a:ext cx="5523746" cy="5523746"/>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3751073" y="1112496"/>
            <a:ext cx="4713044" cy="4713044"/>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4467911" y="1829334"/>
            <a:ext cx="3279368" cy="32793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22"/>
          <p:cNvSpPr>
            <a:spLocks noChangeArrowheads="1"/>
          </p:cNvSpPr>
          <p:nvPr/>
        </p:nvSpPr>
        <p:spPr bwMode="auto">
          <a:xfrm>
            <a:off x="4562186" y="2482866"/>
            <a:ext cx="3014752" cy="154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4800" dirty="0">
                <a:solidFill>
                  <a:srgbClr val="0170C1"/>
                </a:solidFill>
                <a:latin typeface="方正正粗黑简体" panose="02000000000000000000" pitchFamily="2" charset="-122"/>
                <a:ea typeface="方正正粗黑简体" panose="02000000000000000000" pitchFamily="2" charset="-122"/>
              </a:rPr>
              <a:t>标题</a:t>
            </a:r>
            <a:endParaRPr lang="en-US" altLang="zh-CN" sz="4800" dirty="0">
              <a:solidFill>
                <a:srgbClr val="0170C1"/>
              </a:solidFill>
              <a:latin typeface="方正正粗黑简体" panose="02000000000000000000" pitchFamily="2" charset="-122"/>
              <a:ea typeface="方正正粗黑简体" panose="02000000000000000000" pitchFamily="2" charset="-122"/>
            </a:endParaRPr>
          </a:p>
          <a:p>
            <a:pPr algn="ctr"/>
            <a:r>
              <a:rPr lang="zh-CN" altLang="en-US" sz="4800" dirty="0">
                <a:solidFill>
                  <a:schemeClr val="tx1">
                    <a:lumMod val="65000"/>
                    <a:lumOff val="35000"/>
                  </a:schemeClr>
                </a:solidFill>
                <a:latin typeface="方正正粗黑简体" panose="02000000000000000000" pitchFamily="2" charset="-122"/>
                <a:ea typeface="方正正粗黑简体" panose="02000000000000000000" pitchFamily="2" charset="-122"/>
              </a:rPr>
              <a:t>点击加入</a:t>
            </a:r>
            <a:endParaRPr lang="zh-CN" altLang="zh-CN" sz="4800" dirty="0">
              <a:solidFill>
                <a:schemeClr val="tx1">
                  <a:lumMod val="65000"/>
                  <a:lumOff val="35000"/>
                </a:schemeClr>
              </a:solidFill>
              <a:latin typeface="方正正粗黑简体" panose="02000000000000000000" pitchFamily="2" charset="-122"/>
              <a:ea typeface="方正正粗黑简体" panose="02000000000000000000" pitchFamily="2" charset="-122"/>
            </a:endParaRPr>
          </a:p>
        </p:txBody>
      </p:sp>
      <p:sp>
        <p:nvSpPr>
          <p:cNvPr id="63" name="文本框 22"/>
          <p:cNvSpPr>
            <a:spLocks noChangeArrowheads="1"/>
          </p:cNvSpPr>
          <p:nvPr/>
        </p:nvSpPr>
        <p:spPr bwMode="auto">
          <a:xfrm>
            <a:off x="4966705" y="4069961"/>
            <a:ext cx="2319098"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1600" b="1" dirty="0" smtClean="0">
                <a:solidFill>
                  <a:schemeClr val="tx1">
                    <a:lumMod val="65000"/>
                    <a:lumOff val="35000"/>
                  </a:schemeClr>
                </a:solidFill>
              </a:rPr>
              <a:t>加入你的文字描述和文案描述文字</a:t>
            </a:r>
            <a:endParaRPr lang="zh-CN" altLang="zh-CN" sz="1600" b="1" dirty="0">
              <a:solidFill>
                <a:schemeClr val="tx1">
                  <a:lumMod val="65000"/>
                  <a:lumOff val="35000"/>
                </a:schemeClr>
              </a:solidFill>
            </a:endParaRPr>
          </a:p>
        </p:txBody>
      </p:sp>
      <p:sp>
        <p:nvSpPr>
          <p:cNvPr id="64" name="椭圆 63"/>
          <p:cNvSpPr/>
          <p:nvPr/>
        </p:nvSpPr>
        <p:spPr>
          <a:xfrm flipV="1">
            <a:off x="7520897" y="4078169"/>
            <a:ext cx="1849230" cy="1849227"/>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flipV="1">
            <a:off x="7029965" y="4792712"/>
            <a:ext cx="1406788" cy="1406788"/>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flipH="1">
            <a:off x="2712958" y="1230142"/>
            <a:ext cx="1849228" cy="1849227"/>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flipH="1">
            <a:off x="3646331" y="958038"/>
            <a:ext cx="1406787" cy="1406788"/>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87327263"/>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1250" fill="hold"/>
                                        <p:tgtEl>
                                          <p:spTgt spid="59"/>
                                        </p:tgtEl>
                                        <p:attrNameLst>
                                          <p:attrName>ppt_w</p:attrName>
                                        </p:attrNameLst>
                                      </p:cBhvr>
                                      <p:tavLst>
                                        <p:tav tm="0">
                                          <p:val>
                                            <p:fltVal val="0"/>
                                          </p:val>
                                        </p:tav>
                                        <p:tav tm="100000">
                                          <p:val>
                                            <p:strVal val="#ppt_w"/>
                                          </p:val>
                                        </p:tav>
                                      </p:tavLst>
                                    </p:anim>
                                    <p:anim calcmode="lin" valueType="num">
                                      <p:cBhvr>
                                        <p:cTn id="8" dur="1250" fill="hold"/>
                                        <p:tgtEl>
                                          <p:spTgt spid="59"/>
                                        </p:tgtEl>
                                        <p:attrNameLst>
                                          <p:attrName>ppt_h</p:attrName>
                                        </p:attrNameLst>
                                      </p:cBhvr>
                                      <p:tavLst>
                                        <p:tav tm="0">
                                          <p:val>
                                            <p:fltVal val="0"/>
                                          </p:val>
                                        </p:tav>
                                        <p:tav tm="100000">
                                          <p:val>
                                            <p:strVal val="#ppt_h"/>
                                          </p:val>
                                        </p:tav>
                                      </p:tavLst>
                                    </p:anim>
                                    <p:anim calcmode="lin" valueType="num">
                                      <p:cBhvr>
                                        <p:cTn id="9" dur="1250" fill="hold"/>
                                        <p:tgtEl>
                                          <p:spTgt spid="59"/>
                                        </p:tgtEl>
                                        <p:attrNameLst>
                                          <p:attrName>style.rotation</p:attrName>
                                        </p:attrNameLst>
                                      </p:cBhvr>
                                      <p:tavLst>
                                        <p:tav tm="0">
                                          <p:val>
                                            <p:fltVal val="90"/>
                                          </p:val>
                                        </p:tav>
                                        <p:tav tm="100000">
                                          <p:val>
                                            <p:fltVal val="0"/>
                                          </p:val>
                                        </p:tav>
                                      </p:tavLst>
                                    </p:anim>
                                    <p:animEffect transition="in" filter="fade">
                                      <p:cBhvr>
                                        <p:cTn id="10" dur="1250"/>
                                        <p:tgtEl>
                                          <p:spTgt spid="59"/>
                                        </p:tgtEl>
                                      </p:cBhvr>
                                    </p:animEffect>
                                  </p:childTnLst>
                                </p:cTn>
                              </p:par>
                              <p:par>
                                <p:cTn id="11" presetID="31" presetClass="entr" presetSubtype="0" fill="hold" grpId="0" nodeType="withEffect">
                                  <p:stCondLst>
                                    <p:cond delay="500"/>
                                  </p:stCondLst>
                                  <p:childTnLst>
                                    <p:set>
                                      <p:cBhvr>
                                        <p:cTn id="12" dur="1" fill="hold">
                                          <p:stCondLst>
                                            <p:cond delay="0"/>
                                          </p:stCondLst>
                                        </p:cTn>
                                        <p:tgtEl>
                                          <p:spTgt spid="57"/>
                                        </p:tgtEl>
                                        <p:attrNameLst>
                                          <p:attrName>style.visibility</p:attrName>
                                        </p:attrNameLst>
                                      </p:cBhvr>
                                      <p:to>
                                        <p:strVal val="visible"/>
                                      </p:to>
                                    </p:set>
                                    <p:anim calcmode="lin" valueType="num">
                                      <p:cBhvr>
                                        <p:cTn id="13" dur="1250" fill="hold"/>
                                        <p:tgtEl>
                                          <p:spTgt spid="57"/>
                                        </p:tgtEl>
                                        <p:attrNameLst>
                                          <p:attrName>ppt_w</p:attrName>
                                        </p:attrNameLst>
                                      </p:cBhvr>
                                      <p:tavLst>
                                        <p:tav tm="0">
                                          <p:val>
                                            <p:fltVal val="0"/>
                                          </p:val>
                                        </p:tav>
                                        <p:tav tm="100000">
                                          <p:val>
                                            <p:strVal val="#ppt_w"/>
                                          </p:val>
                                        </p:tav>
                                      </p:tavLst>
                                    </p:anim>
                                    <p:anim calcmode="lin" valueType="num">
                                      <p:cBhvr>
                                        <p:cTn id="14" dur="1250" fill="hold"/>
                                        <p:tgtEl>
                                          <p:spTgt spid="57"/>
                                        </p:tgtEl>
                                        <p:attrNameLst>
                                          <p:attrName>ppt_h</p:attrName>
                                        </p:attrNameLst>
                                      </p:cBhvr>
                                      <p:tavLst>
                                        <p:tav tm="0">
                                          <p:val>
                                            <p:fltVal val="0"/>
                                          </p:val>
                                        </p:tav>
                                        <p:tav tm="100000">
                                          <p:val>
                                            <p:strVal val="#ppt_h"/>
                                          </p:val>
                                        </p:tav>
                                      </p:tavLst>
                                    </p:anim>
                                    <p:anim calcmode="lin" valueType="num">
                                      <p:cBhvr>
                                        <p:cTn id="15" dur="1250" fill="hold"/>
                                        <p:tgtEl>
                                          <p:spTgt spid="57"/>
                                        </p:tgtEl>
                                        <p:attrNameLst>
                                          <p:attrName>style.rotation</p:attrName>
                                        </p:attrNameLst>
                                      </p:cBhvr>
                                      <p:tavLst>
                                        <p:tav tm="0">
                                          <p:val>
                                            <p:fltVal val="90"/>
                                          </p:val>
                                        </p:tav>
                                        <p:tav tm="100000">
                                          <p:val>
                                            <p:fltVal val="0"/>
                                          </p:val>
                                        </p:tav>
                                      </p:tavLst>
                                    </p:anim>
                                    <p:animEffect transition="in" filter="fade">
                                      <p:cBhvr>
                                        <p:cTn id="16" dur="1250"/>
                                        <p:tgtEl>
                                          <p:spTgt spid="57"/>
                                        </p:tgtEl>
                                      </p:cBhvr>
                                    </p:animEffect>
                                  </p:childTnLst>
                                </p:cTn>
                              </p:par>
                              <p:par>
                                <p:cTn id="17" presetID="31" presetClass="entr" presetSubtype="0" fill="hold" grpId="0" nodeType="withEffect">
                                  <p:stCondLst>
                                    <p:cond delay="1400"/>
                                  </p:stCondLst>
                                  <p:childTnLst>
                                    <p:set>
                                      <p:cBhvr>
                                        <p:cTn id="18" dur="1" fill="hold">
                                          <p:stCondLst>
                                            <p:cond delay="0"/>
                                          </p:stCondLst>
                                        </p:cTn>
                                        <p:tgtEl>
                                          <p:spTgt spid="60"/>
                                        </p:tgtEl>
                                        <p:attrNameLst>
                                          <p:attrName>style.visibility</p:attrName>
                                        </p:attrNameLst>
                                      </p:cBhvr>
                                      <p:to>
                                        <p:strVal val="visible"/>
                                      </p:to>
                                    </p:set>
                                    <p:anim calcmode="lin" valueType="num">
                                      <p:cBhvr>
                                        <p:cTn id="19" dur="1000" fill="hold"/>
                                        <p:tgtEl>
                                          <p:spTgt spid="60"/>
                                        </p:tgtEl>
                                        <p:attrNameLst>
                                          <p:attrName>ppt_w</p:attrName>
                                        </p:attrNameLst>
                                      </p:cBhvr>
                                      <p:tavLst>
                                        <p:tav tm="0">
                                          <p:val>
                                            <p:fltVal val="0"/>
                                          </p:val>
                                        </p:tav>
                                        <p:tav tm="100000">
                                          <p:val>
                                            <p:strVal val="#ppt_w"/>
                                          </p:val>
                                        </p:tav>
                                      </p:tavLst>
                                    </p:anim>
                                    <p:anim calcmode="lin" valueType="num">
                                      <p:cBhvr>
                                        <p:cTn id="20" dur="1000" fill="hold"/>
                                        <p:tgtEl>
                                          <p:spTgt spid="60"/>
                                        </p:tgtEl>
                                        <p:attrNameLst>
                                          <p:attrName>ppt_h</p:attrName>
                                        </p:attrNameLst>
                                      </p:cBhvr>
                                      <p:tavLst>
                                        <p:tav tm="0">
                                          <p:val>
                                            <p:fltVal val="0"/>
                                          </p:val>
                                        </p:tav>
                                        <p:tav tm="100000">
                                          <p:val>
                                            <p:strVal val="#ppt_h"/>
                                          </p:val>
                                        </p:tav>
                                      </p:tavLst>
                                    </p:anim>
                                    <p:anim calcmode="lin" valueType="num">
                                      <p:cBhvr>
                                        <p:cTn id="21" dur="1000" fill="hold"/>
                                        <p:tgtEl>
                                          <p:spTgt spid="60"/>
                                        </p:tgtEl>
                                        <p:attrNameLst>
                                          <p:attrName>style.rotation</p:attrName>
                                        </p:attrNameLst>
                                      </p:cBhvr>
                                      <p:tavLst>
                                        <p:tav tm="0">
                                          <p:val>
                                            <p:fltVal val="90"/>
                                          </p:val>
                                        </p:tav>
                                        <p:tav tm="100000">
                                          <p:val>
                                            <p:fltVal val="0"/>
                                          </p:val>
                                        </p:tav>
                                      </p:tavLst>
                                    </p:anim>
                                    <p:animEffect transition="in" filter="fade">
                                      <p:cBhvr>
                                        <p:cTn id="22" dur="1000"/>
                                        <p:tgtEl>
                                          <p:spTgt spid="60"/>
                                        </p:tgtEl>
                                      </p:cBhvr>
                                    </p:animEffect>
                                  </p:childTnLst>
                                </p:cTn>
                              </p:par>
                            </p:childTnLst>
                          </p:cTn>
                        </p:par>
                        <p:par>
                          <p:cTn id="23" fill="hold">
                            <p:stCondLst>
                              <p:cond delay="2400"/>
                            </p:stCondLst>
                            <p:childTnLst>
                              <p:par>
                                <p:cTn id="24" presetID="2" presetClass="entr" presetSubtype="2" fill="hold" grpId="0" nodeType="afterEffect">
                                  <p:stCondLst>
                                    <p:cond delay="0"/>
                                  </p:stCondLst>
                                  <p:iterate type="lt">
                                    <p:tmPct val="10000"/>
                                  </p:iterate>
                                  <p:childTnLst>
                                    <p:set>
                                      <p:cBhvr>
                                        <p:cTn id="25" dur="1" fill="hold">
                                          <p:stCondLst>
                                            <p:cond delay="0"/>
                                          </p:stCondLst>
                                        </p:cTn>
                                        <p:tgtEl>
                                          <p:spTgt spid="62"/>
                                        </p:tgtEl>
                                        <p:attrNameLst>
                                          <p:attrName>style.visibility</p:attrName>
                                        </p:attrNameLst>
                                      </p:cBhvr>
                                      <p:to>
                                        <p:strVal val="visible"/>
                                      </p:to>
                                    </p:set>
                                    <p:anim calcmode="lin" valueType="num">
                                      <p:cBhvr>
                                        <p:cTn id="26" dur="750" fill="hold"/>
                                        <p:tgtEl>
                                          <p:spTgt spid="62"/>
                                        </p:tgtEl>
                                        <p:attrNameLst>
                                          <p:attrName>ppt_x</p:attrName>
                                        </p:attrNameLst>
                                      </p:cBhvr>
                                      <p:tavLst>
                                        <p:tav tm="0">
                                          <p:val>
                                            <p:strVal val="1+#ppt_w/2"/>
                                          </p:val>
                                        </p:tav>
                                        <p:tav tm="100000">
                                          <p:val>
                                            <p:strVal val="#ppt_x"/>
                                          </p:val>
                                        </p:tav>
                                      </p:tavLst>
                                    </p:anim>
                                    <p:anim calcmode="lin" valueType="num">
                                      <p:cBhvr>
                                        <p:cTn id="27" dur="750" fill="hold"/>
                                        <p:tgtEl>
                                          <p:spTgt spid="62"/>
                                        </p:tgtEl>
                                        <p:attrNameLst>
                                          <p:attrName>ppt_y</p:attrName>
                                        </p:attrNameLst>
                                      </p:cBhvr>
                                      <p:tavLst>
                                        <p:tav tm="0">
                                          <p:val>
                                            <p:strVal val="#ppt_y"/>
                                          </p:val>
                                        </p:tav>
                                        <p:tav tm="100000">
                                          <p:val>
                                            <p:strVal val="#ppt_y"/>
                                          </p:val>
                                        </p:tav>
                                      </p:tavLst>
                                    </p:anim>
                                  </p:childTnLst>
                                </p:cTn>
                              </p:par>
                            </p:childTnLst>
                          </p:cTn>
                        </p:par>
                        <p:par>
                          <p:cTn id="28" fill="hold">
                            <p:stCondLst>
                              <p:cond delay="3525"/>
                            </p:stCondLst>
                            <p:childTnLst>
                              <p:par>
                                <p:cTn id="29" presetID="2" presetClass="entr" presetSubtype="2" fill="hold" grpId="0" nodeType="afterEffect">
                                  <p:stCondLst>
                                    <p:cond delay="0"/>
                                  </p:stCondLst>
                                  <p:iterate type="lt">
                                    <p:tmPct val="10000"/>
                                  </p:iterate>
                                  <p:childTnLst>
                                    <p:set>
                                      <p:cBhvr>
                                        <p:cTn id="30" dur="1" fill="hold">
                                          <p:stCondLst>
                                            <p:cond delay="0"/>
                                          </p:stCondLst>
                                        </p:cTn>
                                        <p:tgtEl>
                                          <p:spTgt spid="63"/>
                                        </p:tgtEl>
                                        <p:attrNameLst>
                                          <p:attrName>style.visibility</p:attrName>
                                        </p:attrNameLst>
                                      </p:cBhvr>
                                      <p:to>
                                        <p:strVal val="visible"/>
                                      </p:to>
                                    </p:set>
                                    <p:anim calcmode="lin" valueType="num">
                                      <p:cBhvr>
                                        <p:cTn id="31" dur="750" fill="hold"/>
                                        <p:tgtEl>
                                          <p:spTgt spid="63"/>
                                        </p:tgtEl>
                                        <p:attrNameLst>
                                          <p:attrName>ppt_x</p:attrName>
                                        </p:attrNameLst>
                                      </p:cBhvr>
                                      <p:tavLst>
                                        <p:tav tm="0">
                                          <p:val>
                                            <p:strVal val="1+#ppt_w/2"/>
                                          </p:val>
                                        </p:tav>
                                        <p:tav tm="100000">
                                          <p:val>
                                            <p:strVal val="#ppt_x"/>
                                          </p:val>
                                        </p:tav>
                                      </p:tavLst>
                                    </p:anim>
                                    <p:anim calcmode="lin" valueType="num">
                                      <p:cBhvr>
                                        <p:cTn id="32" dur="750" fill="hold"/>
                                        <p:tgtEl>
                                          <p:spTgt spid="63"/>
                                        </p:tgtEl>
                                        <p:attrNameLst>
                                          <p:attrName>ppt_y</p:attrName>
                                        </p:attrNameLst>
                                      </p:cBhvr>
                                      <p:tavLst>
                                        <p:tav tm="0">
                                          <p:val>
                                            <p:strVal val="#ppt_y"/>
                                          </p:val>
                                        </p:tav>
                                        <p:tav tm="100000">
                                          <p:val>
                                            <p:strVal val="#ppt_y"/>
                                          </p:val>
                                        </p:tav>
                                      </p:tavLst>
                                    </p:anim>
                                  </p:childTnLst>
                                </p:cTn>
                              </p:par>
                              <p:par>
                                <p:cTn id="33" presetID="31" presetClass="entr" presetSubtype="0"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p:cTn id="35" dur="750" fill="hold"/>
                                        <p:tgtEl>
                                          <p:spTgt spid="64"/>
                                        </p:tgtEl>
                                        <p:attrNameLst>
                                          <p:attrName>ppt_w</p:attrName>
                                        </p:attrNameLst>
                                      </p:cBhvr>
                                      <p:tavLst>
                                        <p:tav tm="0">
                                          <p:val>
                                            <p:fltVal val="0"/>
                                          </p:val>
                                        </p:tav>
                                        <p:tav tm="100000">
                                          <p:val>
                                            <p:strVal val="#ppt_w"/>
                                          </p:val>
                                        </p:tav>
                                      </p:tavLst>
                                    </p:anim>
                                    <p:anim calcmode="lin" valueType="num">
                                      <p:cBhvr>
                                        <p:cTn id="36" dur="750" fill="hold"/>
                                        <p:tgtEl>
                                          <p:spTgt spid="64"/>
                                        </p:tgtEl>
                                        <p:attrNameLst>
                                          <p:attrName>ppt_h</p:attrName>
                                        </p:attrNameLst>
                                      </p:cBhvr>
                                      <p:tavLst>
                                        <p:tav tm="0">
                                          <p:val>
                                            <p:fltVal val="0"/>
                                          </p:val>
                                        </p:tav>
                                        <p:tav tm="100000">
                                          <p:val>
                                            <p:strVal val="#ppt_h"/>
                                          </p:val>
                                        </p:tav>
                                      </p:tavLst>
                                    </p:anim>
                                    <p:anim calcmode="lin" valueType="num">
                                      <p:cBhvr>
                                        <p:cTn id="37" dur="750" fill="hold"/>
                                        <p:tgtEl>
                                          <p:spTgt spid="64"/>
                                        </p:tgtEl>
                                        <p:attrNameLst>
                                          <p:attrName>style.rotation</p:attrName>
                                        </p:attrNameLst>
                                      </p:cBhvr>
                                      <p:tavLst>
                                        <p:tav tm="0">
                                          <p:val>
                                            <p:fltVal val="90"/>
                                          </p:val>
                                        </p:tav>
                                        <p:tav tm="100000">
                                          <p:val>
                                            <p:fltVal val="0"/>
                                          </p:val>
                                        </p:tav>
                                      </p:tavLst>
                                    </p:anim>
                                    <p:animEffect transition="in" filter="fade">
                                      <p:cBhvr>
                                        <p:cTn id="38" dur="750"/>
                                        <p:tgtEl>
                                          <p:spTgt spid="64"/>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p:cTn id="41" dur="750" fill="hold"/>
                                        <p:tgtEl>
                                          <p:spTgt spid="65"/>
                                        </p:tgtEl>
                                        <p:attrNameLst>
                                          <p:attrName>ppt_w</p:attrName>
                                        </p:attrNameLst>
                                      </p:cBhvr>
                                      <p:tavLst>
                                        <p:tav tm="0">
                                          <p:val>
                                            <p:fltVal val="0"/>
                                          </p:val>
                                        </p:tav>
                                        <p:tav tm="100000">
                                          <p:val>
                                            <p:strVal val="#ppt_w"/>
                                          </p:val>
                                        </p:tav>
                                      </p:tavLst>
                                    </p:anim>
                                    <p:anim calcmode="lin" valueType="num">
                                      <p:cBhvr>
                                        <p:cTn id="42" dur="750" fill="hold"/>
                                        <p:tgtEl>
                                          <p:spTgt spid="65"/>
                                        </p:tgtEl>
                                        <p:attrNameLst>
                                          <p:attrName>ppt_h</p:attrName>
                                        </p:attrNameLst>
                                      </p:cBhvr>
                                      <p:tavLst>
                                        <p:tav tm="0">
                                          <p:val>
                                            <p:fltVal val="0"/>
                                          </p:val>
                                        </p:tav>
                                        <p:tav tm="100000">
                                          <p:val>
                                            <p:strVal val="#ppt_h"/>
                                          </p:val>
                                        </p:tav>
                                      </p:tavLst>
                                    </p:anim>
                                    <p:anim calcmode="lin" valueType="num">
                                      <p:cBhvr>
                                        <p:cTn id="43" dur="750" fill="hold"/>
                                        <p:tgtEl>
                                          <p:spTgt spid="65"/>
                                        </p:tgtEl>
                                        <p:attrNameLst>
                                          <p:attrName>style.rotation</p:attrName>
                                        </p:attrNameLst>
                                      </p:cBhvr>
                                      <p:tavLst>
                                        <p:tav tm="0">
                                          <p:val>
                                            <p:fltVal val="90"/>
                                          </p:val>
                                        </p:tav>
                                        <p:tav tm="100000">
                                          <p:val>
                                            <p:fltVal val="0"/>
                                          </p:val>
                                        </p:tav>
                                      </p:tavLst>
                                    </p:anim>
                                    <p:animEffect transition="in" filter="fade">
                                      <p:cBhvr>
                                        <p:cTn id="44" dur="750"/>
                                        <p:tgtEl>
                                          <p:spTgt spid="65"/>
                                        </p:tgtEl>
                                      </p:cBhvr>
                                    </p:animEffect>
                                  </p:childTnLst>
                                </p:cTn>
                              </p:par>
                              <p:par>
                                <p:cTn id="45" presetID="31" presetClass="entr" presetSubtype="0"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p:cTn id="47" dur="750" fill="hold"/>
                                        <p:tgtEl>
                                          <p:spTgt spid="66"/>
                                        </p:tgtEl>
                                        <p:attrNameLst>
                                          <p:attrName>ppt_w</p:attrName>
                                        </p:attrNameLst>
                                      </p:cBhvr>
                                      <p:tavLst>
                                        <p:tav tm="0">
                                          <p:val>
                                            <p:fltVal val="0"/>
                                          </p:val>
                                        </p:tav>
                                        <p:tav tm="100000">
                                          <p:val>
                                            <p:strVal val="#ppt_w"/>
                                          </p:val>
                                        </p:tav>
                                      </p:tavLst>
                                    </p:anim>
                                    <p:anim calcmode="lin" valueType="num">
                                      <p:cBhvr>
                                        <p:cTn id="48" dur="750" fill="hold"/>
                                        <p:tgtEl>
                                          <p:spTgt spid="66"/>
                                        </p:tgtEl>
                                        <p:attrNameLst>
                                          <p:attrName>ppt_h</p:attrName>
                                        </p:attrNameLst>
                                      </p:cBhvr>
                                      <p:tavLst>
                                        <p:tav tm="0">
                                          <p:val>
                                            <p:fltVal val="0"/>
                                          </p:val>
                                        </p:tav>
                                        <p:tav tm="100000">
                                          <p:val>
                                            <p:strVal val="#ppt_h"/>
                                          </p:val>
                                        </p:tav>
                                      </p:tavLst>
                                    </p:anim>
                                    <p:anim calcmode="lin" valueType="num">
                                      <p:cBhvr>
                                        <p:cTn id="49" dur="750" fill="hold"/>
                                        <p:tgtEl>
                                          <p:spTgt spid="66"/>
                                        </p:tgtEl>
                                        <p:attrNameLst>
                                          <p:attrName>style.rotation</p:attrName>
                                        </p:attrNameLst>
                                      </p:cBhvr>
                                      <p:tavLst>
                                        <p:tav tm="0">
                                          <p:val>
                                            <p:fltVal val="90"/>
                                          </p:val>
                                        </p:tav>
                                        <p:tav tm="100000">
                                          <p:val>
                                            <p:fltVal val="0"/>
                                          </p:val>
                                        </p:tav>
                                      </p:tavLst>
                                    </p:anim>
                                    <p:animEffect transition="in" filter="fade">
                                      <p:cBhvr>
                                        <p:cTn id="50" dur="750"/>
                                        <p:tgtEl>
                                          <p:spTgt spid="66"/>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anim calcmode="lin" valueType="num">
                                      <p:cBhvr>
                                        <p:cTn id="53" dur="750" fill="hold"/>
                                        <p:tgtEl>
                                          <p:spTgt spid="67"/>
                                        </p:tgtEl>
                                        <p:attrNameLst>
                                          <p:attrName>ppt_w</p:attrName>
                                        </p:attrNameLst>
                                      </p:cBhvr>
                                      <p:tavLst>
                                        <p:tav tm="0">
                                          <p:val>
                                            <p:fltVal val="0"/>
                                          </p:val>
                                        </p:tav>
                                        <p:tav tm="100000">
                                          <p:val>
                                            <p:strVal val="#ppt_w"/>
                                          </p:val>
                                        </p:tav>
                                      </p:tavLst>
                                    </p:anim>
                                    <p:anim calcmode="lin" valueType="num">
                                      <p:cBhvr>
                                        <p:cTn id="54" dur="750" fill="hold"/>
                                        <p:tgtEl>
                                          <p:spTgt spid="67"/>
                                        </p:tgtEl>
                                        <p:attrNameLst>
                                          <p:attrName>ppt_h</p:attrName>
                                        </p:attrNameLst>
                                      </p:cBhvr>
                                      <p:tavLst>
                                        <p:tav tm="0">
                                          <p:val>
                                            <p:fltVal val="0"/>
                                          </p:val>
                                        </p:tav>
                                        <p:tav tm="100000">
                                          <p:val>
                                            <p:strVal val="#ppt_h"/>
                                          </p:val>
                                        </p:tav>
                                      </p:tavLst>
                                    </p:anim>
                                    <p:anim calcmode="lin" valueType="num">
                                      <p:cBhvr>
                                        <p:cTn id="55" dur="750" fill="hold"/>
                                        <p:tgtEl>
                                          <p:spTgt spid="67"/>
                                        </p:tgtEl>
                                        <p:attrNameLst>
                                          <p:attrName>style.rotation</p:attrName>
                                        </p:attrNameLst>
                                      </p:cBhvr>
                                      <p:tavLst>
                                        <p:tav tm="0">
                                          <p:val>
                                            <p:fltVal val="90"/>
                                          </p:val>
                                        </p:tav>
                                        <p:tav tm="100000">
                                          <p:val>
                                            <p:fltVal val="0"/>
                                          </p:val>
                                        </p:tav>
                                      </p:tavLst>
                                    </p:anim>
                                    <p:animEffect transition="in" filter="fade">
                                      <p:cBhvr>
                                        <p:cTn id="56" dur="75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9" grpId="0" animBg="1"/>
      <p:bldP spid="60" grpId="0" animBg="1"/>
      <p:bldP spid="62" grpId="0" bldLvl="0" autoUpdateAnimBg="0"/>
      <p:bldP spid="63" grpId="0" bldLvl="0" autoUpdateAnimBg="0"/>
      <p:bldP spid="64" grpId="0" animBg="1"/>
      <p:bldP spid="65" grpId="0" animBg="1"/>
      <p:bldP spid="66" grpId="0" animBg="1"/>
      <p:bldP spid="6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882414" y="2438219"/>
            <a:ext cx="2482703" cy="2955923"/>
            <a:chOff x="1827008" y="2120901"/>
            <a:chExt cx="2298700" cy="2736849"/>
          </a:xfrm>
        </p:grpSpPr>
        <p:sp>
          <p:nvSpPr>
            <p:cNvPr id="19" name="矩形 18"/>
            <p:cNvSpPr/>
            <p:nvPr/>
          </p:nvSpPr>
          <p:spPr>
            <a:xfrm>
              <a:off x="1827008" y="2120901"/>
              <a:ext cx="2298700" cy="4445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endParaRPr>
            </a:p>
          </p:txBody>
        </p:sp>
        <p:sp>
          <p:nvSpPr>
            <p:cNvPr id="20" name="矩形 19"/>
            <p:cNvSpPr/>
            <p:nvPr/>
          </p:nvSpPr>
          <p:spPr>
            <a:xfrm>
              <a:off x="1827008" y="2565400"/>
              <a:ext cx="2298700" cy="2292350"/>
            </a:xfrm>
            <a:prstGeom prst="rect">
              <a:avLst/>
            </a:prstGeom>
            <a:solidFill>
              <a:schemeClr val="bg1">
                <a:lumMod val="95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endParaRPr>
            </a:p>
          </p:txBody>
        </p:sp>
      </p:grpSp>
      <p:grpSp>
        <p:nvGrpSpPr>
          <p:cNvPr id="21" name="组合 20"/>
          <p:cNvGrpSpPr/>
          <p:nvPr/>
        </p:nvGrpSpPr>
        <p:grpSpPr>
          <a:xfrm>
            <a:off x="7704645" y="2438219"/>
            <a:ext cx="2482703" cy="2955923"/>
            <a:chOff x="1827008" y="2120901"/>
            <a:chExt cx="2298700" cy="2736849"/>
          </a:xfrm>
        </p:grpSpPr>
        <p:sp>
          <p:nvSpPr>
            <p:cNvPr id="22" name="矩形 21"/>
            <p:cNvSpPr/>
            <p:nvPr/>
          </p:nvSpPr>
          <p:spPr>
            <a:xfrm>
              <a:off x="1827008" y="2120901"/>
              <a:ext cx="2298700" cy="444500"/>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3" name="矩形 22"/>
            <p:cNvSpPr/>
            <p:nvPr/>
          </p:nvSpPr>
          <p:spPr>
            <a:xfrm>
              <a:off x="1827008" y="2565400"/>
              <a:ext cx="2298700" cy="2292350"/>
            </a:xfrm>
            <a:prstGeom prst="rect">
              <a:avLst/>
            </a:prstGeom>
            <a:solidFill>
              <a:schemeClr val="bg1">
                <a:lumMod val="95000"/>
              </a:schemeClr>
            </a:solidFill>
            <a:ln>
              <a:solidFill>
                <a:srgbClr val="0170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4" name="组合 23"/>
          <p:cNvGrpSpPr/>
          <p:nvPr/>
        </p:nvGrpSpPr>
        <p:grpSpPr>
          <a:xfrm>
            <a:off x="2060183" y="2438219"/>
            <a:ext cx="2482703" cy="2955923"/>
            <a:chOff x="1827008" y="2120901"/>
            <a:chExt cx="2298700" cy="2736849"/>
          </a:xfrm>
        </p:grpSpPr>
        <p:sp>
          <p:nvSpPr>
            <p:cNvPr id="25" name="矩形 24"/>
            <p:cNvSpPr/>
            <p:nvPr/>
          </p:nvSpPr>
          <p:spPr>
            <a:xfrm>
              <a:off x="1827008" y="2120901"/>
              <a:ext cx="2298700" cy="444500"/>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26" name="矩形 25"/>
            <p:cNvSpPr/>
            <p:nvPr/>
          </p:nvSpPr>
          <p:spPr>
            <a:xfrm>
              <a:off x="1827008" y="2565400"/>
              <a:ext cx="2298700" cy="2292350"/>
            </a:xfrm>
            <a:prstGeom prst="rect">
              <a:avLst/>
            </a:prstGeom>
            <a:solidFill>
              <a:schemeClr val="bg1">
                <a:lumMod val="95000"/>
              </a:schemeClr>
            </a:solidFill>
            <a:ln>
              <a:solidFill>
                <a:srgbClr val="0170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grpSp>
      <p:sp>
        <p:nvSpPr>
          <p:cNvPr id="27" name="文本框 29"/>
          <p:cNvSpPr txBox="1"/>
          <p:nvPr/>
        </p:nvSpPr>
        <p:spPr>
          <a:xfrm>
            <a:off x="2466963" y="2465898"/>
            <a:ext cx="1669143"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项目一</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8" name="文本框 30"/>
          <p:cNvSpPr txBox="1"/>
          <p:nvPr/>
        </p:nvSpPr>
        <p:spPr>
          <a:xfrm>
            <a:off x="8111425" y="2465898"/>
            <a:ext cx="1669143"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项目三</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9" name="文本框 31"/>
          <p:cNvSpPr txBox="1"/>
          <p:nvPr/>
        </p:nvSpPr>
        <p:spPr>
          <a:xfrm>
            <a:off x="5289194" y="2465898"/>
            <a:ext cx="1669143"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项目二</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0" name="文本框 33"/>
          <p:cNvSpPr txBox="1"/>
          <p:nvPr/>
        </p:nvSpPr>
        <p:spPr>
          <a:xfrm>
            <a:off x="2466962" y="3336587"/>
            <a:ext cx="1669143" cy="1815882"/>
          </a:xfrm>
          <a:prstGeom prst="rect">
            <a:avLst/>
          </a:prstGeom>
          <a:noFill/>
        </p:spPr>
        <p:txBody>
          <a:bodyPr wrap="square" rtlCol="0">
            <a:spAutoFit/>
          </a:bodyPr>
          <a:lstStyle/>
          <a:p>
            <a:pPr algn="just"/>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在这里添加你的文字，图片也可以，记得加满哦</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。在这里添加你的文字，图片也可以，记得加满哦</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文本框 34"/>
          <p:cNvSpPr txBox="1"/>
          <p:nvPr/>
        </p:nvSpPr>
        <p:spPr>
          <a:xfrm>
            <a:off x="5295736" y="3336587"/>
            <a:ext cx="1669143" cy="1815882"/>
          </a:xfrm>
          <a:prstGeom prst="rect">
            <a:avLst/>
          </a:prstGeom>
          <a:noFill/>
        </p:spPr>
        <p:txBody>
          <a:bodyPr wrap="square" rtlCol="0">
            <a:spAutoFit/>
          </a:bodyPr>
          <a:lstStyle/>
          <a:p>
            <a:pPr algn="just"/>
            <a:r>
              <a:rPr lang="zh-CN" altLang="en-US" sz="1600" dirty="0">
                <a:solidFill>
                  <a:schemeClr val="bg1">
                    <a:lumMod val="50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p>
        </p:txBody>
      </p:sp>
      <p:sp>
        <p:nvSpPr>
          <p:cNvPr id="36" name="文本框 35"/>
          <p:cNvSpPr txBox="1"/>
          <p:nvPr/>
        </p:nvSpPr>
        <p:spPr>
          <a:xfrm>
            <a:off x="8124510" y="3336587"/>
            <a:ext cx="1669143" cy="1815882"/>
          </a:xfrm>
          <a:prstGeom prst="rect">
            <a:avLst/>
          </a:prstGeom>
          <a:noFill/>
        </p:spPr>
        <p:txBody>
          <a:bodyPr wrap="square" rtlCol="0">
            <a:spAutoFit/>
          </a:bodyPr>
          <a:lstStyle/>
          <a:p>
            <a:pPr algn="just"/>
            <a:r>
              <a:rPr lang="zh-CN" altLang="en-US" sz="1600" dirty="0">
                <a:solidFill>
                  <a:schemeClr val="bg1">
                    <a:lumMod val="50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a:t>
            </a:r>
          </a:p>
        </p:txBody>
      </p:sp>
      <p:grpSp>
        <p:nvGrpSpPr>
          <p:cNvPr id="37" name="组合 36"/>
          <p:cNvGrpSpPr/>
          <p:nvPr/>
        </p:nvGrpSpPr>
        <p:grpSpPr>
          <a:xfrm>
            <a:off x="267502" y="293775"/>
            <a:ext cx="11779357" cy="885797"/>
            <a:chOff x="196209" y="198456"/>
            <a:chExt cx="3188708" cy="885797"/>
          </a:xfrm>
        </p:grpSpPr>
        <p:sp>
          <p:nvSpPr>
            <p:cNvPr id="38" name="矩形 37"/>
            <p:cNvSpPr/>
            <p:nvPr/>
          </p:nvSpPr>
          <p:spPr>
            <a:xfrm rot="16200000">
              <a:off x="-118611" y="545743"/>
              <a:ext cx="872300" cy="177726"/>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406399" y="283028"/>
              <a:ext cx="2978518" cy="801225"/>
              <a:chOff x="217713" y="319314"/>
              <a:chExt cx="2573065" cy="801225"/>
            </a:xfrm>
            <a:solidFill>
              <a:schemeClr val="tx1">
                <a:lumMod val="75000"/>
                <a:lumOff val="25000"/>
              </a:schemeClr>
            </a:solidFill>
          </p:grpSpPr>
          <p:sp>
            <p:nvSpPr>
              <p:cNvPr id="42" name="矩形 41"/>
              <p:cNvSpPr/>
              <p:nvPr/>
            </p:nvSpPr>
            <p:spPr>
              <a:xfrm>
                <a:off x="234368" y="409339"/>
                <a:ext cx="2556410" cy="711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217713" y="319314"/>
                <a:ext cx="2556410" cy="711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矩形 39"/>
            <p:cNvSpPr/>
            <p:nvPr/>
          </p:nvSpPr>
          <p:spPr>
            <a:xfrm>
              <a:off x="473603" y="312056"/>
              <a:ext cx="58057" cy="63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rot="16200000">
              <a:off x="32960" y="475304"/>
              <a:ext cx="638627" cy="312129"/>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22"/>
          <p:cNvSpPr>
            <a:spLocks noChangeArrowheads="1"/>
          </p:cNvSpPr>
          <p:nvPr/>
        </p:nvSpPr>
        <p:spPr bwMode="auto">
          <a:xfrm>
            <a:off x="1452675" y="521499"/>
            <a:ext cx="301475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2800" dirty="0" smtClean="0">
                <a:solidFill>
                  <a:schemeClr val="bg1"/>
                </a:solidFill>
                <a:latin typeface="方正正粗黑简体" panose="02000000000000000000" pitchFamily="2" charset="-122"/>
                <a:ea typeface="方正正粗黑简体" panose="02000000000000000000" pitchFamily="2" charset="-122"/>
              </a:rPr>
              <a:t>加入标题描述</a:t>
            </a:r>
            <a:endParaRPr lang="zh-CN" altLang="zh-CN" sz="2800" dirty="0">
              <a:solidFill>
                <a:schemeClr val="bg1"/>
              </a:solidFill>
              <a:latin typeface="方正正粗黑简体" panose="02000000000000000000" pitchFamily="2" charset="-122"/>
              <a:ea typeface="方正正粗黑简体" panose="02000000000000000000" pitchFamily="2" charset="-122"/>
            </a:endParaRPr>
          </a:p>
        </p:txBody>
      </p:sp>
      <p:sp>
        <p:nvSpPr>
          <p:cNvPr id="45" name="文本框 22"/>
          <p:cNvSpPr>
            <a:spLocks noChangeArrowheads="1"/>
          </p:cNvSpPr>
          <p:nvPr/>
        </p:nvSpPr>
        <p:spPr bwMode="auto">
          <a:xfrm>
            <a:off x="9715615" y="544851"/>
            <a:ext cx="301475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2400" dirty="0" smtClean="0">
                <a:solidFill>
                  <a:schemeClr val="bg1"/>
                </a:solidFill>
                <a:latin typeface="方正正粗黑简体" panose="02000000000000000000" pitchFamily="2" charset="-122"/>
                <a:ea typeface="方正正粗黑简体" panose="02000000000000000000" pitchFamily="2" charset="-122"/>
              </a:rPr>
              <a:t>LOGO</a:t>
            </a:r>
            <a:endParaRPr lang="zh-CN" altLang="zh-CN" sz="2400" dirty="0">
              <a:solidFill>
                <a:schemeClr val="bg1"/>
              </a:solidFill>
              <a:latin typeface="方正正粗黑简体" panose="02000000000000000000" pitchFamily="2" charset="-122"/>
              <a:ea typeface="方正正粗黑简体" panose="02000000000000000000" pitchFamily="2" charset="-122"/>
            </a:endParaRPr>
          </a:p>
        </p:txBody>
      </p:sp>
    </p:spTree>
    <p:extLst>
      <p:ext uri="{BB962C8B-B14F-4D97-AF65-F5344CB8AC3E}">
        <p14:creationId xmlns:p14="http://schemas.microsoft.com/office/powerpoint/2010/main" val="2881250563"/>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500"/>
                                        <p:tgtEl>
                                          <p:spTgt spid="3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left)">
                                      <p:cBhvr>
                                        <p:cTn id="35" dur="500"/>
                                        <p:tgtEl>
                                          <p:spTgt spid="28"/>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wipe(left)">
                                      <p:cBhvr>
                                        <p:cTn id="39" dur="500"/>
                                        <p:tgtEl>
                                          <p:spTgt spid="36"/>
                                        </p:tgtEl>
                                      </p:cBhvr>
                                    </p:animEffect>
                                  </p:childTnLst>
                                </p:cTn>
                              </p:par>
                              <p:par>
                                <p:cTn id="40" presetID="22" presetClass="entr" presetSubtype="8"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ipe(left)">
                                      <p:cBhvr>
                                        <p:cTn id="42" dur="750"/>
                                        <p:tgtEl>
                                          <p:spTgt spid="37"/>
                                        </p:tgtEl>
                                      </p:cBhvr>
                                    </p:animEffect>
                                  </p:childTnLst>
                                </p:cTn>
                              </p:par>
                              <p:par>
                                <p:cTn id="43" presetID="2" presetClass="entr" presetSubtype="2" fill="hold" grpId="0" nodeType="withEffect">
                                  <p:stCondLst>
                                    <p:cond delay="0"/>
                                  </p:stCondLst>
                                  <p:iterate type="lt">
                                    <p:tmPct val="10000"/>
                                  </p:iterate>
                                  <p:childTnLst>
                                    <p:set>
                                      <p:cBhvr>
                                        <p:cTn id="44" dur="1" fill="hold">
                                          <p:stCondLst>
                                            <p:cond delay="0"/>
                                          </p:stCondLst>
                                        </p:cTn>
                                        <p:tgtEl>
                                          <p:spTgt spid="44"/>
                                        </p:tgtEl>
                                        <p:attrNameLst>
                                          <p:attrName>style.visibility</p:attrName>
                                        </p:attrNameLst>
                                      </p:cBhvr>
                                      <p:to>
                                        <p:strVal val="visible"/>
                                      </p:to>
                                    </p:set>
                                    <p:anim calcmode="lin" valueType="num">
                                      <p:cBhvr>
                                        <p:cTn id="45" dur="750" fill="hold"/>
                                        <p:tgtEl>
                                          <p:spTgt spid="44"/>
                                        </p:tgtEl>
                                        <p:attrNameLst>
                                          <p:attrName>ppt_x</p:attrName>
                                        </p:attrNameLst>
                                      </p:cBhvr>
                                      <p:tavLst>
                                        <p:tav tm="0">
                                          <p:val>
                                            <p:strVal val="1+#ppt_w/2"/>
                                          </p:val>
                                        </p:tav>
                                        <p:tav tm="100000">
                                          <p:val>
                                            <p:strVal val="#ppt_x"/>
                                          </p:val>
                                        </p:tav>
                                      </p:tavLst>
                                    </p:anim>
                                    <p:anim calcmode="lin" valueType="num">
                                      <p:cBhvr>
                                        <p:cTn id="46" dur="750" fill="hold"/>
                                        <p:tgtEl>
                                          <p:spTgt spid="44"/>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250"/>
                                  </p:stCondLst>
                                  <p:iterate type="lt">
                                    <p:tmPct val="10000"/>
                                  </p:iterate>
                                  <p:childTnLst>
                                    <p:set>
                                      <p:cBhvr>
                                        <p:cTn id="48" dur="1" fill="hold">
                                          <p:stCondLst>
                                            <p:cond delay="0"/>
                                          </p:stCondLst>
                                        </p:cTn>
                                        <p:tgtEl>
                                          <p:spTgt spid="45"/>
                                        </p:tgtEl>
                                        <p:attrNameLst>
                                          <p:attrName>style.visibility</p:attrName>
                                        </p:attrNameLst>
                                      </p:cBhvr>
                                      <p:to>
                                        <p:strVal val="visible"/>
                                      </p:to>
                                    </p:set>
                                    <p:anim calcmode="lin" valueType="num">
                                      <p:cBhvr>
                                        <p:cTn id="49" dur="750" fill="hold"/>
                                        <p:tgtEl>
                                          <p:spTgt spid="45"/>
                                        </p:tgtEl>
                                        <p:attrNameLst>
                                          <p:attrName>ppt_x</p:attrName>
                                        </p:attrNameLst>
                                      </p:cBhvr>
                                      <p:tavLst>
                                        <p:tav tm="0">
                                          <p:val>
                                            <p:strVal val="1+#ppt_w/2"/>
                                          </p:val>
                                        </p:tav>
                                        <p:tav tm="100000">
                                          <p:val>
                                            <p:strVal val="#ppt_x"/>
                                          </p:val>
                                        </p:tav>
                                      </p:tavLst>
                                    </p:anim>
                                    <p:anim calcmode="lin" valueType="num">
                                      <p:cBhvr>
                                        <p:cTn id="50" dur="75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6" grpId="0"/>
      <p:bldP spid="44" grpId="0" bldLvl="0" autoUpdateAnimBg="0"/>
      <p:bldP spid="45"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267502" y="293775"/>
            <a:ext cx="11779357" cy="885797"/>
            <a:chOff x="196209" y="198456"/>
            <a:chExt cx="3188708" cy="885797"/>
          </a:xfrm>
        </p:grpSpPr>
        <p:sp>
          <p:nvSpPr>
            <p:cNvPr id="29" name="矩形 28"/>
            <p:cNvSpPr/>
            <p:nvPr/>
          </p:nvSpPr>
          <p:spPr>
            <a:xfrm rot="16200000">
              <a:off x="-118611" y="545743"/>
              <a:ext cx="872300" cy="177726"/>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406399" y="283028"/>
              <a:ext cx="2978518" cy="801225"/>
              <a:chOff x="217713" y="319314"/>
              <a:chExt cx="2573065" cy="801225"/>
            </a:xfrm>
            <a:solidFill>
              <a:schemeClr val="tx1">
                <a:lumMod val="75000"/>
                <a:lumOff val="25000"/>
              </a:schemeClr>
            </a:solidFill>
          </p:grpSpPr>
          <p:sp>
            <p:nvSpPr>
              <p:cNvPr id="37" name="矩形 36"/>
              <p:cNvSpPr/>
              <p:nvPr/>
            </p:nvSpPr>
            <p:spPr>
              <a:xfrm>
                <a:off x="234368" y="409339"/>
                <a:ext cx="2556410" cy="711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17713" y="319314"/>
                <a:ext cx="2556410" cy="711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473603" y="312056"/>
              <a:ext cx="58057" cy="63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16200000">
              <a:off x="32960" y="475304"/>
              <a:ext cx="638627" cy="312129"/>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22"/>
          <p:cNvSpPr>
            <a:spLocks noChangeArrowheads="1"/>
          </p:cNvSpPr>
          <p:nvPr/>
        </p:nvSpPr>
        <p:spPr bwMode="auto">
          <a:xfrm>
            <a:off x="1452675" y="521499"/>
            <a:ext cx="301475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2800" dirty="0" smtClean="0">
                <a:solidFill>
                  <a:schemeClr val="bg1"/>
                </a:solidFill>
                <a:latin typeface="方正正粗黑简体" panose="02000000000000000000" pitchFamily="2" charset="-122"/>
                <a:ea typeface="方正正粗黑简体" panose="02000000000000000000" pitchFamily="2" charset="-122"/>
              </a:rPr>
              <a:t>加入标题描述</a:t>
            </a:r>
            <a:endParaRPr lang="zh-CN" altLang="zh-CN" sz="2800" dirty="0">
              <a:solidFill>
                <a:schemeClr val="bg1"/>
              </a:solidFill>
              <a:latin typeface="方正正粗黑简体" panose="02000000000000000000" pitchFamily="2" charset="-122"/>
              <a:ea typeface="方正正粗黑简体" panose="02000000000000000000" pitchFamily="2" charset="-122"/>
            </a:endParaRPr>
          </a:p>
        </p:txBody>
      </p:sp>
      <p:sp>
        <p:nvSpPr>
          <p:cNvPr id="40" name="文本框 22"/>
          <p:cNvSpPr>
            <a:spLocks noChangeArrowheads="1"/>
          </p:cNvSpPr>
          <p:nvPr/>
        </p:nvSpPr>
        <p:spPr bwMode="auto">
          <a:xfrm>
            <a:off x="9715615" y="544851"/>
            <a:ext cx="301475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2400" dirty="0" smtClean="0">
                <a:solidFill>
                  <a:schemeClr val="bg1"/>
                </a:solidFill>
                <a:latin typeface="方正正粗黑简体" panose="02000000000000000000" pitchFamily="2" charset="-122"/>
                <a:ea typeface="方正正粗黑简体" panose="02000000000000000000" pitchFamily="2" charset="-122"/>
              </a:rPr>
              <a:t>LOGO</a:t>
            </a:r>
            <a:endParaRPr lang="zh-CN" altLang="zh-CN" sz="2400" dirty="0">
              <a:solidFill>
                <a:schemeClr val="bg1"/>
              </a:solidFill>
              <a:latin typeface="方正正粗黑简体" panose="02000000000000000000" pitchFamily="2" charset="-122"/>
              <a:ea typeface="方正正粗黑简体" panose="02000000000000000000" pitchFamily="2" charset="-122"/>
            </a:endParaRPr>
          </a:p>
        </p:txBody>
      </p:sp>
      <p:grpSp>
        <p:nvGrpSpPr>
          <p:cNvPr id="2" name="组合 1"/>
          <p:cNvGrpSpPr/>
          <p:nvPr/>
        </p:nvGrpSpPr>
        <p:grpSpPr>
          <a:xfrm>
            <a:off x="830142" y="1870879"/>
            <a:ext cx="10682486" cy="4585412"/>
            <a:chOff x="899592" y="1203598"/>
            <a:chExt cx="7698000" cy="3304334"/>
          </a:xfrm>
        </p:grpSpPr>
        <p:sp>
          <p:nvSpPr>
            <p:cNvPr id="41" name="Line 11"/>
            <p:cNvSpPr>
              <a:spLocks noChangeShapeType="1"/>
            </p:cNvSpPr>
            <p:nvPr/>
          </p:nvSpPr>
          <p:spPr bwMode="auto">
            <a:xfrm flipH="1" flipV="1">
              <a:off x="4053581" y="2013314"/>
              <a:ext cx="1105214" cy="565931"/>
            </a:xfrm>
            <a:prstGeom prst="line">
              <a:avLst/>
            </a:prstGeom>
            <a:noFill/>
            <a:ln w="12700" cap="flat">
              <a:solidFill>
                <a:schemeClr val="bg1">
                  <a:lumMod val="50000"/>
                </a:schemeClr>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42" name="Line 12"/>
            <p:cNvSpPr>
              <a:spLocks noChangeShapeType="1"/>
            </p:cNvSpPr>
            <p:nvPr/>
          </p:nvSpPr>
          <p:spPr bwMode="auto">
            <a:xfrm flipH="1">
              <a:off x="4220303" y="3149954"/>
              <a:ext cx="938492" cy="576195"/>
            </a:xfrm>
            <a:prstGeom prst="line">
              <a:avLst/>
            </a:prstGeom>
            <a:noFill/>
            <a:ln w="12700" cap="flat">
              <a:solidFill>
                <a:schemeClr val="bg1">
                  <a:lumMod val="50000"/>
                </a:schemeClr>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43" name="Line 13"/>
            <p:cNvSpPr>
              <a:spLocks noChangeShapeType="1"/>
            </p:cNvSpPr>
            <p:nvPr/>
          </p:nvSpPr>
          <p:spPr bwMode="auto">
            <a:xfrm flipH="1">
              <a:off x="3674365" y="2877410"/>
              <a:ext cx="1484430" cy="0"/>
            </a:xfrm>
            <a:prstGeom prst="line">
              <a:avLst/>
            </a:prstGeom>
            <a:noFill/>
            <a:ln w="12700" cap="flat">
              <a:solidFill>
                <a:schemeClr val="bg1">
                  <a:lumMod val="50000"/>
                </a:schemeClr>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sz="2400">
                <a:solidFill>
                  <a:schemeClr val="bg1">
                    <a:lumMod val="50000"/>
                  </a:schemeClr>
                </a:solidFill>
              </a:endParaRPr>
            </a:p>
          </p:txBody>
        </p:sp>
        <p:sp>
          <p:nvSpPr>
            <p:cNvPr id="44" name="TextBox 43"/>
            <p:cNvSpPr txBox="1"/>
            <p:nvPr/>
          </p:nvSpPr>
          <p:spPr>
            <a:xfrm>
              <a:off x="6581368" y="1887223"/>
              <a:ext cx="2016224" cy="1530348"/>
            </a:xfrm>
            <a:prstGeom prst="rect">
              <a:avLst/>
            </a:prstGeom>
            <a:noFill/>
            <a:ln>
              <a:noFill/>
            </a:ln>
          </p:spPr>
          <p:txBody>
            <a:bodyPr wrap="square" rtlCol="0">
              <a:spAutoFit/>
            </a:bodyPr>
            <a:lstStyle/>
            <a:p>
              <a:pPr>
                <a:lnSpc>
                  <a:spcPct val="150000"/>
                </a:lnSpc>
              </a:pPr>
              <a:r>
                <a:rPr lang="zh-CN" altLang="en-US" sz="1100" dirty="0">
                  <a:solidFill>
                    <a:schemeClr val="bg1">
                      <a:lumMod val="50000"/>
                    </a:schemeClr>
                  </a:solidFill>
                  <a:latin typeface="微软雅黑" pitchFamily="34" charset="-122"/>
                  <a:ea typeface="微软雅黑" pitchFamily="34" charset="-122"/>
                  <a:sym typeface="微软雅黑" pitchFamily="34" charset="-122"/>
                </a:rPr>
                <a:t>单击添加文本单击添加文本单击添加文本单击添加文本单击添加文本单击添加文本单击添加文本单击添加文本单击添加</a:t>
              </a:r>
              <a:r>
                <a:rPr lang="zh-CN" altLang="en-US" sz="1100" dirty="0" smtClean="0">
                  <a:solidFill>
                    <a:schemeClr val="bg1">
                      <a:lumMod val="50000"/>
                    </a:schemeClr>
                  </a:solidFill>
                  <a:latin typeface="微软雅黑" pitchFamily="34" charset="-122"/>
                  <a:ea typeface="微软雅黑" pitchFamily="34" charset="-122"/>
                  <a:sym typeface="微软雅黑" pitchFamily="34" charset="-122"/>
                </a:rPr>
                <a:t>文本单击</a:t>
              </a:r>
              <a:r>
                <a:rPr lang="zh-CN" altLang="en-US" sz="1100" dirty="0">
                  <a:solidFill>
                    <a:schemeClr val="bg1">
                      <a:lumMod val="50000"/>
                    </a:schemeClr>
                  </a:solidFill>
                  <a:latin typeface="微软雅黑" pitchFamily="34" charset="-122"/>
                  <a:ea typeface="微软雅黑" pitchFamily="34" charset="-122"/>
                  <a:sym typeface="微软雅黑" pitchFamily="34" charset="-122"/>
                </a:rPr>
                <a:t>添加文本单击添加文本单击添加文本单击添加文本</a:t>
              </a:r>
              <a:r>
                <a:rPr lang="zh-CN" altLang="en-US" sz="1100" dirty="0" smtClean="0">
                  <a:solidFill>
                    <a:schemeClr val="bg1">
                      <a:lumMod val="50000"/>
                    </a:schemeClr>
                  </a:solidFill>
                  <a:latin typeface="微软雅黑" pitchFamily="34" charset="-122"/>
                  <a:ea typeface="微软雅黑" pitchFamily="34" charset="-122"/>
                  <a:sym typeface="微软雅黑" pitchFamily="34" charset="-122"/>
                </a:rPr>
                <a:t>单击添加文本单击添加文本单击添加文本单击添加文本单击添加文本</a:t>
              </a:r>
              <a:endParaRPr lang="en-US" altLang="zh-CN" sz="1100" dirty="0" smtClean="0">
                <a:solidFill>
                  <a:schemeClr val="bg1">
                    <a:lumMod val="50000"/>
                  </a:schemeClr>
                </a:solidFill>
                <a:latin typeface="微软雅黑" pitchFamily="34" charset="-122"/>
                <a:ea typeface="微软雅黑" pitchFamily="34" charset="-122"/>
                <a:sym typeface="微软雅黑" pitchFamily="34" charset="-122"/>
              </a:endParaRPr>
            </a:p>
            <a:p>
              <a:pPr>
                <a:lnSpc>
                  <a:spcPct val="150000"/>
                </a:lnSpc>
              </a:pPr>
              <a:endParaRPr lang="zh-CN" altLang="en-US" sz="1100" dirty="0" smtClean="0">
                <a:solidFill>
                  <a:schemeClr val="bg1">
                    <a:lumMod val="50000"/>
                  </a:schemeClr>
                </a:solidFill>
                <a:latin typeface="微软雅黑" pitchFamily="34" charset="-122"/>
                <a:ea typeface="微软雅黑" pitchFamily="34" charset="-122"/>
                <a:sym typeface="微软雅黑" pitchFamily="34" charset="-122"/>
              </a:endParaRPr>
            </a:p>
            <a:p>
              <a:pPr>
                <a:lnSpc>
                  <a:spcPct val="150000"/>
                </a:lnSpc>
              </a:pPr>
              <a:endParaRPr lang="zh-CN" altLang="en-US" sz="11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45" name="TextBox 44"/>
            <p:cNvSpPr txBox="1"/>
            <p:nvPr/>
          </p:nvSpPr>
          <p:spPr>
            <a:xfrm>
              <a:off x="1618702" y="1203598"/>
              <a:ext cx="1036867" cy="221790"/>
            </a:xfrm>
            <a:prstGeom prst="rect">
              <a:avLst/>
            </a:prstGeom>
            <a:noFill/>
          </p:spPr>
          <p:txBody>
            <a:bodyPr wrap="square" lIns="0" tIns="0" rIns="0" bIns="0" rtlCol="0">
              <a:spAutoFit/>
            </a:bodyPr>
            <a:lstStyle/>
            <a:p>
              <a:pPr algn="ctr"/>
              <a:r>
                <a:rPr lang="zh-CN" altLang="en-US" sz="2000" dirty="0" smtClean="0">
                  <a:solidFill>
                    <a:schemeClr val="bg1">
                      <a:lumMod val="50000"/>
                    </a:schemeClr>
                  </a:solidFill>
                  <a:latin typeface="微软雅黑" pitchFamily="34" charset="-122"/>
                  <a:ea typeface="微软雅黑" pitchFamily="34" charset="-122"/>
                </a:rPr>
                <a:t>标题文字</a:t>
              </a:r>
              <a:endParaRPr lang="zh-CN" altLang="en-US" sz="2000" dirty="0">
                <a:solidFill>
                  <a:schemeClr val="bg1">
                    <a:lumMod val="50000"/>
                  </a:schemeClr>
                </a:solidFill>
                <a:latin typeface="微软雅黑" pitchFamily="34" charset="-122"/>
                <a:ea typeface="微软雅黑" pitchFamily="34" charset="-122"/>
              </a:endParaRPr>
            </a:p>
          </p:txBody>
        </p:sp>
        <p:sp>
          <p:nvSpPr>
            <p:cNvPr id="46" name="TextBox 45"/>
            <p:cNvSpPr txBox="1"/>
            <p:nvPr/>
          </p:nvSpPr>
          <p:spPr>
            <a:xfrm>
              <a:off x="1247931" y="1534011"/>
              <a:ext cx="1667885" cy="365953"/>
            </a:xfrm>
            <a:prstGeom prst="rect">
              <a:avLst/>
            </a:prstGeom>
            <a:noFill/>
          </p:spPr>
          <p:txBody>
            <a:bodyPr wrap="square" lIns="0" tIns="0" rIns="0" bIns="0" rtlCol="0">
              <a:spAutoFit/>
            </a:bodyPr>
            <a:lstStyle/>
            <a:p>
              <a:r>
                <a:rPr lang="zh-CN" altLang="en-US" sz="1100" dirty="0">
                  <a:solidFill>
                    <a:schemeClr val="bg1">
                      <a:lumMod val="50000"/>
                    </a:schemeClr>
                  </a:solidFill>
                  <a:latin typeface="微软雅黑" pitchFamily="34" charset="-122"/>
                  <a:ea typeface="微软雅黑" pitchFamily="34" charset="-122"/>
                </a:rPr>
                <a:t>点击</a:t>
              </a:r>
              <a:r>
                <a:rPr lang="zh-CN" altLang="en-US" sz="1100" dirty="0" smtClean="0">
                  <a:solidFill>
                    <a:schemeClr val="bg1">
                      <a:lumMod val="50000"/>
                    </a:schemeClr>
                  </a:solidFill>
                  <a:latin typeface="微软雅黑" pitchFamily="34" charset="-122"/>
                  <a:ea typeface="微软雅黑" pitchFamily="34" charset="-122"/>
                </a:rPr>
                <a:t>输入</a:t>
              </a:r>
              <a:r>
                <a:rPr lang="zh-CN" altLang="en-US" sz="1100" dirty="0">
                  <a:solidFill>
                    <a:schemeClr val="bg1">
                      <a:lumMod val="50000"/>
                    </a:schemeClr>
                  </a:solidFill>
                  <a:latin typeface="微软雅黑" pitchFamily="34" charset="-122"/>
                  <a:ea typeface="微软雅黑" pitchFamily="34" charset="-122"/>
                </a:rPr>
                <a:t>文字内容点击输入文字</a:t>
              </a:r>
              <a:r>
                <a:rPr lang="zh-CN" altLang="en-US" sz="1100" dirty="0" smtClean="0">
                  <a:solidFill>
                    <a:schemeClr val="bg1">
                      <a:lumMod val="50000"/>
                    </a:schemeClr>
                  </a:solidFill>
                  <a:latin typeface="微软雅黑" pitchFamily="34" charset="-122"/>
                  <a:ea typeface="微软雅黑" pitchFamily="34" charset="-122"/>
                </a:rPr>
                <a:t>内容</a:t>
              </a:r>
              <a:r>
                <a:rPr lang="zh-CN" altLang="en-US" sz="1100" dirty="0">
                  <a:solidFill>
                    <a:schemeClr val="bg1">
                      <a:lumMod val="50000"/>
                    </a:schemeClr>
                  </a:solidFill>
                  <a:latin typeface="微软雅黑" pitchFamily="34" charset="-122"/>
                  <a:ea typeface="微软雅黑" pitchFamily="34" charset="-122"/>
                </a:rPr>
                <a:t>点击输入</a:t>
              </a:r>
              <a:r>
                <a:rPr lang="zh-CN" altLang="en-US" sz="1100" dirty="0" smtClean="0">
                  <a:solidFill>
                    <a:schemeClr val="bg1">
                      <a:lumMod val="50000"/>
                    </a:schemeClr>
                  </a:solidFill>
                  <a:latin typeface="微软雅黑" pitchFamily="34" charset="-122"/>
                  <a:ea typeface="微软雅黑" pitchFamily="34" charset="-122"/>
                </a:rPr>
                <a:t>文字</a:t>
              </a:r>
              <a:r>
                <a:rPr lang="zh-CN" altLang="en-US" sz="1100" dirty="0">
                  <a:solidFill>
                    <a:schemeClr val="bg1">
                      <a:lumMod val="50000"/>
                    </a:schemeClr>
                  </a:solidFill>
                  <a:latin typeface="微软雅黑" pitchFamily="34" charset="-122"/>
                  <a:ea typeface="微软雅黑" pitchFamily="34" charset="-122"/>
                </a:rPr>
                <a:t>点击</a:t>
              </a:r>
              <a:r>
                <a:rPr lang="zh-CN" altLang="en-US" sz="1100" dirty="0" smtClean="0">
                  <a:solidFill>
                    <a:schemeClr val="bg1">
                      <a:lumMod val="50000"/>
                    </a:schemeClr>
                  </a:solidFill>
                  <a:latin typeface="微软雅黑" pitchFamily="34" charset="-122"/>
                  <a:ea typeface="微软雅黑" pitchFamily="34" charset="-122"/>
                </a:rPr>
                <a:t>输入</a:t>
              </a:r>
              <a:endParaRPr lang="zh-CN" altLang="en-US" sz="1100" dirty="0">
                <a:solidFill>
                  <a:schemeClr val="bg1">
                    <a:lumMod val="50000"/>
                  </a:schemeClr>
                </a:solidFill>
                <a:latin typeface="微软雅黑" pitchFamily="34" charset="-122"/>
                <a:ea typeface="微软雅黑" pitchFamily="34" charset="-122"/>
              </a:endParaRPr>
            </a:p>
            <a:p>
              <a:endParaRPr lang="zh-CN" altLang="en-US" sz="1100" dirty="0">
                <a:solidFill>
                  <a:schemeClr val="bg1">
                    <a:lumMod val="50000"/>
                  </a:schemeClr>
                </a:solidFill>
                <a:latin typeface="微软雅黑" pitchFamily="34" charset="-122"/>
                <a:ea typeface="微软雅黑" pitchFamily="34" charset="-122"/>
              </a:endParaRPr>
            </a:p>
          </p:txBody>
        </p:sp>
        <p:sp>
          <p:nvSpPr>
            <p:cNvPr id="47" name="TextBox 46"/>
            <p:cNvSpPr txBox="1"/>
            <p:nvPr/>
          </p:nvSpPr>
          <p:spPr>
            <a:xfrm>
              <a:off x="6587495" y="1599503"/>
              <a:ext cx="1036867" cy="221790"/>
            </a:xfrm>
            <a:prstGeom prst="rect">
              <a:avLst/>
            </a:prstGeom>
            <a:noFill/>
          </p:spPr>
          <p:txBody>
            <a:bodyPr wrap="square" lIns="0" tIns="0" rIns="0" bIns="0" rtlCol="0">
              <a:spAutoFit/>
            </a:bodyPr>
            <a:lstStyle/>
            <a:p>
              <a:pPr algn="ctr"/>
              <a:r>
                <a:rPr lang="zh-CN" altLang="en-US" sz="2000" dirty="0" smtClean="0">
                  <a:solidFill>
                    <a:schemeClr val="bg1">
                      <a:lumMod val="50000"/>
                    </a:schemeClr>
                  </a:solidFill>
                  <a:latin typeface="微软雅黑" pitchFamily="34" charset="-122"/>
                  <a:ea typeface="微软雅黑" pitchFamily="34" charset="-122"/>
                </a:rPr>
                <a:t>标题文字</a:t>
              </a:r>
              <a:endParaRPr lang="zh-CN" altLang="en-US" sz="2000" dirty="0">
                <a:solidFill>
                  <a:schemeClr val="bg1">
                    <a:lumMod val="50000"/>
                  </a:schemeClr>
                </a:solidFill>
                <a:latin typeface="微软雅黑" pitchFamily="34" charset="-122"/>
                <a:ea typeface="微软雅黑" pitchFamily="34" charset="-122"/>
              </a:endParaRPr>
            </a:p>
          </p:txBody>
        </p:sp>
        <p:grpSp>
          <p:nvGrpSpPr>
            <p:cNvPr id="48" name="组合 47"/>
            <p:cNvGrpSpPr/>
            <p:nvPr/>
          </p:nvGrpSpPr>
          <p:grpSpPr>
            <a:xfrm>
              <a:off x="5315348" y="2380989"/>
              <a:ext cx="1056852" cy="1044555"/>
              <a:chOff x="5315348" y="2380989"/>
              <a:chExt cx="1056852" cy="1044555"/>
            </a:xfrm>
          </p:grpSpPr>
          <p:sp>
            <p:nvSpPr>
              <p:cNvPr id="49" name="任意多边形 83"/>
              <p:cNvSpPr/>
              <p:nvPr/>
            </p:nvSpPr>
            <p:spPr bwMode="auto">
              <a:xfrm rot="16377237">
                <a:off x="5314292" y="2382045"/>
                <a:ext cx="1044555" cy="104244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170C1"/>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000" kern="0">
                  <a:solidFill>
                    <a:schemeClr val="bg1">
                      <a:lumMod val="50000"/>
                    </a:schemeClr>
                  </a:solidFill>
                  <a:latin typeface="宋体"/>
                  <a:ea typeface="宋体"/>
                </a:endParaRPr>
              </a:p>
            </p:txBody>
          </p:sp>
          <p:sp>
            <p:nvSpPr>
              <p:cNvPr id="50" name="TextBox 49"/>
              <p:cNvSpPr txBox="1"/>
              <p:nvPr/>
            </p:nvSpPr>
            <p:spPr>
              <a:xfrm>
                <a:off x="5335333" y="2643758"/>
                <a:ext cx="1036867" cy="532295"/>
              </a:xfrm>
              <a:prstGeom prst="rect">
                <a:avLst/>
              </a:prstGeom>
              <a:noFill/>
            </p:spPr>
            <p:txBody>
              <a:bodyPr wrap="square" lIns="0" tIns="0" rIns="0" bIns="0" rtlCol="0">
                <a:spAutoFit/>
              </a:bodyPr>
              <a:lstStyle/>
              <a:p>
                <a:pPr algn="ctr"/>
                <a:r>
                  <a:rPr lang="zh-CN" altLang="en-US" sz="2400" dirty="0" smtClean="0">
                    <a:solidFill>
                      <a:schemeClr val="bg1"/>
                    </a:solidFill>
                    <a:latin typeface="微软雅黑" pitchFamily="34" charset="-122"/>
                    <a:ea typeface="微软雅黑" pitchFamily="34" charset="-122"/>
                  </a:rPr>
                  <a:t>标题</a:t>
                </a:r>
                <a:endParaRPr lang="en-US" altLang="zh-CN" sz="2400" dirty="0" smtClean="0">
                  <a:solidFill>
                    <a:schemeClr val="bg1"/>
                  </a:solidFill>
                  <a:latin typeface="微软雅黑" pitchFamily="34" charset="-122"/>
                  <a:ea typeface="微软雅黑" pitchFamily="34" charset="-122"/>
                </a:endParaRPr>
              </a:p>
              <a:p>
                <a:pPr algn="ctr"/>
                <a:r>
                  <a:rPr lang="zh-CN" altLang="en-US" sz="2400" dirty="0" smtClean="0">
                    <a:solidFill>
                      <a:schemeClr val="bg1"/>
                    </a:solidFill>
                    <a:latin typeface="微软雅黑" pitchFamily="34" charset="-122"/>
                    <a:ea typeface="微软雅黑" pitchFamily="34" charset="-122"/>
                  </a:rPr>
                  <a:t>文字</a:t>
                </a:r>
                <a:endParaRPr lang="zh-CN" altLang="en-US" sz="2400" dirty="0">
                  <a:solidFill>
                    <a:schemeClr val="bg1"/>
                  </a:solidFill>
                  <a:latin typeface="微软雅黑" pitchFamily="34" charset="-122"/>
                  <a:ea typeface="微软雅黑" pitchFamily="34" charset="-122"/>
                </a:endParaRPr>
              </a:p>
            </p:txBody>
          </p:sp>
        </p:grpSp>
        <p:grpSp>
          <p:nvGrpSpPr>
            <p:cNvPr id="51" name="组合 50"/>
            <p:cNvGrpSpPr/>
            <p:nvPr/>
          </p:nvGrpSpPr>
          <p:grpSpPr>
            <a:xfrm>
              <a:off x="3078882" y="1266632"/>
              <a:ext cx="1036867" cy="665742"/>
              <a:chOff x="3078882" y="1266632"/>
              <a:chExt cx="1036867" cy="665742"/>
            </a:xfrm>
          </p:grpSpPr>
          <p:sp>
            <p:nvSpPr>
              <p:cNvPr id="52" name="椭圆 80"/>
              <p:cNvSpPr/>
              <p:nvPr/>
            </p:nvSpPr>
            <p:spPr bwMode="auto">
              <a:xfrm>
                <a:off x="3255801" y="1266632"/>
                <a:ext cx="664395" cy="665742"/>
              </a:xfrm>
              <a:prstGeom prst="ellipse">
                <a:avLst/>
              </a:prstGeom>
              <a:solidFill>
                <a:srgbClr val="00B0F0"/>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chemeClr val="bg1">
                      <a:lumMod val="50000"/>
                    </a:schemeClr>
                  </a:solidFill>
                  <a:latin typeface="宋体"/>
                  <a:ea typeface="宋体"/>
                </a:endParaRPr>
              </a:p>
            </p:txBody>
          </p:sp>
          <p:sp>
            <p:nvSpPr>
              <p:cNvPr id="53" name="TextBox 52"/>
              <p:cNvSpPr txBox="1"/>
              <p:nvPr/>
            </p:nvSpPr>
            <p:spPr>
              <a:xfrm>
                <a:off x="3078882" y="1461433"/>
                <a:ext cx="1036867" cy="221790"/>
              </a:xfrm>
              <a:prstGeom prst="rect">
                <a:avLst/>
              </a:prstGeom>
              <a:noFill/>
            </p:spPr>
            <p:txBody>
              <a:bodyPr wrap="square" lIns="0" tIns="0" rIns="0" bIns="0" rtlCol="0">
                <a:spAutoFit/>
              </a:bodyPr>
              <a:lstStyle/>
              <a:p>
                <a:pPr algn="ctr"/>
                <a:r>
                  <a:rPr lang="zh-CN" altLang="en-US" sz="2000" dirty="0" smtClean="0">
                    <a:solidFill>
                      <a:schemeClr val="bg1"/>
                    </a:solidFill>
                    <a:latin typeface="微软雅黑" pitchFamily="34" charset="-122"/>
                    <a:ea typeface="微软雅黑" pitchFamily="34" charset="-122"/>
                  </a:rPr>
                  <a:t>标题</a:t>
                </a:r>
                <a:endParaRPr lang="zh-CN" altLang="en-US" sz="2000" dirty="0">
                  <a:solidFill>
                    <a:schemeClr val="bg1"/>
                  </a:solidFill>
                  <a:latin typeface="微软雅黑" pitchFamily="34" charset="-122"/>
                  <a:ea typeface="微软雅黑" pitchFamily="34" charset="-122"/>
                </a:endParaRPr>
              </a:p>
            </p:txBody>
          </p:sp>
        </p:grpSp>
        <p:grpSp>
          <p:nvGrpSpPr>
            <p:cNvPr id="54" name="组合 53"/>
            <p:cNvGrpSpPr/>
            <p:nvPr/>
          </p:nvGrpSpPr>
          <p:grpSpPr>
            <a:xfrm>
              <a:off x="2599029" y="2603954"/>
              <a:ext cx="1036867" cy="691758"/>
              <a:chOff x="2599029" y="2603954"/>
              <a:chExt cx="1036867" cy="691758"/>
            </a:xfrm>
          </p:grpSpPr>
          <p:sp>
            <p:nvSpPr>
              <p:cNvPr id="55" name="椭圆 80"/>
              <p:cNvSpPr/>
              <p:nvPr/>
            </p:nvSpPr>
            <p:spPr bwMode="auto">
              <a:xfrm>
                <a:off x="2746251" y="2603954"/>
                <a:ext cx="690358" cy="691758"/>
              </a:xfrm>
              <a:prstGeom prst="ellipse">
                <a:avLst/>
              </a:prstGeom>
              <a:solidFill>
                <a:srgbClr val="0170C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chemeClr val="bg1">
                      <a:lumMod val="50000"/>
                    </a:schemeClr>
                  </a:solidFill>
                  <a:latin typeface="宋体"/>
                  <a:ea typeface="宋体"/>
                </a:endParaRPr>
              </a:p>
            </p:txBody>
          </p:sp>
          <p:sp>
            <p:nvSpPr>
              <p:cNvPr id="56" name="TextBox 55"/>
              <p:cNvSpPr txBox="1"/>
              <p:nvPr/>
            </p:nvSpPr>
            <p:spPr>
              <a:xfrm>
                <a:off x="2599029" y="2826722"/>
                <a:ext cx="1036867" cy="221790"/>
              </a:xfrm>
              <a:prstGeom prst="rect">
                <a:avLst/>
              </a:prstGeom>
              <a:noFill/>
            </p:spPr>
            <p:txBody>
              <a:bodyPr wrap="square" lIns="0" tIns="0" rIns="0" bIns="0" rtlCol="0">
                <a:spAutoFit/>
              </a:bodyPr>
              <a:lstStyle/>
              <a:p>
                <a:pPr algn="ctr"/>
                <a:r>
                  <a:rPr lang="zh-CN" altLang="en-US" sz="2000" dirty="0" smtClean="0">
                    <a:solidFill>
                      <a:schemeClr val="bg1"/>
                    </a:solidFill>
                    <a:latin typeface="微软雅黑" pitchFamily="34" charset="-122"/>
                    <a:ea typeface="微软雅黑" pitchFamily="34" charset="-122"/>
                  </a:rPr>
                  <a:t>标题</a:t>
                </a:r>
                <a:endParaRPr lang="zh-CN" altLang="en-US" sz="2000" dirty="0">
                  <a:solidFill>
                    <a:schemeClr val="bg1"/>
                  </a:solidFill>
                  <a:latin typeface="微软雅黑" pitchFamily="34" charset="-122"/>
                  <a:ea typeface="微软雅黑" pitchFamily="34" charset="-122"/>
                </a:endParaRPr>
              </a:p>
            </p:txBody>
          </p:sp>
        </p:grpSp>
        <p:grpSp>
          <p:nvGrpSpPr>
            <p:cNvPr id="57" name="组合 56"/>
            <p:cNvGrpSpPr/>
            <p:nvPr/>
          </p:nvGrpSpPr>
          <p:grpSpPr>
            <a:xfrm>
              <a:off x="3218526" y="3839142"/>
              <a:ext cx="1036867" cy="665742"/>
              <a:chOff x="3218526" y="3839142"/>
              <a:chExt cx="1036867" cy="665742"/>
            </a:xfrm>
          </p:grpSpPr>
          <p:sp>
            <p:nvSpPr>
              <p:cNvPr id="58" name="椭圆 80"/>
              <p:cNvSpPr/>
              <p:nvPr/>
            </p:nvSpPr>
            <p:spPr bwMode="auto">
              <a:xfrm>
                <a:off x="3403549" y="3839142"/>
                <a:ext cx="664395" cy="665742"/>
              </a:xfrm>
              <a:prstGeom prst="ellipse">
                <a:avLst/>
              </a:prstGeom>
              <a:solidFill>
                <a:srgbClr val="00B0F0"/>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chemeClr val="bg1">
                      <a:lumMod val="50000"/>
                    </a:schemeClr>
                  </a:solidFill>
                  <a:latin typeface="宋体"/>
                  <a:ea typeface="宋体"/>
                </a:endParaRPr>
              </a:p>
            </p:txBody>
          </p:sp>
          <p:sp>
            <p:nvSpPr>
              <p:cNvPr id="59" name="TextBox 58"/>
              <p:cNvSpPr txBox="1"/>
              <p:nvPr/>
            </p:nvSpPr>
            <p:spPr>
              <a:xfrm>
                <a:off x="3218526" y="4057787"/>
                <a:ext cx="1036867" cy="221790"/>
              </a:xfrm>
              <a:prstGeom prst="rect">
                <a:avLst/>
              </a:prstGeom>
              <a:noFill/>
            </p:spPr>
            <p:txBody>
              <a:bodyPr wrap="square" lIns="0" tIns="0" rIns="0" bIns="0" rtlCol="0">
                <a:spAutoFit/>
              </a:bodyPr>
              <a:lstStyle/>
              <a:p>
                <a:pPr algn="ctr"/>
                <a:r>
                  <a:rPr lang="zh-CN" altLang="en-US" sz="2000" dirty="0" smtClean="0">
                    <a:solidFill>
                      <a:schemeClr val="bg1"/>
                    </a:solidFill>
                    <a:latin typeface="微软雅黑" pitchFamily="34" charset="-122"/>
                    <a:ea typeface="微软雅黑" pitchFamily="34" charset="-122"/>
                  </a:rPr>
                  <a:t>标题</a:t>
                </a:r>
                <a:endParaRPr lang="zh-CN" altLang="en-US" sz="2000" dirty="0">
                  <a:solidFill>
                    <a:schemeClr val="bg1"/>
                  </a:solidFill>
                  <a:latin typeface="微软雅黑" pitchFamily="34" charset="-122"/>
                  <a:ea typeface="微软雅黑" pitchFamily="34" charset="-122"/>
                </a:endParaRPr>
              </a:p>
            </p:txBody>
          </p:sp>
        </p:grpSp>
        <p:sp>
          <p:nvSpPr>
            <p:cNvPr id="60" name="TextBox 59"/>
            <p:cNvSpPr txBox="1"/>
            <p:nvPr/>
          </p:nvSpPr>
          <p:spPr>
            <a:xfrm>
              <a:off x="1270363" y="2520647"/>
              <a:ext cx="1036867" cy="221790"/>
            </a:xfrm>
            <a:prstGeom prst="rect">
              <a:avLst/>
            </a:prstGeom>
            <a:noFill/>
          </p:spPr>
          <p:txBody>
            <a:bodyPr wrap="square" lIns="0" tIns="0" rIns="0" bIns="0" rtlCol="0">
              <a:spAutoFit/>
            </a:bodyPr>
            <a:lstStyle/>
            <a:p>
              <a:pPr algn="ctr"/>
              <a:r>
                <a:rPr lang="zh-CN" altLang="en-US" sz="2000" dirty="0" smtClean="0">
                  <a:solidFill>
                    <a:schemeClr val="bg1">
                      <a:lumMod val="50000"/>
                    </a:schemeClr>
                  </a:solidFill>
                  <a:latin typeface="微软雅黑" pitchFamily="34" charset="-122"/>
                  <a:ea typeface="微软雅黑" pitchFamily="34" charset="-122"/>
                </a:rPr>
                <a:t>标题文字</a:t>
              </a:r>
              <a:endParaRPr lang="zh-CN" altLang="en-US" sz="2000" dirty="0">
                <a:solidFill>
                  <a:schemeClr val="bg1">
                    <a:lumMod val="50000"/>
                  </a:schemeClr>
                </a:solidFill>
                <a:latin typeface="微软雅黑" pitchFamily="34" charset="-122"/>
                <a:ea typeface="微软雅黑" pitchFamily="34" charset="-122"/>
              </a:endParaRPr>
            </a:p>
          </p:txBody>
        </p:sp>
        <p:sp>
          <p:nvSpPr>
            <p:cNvPr id="61" name="TextBox 60"/>
            <p:cNvSpPr txBox="1"/>
            <p:nvPr/>
          </p:nvSpPr>
          <p:spPr>
            <a:xfrm>
              <a:off x="899592" y="2851060"/>
              <a:ext cx="1667885" cy="365953"/>
            </a:xfrm>
            <a:prstGeom prst="rect">
              <a:avLst/>
            </a:prstGeom>
            <a:noFill/>
          </p:spPr>
          <p:txBody>
            <a:bodyPr wrap="square" lIns="0" tIns="0" rIns="0" bIns="0" rtlCol="0">
              <a:spAutoFit/>
            </a:bodyPr>
            <a:lstStyle/>
            <a:p>
              <a:r>
                <a:rPr lang="zh-CN" altLang="en-US" sz="1100" dirty="0">
                  <a:solidFill>
                    <a:schemeClr val="bg1">
                      <a:lumMod val="50000"/>
                    </a:schemeClr>
                  </a:solidFill>
                  <a:latin typeface="微软雅黑" pitchFamily="34" charset="-122"/>
                  <a:ea typeface="微软雅黑" pitchFamily="34" charset="-122"/>
                </a:rPr>
                <a:t>点击</a:t>
              </a:r>
              <a:r>
                <a:rPr lang="zh-CN" altLang="en-US" sz="1100" dirty="0" smtClean="0">
                  <a:solidFill>
                    <a:schemeClr val="bg1">
                      <a:lumMod val="50000"/>
                    </a:schemeClr>
                  </a:solidFill>
                  <a:latin typeface="微软雅黑" pitchFamily="34" charset="-122"/>
                  <a:ea typeface="微软雅黑" pitchFamily="34" charset="-122"/>
                </a:rPr>
                <a:t>输入</a:t>
              </a:r>
              <a:r>
                <a:rPr lang="zh-CN" altLang="en-US" sz="1100" dirty="0">
                  <a:solidFill>
                    <a:schemeClr val="bg1">
                      <a:lumMod val="50000"/>
                    </a:schemeClr>
                  </a:solidFill>
                  <a:latin typeface="微软雅黑" pitchFamily="34" charset="-122"/>
                  <a:ea typeface="微软雅黑" pitchFamily="34" charset="-122"/>
                </a:rPr>
                <a:t>文字内容点击输入文字</a:t>
              </a:r>
              <a:r>
                <a:rPr lang="zh-CN" altLang="en-US" sz="1100" dirty="0" smtClean="0">
                  <a:solidFill>
                    <a:schemeClr val="bg1">
                      <a:lumMod val="50000"/>
                    </a:schemeClr>
                  </a:solidFill>
                  <a:latin typeface="微软雅黑" pitchFamily="34" charset="-122"/>
                  <a:ea typeface="微软雅黑" pitchFamily="34" charset="-122"/>
                </a:rPr>
                <a:t>内容</a:t>
              </a:r>
              <a:r>
                <a:rPr lang="zh-CN" altLang="en-US" sz="1100" dirty="0">
                  <a:solidFill>
                    <a:schemeClr val="bg1">
                      <a:lumMod val="50000"/>
                    </a:schemeClr>
                  </a:solidFill>
                  <a:latin typeface="微软雅黑" pitchFamily="34" charset="-122"/>
                  <a:ea typeface="微软雅黑" pitchFamily="34" charset="-122"/>
                </a:rPr>
                <a:t>点击输入</a:t>
              </a:r>
              <a:r>
                <a:rPr lang="zh-CN" altLang="en-US" sz="1100" dirty="0" smtClean="0">
                  <a:solidFill>
                    <a:schemeClr val="bg1">
                      <a:lumMod val="50000"/>
                    </a:schemeClr>
                  </a:solidFill>
                  <a:latin typeface="微软雅黑" pitchFamily="34" charset="-122"/>
                  <a:ea typeface="微软雅黑" pitchFamily="34" charset="-122"/>
                </a:rPr>
                <a:t>文字</a:t>
              </a:r>
              <a:r>
                <a:rPr lang="zh-CN" altLang="en-US" sz="1100" dirty="0">
                  <a:solidFill>
                    <a:schemeClr val="bg1">
                      <a:lumMod val="50000"/>
                    </a:schemeClr>
                  </a:solidFill>
                  <a:latin typeface="微软雅黑" pitchFamily="34" charset="-122"/>
                  <a:ea typeface="微软雅黑" pitchFamily="34" charset="-122"/>
                </a:rPr>
                <a:t>点击</a:t>
              </a:r>
              <a:r>
                <a:rPr lang="zh-CN" altLang="en-US" sz="1100" dirty="0" smtClean="0">
                  <a:solidFill>
                    <a:schemeClr val="bg1">
                      <a:lumMod val="50000"/>
                    </a:schemeClr>
                  </a:solidFill>
                  <a:latin typeface="微软雅黑" pitchFamily="34" charset="-122"/>
                  <a:ea typeface="微软雅黑" pitchFamily="34" charset="-122"/>
                </a:rPr>
                <a:t>输入</a:t>
              </a:r>
              <a:endParaRPr lang="zh-CN" altLang="en-US" sz="1100" dirty="0">
                <a:solidFill>
                  <a:schemeClr val="bg1">
                    <a:lumMod val="50000"/>
                  </a:schemeClr>
                </a:solidFill>
                <a:latin typeface="微软雅黑" pitchFamily="34" charset="-122"/>
                <a:ea typeface="微软雅黑" pitchFamily="34" charset="-122"/>
              </a:endParaRPr>
            </a:p>
            <a:p>
              <a:endParaRPr lang="zh-CN" altLang="en-US" sz="1100" dirty="0">
                <a:solidFill>
                  <a:schemeClr val="bg1">
                    <a:lumMod val="50000"/>
                  </a:schemeClr>
                </a:solidFill>
                <a:latin typeface="微软雅黑" pitchFamily="34" charset="-122"/>
                <a:ea typeface="微软雅黑" pitchFamily="34" charset="-122"/>
              </a:endParaRPr>
            </a:p>
          </p:txBody>
        </p:sp>
        <p:sp>
          <p:nvSpPr>
            <p:cNvPr id="62" name="TextBox 61"/>
            <p:cNvSpPr txBox="1"/>
            <p:nvPr/>
          </p:nvSpPr>
          <p:spPr>
            <a:xfrm>
              <a:off x="1978742" y="3811566"/>
              <a:ext cx="1036867" cy="221790"/>
            </a:xfrm>
            <a:prstGeom prst="rect">
              <a:avLst/>
            </a:prstGeom>
            <a:noFill/>
          </p:spPr>
          <p:txBody>
            <a:bodyPr wrap="square" lIns="0" tIns="0" rIns="0" bIns="0" rtlCol="0">
              <a:spAutoFit/>
            </a:bodyPr>
            <a:lstStyle/>
            <a:p>
              <a:pPr algn="ctr"/>
              <a:r>
                <a:rPr lang="zh-CN" altLang="en-US" sz="2000" dirty="0" smtClean="0">
                  <a:solidFill>
                    <a:schemeClr val="bg1">
                      <a:lumMod val="50000"/>
                    </a:schemeClr>
                  </a:solidFill>
                  <a:latin typeface="微软雅黑" pitchFamily="34" charset="-122"/>
                  <a:ea typeface="微软雅黑" pitchFamily="34" charset="-122"/>
                </a:rPr>
                <a:t>标题文字</a:t>
              </a:r>
              <a:endParaRPr lang="zh-CN" altLang="en-US" sz="2000" dirty="0">
                <a:solidFill>
                  <a:schemeClr val="bg1">
                    <a:lumMod val="50000"/>
                  </a:schemeClr>
                </a:solidFill>
                <a:latin typeface="微软雅黑" pitchFamily="34" charset="-122"/>
                <a:ea typeface="微软雅黑" pitchFamily="34" charset="-122"/>
              </a:endParaRPr>
            </a:p>
          </p:txBody>
        </p:sp>
        <p:sp>
          <p:nvSpPr>
            <p:cNvPr id="63" name="TextBox 62"/>
            <p:cNvSpPr txBox="1"/>
            <p:nvPr/>
          </p:nvSpPr>
          <p:spPr>
            <a:xfrm>
              <a:off x="1607971" y="4141979"/>
              <a:ext cx="1667885" cy="365953"/>
            </a:xfrm>
            <a:prstGeom prst="rect">
              <a:avLst/>
            </a:prstGeom>
            <a:noFill/>
          </p:spPr>
          <p:txBody>
            <a:bodyPr wrap="square" lIns="0" tIns="0" rIns="0" bIns="0" rtlCol="0">
              <a:spAutoFit/>
            </a:bodyPr>
            <a:lstStyle/>
            <a:p>
              <a:r>
                <a:rPr lang="zh-CN" altLang="en-US" sz="1100" dirty="0">
                  <a:solidFill>
                    <a:schemeClr val="bg1">
                      <a:lumMod val="50000"/>
                    </a:schemeClr>
                  </a:solidFill>
                  <a:latin typeface="微软雅黑" pitchFamily="34" charset="-122"/>
                  <a:ea typeface="微软雅黑" pitchFamily="34" charset="-122"/>
                </a:rPr>
                <a:t>点击</a:t>
              </a:r>
              <a:r>
                <a:rPr lang="zh-CN" altLang="en-US" sz="1100" dirty="0" smtClean="0">
                  <a:solidFill>
                    <a:schemeClr val="bg1">
                      <a:lumMod val="50000"/>
                    </a:schemeClr>
                  </a:solidFill>
                  <a:latin typeface="微软雅黑" pitchFamily="34" charset="-122"/>
                  <a:ea typeface="微软雅黑" pitchFamily="34" charset="-122"/>
                </a:rPr>
                <a:t>输入</a:t>
              </a:r>
              <a:r>
                <a:rPr lang="zh-CN" altLang="en-US" sz="1100" dirty="0">
                  <a:solidFill>
                    <a:schemeClr val="bg1">
                      <a:lumMod val="50000"/>
                    </a:schemeClr>
                  </a:solidFill>
                  <a:latin typeface="微软雅黑" pitchFamily="34" charset="-122"/>
                  <a:ea typeface="微软雅黑" pitchFamily="34" charset="-122"/>
                </a:rPr>
                <a:t>文字内容点击输入文字</a:t>
              </a:r>
              <a:r>
                <a:rPr lang="zh-CN" altLang="en-US" sz="1100" dirty="0" smtClean="0">
                  <a:solidFill>
                    <a:schemeClr val="bg1">
                      <a:lumMod val="50000"/>
                    </a:schemeClr>
                  </a:solidFill>
                  <a:latin typeface="微软雅黑" pitchFamily="34" charset="-122"/>
                  <a:ea typeface="微软雅黑" pitchFamily="34" charset="-122"/>
                </a:rPr>
                <a:t>内容</a:t>
              </a:r>
              <a:r>
                <a:rPr lang="zh-CN" altLang="en-US" sz="1100" dirty="0">
                  <a:solidFill>
                    <a:schemeClr val="bg1">
                      <a:lumMod val="50000"/>
                    </a:schemeClr>
                  </a:solidFill>
                  <a:latin typeface="微软雅黑" pitchFamily="34" charset="-122"/>
                  <a:ea typeface="微软雅黑" pitchFamily="34" charset="-122"/>
                </a:rPr>
                <a:t>点击输入</a:t>
              </a:r>
              <a:r>
                <a:rPr lang="zh-CN" altLang="en-US" sz="1100" dirty="0" smtClean="0">
                  <a:solidFill>
                    <a:schemeClr val="bg1">
                      <a:lumMod val="50000"/>
                    </a:schemeClr>
                  </a:solidFill>
                  <a:latin typeface="微软雅黑" pitchFamily="34" charset="-122"/>
                  <a:ea typeface="微软雅黑" pitchFamily="34" charset="-122"/>
                </a:rPr>
                <a:t>文字</a:t>
              </a:r>
              <a:r>
                <a:rPr lang="zh-CN" altLang="en-US" sz="1100" dirty="0">
                  <a:solidFill>
                    <a:schemeClr val="bg1">
                      <a:lumMod val="50000"/>
                    </a:schemeClr>
                  </a:solidFill>
                  <a:latin typeface="微软雅黑" pitchFamily="34" charset="-122"/>
                  <a:ea typeface="微软雅黑" pitchFamily="34" charset="-122"/>
                </a:rPr>
                <a:t>点击</a:t>
              </a:r>
              <a:r>
                <a:rPr lang="zh-CN" altLang="en-US" sz="1100" dirty="0" smtClean="0">
                  <a:solidFill>
                    <a:schemeClr val="bg1">
                      <a:lumMod val="50000"/>
                    </a:schemeClr>
                  </a:solidFill>
                  <a:latin typeface="微软雅黑" pitchFamily="34" charset="-122"/>
                  <a:ea typeface="微软雅黑" pitchFamily="34" charset="-122"/>
                </a:rPr>
                <a:t>输入</a:t>
              </a:r>
              <a:endParaRPr lang="zh-CN" altLang="en-US" sz="1100" dirty="0">
                <a:solidFill>
                  <a:schemeClr val="bg1">
                    <a:lumMod val="50000"/>
                  </a:schemeClr>
                </a:solidFill>
                <a:latin typeface="微软雅黑" pitchFamily="34" charset="-122"/>
                <a:ea typeface="微软雅黑" pitchFamily="34" charset="-122"/>
              </a:endParaRPr>
            </a:p>
            <a:p>
              <a:endParaRPr lang="zh-CN" altLang="en-US" sz="1100"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514341609"/>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750"/>
                                        <p:tgtEl>
                                          <p:spTgt spid="28"/>
                                        </p:tgtEl>
                                      </p:cBhvr>
                                    </p:animEffect>
                                  </p:childTnLst>
                                </p:cTn>
                              </p:par>
                              <p:par>
                                <p:cTn id="8" presetID="2" presetClass="entr" presetSubtype="2" fill="hold" grpId="0" nodeType="withEffect">
                                  <p:stCondLst>
                                    <p:cond delay="0"/>
                                  </p:stCondLst>
                                  <p:iterate type="lt">
                                    <p:tmPct val="10000"/>
                                  </p:iterate>
                                  <p:childTnLst>
                                    <p:set>
                                      <p:cBhvr>
                                        <p:cTn id="9" dur="1" fill="hold">
                                          <p:stCondLst>
                                            <p:cond delay="0"/>
                                          </p:stCondLst>
                                        </p:cTn>
                                        <p:tgtEl>
                                          <p:spTgt spid="39"/>
                                        </p:tgtEl>
                                        <p:attrNameLst>
                                          <p:attrName>style.visibility</p:attrName>
                                        </p:attrNameLst>
                                      </p:cBhvr>
                                      <p:to>
                                        <p:strVal val="visible"/>
                                      </p:to>
                                    </p:set>
                                    <p:anim calcmode="lin" valueType="num">
                                      <p:cBhvr>
                                        <p:cTn id="10" dur="750" fill="hold"/>
                                        <p:tgtEl>
                                          <p:spTgt spid="39"/>
                                        </p:tgtEl>
                                        <p:attrNameLst>
                                          <p:attrName>ppt_x</p:attrName>
                                        </p:attrNameLst>
                                      </p:cBhvr>
                                      <p:tavLst>
                                        <p:tav tm="0">
                                          <p:val>
                                            <p:strVal val="1+#ppt_w/2"/>
                                          </p:val>
                                        </p:tav>
                                        <p:tav tm="100000">
                                          <p:val>
                                            <p:strVal val="#ppt_x"/>
                                          </p:val>
                                        </p:tav>
                                      </p:tavLst>
                                    </p:anim>
                                    <p:anim calcmode="lin" valueType="num">
                                      <p:cBhvr>
                                        <p:cTn id="11" dur="750" fill="hold"/>
                                        <p:tgtEl>
                                          <p:spTgt spid="3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iterate type="lt">
                                    <p:tmPct val="10000"/>
                                  </p:iterate>
                                  <p:childTnLst>
                                    <p:set>
                                      <p:cBhvr>
                                        <p:cTn id="13" dur="1" fill="hold">
                                          <p:stCondLst>
                                            <p:cond delay="0"/>
                                          </p:stCondLst>
                                        </p:cTn>
                                        <p:tgtEl>
                                          <p:spTgt spid="40"/>
                                        </p:tgtEl>
                                        <p:attrNameLst>
                                          <p:attrName>style.visibility</p:attrName>
                                        </p:attrNameLst>
                                      </p:cBhvr>
                                      <p:to>
                                        <p:strVal val="visible"/>
                                      </p:to>
                                    </p:set>
                                    <p:anim calcmode="lin" valueType="num">
                                      <p:cBhvr>
                                        <p:cTn id="14" dur="750" fill="hold"/>
                                        <p:tgtEl>
                                          <p:spTgt spid="40"/>
                                        </p:tgtEl>
                                        <p:attrNameLst>
                                          <p:attrName>ppt_x</p:attrName>
                                        </p:attrNameLst>
                                      </p:cBhvr>
                                      <p:tavLst>
                                        <p:tav tm="0">
                                          <p:val>
                                            <p:strVal val="1+#ppt_w/2"/>
                                          </p:val>
                                        </p:tav>
                                        <p:tav tm="100000">
                                          <p:val>
                                            <p:strVal val="#ppt_x"/>
                                          </p:val>
                                        </p:tav>
                                      </p:tavLst>
                                    </p:anim>
                                    <p:anim calcmode="lin" valueType="num">
                                      <p:cBhvr>
                                        <p:cTn id="15" dur="750" fill="hold"/>
                                        <p:tgtEl>
                                          <p:spTgt spid="40"/>
                                        </p:tgtEl>
                                        <p:attrNameLst>
                                          <p:attrName>ppt_y</p:attrName>
                                        </p:attrNameLst>
                                      </p:cBhvr>
                                      <p:tavLst>
                                        <p:tav tm="0">
                                          <p:val>
                                            <p:strVal val="#ppt_y"/>
                                          </p:val>
                                        </p:tav>
                                        <p:tav tm="100000">
                                          <p:val>
                                            <p:strVal val="#ppt_y"/>
                                          </p:val>
                                        </p:tav>
                                      </p:tavLst>
                                    </p:anim>
                                  </p:childTnLst>
                                </p:cTn>
                              </p:par>
                            </p:childTnLst>
                          </p:cTn>
                        </p:par>
                        <p:par>
                          <p:cTn id="16" fill="hold">
                            <p:stCondLst>
                              <p:cond delay="1225"/>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ldLvl="0" autoUpdateAnimBg="0"/>
      <p:bldP spid="40"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267502" y="293775"/>
            <a:ext cx="11779357" cy="885797"/>
            <a:chOff x="196209" y="198456"/>
            <a:chExt cx="3188708" cy="885797"/>
          </a:xfrm>
        </p:grpSpPr>
        <p:sp>
          <p:nvSpPr>
            <p:cNvPr id="39" name="矩形 38"/>
            <p:cNvSpPr/>
            <p:nvPr/>
          </p:nvSpPr>
          <p:spPr>
            <a:xfrm rot="16200000">
              <a:off x="-118611" y="545743"/>
              <a:ext cx="872300" cy="177726"/>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406399" y="283028"/>
              <a:ext cx="2978518" cy="801225"/>
              <a:chOff x="217713" y="319314"/>
              <a:chExt cx="2573065" cy="801225"/>
            </a:xfrm>
            <a:solidFill>
              <a:schemeClr val="tx1">
                <a:lumMod val="75000"/>
                <a:lumOff val="25000"/>
              </a:schemeClr>
            </a:solidFill>
          </p:grpSpPr>
          <p:sp>
            <p:nvSpPr>
              <p:cNvPr id="43" name="矩形 42"/>
              <p:cNvSpPr/>
              <p:nvPr/>
            </p:nvSpPr>
            <p:spPr>
              <a:xfrm>
                <a:off x="234368" y="409339"/>
                <a:ext cx="2556410" cy="711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17713" y="319314"/>
                <a:ext cx="2556410" cy="711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矩形 40"/>
            <p:cNvSpPr/>
            <p:nvPr/>
          </p:nvSpPr>
          <p:spPr>
            <a:xfrm>
              <a:off x="473603" y="312056"/>
              <a:ext cx="58057" cy="63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rot="16200000">
              <a:off x="32960" y="475304"/>
              <a:ext cx="638627" cy="312129"/>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文本框 22"/>
          <p:cNvSpPr>
            <a:spLocks noChangeArrowheads="1"/>
          </p:cNvSpPr>
          <p:nvPr/>
        </p:nvSpPr>
        <p:spPr bwMode="auto">
          <a:xfrm>
            <a:off x="1452675" y="521499"/>
            <a:ext cx="301475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2800" dirty="0" smtClean="0">
                <a:solidFill>
                  <a:schemeClr val="bg1"/>
                </a:solidFill>
                <a:latin typeface="方正正粗黑简体" panose="02000000000000000000" pitchFamily="2" charset="-122"/>
                <a:ea typeface="方正正粗黑简体" panose="02000000000000000000" pitchFamily="2" charset="-122"/>
              </a:rPr>
              <a:t>加入标题描述</a:t>
            </a:r>
            <a:endParaRPr lang="zh-CN" altLang="zh-CN" sz="2800" dirty="0">
              <a:solidFill>
                <a:schemeClr val="bg1"/>
              </a:solidFill>
              <a:latin typeface="方正正粗黑简体" panose="02000000000000000000" pitchFamily="2" charset="-122"/>
              <a:ea typeface="方正正粗黑简体" panose="02000000000000000000" pitchFamily="2" charset="-122"/>
            </a:endParaRPr>
          </a:p>
        </p:txBody>
      </p:sp>
      <p:sp>
        <p:nvSpPr>
          <p:cNvPr id="46" name="文本框 22"/>
          <p:cNvSpPr>
            <a:spLocks noChangeArrowheads="1"/>
          </p:cNvSpPr>
          <p:nvPr/>
        </p:nvSpPr>
        <p:spPr bwMode="auto">
          <a:xfrm>
            <a:off x="9715615" y="544851"/>
            <a:ext cx="301475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2400" dirty="0" smtClean="0">
                <a:solidFill>
                  <a:schemeClr val="bg1"/>
                </a:solidFill>
                <a:latin typeface="方正正粗黑简体" panose="02000000000000000000" pitchFamily="2" charset="-122"/>
                <a:ea typeface="方正正粗黑简体" panose="02000000000000000000" pitchFamily="2" charset="-122"/>
              </a:rPr>
              <a:t>LOGO</a:t>
            </a:r>
            <a:endParaRPr lang="zh-CN" altLang="zh-CN" sz="2400" dirty="0">
              <a:solidFill>
                <a:schemeClr val="bg1"/>
              </a:solidFill>
              <a:latin typeface="方正正粗黑简体" panose="02000000000000000000" pitchFamily="2" charset="-122"/>
              <a:ea typeface="方正正粗黑简体" panose="02000000000000000000" pitchFamily="2" charset="-122"/>
            </a:endParaRPr>
          </a:p>
        </p:txBody>
      </p:sp>
      <p:grpSp>
        <p:nvGrpSpPr>
          <p:cNvPr id="2" name="组合 1"/>
          <p:cNvGrpSpPr/>
          <p:nvPr/>
        </p:nvGrpSpPr>
        <p:grpSpPr>
          <a:xfrm>
            <a:off x="786840" y="1832074"/>
            <a:ext cx="10932031" cy="4430926"/>
            <a:chOff x="1043608" y="1308867"/>
            <a:chExt cx="6998915" cy="2836772"/>
          </a:xfrm>
        </p:grpSpPr>
        <p:grpSp>
          <p:nvGrpSpPr>
            <p:cNvPr id="47" name="组合 46"/>
            <p:cNvGrpSpPr/>
            <p:nvPr/>
          </p:nvGrpSpPr>
          <p:grpSpPr>
            <a:xfrm>
              <a:off x="1043608" y="1335359"/>
              <a:ext cx="27000" cy="1773361"/>
              <a:chOff x="1331651" y="1597980"/>
              <a:chExt cx="36000" cy="2364481"/>
            </a:xfrm>
            <a:solidFill>
              <a:srgbClr val="42BAC8"/>
            </a:solidFill>
          </p:grpSpPr>
          <p:cxnSp>
            <p:nvCxnSpPr>
              <p:cNvPr id="48" name="直接连接符 47"/>
              <p:cNvCxnSpPr/>
              <p:nvPr/>
            </p:nvCxnSpPr>
            <p:spPr>
              <a:xfrm>
                <a:off x="1331651" y="1597980"/>
                <a:ext cx="0" cy="2364481"/>
              </a:xfrm>
              <a:prstGeom prst="line">
                <a:avLst/>
              </a:prstGeom>
              <a:grpFill/>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1331651" y="1597980"/>
                <a:ext cx="36000" cy="10800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grpSp>
        <p:grpSp>
          <p:nvGrpSpPr>
            <p:cNvPr id="50" name="组合 49"/>
            <p:cNvGrpSpPr/>
            <p:nvPr/>
          </p:nvGrpSpPr>
          <p:grpSpPr>
            <a:xfrm flipV="1">
              <a:off x="2851600" y="2352894"/>
              <a:ext cx="27000" cy="1792745"/>
              <a:chOff x="1331651" y="1572132"/>
              <a:chExt cx="36000" cy="2390327"/>
            </a:xfrm>
            <a:solidFill>
              <a:srgbClr val="42BAC8"/>
            </a:solidFill>
          </p:grpSpPr>
          <p:cxnSp>
            <p:nvCxnSpPr>
              <p:cNvPr id="51" name="直接连接符 50"/>
              <p:cNvCxnSpPr/>
              <p:nvPr/>
            </p:nvCxnSpPr>
            <p:spPr>
              <a:xfrm>
                <a:off x="1331651" y="1576008"/>
                <a:ext cx="0" cy="2386451"/>
              </a:xfrm>
              <a:prstGeom prst="line">
                <a:avLst/>
              </a:prstGeom>
              <a:grpFill/>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1331651" y="1572132"/>
                <a:ext cx="36000" cy="10800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grpSp>
        <p:grpSp>
          <p:nvGrpSpPr>
            <p:cNvPr id="53" name="组合 52"/>
            <p:cNvGrpSpPr/>
            <p:nvPr/>
          </p:nvGrpSpPr>
          <p:grpSpPr>
            <a:xfrm>
              <a:off x="4659591" y="1335359"/>
              <a:ext cx="27000" cy="1773361"/>
              <a:chOff x="1331651" y="1597980"/>
              <a:chExt cx="36000" cy="2364481"/>
            </a:xfrm>
            <a:solidFill>
              <a:srgbClr val="42BAC8"/>
            </a:solidFill>
          </p:grpSpPr>
          <p:cxnSp>
            <p:nvCxnSpPr>
              <p:cNvPr id="54" name="直接连接符 53"/>
              <p:cNvCxnSpPr/>
              <p:nvPr/>
            </p:nvCxnSpPr>
            <p:spPr>
              <a:xfrm>
                <a:off x="1331651" y="1597980"/>
                <a:ext cx="0" cy="2364481"/>
              </a:xfrm>
              <a:prstGeom prst="line">
                <a:avLst/>
              </a:prstGeom>
              <a:grpFill/>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5" name="矩形 54"/>
              <p:cNvSpPr/>
              <p:nvPr/>
            </p:nvSpPr>
            <p:spPr>
              <a:xfrm>
                <a:off x="1331651" y="1597980"/>
                <a:ext cx="36000" cy="10800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grpSp>
        <p:grpSp>
          <p:nvGrpSpPr>
            <p:cNvPr id="56" name="组合 55"/>
            <p:cNvGrpSpPr/>
            <p:nvPr/>
          </p:nvGrpSpPr>
          <p:grpSpPr>
            <a:xfrm flipV="1">
              <a:off x="6467581" y="2352892"/>
              <a:ext cx="27000" cy="1792746"/>
              <a:chOff x="1331651" y="1572132"/>
              <a:chExt cx="36000" cy="2390328"/>
            </a:xfrm>
            <a:solidFill>
              <a:srgbClr val="42BAC8"/>
            </a:solidFill>
          </p:grpSpPr>
          <p:cxnSp>
            <p:nvCxnSpPr>
              <p:cNvPr id="57" name="直接连接符 56"/>
              <p:cNvCxnSpPr/>
              <p:nvPr/>
            </p:nvCxnSpPr>
            <p:spPr>
              <a:xfrm>
                <a:off x="1331651" y="1576008"/>
                <a:ext cx="0" cy="2386452"/>
              </a:xfrm>
              <a:prstGeom prst="line">
                <a:avLst/>
              </a:prstGeom>
              <a:grpFill/>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8" name="矩形 57"/>
              <p:cNvSpPr/>
              <p:nvPr/>
            </p:nvSpPr>
            <p:spPr>
              <a:xfrm>
                <a:off x="1331651" y="1572132"/>
                <a:ext cx="36000" cy="1080000"/>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grpSp>
        <p:grpSp>
          <p:nvGrpSpPr>
            <p:cNvPr id="59" name="组合 58"/>
            <p:cNvGrpSpPr/>
            <p:nvPr/>
          </p:nvGrpSpPr>
          <p:grpSpPr>
            <a:xfrm>
              <a:off x="1069541" y="1308867"/>
              <a:ext cx="1549008" cy="799691"/>
              <a:chOff x="1366228" y="1562658"/>
              <a:chExt cx="2065344" cy="1066253"/>
            </a:xfrm>
          </p:grpSpPr>
          <p:sp>
            <p:nvSpPr>
              <p:cNvPr id="60" name="文本框 55"/>
              <p:cNvSpPr txBox="1"/>
              <p:nvPr/>
            </p:nvSpPr>
            <p:spPr>
              <a:xfrm>
                <a:off x="1366228" y="1562658"/>
                <a:ext cx="2065344" cy="409853"/>
              </a:xfrm>
              <a:prstGeom prst="rect">
                <a:avLst/>
              </a:prstGeom>
              <a:noFill/>
            </p:spPr>
            <p:txBody>
              <a:bodyPr wrap="square" rtlCol="0">
                <a:spAutoFit/>
              </a:bodyPr>
              <a:lstStyle/>
              <a:p>
                <a:pPr algn="just">
                  <a:lnSpc>
                    <a:spcPct val="90000"/>
                  </a:lnSpc>
                  <a:spcBef>
                    <a:spcPts val="750"/>
                  </a:spcBef>
                </a:pPr>
                <a:r>
                  <a:rPr lang="zh-CN" altLang="en-US" sz="28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1" name="文本框 56"/>
              <p:cNvSpPr txBox="1"/>
              <p:nvPr/>
            </p:nvSpPr>
            <p:spPr>
              <a:xfrm>
                <a:off x="1366228" y="1998367"/>
                <a:ext cx="2065344" cy="630544"/>
              </a:xfrm>
              <a:prstGeom prst="rect">
                <a:avLst/>
              </a:prstGeom>
              <a:noFill/>
            </p:spPr>
            <p:txBody>
              <a:bodyPr wrap="square" rtlCol="0">
                <a:spAutoFit/>
              </a:bodyPr>
              <a:lstStyle/>
              <a:p>
                <a:pPr algn="just"/>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4688435" y="1308867"/>
              <a:ext cx="1546096" cy="799691"/>
              <a:chOff x="6191419" y="1562658"/>
              <a:chExt cx="2061461" cy="1066253"/>
            </a:xfrm>
          </p:grpSpPr>
          <p:sp>
            <p:nvSpPr>
              <p:cNvPr id="63" name="文本框 57"/>
              <p:cNvSpPr txBox="1"/>
              <p:nvPr/>
            </p:nvSpPr>
            <p:spPr>
              <a:xfrm>
                <a:off x="6191419" y="1562658"/>
                <a:ext cx="2061461" cy="409853"/>
              </a:xfrm>
              <a:prstGeom prst="rect">
                <a:avLst/>
              </a:prstGeom>
              <a:noFill/>
            </p:spPr>
            <p:txBody>
              <a:bodyPr wrap="square" rtlCol="0">
                <a:spAutoFit/>
              </a:bodyPr>
              <a:lstStyle/>
              <a:p>
                <a:pPr algn="just">
                  <a:lnSpc>
                    <a:spcPct val="90000"/>
                  </a:lnSpc>
                  <a:spcBef>
                    <a:spcPts val="750"/>
                  </a:spcBef>
                </a:pPr>
                <a:r>
                  <a:rPr lang="zh-CN" altLang="en-US" sz="28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4" name="文本框 58"/>
              <p:cNvSpPr txBox="1"/>
              <p:nvPr/>
            </p:nvSpPr>
            <p:spPr>
              <a:xfrm>
                <a:off x="6191419" y="1998367"/>
                <a:ext cx="2061461" cy="630544"/>
              </a:xfrm>
              <a:prstGeom prst="rect">
                <a:avLst/>
              </a:prstGeom>
              <a:noFill/>
            </p:spPr>
            <p:txBody>
              <a:bodyPr wrap="square" rtlCol="0">
                <a:spAutoFit/>
              </a:bodyPr>
              <a:lstStyle/>
              <a:p>
                <a:pPr algn="just"/>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6494581" y="3298074"/>
              <a:ext cx="1547939" cy="776764"/>
              <a:chOff x="8599614" y="4214928"/>
              <a:chExt cx="2063919" cy="1035684"/>
            </a:xfrm>
          </p:grpSpPr>
          <p:sp>
            <p:nvSpPr>
              <p:cNvPr id="66" name="文本框 59"/>
              <p:cNvSpPr txBox="1"/>
              <p:nvPr/>
            </p:nvSpPr>
            <p:spPr>
              <a:xfrm>
                <a:off x="8599614" y="4214928"/>
                <a:ext cx="2063919" cy="409853"/>
              </a:xfrm>
              <a:prstGeom prst="rect">
                <a:avLst/>
              </a:prstGeom>
              <a:noFill/>
            </p:spPr>
            <p:txBody>
              <a:bodyPr wrap="square" rtlCol="0">
                <a:spAutoFit/>
              </a:bodyPr>
              <a:lstStyle/>
              <a:p>
                <a:pPr algn="just">
                  <a:lnSpc>
                    <a:spcPct val="90000"/>
                  </a:lnSpc>
                  <a:spcBef>
                    <a:spcPts val="750"/>
                  </a:spcBef>
                </a:pPr>
                <a:r>
                  <a:rPr lang="zh-CN" altLang="en-US" sz="28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7" name="文本框 60"/>
              <p:cNvSpPr txBox="1"/>
              <p:nvPr/>
            </p:nvSpPr>
            <p:spPr>
              <a:xfrm>
                <a:off x="8599614" y="4620069"/>
                <a:ext cx="2063919" cy="630543"/>
              </a:xfrm>
              <a:prstGeom prst="rect">
                <a:avLst/>
              </a:prstGeom>
              <a:noFill/>
            </p:spPr>
            <p:txBody>
              <a:bodyPr wrap="square" rtlCol="0">
                <a:spAutoFit/>
              </a:bodyPr>
              <a:lstStyle/>
              <a:p>
                <a:pPr algn="just"/>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2878599" y="3298074"/>
              <a:ext cx="1547942" cy="776764"/>
              <a:chOff x="3778305" y="4214928"/>
              <a:chExt cx="2063922" cy="1035684"/>
            </a:xfrm>
          </p:grpSpPr>
          <p:sp>
            <p:nvSpPr>
              <p:cNvPr id="69" name="文本框 61"/>
              <p:cNvSpPr txBox="1"/>
              <p:nvPr/>
            </p:nvSpPr>
            <p:spPr>
              <a:xfrm>
                <a:off x="3778305" y="4214928"/>
                <a:ext cx="2063922" cy="409853"/>
              </a:xfrm>
              <a:prstGeom prst="rect">
                <a:avLst/>
              </a:prstGeom>
              <a:noFill/>
            </p:spPr>
            <p:txBody>
              <a:bodyPr wrap="square" rtlCol="0">
                <a:spAutoFit/>
              </a:bodyPr>
              <a:lstStyle/>
              <a:p>
                <a:pPr algn="just">
                  <a:lnSpc>
                    <a:spcPct val="90000"/>
                  </a:lnSpc>
                  <a:spcBef>
                    <a:spcPts val="750"/>
                  </a:spcBef>
                </a:pPr>
                <a:r>
                  <a:rPr lang="zh-CN" altLang="en-US" sz="28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0" name="文本框 62"/>
              <p:cNvSpPr txBox="1"/>
              <p:nvPr/>
            </p:nvSpPr>
            <p:spPr>
              <a:xfrm>
                <a:off x="3778305" y="4620069"/>
                <a:ext cx="2063922" cy="630543"/>
              </a:xfrm>
              <a:prstGeom prst="rect">
                <a:avLst/>
              </a:prstGeom>
              <a:noFill/>
            </p:spPr>
            <p:txBody>
              <a:bodyPr wrap="square" rtlCol="0">
                <a:spAutoFit/>
              </a:bodyPr>
              <a:lstStyle/>
              <a:p>
                <a:pPr algn="just"/>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1043609" y="2352892"/>
              <a:ext cx="1574941" cy="762971"/>
              <a:chOff x="1331651" y="2945166"/>
              <a:chExt cx="2099921" cy="1017295"/>
            </a:xfrm>
          </p:grpSpPr>
          <p:sp>
            <p:nvSpPr>
              <p:cNvPr id="72" name="矩形 71"/>
              <p:cNvSpPr/>
              <p:nvPr/>
            </p:nvSpPr>
            <p:spPr>
              <a:xfrm>
                <a:off x="1331651" y="2945166"/>
                <a:ext cx="2099921" cy="1017295"/>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73" name="文本框 63"/>
              <p:cNvSpPr txBox="1"/>
              <p:nvPr/>
            </p:nvSpPr>
            <p:spPr>
              <a:xfrm>
                <a:off x="1419946" y="3543680"/>
                <a:ext cx="1923330" cy="362563"/>
              </a:xfrm>
              <a:prstGeom prst="rect">
                <a:avLst/>
              </a:prstGeom>
              <a:noFill/>
            </p:spPr>
            <p:txBody>
              <a:bodyPr wrap="square" rtlCol="0">
                <a:spAutoFit/>
              </a:bodyPr>
              <a:lstStyle/>
              <a:p>
                <a:pPr algn="ctr">
                  <a:lnSpc>
                    <a:spcPct val="90000"/>
                  </a:lnSpc>
                  <a:spcBef>
                    <a:spcPts val="750"/>
                  </a:spcBef>
                </a:pPr>
                <a:r>
                  <a:rPr lang="zh-CN" altLang="en-US" sz="2400" dirty="0">
                    <a:solidFill>
                      <a:schemeClr val="bg1"/>
                    </a:solidFill>
                    <a:latin typeface="微软雅黑" panose="020B0503020204020204" pitchFamily="34" charset="-122"/>
                    <a:ea typeface="微软雅黑" panose="020B0503020204020204" pitchFamily="34" charset="-122"/>
                  </a:rPr>
                  <a:t>添加标题</a:t>
                </a:r>
              </a:p>
            </p:txBody>
          </p:sp>
          <p:sp>
            <p:nvSpPr>
              <p:cNvPr id="74" name="文本框 67"/>
              <p:cNvSpPr txBox="1"/>
              <p:nvPr/>
            </p:nvSpPr>
            <p:spPr>
              <a:xfrm>
                <a:off x="1843808" y="3042093"/>
                <a:ext cx="1075605" cy="551726"/>
              </a:xfrm>
              <a:prstGeom prst="rect">
                <a:avLst/>
              </a:prstGeom>
              <a:noFill/>
            </p:spPr>
            <p:txBody>
              <a:bodyPr wrap="square" rtlCol="0">
                <a:spAutoFit/>
              </a:bodyPr>
              <a:lstStyle/>
              <a:p>
                <a:pPr algn="ctr">
                  <a:lnSpc>
                    <a:spcPct val="90000"/>
                  </a:lnSpc>
                  <a:spcBef>
                    <a:spcPts val="750"/>
                  </a:spcBef>
                </a:pPr>
                <a:r>
                  <a:rPr lang="en-US" altLang="zh-CN" sz="4000" dirty="0">
                    <a:solidFill>
                      <a:schemeClr val="bg1"/>
                    </a:solidFill>
                    <a:latin typeface="微软雅黑" panose="020B0503020204020204" pitchFamily="34" charset="-122"/>
                    <a:ea typeface="微软雅黑" panose="020B0503020204020204" pitchFamily="34" charset="-122"/>
                  </a:rPr>
                  <a:t>1</a:t>
                </a:r>
                <a:endParaRPr lang="zh-CN" altLang="en-US" sz="4000" dirty="0">
                  <a:solidFill>
                    <a:schemeClr val="bg1"/>
                  </a:solidFill>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2851600" y="2352892"/>
              <a:ext cx="1574941" cy="762971"/>
              <a:chOff x="3742306" y="2945166"/>
              <a:chExt cx="2099921" cy="1017295"/>
            </a:xfrm>
          </p:grpSpPr>
          <p:sp>
            <p:nvSpPr>
              <p:cNvPr id="76" name="矩形 75"/>
              <p:cNvSpPr/>
              <p:nvPr/>
            </p:nvSpPr>
            <p:spPr>
              <a:xfrm flipV="1">
                <a:off x="3742306" y="2945166"/>
                <a:ext cx="2099921" cy="101729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77" name="文本框 64"/>
              <p:cNvSpPr txBox="1"/>
              <p:nvPr/>
            </p:nvSpPr>
            <p:spPr>
              <a:xfrm>
                <a:off x="3830598" y="3543680"/>
                <a:ext cx="1923330" cy="362563"/>
              </a:xfrm>
              <a:prstGeom prst="rect">
                <a:avLst/>
              </a:prstGeom>
              <a:noFill/>
            </p:spPr>
            <p:txBody>
              <a:bodyPr wrap="square" rtlCol="0">
                <a:spAutoFit/>
              </a:bodyPr>
              <a:lstStyle/>
              <a:p>
                <a:pPr algn="ctr">
                  <a:lnSpc>
                    <a:spcPct val="90000"/>
                  </a:lnSpc>
                  <a:spcBef>
                    <a:spcPts val="750"/>
                  </a:spcBef>
                </a:pPr>
                <a:r>
                  <a:rPr lang="zh-CN" altLang="en-US" sz="2400" dirty="0">
                    <a:solidFill>
                      <a:schemeClr val="bg1"/>
                    </a:solidFill>
                    <a:latin typeface="微软雅黑" panose="020B0503020204020204" pitchFamily="34" charset="-122"/>
                    <a:ea typeface="微软雅黑" panose="020B0503020204020204" pitchFamily="34" charset="-122"/>
                  </a:rPr>
                  <a:t>添加标题</a:t>
                </a:r>
              </a:p>
            </p:txBody>
          </p:sp>
          <p:sp>
            <p:nvSpPr>
              <p:cNvPr id="78" name="文本框 68"/>
              <p:cNvSpPr txBox="1"/>
              <p:nvPr/>
            </p:nvSpPr>
            <p:spPr>
              <a:xfrm>
                <a:off x="4270418" y="3042093"/>
                <a:ext cx="1075605" cy="551726"/>
              </a:xfrm>
              <a:prstGeom prst="rect">
                <a:avLst/>
              </a:prstGeom>
              <a:noFill/>
            </p:spPr>
            <p:txBody>
              <a:bodyPr wrap="square" rtlCol="0">
                <a:spAutoFit/>
              </a:bodyPr>
              <a:lstStyle/>
              <a:p>
                <a:pPr algn="ctr">
                  <a:lnSpc>
                    <a:spcPct val="90000"/>
                  </a:lnSpc>
                  <a:spcBef>
                    <a:spcPts val="750"/>
                  </a:spcBef>
                </a:pPr>
                <a:r>
                  <a:rPr lang="en-US" altLang="zh-CN" sz="4000" dirty="0">
                    <a:solidFill>
                      <a:schemeClr val="bg1"/>
                    </a:solidFill>
                    <a:latin typeface="微软雅黑" panose="020B0503020204020204" pitchFamily="34" charset="-122"/>
                    <a:ea typeface="微软雅黑" panose="020B0503020204020204" pitchFamily="34" charset="-122"/>
                  </a:rPr>
                  <a:t>2</a:t>
                </a:r>
                <a:endParaRPr lang="zh-CN" altLang="en-US" sz="4000" dirty="0">
                  <a:solidFill>
                    <a:schemeClr val="bg1"/>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4659591" y="2352892"/>
              <a:ext cx="1574941" cy="762971"/>
              <a:chOff x="6152961" y="2945166"/>
              <a:chExt cx="2099921" cy="1017295"/>
            </a:xfrm>
          </p:grpSpPr>
          <p:sp>
            <p:nvSpPr>
              <p:cNvPr id="80" name="矩形 79"/>
              <p:cNvSpPr/>
              <p:nvPr/>
            </p:nvSpPr>
            <p:spPr>
              <a:xfrm>
                <a:off x="6152961" y="2945166"/>
                <a:ext cx="2099921" cy="1017295"/>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81" name="文本框 65"/>
              <p:cNvSpPr txBox="1"/>
              <p:nvPr/>
            </p:nvSpPr>
            <p:spPr>
              <a:xfrm>
                <a:off x="6246353" y="3543680"/>
                <a:ext cx="1923330" cy="362563"/>
              </a:xfrm>
              <a:prstGeom prst="rect">
                <a:avLst/>
              </a:prstGeom>
              <a:noFill/>
            </p:spPr>
            <p:txBody>
              <a:bodyPr wrap="square" rtlCol="0">
                <a:spAutoFit/>
              </a:bodyPr>
              <a:lstStyle/>
              <a:p>
                <a:pPr algn="ctr">
                  <a:lnSpc>
                    <a:spcPct val="90000"/>
                  </a:lnSpc>
                  <a:spcBef>
                    <a:spcPts val="750"/>
                  </a:spcBef>
                </a:pPr>
                <a:r>
                  <a:rPr lang="zh-CN" altLang="en-US" sz="2400" dirty="0">
                    <a:solidFill>
                      <a:schemeClr val="bg1"/>
                    </a:solidFill>
                    <a:latin typeface="微软雅黑" panose="020B0503020204020204" pitchFamily="34" charset="-122"/>
                    <a:ea typeface="微软雅黑" panose="020B0503020204020204" pitchFamily="34" charset="-122"/>
                  </a:rPr>
                  <a:t>添加标题</a:t>
                </a:r>
              </a:p>
            </p:txBody>
          </p:sp>
          <p:sp>
            <p:nvSpPr>
              <p:cNvPr id="82" name="文本框 69"/>
              <p:cNvSpPr txBox="1"/>
              <p:nvPr/>
            </p:nvSpPr>
            <p:spPr>
              <a:xfrm>
                <a:off x="6665116" y="3042093"/>
                <a:ext cx="1075605" cy="551726"/>
              </a:xfrm>
              <a:prstGeom prst="rect">
                <a:avLst/>
              </a:prstGeom>
              <a:noFill/>
            </p:spPr>
            <p:txBody>
              <a:bodyPr wrap="square" rtlCol="0">
                <a:spAutoFit/>
              </a:bodyPr>
              <a:lstStyle/>
              <a:p>
                <a:pPr algn="ctr">
                  <a:lnSpc>
                    <a:spcPct val="90000"/>
                  </a:lnSpc>
                  <a:spcBef>
                    <a:spcPts val="750"/>
                  </a:spcBef>
                </a:pPr>
                <a:r>
                  <a:rPr lang="en-US" altLang="zh-CN" sz="4000" dirty="0">
                    <a:solidFill>
                      <a:schemeClr val="bg1"/>
                    </a:solidFill>
                    <a:latin typeface="微软雅黑" panose="020B0503020204020204" pitchFamily="34" charset="-122"/>
                    <a:ea typeface="微软雅黑" panose="020B0503020204020204" pitchFamily="34" charset="-122"/>
                  </a:rPr>
                  <a:t>3</a:t>
                </a:r>
                <a:endParaRPr lang="zh-CN" altLang="en-US" sz="4000" dirty="0">
                  <a:solidFill>
                    <a:schemeClr val="bg1"/>
                  </a:soli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6467582" y="2352892"/>
              <a:ext cx="1574941" cy="762971"/>
              <a:chOff x="8563615" y="2945166"/>
              <a:chExt cx="2099921" cy="1017295"/>
            </a:xfrm>
          </p:grpSpPr>
          <p:sp>
            <p:nvSpPr>
              <p:cNvPr id="84" name="矩形 83"/>
              <p:cNvSpPr/>
              <p:nvPr/>
            </p:nvSpPr>
            <p:spPr>
              <a:xfrm flipV="1">
                <a:off x="8563615" y="2945166"/>
                <a:ext cx="2099921" cy="101729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85" name="文本框 66"/>
              <p:cNvSpPr txBox="1"/>
              <p:nvPr/>
            </p:nvSpPr>
            <p:spPr>
              <a:xfrm>
                <a:off x="8651906" y="3543680"/>
                <a:ext cx="1923330" cy="362563"/>
              </a:xfrm>
              <a:prstGeom prst="rect">
                <a:avLst/>
              </a:prstGeom>
              <a:noFill/>
            </p:spPr>
            <p:txBody>
              <a:bodyPr wrap="square" rtlCol="0">
                <a:spAutoFit/>
              </a:bodyPr>
              <a:lstStyle/>
              <a:p>
                <a:pPr algn="ctr">
                  <a:lnSpc>
                    <a:spcPct val="90000"/>
                  </a:lnSpc>
                  <a:spcBef>
                    <a:spcPts val="750"/>
                  </a:spcBef>
                </a:pPr>
                <a:r>
                  <a:rPr lang="zh-CN" altLang="en-US" sz="2400" dirty="0">
                    <a:solidFill>
                      <a:schemeClr val="bg1"/>
                    </a:solidFill>
                    <a:latin typeface="微软雅黑" panose="020B0503020204020204" pitchFamily="34" charset="-122"/>
                    <a:ea typeface="微软雅黑" panose="020B0503020204020204" pitchFamily="34" charset="-122"/>
                  </a:rPr>
                  <a:t>添加标题</a:t>
                </a:r>
              </a:p>
            </p:txBody>
          </p:sp>
          <p:sp>
            <p:nvSpPr>
              <p:cNvPr id="86" name="文本框 70"/>
              <p:cNvSpPr txBox="1"/>
              <p:nvPr/>
            </p:nvSpPr>
            <p:spPr>
              <a:xfrm>
                <a:off x="9087650" y="3042093"/>
                <a:ext cx="1075605" cy="551726"/>
              </a:xfrm>
              <a:prstGeom prst="rect">
                <a:avLst/>
              </a:prstGeom>
              <a:noFill/>
            </p:spPr>
            <p:txBody>
              <a:bodyPr wrap="square" rtlCol="0">
                <a:spAutoFit/>
              </a:bodyPr>
              <a:lstStyle/>
              <a:p>
                <a:pPr algn="ctr">
                  <a:lnSpc>
                    <a:spcPct val="90000"/>
                  </a:lnSpc>
                  <a:spcBef>
                    <a:spcPts val="750"/>
                  </a:spcBef>
                </a:pPr>
                <a:r>
                  <a:rPr lang="en-US" altLang="zh-CN" sz="4000" dirty="0">
                    <a:solidFill>
                      <a:schemeClr val="bg1"/>
                    </a:solidFill>
                    <a:latin typeface="微软雅黑" panose="020B0503020204020204" pitchFamily="34" charset="-122"/>
                    <a:ea typeface="微软雅黑" panose="020B0503020204020204" pitchFamily="34" charset="-122"/>
                  </a:rPr>
                  <a:t>4</a:t>
                </a:r>
                <a:endParaRPr lang="zh-CN" altLang="en-US" sz="4000" dirty="0">
                  <a:solidFill>
                    <a:schemeClr val="bg1"/>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2039514240"/>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750"/>
                                        <p:tgtEl>
                                          <p:spTgt spid="38"/>
                                        </p:tgtEl>
                                      </p:cBhvr>
                                    </p:animEffect>
                                  </p:childTnLst>
                                </p:cTn>
                              </p:par>
                              <p:par>
                                <p:cTn id="8" presetID="2" presetClass="entr" presetSubtype="2" fill="hold" grpId="0" nodeType="withEffect">
                                  <p:stCondLst>
                                    <p:cond delay="0"/>
                                  </p:stCondLst>
                                  <p:iterate type="lt">
                                    <p:tmPct val="10000"/>
                                  </p:iterate>
                                  <p:childTnLst>
                                    <p:set>
                                      <p:cBhvr>
                                        <p:cTn id="9" dur="1" fill="hold">
                                          <p:stCondLst>
                                            <p:cond delay="0"/>
                                          </p:stCondLst>
                                        </p:cTn>
                                        <p:tgtEl>
                                          <p:spTgt spid="45"/>
                                        </p:tgtEl>
                                        <p:attrNameLst>
                                          <p:attrName>style.visibility</p:attrName>
                                        </p:attrNameLst>
                                      </p:cBhvr>
                                      <p:to>
                                        <p:strVal val="visible"/>
                                      </p:to>
                                    </p:set>
                                    <p:anim calcmode="lin" valueType="num">
                                      <p:cBhvr>
                                        <p:cTn id="10" dur="750" fill="hold"/>
                                        <p:tgtEl>
                                          <p:spTgt spid="45"/>
                                        </p:tgtEl>
                                        <p:attrNameLst>
                                          <p:attrName>ppt_x</p:attrName>
                                        </p:attrNameLst>
                                      </p:cBhvr>
                                      <p:tavLst>
                                        <p:tav tm="0">
                                          <p:val>
                                            <p:strVal val="1+#ppt_w/2"/>
                                          </p:val>
                                        </p:tav>
                                        <p:tav tm="100000">
                                          <p:val>
                                            <p:strVal val="#ppt_x"/>
                                          </p:val>
                                        </p:tav>
                                      </p:tavLst>
                                    </p:anim>
                                    <p:anim calcmode="lin" valueType="num">
                                      <p:cBhvr>
                                        <p:cTn id="11" dur="750" fill="hold"/>
                                        <p:tgtEl>
                                          <p:spTgt spid="45"/>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iterate type="lt">
                                    <p:tmPct val="10000"/>
                                  </p:iterate>
                                  <p:childTnLst>
                                    <p:set>
                                      <p:cBhvr>
                                        <p:cTn id="13" dur="1" fill="hold">
                                          <p:stCondLst>
                                            <p:cond delay="0"/>
                                          </p:stCondLst>
                                        </p:cTn>
                                        <p:tgtEl>
                                          <p:spTgt spid="46"/>
                                        </p:tgtEl>
                                        <p:attrNameLst>
                                          <p:attrName>style.visibility</p:attrName>
                                        </p:attrNameLst>
                                      </p:cBhvr>
                                      <p:to>
                                        <p:strVal val="visible"/>
                                      </p:to>
                                    </p:set>
                                    <p:anim calcmode="lin" valueType="num">
                                      <p:cBhvr>
                                        <p:cTn id="14" dur="750" fill="hold"/>
                                        <p:tgtEl>
                                          <p:spTgt spid="46"/>
                                        </p:tgtEl>
                                        <p:attrNameLst>
                                          <p:attrName>ppt_x</p:attrName>
                                        </p:attrNameLst>
                                      </p:cBhvr>
                                      <p:tavLst>
                                        <p:tav tm="0">
                                          <p:val>
                                            <p:strVal val="1+#ppt_w/2"/>
                                          </p:val>
                                        </p:tav>
                                        <p:tav tm="100000">
                                          <p:val>
                                            <p:strVal val="#ppt_x"/>
                                          </p:val>
                                        </p:tav>
                                      </p:tavLst>
                                    </p:anim>
                                    <p:anim calcmode="lin" valueType="num">
                                      <p:cBhvr>
                                        <p:cTn id="15" dur="750" fill="hold"/>
                                        <p:tgtEl>
                                          <p:spTgt spid="46"/>
                                        </p:tgtEl>
                                        <p:attrNameLst>
                                          <p:attrName>ppt_y</p:attrName>
                                        </p:attrNameLst>
                                      </p:cBhvr>
                                      <p:tavLst>
                                        <p:tav tm="0">
                                          <p:val>
                                            <p:strVal val="#ppt_y"/>
                                          </p:val>
                                        </p:tav>
                                        <p:tav tm="100000">
                                          <p:val>
                                            <p:strVal val="#ppt_y"/>
                                          </p:val>
                                        </p:tav>
                                      </p:tavLst>
                                    </p:anim>
                                  </p:childTnLst>
                                </p:cTn>
                              </p:par>
                            </p:childTnLst>
                          </p:cTn>
                        </p:par>
                        <p:par>
                          <p:cTn id="16" fill="hold">
                            <p:stCondLst>
                              <p:cond delay="1225"/>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utoUpdateAnimBg="0"/>
      <p:bldP spid="46"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267502" y="293775"/>
            <a:ext cx="11779357" cy="885797"/>
            <a:chOff x="196209" y="198456"/>
            <a:chExt cx="3188708" cy="885797"/>
          </a:xfrm>
        </p:grpSpPr>
        <p:sp>
          <p:nvSpPr>
            <p:cNvPr id="47" name="矩形 46"/>
            <p:cNvSpPr/>
            <p:nvPr/>
          </p:nvSpPr>
          <p:spPr>
            <a:xfrm rot="16200000">
              <a:off x="-118611" y="545743"/>
              <a:ext cx="872300" cy="177726"/>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406399" y="283028"/>
              <a:ext cx="2978518" cy="801225"/>
              <a:chOff x="217713" y="319314"/>
              <a:chExt cx="2573065" cy="801225"/>
            </a:xfrm>
            <a:solidFill>
              <a:schemeClr val="tx1">
                <a:lumMod val="75000"/>
                <a:lumOff val="25000"/>
              </a:schemeClr>
            </a:solidFill>
          </p:grpSpPr>
          <p:sp>
            <p:nvSpPr>
              <p:cNvPr id="51" name="矩形 50"/>
              <p:cNvSpPr/>
              <p:nvPr/>
            </p:nvSpPr>
            <p:spPr>
              <a:xfrm>
                <a:off x="234368" y="409339"/>
                <a:ext cx="2556410" cy="711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217713" y="319314"/>
                <a:ext cx="2556410" cy="711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矩形 48"/>
            <p:cNvSpPr/>
            <p:nvPr/>
          </p:nvSpPr>
          <p:spPr>
            <a:xfrm>
              <a:off x="473603" y="312056"/>
              <a:ext cx="58057" cy="63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rot="16200000">
              <a:off x="32960" y="475304"/>
              <a:ext cx="638627" cy="312129"/>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文本框 22"/>
          <p:cNvSpPr>
            <a:spLocks noChangeArrowheads="1"/>
          </p:cNvSpPr>
          <p:nvPr/>
        </p:nvSpPr>
        <p:spPr bwMode="auto">
          <a:xfrm>
            <a:off x="1452675" y="521499"/>
            <a:ext cx="301475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2800" dirty="0" smtClean="0">
                <a:solidFill>
                  <a:schemeClr val="bg1"/>
                </a:solidFill>
                <a:latin typeface="方正正粗黑简体" panose="02000000000000000000" pitchFamily="2" charset="-122"/>
                <a:ea typeface="方正正粗黑简体" panose="02000000000000000000" pitchFamily="2" charset="-122"/>
              </a:rPr>
              <a:t>加入标题描述</a:t>
            </a:r>
            <a:endParaRPr lang="zh-CN" altLang="zh-CN" sz="2800" dirty="0">
              <a:solidFill>
                <a:schemeClr val="bg1"/>
              </a:solidFill>
              <a:latin typeface="方正正粗黑简体" panose="02000000000000000000" pitchFamily="2" charset="-122"/>
              <a:ea typeface="方正正粗黑简体" panose="02000000000000000000" pitchFamily="2" charset="-122"/>
            </a:endParaRPr>
          </a:p>
        </p:txBody>
      </p:sp>
      <p:sp>
        <p:nvSpPr>
          <p:cNvPr id="54" name="文本框 22"/>
          <p:cNvSpPr>
            <a:spLocks noChangeArrowheads="1"/>
          </p:cNvSpPr>
          <p:nvPr/>
        </p:nvSpPr>
        <p:spPr bwMode="auto">
          <a:xfrm>
            <a:off x="9715615" y="544851"/>
            <a:ext cx="301475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2400" dirty="0" smtClean="0">
                <a:solidFill>
                  <a:schemeClr val="bg1"/>
                </a:solidFill>
                <a:latin typeface="方正正粗黑简体" panose="02000000000000000000" pitchFamily="2" charset="-122"/>
                <a:ea typeface="方正正粗黑简体" panose="02000000000000000000" pitchFamily="2" charset="-122"/>
              </a:rPr>
              <a:t>LOGO</a:t>
            </a:r>
            <a:endParaRPr lang="zh-CN" altLang="zh-CN" sz="2400" dirty="0">
              <a:solidFill>
                <a:schemeClr val="bg1"/>
              </a:solidFill>
              <a:latin typeface="方正正粗黑简体" panose="02000000000000000000" pitchFamily="2" charset="-122"/>
              <a:ea typeface="方正正粗黑简体" panose="02000000000000000000" pitchFamily="2" charset="-122"/>
            </a:endParaRPr>
          </a:p>
        </p:txBody>
      </p:sp>
      <p:grpSp>
        <p:nvGrpSpPr>
          <p:cNvPr id="2" name="组合 1"/>
          <p:cNvGrpSpPr/>
          <p:nvPr/>
        </p:nvGrpSpPr>
        <p:grpSpPr>
          <a:xfrm>
            <a:off x="1338116" y="1832783"/>
            <a:ext cx="10160549" cy="4563344"/>
            <a:chOff x="1036600" y="1207251"/>
            <a:chExt cx="7368329" cy="3309292"/>
          </a:xfrm>
        </p:grpSpPr>
        <p:sp>
          <p:nvSpPr>
            <p:cNvPr id="55" name="TextBox 9"/>
            <p:cNvSpPr txBox="1"/>
            <p:nvPr/>
          </p:nvSpPr>
          <p:spPr>
            <a:xfrm>
              <a:off x="1189780" y="3680128"/>
              <a:ext cx="1673532" cy="334795"/>
            </a:xfrm>
            <a:prstGeom prst="rect">
              <a:avLst/>
            </a:prstGeom>
            <a:solidFill>
              <a:srgbClr val="0170C1"/>
            </a:solidFill>
          </p:spPr>
          <p:txBody>
            <a:bodyPr wrap="square" rtlCol="0">
              <a:spAutoFit/>
            </a:bodyPr>
            <a:lstStyle/>
            <a:p>
              <a:pPr algn="ctr"/>
              <a:r>
                <a:rPr lang="zh-CN" altLang="en-US" sz="2400" b="1" dirty="0" smtClean="0">
                  <a:solidFill>
                    <a:schemeClr val="bg1"/>
                  </a:solidFill>
                  <a:latin typeface="+mj-ea"/>
                  <a:ea typeface="+mj-ea"/>
                </a:rPr>
                <a:t>添加标题</a:t>
              </a:r>
              <a:endParaRPr lang="zh-CN" altLang="en-US" sz="2400" b="1" dirty="0">
                <a:solidFill>
                  <a:schemeClr val="bg1"/>
                </a:solidFill>
                <a:latin typeface="+mj-ea"/>
                <a:ea typeface="+mj-ea"/>
              </a:endParaRPr>
            </a:p>
          </p:txBody>
        </p:sp>
        <p:sp>
          <p:nvSpPr>
            <p:cNvPr id="56" name="椭圆 55"/>
            <p:cNvSpPr/>
            <p:nvPr/>
          </p:nvSpPr>
          <p:spPr bwMode="auto">
            <a:xfrm>
              <a:off x="1036600" y="1558050"/>
              <a:ext cx="1897786" cy="1897786"/>
            </a:xfrm>
            <a:prstGeom prst="ellipse">
              <a:avLst/>
            </a:prstGeom>
            <a:solidFill>
              <a:srgbClr val="00B0F0"/>
            </a:solidFill>
            <a:ln w="9525" cap="flat" cmpd="sng" algn="ctr">
              <a:noFill/>
              <a:prstDash val="solid"/>
              <a:round/>
              <a:headEnd type="none" w="med" len="med"/>
              <a:tailEnd type="none" w="med" len="med"/>
            </a:ln>
            <a:effectLst/>
            <a:extLst/>
          </p:spPr>
          <p:txBody>
            <a:bodyPr vert="horz" wrap="square" lIns="68553" tIns="34277" rIns="68553" bIns="34277" numCol="1" rtlCol="0" anchor="t" anchorCtr="0" compatLnSpc="1">
              <a:prstTxWarp prst="textNoShape">
                <a:avLst/>
              </a:prstTxWarp>
            </a:bodyPr>
            <a:lstStyle/>
            <a:p>
              <a:pPr defTabSz="685526"/>
              <a:endParaRPr lang="zh-CN" altLang="en-US" sz="1400"/>
            </a:p>
          </p:txBody>
        </p:sp>
        <p:sp>
          <p:nvSpPr>
            <p:cNvPr id="57" name="椭圆 56"/>
            <p:cNvSpPr>
              <a:spLocks noChangeAspect="1"/>
            </p:cNvSpPr>
            <p:nvPr/>
          </p:nvSpPr>
          <p:spPr bwMode="auto">
            <a:xfrm>
              <a:off x="3313574" y="1223769"/>
              <a:ext cx="313078" cy="313078"/>
            </a:xfrm>
            <a:prstGeom prst="ellipse">
              <a:avLst/>
            </a:prstGeom>
            <a:solidFill>
              <a:srgbClr val="00B0F0"/>
            </a:solidFill>
            <a:ln w="9525" cap="flat" cmpd="sng" algn="ctr">
              <a:noFill/>
              <a:prstDash val="solid"/>
              <a:round/>
              <a:headEnd type="none" w="med" len="med"/>
              <a:tailEnd type="none" w="med" len="med"/>
            </a:ln>
            <a:effectLst/>
            <a:extLst/>
          </p:spPr>
          <p:txBody>
            <a:bodyPr vert="horz" wrap="square" lIns="68553" tIns="34277" rIns="68553" bIns="34277" numCol="1" rtlCol="0" anchor="t" anchorCtr="0" compatLnSpc="1">
              <a:prstTxWarp prst="textNoShape">
                <a:avLst/>
              </a:prstTxWarp>
            </a:bodyPr>
            <a:lstStyle/>
            <a:p>
              <a:pPr defTabSz="685526"/>
              <a:r>
                <a:rPr lang="en-US" altLang="zh-CN" sz="1400" b="1" dirty="0">
                  <a:solidFill>
                    <a:schemeClr val="bg1"/>
                  </a:solidFill>
                  <a:latin typeface="+mn-ea"/>
                  <a:ea typeface="+mn-ea"/>
                </a:rPr>
                <a:t>1</a:t>
              </a:r>
              <a:endParaRPr lang="zh-CN" altLang="en-US" sz="1400" b="1" dirty="0">
                <a:solidFill>
                  <a:schemeClr val="bg1"/>
                </a:solidFill>
                <a:latin typeface="+mn-ea"/>
                <a:ea typeface="+mn-ea"/>
              </a:endParaRPr>
            </a:p>
          </p:txBody>
        </p:sp>
        <p:sp>
          <p:nvSpPr>
            <p:cNvPr id="58" name="TextBox 30"/>
            <p:cNvSpPr txBox="1"/>
            <p:nvPr/>
          </p:nvSpPr>
          <p:spPr>
            <a:xfrm>
              <a:off x="3600272" y="1207251"/>
              <a:ext cx="4804657" cy="424073"/>
            </a:xfrm>
            <a:prstGeom prst="rect">
              <a:avLst/>
            </a:prstGeom>
            <a:noFill/>
          </p:spPr>
          <p:txBody>
            <a:bodyPr wrap="square" rtlCol="0">
              <a:spAutoFit/>
            </a:bodyPr>
            <a:lstStyle/>
            <a:p>
              <a:r>
                <a:rPr lang="zh-CN" altLang="en-US" sz="1600" dirty="0">
                  <a:solidFill>
                    <a:schemeClr val="bg1">
                      <a:lumMod val="50000"/>
                    </a:schemeClr>
                  </a:solidFill>
                  <a:latin typeface="微软雅黑" pitchFamily="34" charset="-122"/>
                  <a:ea typeface="微软雅黑" pitchFamily="34" charset="-122"/>
                </a:rPr>
                <a:t>单击此处添加内容单击此处添加内容单击此处添加内容单击此处添加内容单击此处添加内容单击此处添加</a:t>
              </a:r>
              <a:r>
                <a:rPr lang="zh-CN" altLang="en-US" sz="1600" dirty="0" smtClean="0">
                  <a:solidFill>
                    <a:schemeClr val="bg1">
                      <a:lumMod val="50000"/>
                    </a:schemeClr>
                  </a:solidFill>
                  <a:latin typeface="微软雅黑" pitchFamily="34" charset="-122"/>
                  <a:ea typeface="微软雅黑" pitchFamily="34" charset="-122"/>
                </a:rPr>
                <a:t>内容</a:t>
              </a:r>
              <a:endParaRPr lang="zh-CN" altLang="en-US" sz="1600" dirty="0">
                <a:solidFill>
                  <a:schemeClr val="bg1">
                    <a:lumMod val="50000"/>
                  </a:schemeClr>
                </a:solidFill>
                <a:latin typeface="微软雅黑" pitchFamily="34" charset="-122"/>
                <a:ea typeface="微软雅黑" pitchFamily="34" charset="-122"/>
              </a:endParaRPr>
            </a:p>
          </p:txBody>
        </p:sp>
        <p:sp>
          <p:nvSpPr>
            <p:cNvPr id="59" name="椭圆 58"/>
            <p:cNvSpPr>
              <a:spLocks noChangeAspect="1"/>
            </p:cNvSpPr>
            <p:nvPr/>
          </p:nvSpPr>
          <p:spPr bwMode="auto">
            <a:xfrm>
              <a:off x="3313574" y="1962140"/>
              <a:ext cx="313078" cy="313078"/>
            </a:xfrm>
            <a:prstGeom prst="ellipse">
              <a:avLst/>
            </a:prstGeom>
            <a:solidFill>
              <a:srgbClr val="0170C1"/>
            </a:solidFill>
            <a:ln w="9525" cap="flat" cmpd="sng" algn="ctr">
              <a:noFill/>
              <a:prstDash val="solid"/>
              <a:round/>
              <a:headEnd type="none" w="med" len="med"/>
              <a:tailEnd type="none" w="med" len="med"/>
            </a:ln>
            <a:effectLst/>
            <a:extLst/>
          </p:spPr>
          <p:txBody>
            <a:bodyPr vert="horz" wrap="square" lIns="68553" tIns="34277" rIns="68553" bIns="34277" numCol="1" rtlCol="0" anchor="t" anchorCtr="0" compatLnSpc="1">
              <a:prstTxWarp prst="textNoShape">
                <a:avLst/>
              </a:prstTxWarp>
            </a:bodyPr>
            <a:lstStyle/>
            <a:p>
              <a:pPr defTabSz="685526"/>
              <a:r>
                <a:rPr lang="en-US" altLang="zh-CN" sz="1400" b="1" dirty="0">
                  <a:solidFill>
                    <a:schemeClr val="bg1"/>
                  </a:solidFill>
                  <a:latin typeface="+mn-ea"/>
                  <a:ea typeface="+mn-ea"/>
                </a:rPr>
                <a:t>2</a:t>
              </a:r>
              <a:endParaRPr lang="zh-CN" altLang="en-US" sz="1400" b="1" dirty="0">
                <a:solidFill>
                  <a:schemeClr val="bg1"/>
                </a:solidFill>
                <a:latin typeface="+mn-ea"/>
                <a:ea typeface="+mn-ea"/>
              </a:endParaRPr>
            </a:p>
          </p:txBody>
        </p:sp>
        <p:sp>
          <p:nvSpPr>
            <p:cNvPr id="60" name="TextBox 32"/>
            <p:cNvSpPr txBox="1"/>
            <p:nvPr/>
          </p:nvSpPr>
          <p:spPr>
            <a:xfrm>
              <a:off x="3600272" y="1929104"/>
              <a:ext cx="4804657" cy="424073"/>
            </a:xfrm>
            <a:prstGeom prst="rect">
              <a:avLst/>
            </a:prstGeom>
            <a:noFill/>
          </p:spPr>
          <p:txBody>
            <a:bodyPr wrap="square" rtlCol="0">
              <a:spAutoFit/>
            </a:bodyPr>
            <a:lstStyle/>
            <a:p>
              <a:r>
                <a:rPr lang="zh-CN" altLang="en-US" sz="1600" dirty="0">
                  <a:solidFill>
                    <a:schemeClr val="bg1">
                      <a:lumMod val="50000"/>
                    </a:schemeClr>
                  </a:solidFill>
                  <a:latin typeface="微软雅黑" pitchFamily="34" charset="-122"/>
                  <a:ea typeface="微软雅黑" pitchFamily="34" charset="-122"/>
                </a:rPr>
                <a:t>单击此处添加内容单击此处添加内容单击此处添加内容单击此处添加内容单击此处添加内容单击此处添加内容</a:t>
              </a:r>
            </a:p>
          </p:txBody>
        </p:sp>
        <p:sp>
          <p:nvSpPr>
            <p:cNvPr id="61" name="椭圆 60"/>
            <p:cNvSpPr>
              <a:spLocks noChangeAspect="1"/>
            </p:cNvSpPr>
            <p:nvPr/>
          </p:nvSpPr>
          <p:spPr bwMode="auto">
            <a:xfrm>
              <a:off x="3313574" y="2730683"/>
              <a:ext cx="313078" cy="313078"/>
            </a:xfrm>
            <a:prstGeom prst="ellipse">
              <a:avLst/>
            </a:prstGeom>
            <a:solidFill>
              <a:srgbClr val="00B0F0"/>
            </a:solidFill>
            <a:ln w="9525" cap="flat" cmpd="sng" algn="ctr">
              <a:noFill/>
              <a:prstDash val="solid"/>
              <a:round/>
              <a:headEnd type="none" w="med" len="med"/>
              <a:tailEnd type="none" w="med" len="med"/>
            </a:ln>
            <a:effectLst/>
            <a:extLst/>
          </p:spPr>
          <p:txBody>
            <a:bodyPr vert="horz" wrap="square" lIns="68553" tIns="34277" rIns="68553" bIns="34277" numCol="1" rtlCol="0" anchor="t" anchorCtr="0" compatLnSpc="1">
              <a:prstTxWarp prst="textNoShape">
                <a:avLst/>
              </a:prstTxWarp>
            </a:bodyPr>
            <a:lstStyle/>
            <a:p>
              <a:pPr defTabSz="685526"/>
              <a:r>
                <a:rPr lang="en-US" altLang="zh-CN" sz="1400" b="1" dirty="0">
                  <a:solidFill>
                    <a:schemeClr val="bg1"/>
                  </a:solidFill>
                  <a:latin typeface="+mn-ea"/>
                  <a:ea typeface="+mn-ea"/>
                </a:rPr>
                <a:t>3</a:t>
              </a:r>
              <a:endParaRPr lang="zh-CN" altLang="en-US" sz="1400" b="1" dirty="0">
                <a:solidFill>
                  <a:schemeClr val="bg1"/>
                </a:solidFill>
                <a:latin typeface="+mn-ea"/>
                <a:ea typeface="+mn-ea"/>
              </a:endParaRPr>
            </a:p>
          </p:txBody>
        </p:sp>
        <p:sp>
          <p:nvSpPr>
            <p:cNvPr id="62" name="TextBox 34"/>
            <p:cNvSpPr txBox="1"/>
            <p:nvPr/>
          </p:nvSpPr>
          <p:spPr>
            <a:xfrm>
              <a:off x="3600272" y="2590497"/>
              <a:ext cx="4804657" cy="424073"/>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600" dirty="0">
                  <a:solidFill>
                    <a:schemeClr val="bg1">
                      <a:lumMod val="50000"/>
                    </a:schemeClr>
                  </a:solidFill>
                </a:rPr>
                <a:t>单击此处添加内容单击此处添加内容单击此处添加内容单击此处添加内容单击此处添加内容单击此处添加内容</a:t>
              </a:r>
            </a:p>
          </p:txBody>
        </p:sp>
        <p:sp>
          <p:nvSpPr>
            <p:cNvPr id="63" name="椭圆 62"/>
            <p:cNvSpPr>
              <a:spLocks noChangeAspect="1"/>
            </p:cNvSpPr>
            <p:nvPr/>
          </p:nvSpPr>
          <p:spPr bwMode="auto">
            <a:xfrm>
              <a:off x="3313574" y="3475313"/>
              <a:ext cx="313078" cy="313078"/>
            </a:xfrm>
            <a:prstGeom prst="ellipse">
              <a:avLst/>
            </a:prstGeom>
            <a:solidFill>
              <a:srgbClr val="0170C1"/>
            </a:solidFill>
            <a:ln w="9525" cap="flat" cmpd="sng" algn="ctr">
              <a:noFill/>
              <a:prstDash val="solid"/>
              <a:round/>
              <a:headEnd type="none" w="med" len="med"/>
              <a:tailEnd type="none" w="med" len="med"/>
            </a:ln>
            <a:effectLst/>
            <a:extLst/>
          </p:spPr>
          <p:txBody>
            <a:bodyPr vert="horz" wrap="square" lIns="68553" tIns="34277" rIns="68553" bIns="34277" numCol="1" rtlCol="0" anchor="t" anchorCtr="0" compatLnSpc="1">
              <a:prstTxWarp prst="textNoShape">
                <a:avLst/>
              </a:prstTxWarp>
            </a:bodyPr>
            <a:lstStyle/>
            <a:p>
              <a:pPr defTabSz="685526"/>
              <a:r>
                <a:rPr lang="en-US" altLang="zh-CN" sz="1400" b="1" dirty="0">
                  <a:solidFill>
                    <a:schemeClr val="bg1"/>
                  </a:solidFill>
                  <a:latin typeface="+mn-ea"/>
                  <a:ea typeface="+mn-ea"/>
                </a:rPr>
                <a:t>4</a:t>
              </a:r>
              <a:endParaRPr lang="zh-CN" altLang="en-US" sz="1400" b="1" dirty="0">
                <a:solidFill>
                  <a:schemeClr val="bg1"/>
                </a:solidFill>
                <a:latin typeface="+mn-ea"/>
                <a:ea typeface="+mn-ea"/>
              </a:endParaRPr>
            </a:p>
          </p:txBody>
        </p:sp>
        <p:sp>
          <p:nvSpPr>
            <p:cNvPr id="64" name="TextBox 36"/>
            <p:cNvSpPr txBox="1"/>
            <p:nvPr/>
          </p:nvSpPr>
          <p:spPr>
            <a:xfrm>
              <a:off x="3600272" y="3447909"/>
              <a:ext cx="4804657" cy="424073"/>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600" dirty="0">
                  <a:solidFill>
                    <a:schemeClr val="bg1">
                      <a:lumMod val="50000"/>
                    </a:schemeClr>
                  </a:solidFill>
                </a:rPr>
                <a:t>单击此处添加内容单击此处添加内容单击此处添加内容单击此处添加内容单击此处添加内容单击此处添加内容</a:t>
              </a:r>
            </a:p>
          </p:txBody>
        </p:sp>
        <p:sp>
          <p:nvSpPr>
            <p:cNvPr id="65" name="椭圆 64"/>
            <p:cNvSpPr>
              <a:spLocks noChangeAspect="1"/>
            </p:cNvSpPr>
            <p:nvPr/>
          </p:nvSpPr>
          <p:spPr bwMode="auto">
            <a:xfrm>
              <a:off x="3313574" y="4196305"/>
              <a:ext cx="313078" cy="313078"/>
            </a:xfrm>
            <a:prstGeom prst="ellipse">
              <a:avLst/>
            </a:prstGeom>
            <a:solidFill>
              <a:srgbClr val="00B0F0"/>
            </a:solidFill>
            <a:ln w="9525" cap="flat" cmpd="sng" algn="ctr">
              <a:noFill/>
              <a:prstDash val="solid"/>
              <a:round/>
              <a:headEnd type="none" w="med" len="med"/>
              <a:tailEnd type="none" w="med" len="med"/>
            </a:ln>
            <a:effectLst/>
            <a:extLst/>
          </p:spPr>
          <p:txBody>
            <a:bodyPr vert="horz" wrap="square" lIns="68553" tIns="34277" rIns="68553" bIns="34277" numCol="1" rtlCol="0" anchor="t" anchorCtr="0" compatLnSpc="1">
              <a:prstTxWarp prst="textNoShape">
                <a:avLst/>
              </a:prstTxWarp>
            </a:bodyPr>
            <a:lstStyle/>
            <a:p>
              <a:pPr defTabSz="685526"/>
              <a:r>
                <a:rPr lang="en-US" altLang="zh-CN" sz="1400" b="1" dirty="0">
                  <a:solidFill>
                    <a:schemeClr val="bg1"/>
                  </a:solidFill>
                  <a:latin typeface="+mn-ea"/>
                  <a:ea typeface="+mn-ea"/>
                </a:rPr>
                <a:t>5</a:t>
              </a:r>
              <a:endParaRPr lang="zh-CN" altLang="en-US" sz="1400" b="1" dirty="0">
                <a:solidFill>
                  <a:schemeClr val="bg1"/>
                </a:solidFill>
                <a:latin typeface="+mn-ea"/>
                <a:ea typeface="+mn-ea"/>
              </a:endParaRPr>
            </a:p>
          </p:txBody>
        </p:sp>
        <p:sp>
          <p:nvSpPr>
            <p:cNvPr id="66" name="TextBox 38"/>
            <p:cNvSpPr txBox="1"/>
            <p:nvPr/>
          </p:nvSpPr>
          <p:spPr>
            <a:xfrm>
              <a:off x="3600272" y="4092470"/>
              <a:ext cx="4804657" cy="424073"/>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600" dirty="0">
                  <a:solidFill>
                    <a:schemeClr val="bg1">
                      <a:lumMod val="50000"/>
                    </a:schemeClr>
                  </a:solidFill>
                </a:rPr>
                <a:t>单击此处添加内容单击此处添加内容单击此处添加内容单击此处添加内容单击此处添加内容单击此处添加内容</a:t>
              </a:r>
            </a:p>
          </p:txBody>
        </p:sp>
        <p:sp>
          <p:nvSpPr>
            <p:cNvPr id="67" name="Freeform 6"/>
            <p:cNvSpPr>
              <a:spLocks noEditPoints="1"/>
            </p:cNvSpPr>
            <p:nvPr/>
          </p:nvSpPr>
          <p:spPr bwMode="auto">
            <a:xfrm>
              <a:off x="1477038" y="1871542"/>
              <a:ext cx="1099015" cy="1257207"/>
            </a:xfrm>
            <a:custGeom>
              <a:avLst/>
              <a:gdLst>
                <a:gd name="T0" fmla="*/ 957 w 1932"/>
                <a:gd name="T1" fmla="*/ 547 h 2183"/>
                <a:gd name="T2" fmla="*/ 410 w 1932"/>
                <a:gd name="T3" fmla="*/ 274 h 2183"/>
                <a:gd name="T4" fmla="*/ 957 w 1932"/>
                <a:gd name="T5" fmla="*/ 0 h 2183"/>
                <a:gd name="T6" fmla="*/ 1362 w 1932"/>
                <a:gd name="T7" fmla="*/ 274 h 2183"/>
                <a:gd name="T8" fmla="*/ 1026 w 1932"/>
                <a:gd name="T9" fmla="*/ 678 h 2183"/>
                <a:gd name="T10" fmla="*/ 273 w 1932"/>
                <a:gd name="T11" fmla="*/ 336 h 2183"/>
                <a:gd name="T12" fmla="*/ 0 w 1932"/>
                <a:gd name="T13" fmla="*/ 610 h 2183"/>
                <a:gd name="T14" fmla="*/ 342 w 1932"/>
                <a:gd name="T15" fmla="*/ 2183 h 2183"/>
                <a:gd name="T16" fmla="*/ 880 w 1932"/>
                <a:gd name="T17" fmla="*/ 1620 h 2183"/>
                <a:gd name="T18" fmla="*/ 1641 w 1932"/>
                <a:gd name="T19" fmla="*/ 1028 h 2183"/>
                <a:gd name="T20" fmla="*/ 1362 w 1932"/>
                <a:gd name="T21" fmla="*/ 274 h 2183"/>
                <a:gd name="T22" fmla="*/ 769 w 1932"/>
                <a:gd name="T23" fmla="*/ 1368 h 2183"/>
                <a:gd name="T24" fmla="*/ 273 w 1932"/>
                <a:gd name="T25" fmla="*/ 1300 h 2183"/>
                <a:gd name="T26" fmla="*/ 769 w 1932"/>
                <a:gd name="T27" fmla="*/ 1232 h 2183"/>
                <a:gd name="T28" fmla="*/ 769 w 1932"/>
                <a:gd name="T29" fmla="*/ 1368 h 2183"/>
                <a:gd name="T30" fmla="*/ 906 w 1932"/>
                <a:gd name="T31" fmla="*/ 1095 h 2183"/>
                <a:gd name="T32" fmla="*/ 273 w 1932"/>
                <a:gd name="T33" fmla="*/ 1026 h 2183"/>
                <a:gd name="T34" fmla="*/ 906 w 1932"/>
                <a:gd name="T35" fmla="*/ 958 h 2183"/>
                <a:gd name="T36" fmla="*/ 906 w 1932"/>
                <a:gd name="T37" fmla="*/ 1095 h 2183"/>
                <a:gd name="T38" fmla="*/ 1496 w 1932"/>
                <a:gd name="T39" fmla="*/ 1183 h 2183"/>
                <a:gd name="T40" fmla="*/ 1404 w 1932"/>
                <a:gd name="T41" fmla="*/ 2045 h 2183"/>
                <a:gd name="T42" fmla="*/ 1932 w 1932"/>
                <a:gd name="T43" fmla="*/ 1619 h 2183"/>
                <a:gd name="T44" fmla="*/ 1692 w 1932"/>
                <a:gd name="T45" fmla="*/ 1434 h 2183"/>
                <a:gd name="T46" fmla="*/ 1686 w 1932"/>
                <a:gd name="T47" fmla="*/ 1559 h 2183"/>
                <a:gd name="T48" fmla="*/ 1686 w 1932"/>
                <a:gd name="T49" fmla="*/ 1662 h 2183"/>
                <a:gd name="T50" fmla="*/ 1692 w 1932"/>
                <a:gd name="T51" fmla="*/ 1787 h 2183"/>
                <a:gd name="T52" fmla="*/ 1515 w 1932"/>
                <a:gd name="T53" fmla="*/ 1729 h 2183"/>
                <a:gd name="T54" fmla="*/ 1338 w 1932"/>
                <a:gd name="T55" fmla="*/ 1787 h 2183"/>
                <a:gd name="T56" fmla="*/ 1345 w 1932"/>
                <a:gd name="T57" fmla="*/ 1662 h 2183"/>
                <a:gd name="T58" fmla="*/ 1345 w 1932"/>
                <a:gd name="T59" fmla="*/ 1559 h 2183"/>
                <a:gd name="T60" fmla="*/ 1338 w 1932"/>
                <a:gd name="T61" fmla="*/ 1434 h 2183"/>
                <a:gd name="T62" fmla="*/ 1515 w 1932"/>
                <a:gd name="T63" fmla="*/ 1492 h 2183"/>
                <a:gd name="T64" fmla="*/ 1692 w 1932"/>
                <a:gd name="T65" fmla="*/ 1434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2" h="2183">
                  <a:moveTo>
                    <a:pt x="1231" y="274"/>
                  </a:moveTo>
                  <a:cubicBezTo>
                    <a:pt x="1231" y="425"/>
                    <a:pt x="1108" y="547"/>
                    <a:pt x="957" y="547"/>
                  </a:cubicBezTo>
                  <a:lnTo>
                    <a:pt x="684" y="547"/>
                  </a:lnTo>
                  <a:cubicBezTo>
                    <a:pt x="533" y="547"/>
                    <a:pt x="410" y="425"/>
                    <a:pt x="410" y="274"/>
                  </a:cubicBezTo>
                  <a:cubicBezTo>
                    <a:pt x="410" y="122"/>
                    <a:pt x="533" y="0"/>
                    <a:pt x="684" y="0"/>
                  </a:cubicBezTo>
                  <a:lnTo>
                    <a:pt x="957" y="0"/>
                  </a:lnTo>
                  <a:cubicBezTo>
                    <a:pt x="1108" y="0"/>
                    <a:pt x="1231" y="122"/>
                    <a:pt x="1231" y="274"/>
                  </a:cubicBezTo>
                  <a:close/>
                  <a:moveTo>
                    <a:pt x="1362" y="274"/>
                  </a:moveTo>
                  <a:cubicBezTo>
                    <a:pt x="1366" y="294"/>
                    <a:pt x="1368" y="315"/>
                    <a:pt x="1368" y="336"/>
                  </a:cubicBezTo>
                  <a:cubicBezTo>
                    <a:pt x="1368" y="525"/>
                    <a:pt x="1215" y="678"/>
                    <a:pt x="1026" y="678"/>
                  </a:cubicBezTo>
                  <a:lnTo>
                    <a:pt x="616" y="678"/>
                  </a:lnTo>
                  <a:cubicBezTo>
                    <a:pt x="426" y="678"/>
                    <a:pt x="273" y="525"/>
                    <a:pt x="273" y="336"/>
                  </a:cubicBezTo>
                  <a:cubicBezTo>
                    <a:pt x="273" y="315"/>
                    <a:pt x="275" y="294"/>
                    <a:pt x="279" y="274"/>
                  </a:cubicBezTo>
                  <a:cubicBezTo>
                    <a:pt x="120" y="303"/>
                    <a:pt x="0" y="442"/>
                    <a:pt x="0" y="610"/>
                  </a:cubicBezTo>
                  <a:lnTo>
                    <a:pt x="0" y="1841"/>
                  </a:lnTo>
                  <a:cubicBezTo>
                    <a:pt x="0" y="2030"/>
                    <a:pt x="153" y="2183"/>
                    <a:pt x="342" y="2183"/>
                  </a:cubicBezTo>
                  <a:lnTo>
                    <a:pt x="1252" y="2183"/>
                  </a:lnTo>
                  <a:cubicBezTo>
                    <a:pt x="1034" y="2090"/>
                    <a:pt x="880" y="1873"/>
                    <a:pt x="880" y="1620"/>
                  </a:cubicBezTo>
                  <a:cubicBezTo>
                    <a:pt x="880" y="1283"/>
                    <a:pt x="1154" y="1009"/>
                    <a:pt x="1492" y="1009"/>
                  </a:cubicBezTo>
                  <a:cubicBezTo>
                    <a:pt x="1544" y="1009"/>
                    <a:pt x="1594" y="1016"/>
                    <a:pt x="1641" y="1028"/>
                  </a:cubicBezTo>
                  <a:lnTo>
                    <a:pt x="1641" y="610"/>
                  </a:lnTo>
                  <a:cubicBezTo>
                    <a:pt x="1641" y="442"/>
                    <a:pt x="1521" y="303"/>
                    <a:pt x="1362" y="274"/>
                  </a:cubicBezTo>
                  <a:close/>
                  <a:moveTo>
                    <a:pt x="769" y="1368"/>
                  </a:moveTo>
                  <a:lnTo>
                    <a:pt x="769" y="1368"/>
                  </a:lnTo>
                  <a:lnTo>
                    <a:pt x="342" y="1368"/>
                  </a:lnTo>
                  <a:cubicBezTo>
                    <a:pt x="304" y="1368"/>
                    <a:pt x="273" y="1338"/>
                    <a:pt x="273" y="1300"/>
                  </a:cubicBezTo>
                  <a:cubicBezTo>
                    <a:pt x="273" y="1262"/>
                    <a:pt x="304" y="1232"/>
                    <a:pt x="342" y="1232"/>
                  </a:cubicBezTo>
                  <a:lnTo>
                    <a:pt x="769" y="1232"/>
                  </a:lnTo>
                  <a:cubicBezTo>
                    <a:pt x="807" y="1232"/>
                    <a:pt x="838" y="1262"/>
                    <a:pt x="838" y="1300"/>
                  </a:cubicBezTo>
                  <a:cubicBezTo>
                    <a:pt x="838" y="1338"/>
                    <a:pt x="807" y="1368"/>
                    <a:pt x="769" y="1368"/>
                  </a:cubicBezTo>
                  <a:close/>
                  <a:moveTo>
                    <a:pt x="906" y="1095"/>
                  </a:moveTo>
                  <a:lnTo>
                    <a:pt x="906" y="1095"/>
                  </a:lnTo>
                  <a:lnTo>
                    <a:pt x="342" y="1095"/>
                  </a:lnTo>
                  <a:cubicBezTo>
                    <a:pt x="304" y="1095"/>
                    <a:pt x="273" y="1064"/>
                    <a:pt x="273" y="1026"/>
                  </a:cubicBezTo>
                  <a:cubicBezTo>
                    <a:pt x="273" y="988"/>
                    <a:pt x="304" y="958"/>
                    <a:pt x="342" y="958"/>
                  </a:cubicBezTo>
                  <a:lnTo>
                    <a:pt x="906" y="958"/>
                  </a:lnTo>
                  <a:cubicBezTo>
                    <a:pt x="944" y="958"/>
                    <a:pt x="975" y="988"/>
                    <a:pt x="975" y="1026"/>
                  </a:cubicBezTo>
                  <a:cubicBezTo>
                    <a:pt x="975" y="1064"/>
                    <a:pt x="944" y="1095"/>
                    <a:pt x="906" y="1095"/>
                  </a:cubicBezTo>
                  <a:close/>
                  <a:moveTo>
                    <a:pt x="1605" y="1197"/>
                  </a:moveTo>
                  <a:cubicBezTo>
                    <a:pt x="1570" y="1187"/>
                    <a:pt x="1534" y="1183"/>
                    <a:pt x="1496" y="1183"/>
                  </a:cubicBezTo>
                  <a:cubicBezTo>
                    <a:pt x="1255" y="1183"/>
                    <a:pt x="1060" y="1378"/>
                    <a:pt x="1060" y="1619"/>
                  </a:cubicBezTo>
                  <a:cubicBezTo>
                    <a:pt x="1060" y="1828"/>
                    <a:pt x="1208" y="2003"/>
                    <a:pt x="1404" y="2045"/>
                  </a:cubicBezTo>
                  <a:cubicBezTo>
                    <a:pt x="1434" y="2051"/>
                    <a:pt x="1464" y="2055"/>
                    <a:pt x="1496" y="2055"/>
                  </a:cubicBezTo>
                  <a:cubicBezTo>
                    <a:pt x="1737" y="2055"/>
                    <a:pt x="1932" y="1860"/>
                    <a:pt x="1932" y="1619"/>
                  </a:cubicBezTo>
                  <a:cubicBezTo>
                    <a:pt x="1932" y="1416"/>
                    <a:pt x="1793" y="1245"/>
                    <a:pt x="1605" y="1197"/>
                  </a:cubicBezTo>
                  <a:close/>
                  <a:moveTo>
                    <a:pt x="1692" y="1434"/>
                  </a:moveTo>
                  <a:lnTo>
                    <a:pt x="1692" y="1434"/>
                  </a:lnTo>
                  <a:cubicBezTo>
                    <a:pt x="1724" y="1467"/>
                    <a:pt x="1722" y="1523"/>
                    <a:pt x="1686" y="1559"/>
                  </a:cubicBezTo>
                  <a:lnTo>
                    <a:pt x="1634" y="1610"/>
                  </a:lnTo>
                  <a:lnTo>
                    <a:pt x="1686" y="1662"/>
                  </a:lnTo>
                  <a:cubicBezTo>
                    <a:pt x="1722" y="1698"/>
                    <a:pt x="1724" y="1754"/>
                    <a:pt x="1692" y="1787"/>
                  </a:cubicBezTo>
                  <a:lnTo>
                    <a:pt x="1692" y="1787"/>
                  </a:lnTo>
                  <a:cubicBezTo>
                    <a:pt x="1659" y="1820"/>
                    <a:pt x="1603" y="1817"/>
                    <a:pt x="1567" y="1781"/>
                  </a:cubicBezTo>
                  <a:lnTo>
                    <a:pt x="1515" y="1729"/>
                  </a:lnTo>
                  <a:lnTo>
                    <a:pt x="1463" y="1781"/>
                  </a:lnTo>
                  <a:cubicBezTo>
                    <a:pt x="1427" y="1817"/>
                    <a:pt x="1371" y="1820"/>
                    <a:pt x="1338" y="1787"/>
                  </a:cubicBezTo>
                  <a:lnTo>
                    <a:pt x="1338" y="1787"/>
                  </a:lnTo>
                  <a:cubicBezTo>
                    <a:pt x="1306" y="1754"/>
                    <a:pt x="1309" y="1698"/>
                    <a:pt x="1345" y="1662"/>
                  </a:cubicBezTo>
                  <a:lnTo>
                    <a:pt x="1396" y="1610"/>
                  </a:lnTo>
                  <a:lnTo>
                    <a:pt x="1345" y="1559"/>
                  </a:lnTo>
                  <a:cubicBezTo>
                    <a:pt x="1309" y="1523"/>
                    <a:pt x="1306" y="1466"/>
                    <a:pt x="1338" y="1434"/>
                  </a:cubicBezTo>
                  <a:lnTo>
                    <a:pt x="1338" y="1434"/>
                  </a:lnTo>
                  <a:cubicBezTo>
                    <a:pt x="1371" y="1401"/>
                    <a:pt x="1427" y="1404"/>
                    <a:pt x="1463" y="1440"/>
                  </a:cubicBezTo>
                  <a:lnTo>
                    <a:pt x="1515" y="1492"/>
                  </a:lnTo>
                  <a:lnTo>
                    <a:pt x="1567" y="1440"/>
                  </a:lnTo>
                  <a:cubicBezTo>
                    <a:pt x="1603" y="1404"/>
                    <a:pt x="1659" y="1401"/>
                    <a:pt x="1692" y="1434"/>
                  </a:cubicBezTo>
                  <a:close/>
                </a:path>
              </a:pathLst>
            </a:custGeom>
            <a:solidFill>
              <a:schemeClr val="bg1"/>
            </a:solidFill>
            <a:ln>
              <a:noFill/>
            </a:ln>
          </p:spPr>
          <p:txBody>
            <a:bodyPr vert="horz" wrap="square" lIns="68553" tIns="34277" rIns="68553" bIns="34277" numCol="1" anchor="t" anchorCtr="0" compatLnSpc="1">
              <a:prstTxWarp prst="textNoShape">
                <a:avLst/>
              </a:prstTxWarp>
            </a:bodyPr>
            <a:lstStyle/>
            <a:p>
              <a:endParaRPr lang="zh-CN" altLang="en-US" sz="2000"/>
            </a:p>
          </p:txBody>
        </p:sp>
      </p:grpSp>
    </p:spTree>
    <p:extLst>
      <p:ext uri="{BB962C8B-B14F-4D97-AF65-F5344CB8AC3E}">
        <p14:creationId xmlns:p14="http://schemas.microsoft.com/office/powerpoint/2010/main" val="386541469"/>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750"/>
                                        <p:tgtEl>
                                          <p:spTgt spid="46"/>
                                        </p:tgtEl>
                                      </p:cBhvr>
                                    </p:animEffect>
                                  </p:childTnLst>
                                </p:cTn>
                              </p:par>
                              <p:par>
                                <p:cTn id="8" presetID="2" presetClass="entr" presetSubtype="2" fill="hold" grpId="0" nodeType="withEffect">
                                  <p:stCondLst>
                                    <p:cond delay="0"/>
                                  </p:stCondLst>
                                  <p:iterate type="lt">
                                    <p:tmPct val="10000"/>
                                  </p:iterate>
                                  <p:childTnLst>
                                    <p:set>
                                      <p:cBhvr>
                                        <p:cTn id="9" dur="1" fill="hold">
                                          <p:stCondLst>
                                            <p:cond delay="0"/>
                                          </p:stCondLst>
                                        </p:cTn>
                                        <p:tgtEl>
                                          <p:spTgt spid="53"/>
                                        </p:tgtEl>
                                        <p:attrNameLst>
                                          <p:attrName>style.visibility</p:attrName>
                                        </p:attrNameLst>
                                      </p:cBhvr>
                                      <p:to>
                                        <p:strVal val="visible"/>
                                      </p:to>
                                    </p:set>
                                    <p:anim calcmode="lin" valueType="num">
                                      <p:cBhvr>
                                        <p:cTn id="10" dur="750" fill="hold"/>
                                        <p:tgtEl>
                                          <p:spTgt spid="53"/>
                                        </p:tgtEl>
                                        <p:attrNameLst>
                                          <p:attrName>ppt_x</p:attrName>
                                        </p:attrNameLst>
                                      </p:cBhvr>
                                      <p:tavLst>
                                        <p:tav tm="0">
                                          <p:val>
                                            <p:strVal val="1+#ppt_w/2"/>
                                          </p:val>
                                        </p:tav>
                                        <p:tav tm="100000">
                                          <p:val>
                                            <p:strVal val="#ppt_x"/>
                                          </p:val>
                                        </p:tav>
                                      </p:tavLst>
                                    </p:anim>
                                    <p:anim calcmode="lin" valueType="num">
                                      <p:cBhvr>
                                        <p:cTn id="11" dur="750" fill="hold"/>
                                        <p:tgtEl>
                                          <p:spTgt spid="53"/>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iterate type="lt">
                                    <p:tmPct val="10000"/>
                                  </p:iterate>
                                  <p:childTnLst>
                                    <p:set>
                                      <p:cBhvr>
                                        <p:cTn id="13" dur="1" fill="hold">
                                          <p:stCondLst>
                                            <p:cond delay="0"/>
                                          </p:stCondLst>
                                        </p:cTn>
                                        <p:tgtEl>
                                          <p:spTgt spid="54"/>
                                        </p:tgtEl>
                                        <p:attrNameLst>
                                          <p:attrName>style.visibility</p:attrName>
                                        </p:attrNameLst>
                                      </p:cBhvr>
                                      <p:to>
                                        <p:strVal val="visible"/>
                                      </p:to>
                                    </p:set>
                                    <p:anim calcmode="lin" valueType="num">
                                      <p:cBhvr>
                                        <p:cTn id="14" dur="750" fill="hold"/>
                                        <p:tgtEl>
                                          <p:spTgt spid="54"/>
                                        </p:tgtEl>
                                        <p:attrNameLst>
                                          <p:attrName>ppt_x</p:attrName>
                                        </p:attrNameLst>
                                      </p:cBhvr>
                                      <p:tavLst>
                                        <p:tav tm="0">
                                          <p:val>
                                            <p:strVal val="1+#ppt_w/2"/>
                                          </p:val>
                                        </p:tav>
                                        <p:tav tm="100000">
                                          <p:val>
                                            <p:strVal val="#ppt_x"/>
                                          </p:val>
                                        </p:tav>
                                      </p:tavLst>
                                    </p:anim>
                                    <p:anim calcmode="lin" valueType="num">
                                      <p:cBhvr>
                                        <p:cTn id="15" dur="750" fill="hold"/>
                                        <p:tgtEl>
                                          <p:spTgt spid="54"/>
                                        </p:tgtEl>
                                        <p:attrNameLst>
                                          <p:attrName>ppt_y</p:attrName>
                                        </p:attrNameLst>
                                      </p:cBhvr>
                                      <p:tavLst>
                                        <p:tav tm="0">
                                          <p:val>
                                            <p:strVal val="#ppt_y"/>
                                          </p:val>
                                        </p:tav>
                                        <p:tav tm="100000">
                                          <p:val>
                                            <p:strVal val="#ppt_y"/>
                                          </p:val>
                                        </p:tav>
                                      </p:tavLst>
                                    </p:anim>
                                  </p:childTnLst>
                                </p:cTn>
                              </p:par>
                            </p:childTnLst>
                          </p:cTn>
                        </p:par>
                        <p:par>
                          <p:cTn id="16" fill="hold">
                            <p:stCondLst>
                              <p:cond delay="1225"/>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ldLvl="0" autoUpdateAnimBg="0"/>
      <p:bldP spid="54"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椭圆 56"/>
          <p:cNvSpPr/>
          <p:nvPr/>
        </p:nvSpPr>
        <p:spPr>
          <a:xfrm>
            <a:off x="3333644" y="707145"/>
            <a:ext cx="5523746" cy="5523746"/>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3751073" y="1112496"/>
            <a:ext cx="4713044" cy="4713044"/>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4467911" y="1829334"/>
            <a:ext cx="3279368" cy="32793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22"/>
          <p:cNvSpPr>
            <a:spLocks noChangeArrowheads="1"/>
          </p:cNvSpPr>
          <p:nvPr/>
        </p:nvSpPr>
        <p:spPr bwMode="auto">
          <a:xfrm>
            <a:off x="4562186" y="2482866"/>
            <a:ext cx="3014752" cy="154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4800" dirty="0">
                <a:solidFill>
                  <a:srgbClr val="0170C1"/>
                </a:solidFill>
                <a:latin typeface="方正正粗黑简体" panose="02000000000000000000" pitchFamily="2" charset="-122"/>
                <a:ea typeface="方正正粗黑简体" panose="02000000000000000000" pitchFamily="2" charset="-122"/>
              </a:rPr>
              <a:t>标题</a:t>
            </a:r>
            <a:endParaRPr lang="en-US" altLang="zh-CN" sz="4800" dirty="0">
              <a:solidFill>
                <a:srgbClr val="0170C1"/>
              </a:solidFill>
              <a:latin typeface="方正正粗黑简体" panose="02000000000000000000" pitchFamily="2" charset="-122"/>
              <a:ea typeface="方正正粗黑简体" panose="02000000000000000000" pitchFamily="2" charset="-122"/>
            </a:endParaRPr>
          </a:p>
          <a:p>
            <a:pPr algn="ctr"/>
            <a:r>
              <a:rPr lang="zh-CN" altLang="en-US" sz="4800" dirty="0">
                <a:solidFill>
                  <a:schemeClr val="tx1">
                    <a:lumMod val="65000"/>
                    <a:lumOff val="35000"/>
                  </a:schemeClr>
                </a:solidFill>
                <a:latin typeface="方正正粗黑简体" panose="02000000000000000000" pitchFamily="2" charset="-122"/>
                <a:ea typeface="方正正粗黑简体" panose="02000000000000000000" pitchFamily="2" charset="-122"/>
              </a:rPr>
              <a:t>点击加入</a:t>
            </a:r>
            <a:endParaRPr lang="zh-CN" altLang="zh-CN" sz="4800" dirty="0">
              <a:solidFill>
                <a:schemeClr val="tx1">
                  <a:lumMod val="65000"/>
                  <a:lumOff val="35000"/>
                </a:schemeClr>
              </a:solidFill>
              <a:latin typeface="方正正粗黑简体" panose="02000000000000000000" pitchFamily="2" charset="-122"/>
              <a:ea typeface="方正正粗黑简体" panose="02000000000000000000" pitchFamily="2" charset="-122"/>
            </a:endParaRPr>
          </a:p>
        </p:txBody>
      </p:sp>
      <p:sp>
        <p:nvSpPr>
          <p:cNvPr id="63" name="文本框 22"/>
          <p:cNvSpPr>
            <a:spLocks noChangeArrowheads="1"/>
          </p:cNvSpPr>
          <p:nvPr/>
        </p:nvSpPr>
        <p:spPr bwMode="auto">
          <a:xfrm>
            <a:off x="4966705" y="4069961"/>
            <a:ext cx="2319098"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1600" b="1" dirty="0" smtClean="0">
                <a:solidFill>
                  <a:schemeClr val="tx1">
                    <a:lumMod val="65000"/>
                    <a:lumOff val="35000"/>
                  </a:schemeClr>
                </a:solidFill>
              </a:rPr>
              <a:t>加入你的文字描述和文案描述文字</a:t>
            </a:r>
            <a:endParaRPr lang="zh-CN" altLang="zh-CN" sz="1600" b="1" dirty="0">
              <a:solidFill>
                <a:schemeClr val="tx1">
                  <a:lumMod val="65000"/>
                  <a:lumOff val="35000"/>
                </a:schemeClr>
              </a:solidFill>
            </a:endParaRPr>
          </a:p>
        </p:txBody>
      </p:sp>
      <p:sp>
        <p:nvSpPr>
          <p:cNvPr id="64" name="椭圆 63"/>
          <p:cNvSpPr/>
          <p:nvPr/>
        </p:nvSpPr>
        <p:spPr>
          <a:xfrm flipV="1">
            <a:off x="7520897" y="4078169"/>
            <a:ext cx="1849230" cy="1849227"/>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flipV="1">
            <a:off x="7029965" y="4792712"/>
            <a:ext cx="1406788" cy="1406788"/>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flipH="1">
            <a:off x="2712958" y="1230142"/>
            <a:ext cx="1849228" cy="1849227"/>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flipH="1">
            <a:off x="3646331" y="958038"/>
            <a:ext cx="1406787" cy="1406788"/>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37818305"/>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1250" fill="hold"/>
                                        <p:tgtEl>
                                          <p:spTgt spid="59"/>
                                        </p:tgtEl>
                                        <p:attrNameLst>
                                          <p:attrName>ppt_w</p:attrName>
                                        </p:attrNameLst>
                                      </p:cBhvr>
                                      <p:tavLst>
                                        <p:tav tm="0">
                                          <p:val>
                                            <p:fltVal val="0"/>
                                          </p:val>
                                        </p:tav>
                                        <p:tav tm="100000">
                                          <p:val>
                                            <p:strVal val="#ppt_w"/>
                                          </p:val>
                                        </p:tav>
                                      </p:tavLst>
                                    </p:anim>
                                    <p:anim calcmode="lin" valueType="num">
                                      <p:cBhvr>
                                        <p:cTn id="8" dur="1250" fill="hold"/>
                                        <p:tgtEl>
                                          <p:spTgt spid="59"/>
                                        </p:tgtEl>
                                        <p:attrNameLst>
                                          <p:attrName>ppt_h</p:attrName>
                                        </p:attrNameLst>
                                      </p:cBhvr>
                                      <p:tavLst>
                                        <p:tav tm="0">
                                          <p:val>
                                            <p:fltVal val="0"/>
                                          </p:val>
                                        </p:tav>
                                        <p:tav tm="100000">
                                          <p:val>
                                            <p:strVal val="#ppt_h"/>
                                          </p:val>
                                        </p:tav>
                                      </p:tavLst>
                                    </p:anim>
                                    <p:anim calcmode="lin" valueType="num">
                                      <p:cBhvr>
                                        <p:cTn id="9" dur="1250" fill="hold"/>
                                        <p:tgtEl>
                                          <p:spTgt spid="59"/>
                                        </p:tgtEl>
                                        <p:attrNameLst>
                                          <p:attrName>style.rotation</p:attrName>
                                        </p:attrNameLst>
                                      </p:cBhvr>
                                      <p:tavLst>
                                        <p:tav tm="0">
                                          <p:val>
                                            <p:fltVal val="90"/>
                                          </p:val>
                                        </p:tav>
                                        <p:tav tm="100000">
                                          <p:val>
                                            <p:fltVal val="0"/>
                                          </p:val>
                                        </p:tav>
                                      </p:tavLst>
                                    </p:anim>
                                    <p:animEffect transition="in" filter="fade">
                                      <p:cBhvr>
                                        <p:cTn id="10" dur="1250"/>
                                        <p:tgtEl>
                                          <p:spTgt spid="59"/>
                                        </p:tgtEl>
                                      </p:cBhvr>
                                    </p:animEffect>
                                  </p:childTnLst>
                                </p:cTn>
                              </p:par>
                              <p:par>
                                <p:cTn id="11" presetID="31" presetClass="entr" presetSubtype="0" fill="hold" grpId="0" nodeType="withEffect">
                                  <p:stCondLst>
                                    <p:cond delay="500"/>
                                  </p:stCondLst>
                                  <p:childTnLst>
                                    <p:set>
                                      <p:cBhvr>
                                        <p:cTn id="12" dur="1" fill="hold">
                                          <p:stCondLst>
                                            <p:cond delay="0"/>
                                          </p:stCondLst>
                                        </p:cTn>
                                        <p:tgtEl>
                                          <p:spTgt spid="57"/>
                                        </p:tgtEl>
                                        <p:attrNameLst>
                                          <p:attrName>style.visibility</p:attrName>
                                        </p:attrNameLst>
                                      </p:cBhvr>
                                      <p:to>
                                        <p:strVal val="visible"/>
                                      </p:to>
                                    </p:set>
                                    <p:anim calcmode="lin" valueType="num">
                                      <p:cBhvr>
                                        <p:cTn id="13" dur="1250" fill="hold"/>
                                        <p:tgtEl>
                                          <p:spTgt spid="57"/>
                                        </p:tgtEl>
                                        <p:attrNameLst>
                                          <p:attrName>ppt_w</p:attrName>
                                        </p:attrNameLst>
                                      </p:cBhvr>
                                      <p:tavLst>
                                        <p:tav tm="0">
                                          <p:val>
                                            <p:fltVal val="0"/>
                                          </p:val>
                                        </p:tav>
                                        <p:tav tm="100000">
                                          <p:val>
                                            <p:strVal val="#ppt_w"/>
                                          </p:val>
                                        </p:tav>
                                      </p:tavLst>
                                    </p:anim>
                                    <p:anim calcmode="lin" valueType="num">
                                      <p:cBhvr>
                                        <p:cTn id="14" dur="1250" fill="hold"/>
                                        <p:tgtEl>
                                          <p:spTgt spid="57"/>
                                        </p:tgtEl>
                                        <p:attrNameLst>
                                          <p:attrName>ppt_h</p:attrName>
                                        </p:attrNameLst>
                                      </p:cBhvr>
                                      <p:tavLst>
                                        <p:tav tm="0">
                                          <p:val>
                                            <p:fltVal val="0"/>
                                          </p:val>
                                        </p:tav>
                                        <p:tav tm="100000">
                                          <p:val>
                                            <p:strVal val="#ppt_h"/>
                                          </p:val>
                                        </p:tav>
                                      </p:tavLst>
                                    </p:anim>
                                    <p:anim calcmode="lin" valueType="num">
                                      <p:cBhvr>
                                        <p:cTn id="15" dur="1250" fill="hold"/>
                                        <p:tgtEl>
                                          <p:spTgt spid="57"/>
                                        </p:tgtEl>
                                        <p:attrNameLst>
                                          <p:attrName>style.rotation</p:attrName>
                                        </p:attrNameLst>
                                      </p:cBhvr>
                                      <p:tavLst>
                                        <p:tav tm="0">
                                          <p:val>
                                            <p:fltVal val="90"/>
                                          </p:val>
                                        </p:tav>
                                        <p:tav tm="100000">
                                          <p:val>
                                            <p:fltVal val="0"/>
                                          </p:val>
                                        </p:tav>
                                      </p:tavLst>
                                    </p:anim>
                                    <p:animEffect transition="in" filter="fade">
                                      <p:cBhvr>
                                        <p:cTn id="16" dur="1250"/>
                                        <p:tgtEl>
                                          <p:spTgt spid="57"/>
                                        </p:tgtEl>
                                      </p:cBhvr>
                                    </p:animEffect>
                                  </p:childTnLst>
                                </p:cTn>
                              </p:par>
                              <p:par>
                                <p:cTn id="17" presetID="31" presetClass="entr" presetSubtype="0" fill="hold" grpId="0" nodeType="withEffect">
                                  <p:stCondLst>
                                    <p:cond delay="1400"/>
                                  </p:stCondLst>
                                  <p:childTnLst>
                                    <p:set>
                                      <p:cBhvr>
                                        <p:cTn id="18" dur="1" fill="hold">
                                          <p:stCondLst>
                                            <p:cond delay="0"/>
                                          </p:stCondLst>
                                        </p:cTn>
                                        <p:tgtEl>
                                          <p:spTgt spid="60"/>
                                        </p:tgtEl>
                                        <p:attrNameLst>
                                          <p:attrName>style.visibility</p:attrName>
                                        </p:attrNameLst>
                                      </p:cBhvr>
                                      <p:to>
                                        <p:strVal val="visible"/>
                                      </p:to>
                                    </p:set>
                                    <p:anim calcmode="lin" valueType="num">
                                      <p:cBhvr>
                                        <p:cTn id="19" dur="1000" fill="hold"/>
                                        <p:tgtEl>
                                          <p:spTgt spid="60"/>
                                        </p:tgtEl>
                                        <p:attrNameLst>
                                          <p:attrName>ppt_w</p:attrName>
                                        </p:attrNameLst>
                                      </p:cBhvr>
                                      <p:tavLst>
                                        <p:tav tm="0">
                                          <p:val>
                                            <p:fltVal val="0"/>
                                          </p:val>
                                        </p:tav>
                                        <p:tav tm="100000">
                                          <p:val>
                                            <p:strVal val="#ppt_w"/>
                                          </p:val>
                                        </p:tav>
                                      </p:tavLst>
                                    </p:anim>
                                    <p:anim calcmode="lin" valueType="num">
                                      <p:cBhvr>
                                        <p:cTn id="20" dur="1000" fill="hold"/>
                                        <p:tgtEl>
                                          <p:spTgt spid="60"/>
                                        </p:tgtEl>
                                        <p:attrNameLst>
                                          <p:attrName>ppt_h</p:attrName>
                                        </p:attrNameLst>
                                      </p:cBhvr>
                                      <p:tavLst>
                                        <p:tav tm="0">
                                          <p:val>
                                            <p:fltVal val="0"/>
                                          </p:val>
                                        </p:tav>
                                        <p:tav tm="100000">
                                          <p:val>
                                            <p:strVal val="#ppt_h"/>
                                          </p:val>
                                        </p:tav>
                                      </p:tavLst>
                                    </p:anim>
                                    <p:anim calcmode="lin" valueType="num">
                                      <p:cBhvr>
                                        <p:cTn id="21" dur="1000" fill="hold"/>
                                        <p:tgtEl>
                                          <p:spTgt spid="60"/>
                                        </p:tgtEl>
                                        <p:attrNameLst>
                                          <p:attrName>style.rotation</p:attrName>
                                        </p:attrNameLst>
                                      </p:cBhvr>
                                      <p:tavLst>
                                        <p:tav tm="0">
                                          <p:val>
                                            <p:fltVal val="90"/>
                                          </p:val>
                                        </p:tav>
                                        <p:tav tm="100000">
                                          <p:val>
                                            <p:fltVal val="0"/>
                                          </p:val>
                                        </p:tav>
                                      </p:tavLst>
                                    </p:anim>
                                    <p:animEffect transition="in" filter="fade">
                                      <p:cBhvr>
                                        <p:cTn id="22" dur="1000"/>
                                        <p:tgtEl>
                                          <p:spTgt spid="60"/>
                                        </p:tgtEl>
                                      </p:cBhvr>
                                    </p:animEffect>
                                  </p:childTnLst>
                                </p:cTn>
                              </p:par>
                            </p:childTnLst>
                          </p:cTn>
                        </p:par>
                        <p:par>
                          <p:cTn id="23" fill="hold">
                            <p:stCondLst>
                              <p:cond delay="2400"/>
                            </p:stCondLst>
                            <p:childTnLst>
                              <p:par>
                                <p:cTn id="24" presetID="2" presetClass="entr" presetSubtype="2" fill="hold" grpId="0" nodeType="afterEffect">
                                  <p:stCondLst>
                                    <p:cond delay="0"/>
                                  </p:stCondLst>
                                  <p:iterate type="lt">
                                    <p:tmPct val="10000"/>
                                  </p:iterate>
                                  <p:childTnLst>
                                    <p:set>
                                      <p:cBhvr>
                                        <p:cTn id="25" dur="1" fill="hold">
                                          <p:stCondLst>
                                            <p:cond delay="0"/>
                                          </p:stCondLst>
                                        </p:cTn>
                                        <p:tgtEl>
                                          <p:spTgt spid="62"/>
                                        </p:tgtEl>
                                        <p:attrNameLst>
                                          <p:attrName>style.visibility</p:attrName>
                                        </p:attrNameLst>
                                      </p:cBhvr>
                                      <p:to>
                                        <p:strVal val="visible"/>
                                      </p:to>
                                    </p:set>
                                    <p:anim calcmode="lin" valueType="num">
                                      <p:cBhvr>
                                        <p:cTn id="26" dur="750" fill="hold"/>
                                        <p:tgtEl>
                                          <p:spTgt spid="62"/>
                                        </p:tgtEl>
                                        <p:attrNameLst>
                                          <p:attrName>ppt_x</p:attrName>
                                        </p:attrNameLst>
                                      </p:cBhvr>
                                      <p:tavLst>
                                        <p:tav tm="0">
                                          <p:val>
                                            <p:strVal val="1+#ppt_w/2"/>
                                          </p:val>
                                        </p:tav>
                                        <p:tav tm="100000">
                                          <p:val>
                                            <p:strVal val="#ppt_x"/>
                                          </p:val>
                                        </p:tav>
                                      </p:tavLst>
                                    </p:anim>
                                    <p:anim calcmode="lin" valueType="num">
                                      <p:cBhvr>
                                        <p:cTn id="27" dur="750" fill="hold"/>
                                        <p:tgtEl>
                                          <p:spTgt spid="62"/>
                                        </p:tgtEl>
                                        <p:attrNameLst>
                                          <p:attrName>ppt_y</p:attrName>
                                        </p:attrNameLst>
                                      </p:cBhvr>
                                      <p:tavLst>
                                        <p:tav tm="0">
                                          <p:val>
                                            <p:strVal val="#ppt_y"/>
                                          </p:val>
                                        </p:tav>
                                        <p:tav tm="100000">
                                          <p:val>
                                            <p:strVal val="#ppt_y"/>
                                          </p:val>
                                        </p:tav>
                                      </p:tavLst>
                                    </p:anim>
                                  </p:childTnLst>
                                </p:cTn>
                              </p:par>
                            </p:childTnLst>
                          </p:cTn>
                        </p:par>
                        <p:par>
                          <p:cTn id="28" fill="hold">
                            <p:stCondLst>
                              <p:cond delay="3525"/>
                            </p:stCondLst>
                            <p:childTnLst>
                              <p:par>
                                <p:cTn id="29" presetID="2" presetClass="entr" presetSubtype="2" fill="hold" grpId="0" nodeType="afterEffect">
                                  <p:stCondLst>
                                    <p:cond delay="0"/>
                                  </p:stCondLst>
                                  <p:iterate type="lt">
                                    <p:tmPct val="10000"/>
                                  </p:iterate>
                                  <p:childTnLst>
                                    <p:set>
                                      <p:cBhvr>
                                        <p:cTn id="30" dur="1" fill="hold">
                                          <p:stCondLst>
                                            <p:cond delay="0"/>
                                          </p:stCondLst>
                                        </p:cTn>
                                        <p:tgtEl>
                                          <p:spTgt spid="63"/>
                                        </p:tgtEl>
                                        <p:attrNameLst>
                                          <p:attrName>style.visibility</p:attrName>
                                        </p:attrNameLst>
                                      </p:cBhvr>
                                      <p:to>
                                        <p:strVal val="visible"/>
                                      </p:to>
                                    </p:set>
                                    <p:anim calcmode="lin" valueType="num">
                                      <p:cBhvr>
                                        <p:cTn id="31" dur="750" fill="hold"/>
                                        <p:tgtEl>
                                          <p:spTgt spid="63"/>
                                        </p:tgtEl>
                                        <p:attrNameLst>
                                          <p:attrName>ppt_x</p:attrName>
                                        </p:attrNameLst>
                                      </p:cBhvr>
                                      <p:tavLst>
                                        <p:tav tm="0">
                                          <p:val>
                                            <p:strVal val="1+#ppt_w/2"/>
                                          </p:val>
                                        </p:tav>
                                        <p:tav tm="100000">
                                          <p:val>
                                            <p:strVal val="#ppt_x"/>
                                          </p:val>
                                        </p:tav>
                                      </p:tavLst>
                                    </p:anim>
                                    <p:anim calcmode="lin" valueType="num">
                                      <p:cBhvr>
                                        <p:cTn id="32" dur="750" fill="hold"/>
                                        <p:tgtEl>
                                          <p:spTgt spid="63"/>
                                        </p:tgtEl>
                                        <p:attrNameLst>
                                          <p:attrName>ppt_y</p:attrName>
                                        </p:attrNameLst>
                                      </p:cBhvr>
                                      <p:tavLst>
                                        <p:tav tm="0">
                                          <p:val>
                                            <p:strVal val="#ppt_y"/>
                                          </p:val>
                                        </p:tav>
                                        <p:tav tm="100000">
                                          <p:val>
                                            <p:strVal val="#ppt_y"/>
                                          </p:val>
                                        </p:tav>
                                      </p:tavLst>
                                    </p:anim>
                                  </p:childTnLst>
                                </p:cTn>
                              </p:par>
                              <p:par>
                                <p:cTn id="33" presetID="31" presetClass="entr" presetSubtype="0"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p:cTn id="35" dur="750" fill="hold"/>
                                        <p:tgtEl>
                                          <p:spTgt spid="64"/>
                                        </p:tgtEl>
                                        <p:attrNameLst>
                                          <p:attrName>ppt_w</p:attrName>
                                        </p:attrNameLst>
                                      </p:cBhvr>
                                      <p:tavLst>
                                        <p:tav tm="0">
                                          <p:val>
                                            <p:fltVal val="0"/>
                                          </p:val>
                                        </p:tav>
                                        <p:tav tm="100000">
                                          <p:val>
                                            <p:strVal val="#ppt_w"/>
                                          </p:val>
                                        </p:tav>
                                      </p:tavLst>
                                    </p:anim>
                                    <p:anim calcmode="lin" valueType="num">
                                      <p:cBhvr>
                                        <p:cTn id="36" dur="750" fill="hold"/>
                                        <p:tgtEl>
                                          <p:spTgt spid="64"/>
                                        </p:tgtEl>
                                        <p:attrNameLst>
                                          <p:attrName>ppt_h</p:attrName>
                                        </p:attrNameLst>
                                      </p:cBhvr>
                                      <p:tavLst>
                                        <p:tav tm="0">
                                          <p:val>
                                            <p:fltVal val="0"/>
                                          </p:val>
                                        </p:tav>
                                        <p:tav tm="100000">
                                          <p:val>
                                            <p:strVal val="#ppt_h"/>
                                          </p:val>
                                        </p:tav>
                                      </p:tavLst>
                                    </p:anim>
                                    <p:anim calcmode="lin" valueType="num">
                                      <p:cBhvr>
                                        <p:cTn id="37" dur="750" fill="hold"/>
                                        <p:tgtEl>
                                          <p:spTgt spid="64"/>
                                        </p:tgtEl>
                                        <p:attrNameLst>
                                          <p:attrName>style.rotation</p:attrName>
                                        </p:attrNameLst>
                                      </p:cBhvr>
                                      <p:tavLst>
                                        <p:tav tm="0">
                                          <p:val>
                                            <p:fltVal val="90"/>
                                          </p:val>
                                        </p:tav>
                                        <p:tav tm="100000">
                                          <p:val>
                                            <p:fltVal val="0"/>
                                          </p:val>
                                        </p:tav>
                                      </p:tavLst>
                                    </p:anim>
                                    <p:animEffect transition="in" filter="fade">
                                      <p:cBhvr>
                                        <p:cTn id="38" dur="750"/>
                                        <p:tgtEl>
                                          <p:spTgt spid="64"/>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p:cTn id="41" dur="750" fill="hold"/>
                                        <p:tgtEl>
                                          <p:spTgt spid="65"/>
                                        </p:tgtEl>
                                        <p:attrNameLst>
                                          <p:attrName>ppt_w</p:attrName>
                                        </p:attrNameLst>
                                      </p:cBhvr>
                                      <p:tavLst>
                                        <p:tav tm="0">
                                          <p:val>
                                            <p:fltVal val="0"/>
                                          </p:val>
                                        </p:tav>
                                        <p:tav tm="100000">
                                          <p:val>
                                            <p:strVal val="#ppt_w"/>
                                          </p:val>
                                        </p:tav>
                                      </p:tavLst>
                                    </p:anim>
                                    <p:anim calcmode="lin" valueType="num">
                                      <p:cBhvr>
                                        <p:cTn id="42" dur="750" fill="hold"/>
                                        <p:tgtEl>
                                          <p:spTgt spid="65"/>
                                        </p:tgtEl>
                                        <p:attrNameLst>
                                          <p:attrName>ppt_h</p:attrName>
                                        </p:attrNameLst>
                                      </p:cBhvr>
                                      <p:tavLst>
                                        <p:tav tm="0">
                                          <p:val>
                                            <p:fltVal val="0"/>
                                          </p:val>
                                        </p:tav>
                                        <p:tav tm="100000">
                                          <p:val>
                                            <p:strVal val="#ppt_h"/>
                                          </p:val>
                                        </p:tav>
                                      </p:tavLst>
                                    </p:anim>
                                    <p:anim calcmode="lin" valueType="num">
                                      <p:cBhvr>
                                        <p:cTn id="43" dur="750" fill="hold"/>
                                        <p:tgtEl>
                                          <p:spTgt spid="65"/>
                                        </p:tgtEl>
                                        <p:attrNameLst>
                                          <p:attrName>style.rotation</p:attrName>
                                        </p:attrNameLst>
                                      </p:cBhvr>
                                      <p:tavLst>
                                        <p:tav tm="0">
                                          <p:val>
                                            <p:fltVal val="90"/>
                                          </p:val>
                                        </p:tav>
                                        <p:tav tm="100000">
                                          <p:val>
                                            <p:fltVal val="0"/>
                                          </p:val>
                                        </p:tav>
                                      </p:tavLst>
                                    </p:anim>
                                    <p:animEffect transition="in" filter="fade">
                                      <p:cBhvr>
                                        <p:cTn id="44" dur="750"/>
                                        <p:tgtEl>
                                          <p:spTgt spid="65"/>
                                        </p:tgtEl>
                                      </p:cBhvr>
                                    </p:animEffect>
                                  </p:childTnLst>
                                </p:cTn>
                              </p:par>
                              <p:par>
                                <p:cTn id="45" presetID="31" presetClass="entr" presetSubtype="0"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p:cTn id="47" dur="750" fill="hold"/>
                                        <p:tgtEl>
                                          <p:spTgt spid="66"/>
                                        </p:tgtEl>
                                        <p:attrNameLst>
                                          <p:attrName>ppt_w</p:attrName>
                                        </p:attrNameLst>
                                      </p:cBhvr>
                                      <p:tavLst>
                                        <p:tav tm="0">
                                          <p:val>
                                            <p:fltVal val="0"/>
                                          </p:val>
                                        </p:tav>
                                        <p:tav tm="100000">
                                          <p:val>
                                            <p:strVal val="#ppt_w"/>
                                          </p:val>
                                        </p:tav>
                                      </p:tavLst>
                                    </p:anim>
                                    <p:anim calcmode="lin" valueType="num">
                                      <p:cBhvr>
                                        <p:cTn id="48" dur="750" fill="hold"/>
                                        <p:tgtEl>
                                          <p:spTgt spid="66"/>
                                        </p:tgtEl>
                                        <p:attrNameLst>
                                          <p:attrName>ppt_h</p:attrName>
                                        </p:attrNameLst>
                                      </p:cBhvr>
                                      <p:tavLst>
                                        <p:tav tm="0">
                                          <p:val>
                                            <p:fltVal val="0"/>
                                          </p:val>
                                        </p:tav>
                                        <p:tav tm="100000">
                                          <p:val>
                                            <p:strVal val="#ppt_h"/>
                                          </p:val>
                                        </p:tav>
                                      </p:tavLst>
                                    </p:anim>
                                    <p:anim calcmode="lin" valueType="num">
                                      <p:cBhvr>
                                        <p:cTn id="49" dur="750" fill="hold"/>
                                        <p:tgtEl>
                                          <p:spTgt spid="66"/>
                                        </p:tgtEl>
                                        <p:attrNameLst>
                                          <p:attrName>style.rotation</p:attrName>
                                        </p:attrNameLst>
                                      </p:cBhvr>
                                      <p:tavLst>
                                        <p:tav tm="0">
                                          <p:val>
                                            <p:fltVal val="90"/>
                                          </p:val>
                                        </p:tav>
                                        <p:tav tm="100000">
                                          <p:val>
                                            <p:fltVal val="0"/>
                                          </p:val>
                                        </p:tav>
                                      </p:tavLst>
                                    </p:anim>
                                    <p:animEffect transition="in" filter="fade">
                                      <p:cBhvr>
                                        <p:cTn id="50" dur="750"/>
                                        <p:tgtEl>
                                          <p:spTgt spid="66"/>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anim calcmode="lin" valueType="num">
                                      <p:cBhvr>
                                        <p:cTn id="53" dur="750" fill="hold"/>
                                        <p:tgtEl>
                                          <p:spTgt spid="67"/>
                                        </p:tgtEl>
                                        <p:attrNameLst>
                                          <p:attrName>ppt_w</p:attrName>
                                        </p:attrNameLst>
                                      </p:cBhvr>
                                      <p:tavLst>
                                        <p:tav tm="0">
                                          <p:val>
                                            <p:fltVal val="0"/>
                                          </p:val>
                                        </p:tav>
                                        <p:tav tm="100000">
                                          <p:val>
                                            <p:strVal val="#ppt_w"/>
                                          </p:val>
                                        </p:tav>
                                      </p:tavLst>
                                    </p:anim>
                                    <p:anim calcmode="lin" valueType="num">
                                      <p:cBhvr>
                                        <p:cTn id="54" dur="750" fill="hold"/>
                                        <p:tgtEl>
                                          <p:spTgt spid="67"/>
                                        </p:tgtEl>
                                        <p:attrNameLst>
                                          <p:attrName>ppt_h</p:attrName>
                                        </p:attrNameLst>
                                      </p:cBhvr>
                                      <p:tavLst>
                                        <p:tav tm="0">
                                          <p:val>
                                            <p:fltVal val="0"/>
                                          </p:val>
                                        </p:tav>
                                        <p:tav tm="100000">
                                          <p:val>
                                            <p:strVal val="#ppt_h"/>
                                          </p:val>
                                        </p:tav>
                                      </p:tavLst>
                                    </p:anim>
                                    <p:anim calcmode="lin" valueType="num">
                                      <p:cBhvr>
                                        <p:cTn id="55" dur="750" fill="hold"/>
                                        <p:tgtEl>
                                          <p:spTgt spid="67"/>
                                        </p:tgtEl>
                                        <p:attrNameLst>
                                          <p:attrName>style.rotation</p:attrName>
                                        </p:attrNameLst>
                                      </p:cBhvr>
                                      <p:tavLst>
                                        <p:tav tm="0">
                                          <p:val>
                                            <p:fltVal val="90"/>
                                          </p:val>
                                        </p:tav>
                                        <p:tav tm="100000">
                                          <p:val>
                                            <p:fltVal val="0"/>
                                          </p:val>
                                        </p:tav>
                                      </p:tavLst>
                                    </p:anim>
                                    <p:animEffect transition="in" filter="fade">
                                      <p:cBhvr>
                                        <p:cTn id="56" dur="75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9" grpId="0" animBg="1"/>
      <p:bldP spid="60" grpId="0" animBg="1"/>
      <p:bldP spid="62" grpId="0" bldLvl="0" autoUpdateAnimBg="0"/>
      <p:bldP spid="63" grpId="0" bldLvl="0" autoUpdateAnimBg="0"/>
      <p:bldP spid="64" grpId="0" animBg="1"/>
      <p:bldP spid="65" grpId="0" animBg="1"/>
      <p:bldP spid="66" grpId="0" animBg="1"/>
      <p:bldP spid="6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267502" y="293775"/>
            <a:ext cx="11779357" cy="885797"/>
            <a:chOff x="196209" y="198456"/>
            <a:chExt cx="3188708" cy="885797"/>
          </a:xfrm>
        </p:grpSpPr>
        <p:sp>
          <p:nvSpPr>
            <p:cNvPr id="28" name="矩形 27"/>
            <p:cNvSpPr/>
            <p:nvPr/>
          </p:nvSpPr>
          <p:spPr>
            <a:xfrm rot="16200000">
              <a:off x="-118611" y="545743"/>
              <a:ext cx="872300" cy="177726"/>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406399" y="283028"/>
              <a:ext cx="2978518" cy="801225"/>
              <a:chOff x="217713" y="319314"/>
              <a:chExt cx="2573065" cy="801225"/>
            </a:xfrm>
            <a:solidFill>
              <a:schemeClr val="tx1">
                <a:lumMod val="75000"/>
                <a:lumOff val="25000"/>
              </a:schemeClr>
            </a:solidFill>
          </p:grpSpPr>
          <p:sp>
            <p:nvSpPr>
              <p:cNvPr id="36" name="矩形 35"/>
              <p:cNvSpPr/>
              <p:nvPr/>
            </p:nvSpPr>
            <p:spPr>
              <a:xfrm>
                <a:off x="234368" y="409339"/>
                <a:ext cx="2556410" cy="711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17713" y="319314"/>
                <a:ext cx="2556410" cy="711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矩形 29"/>
            <p:cNvSpPr/>
            <p:nvPr/>
          </p:nvSpPr>
          <p:spPr>
            <a:xfrm>
              <a:off x="473603" y="312056"/>
              <a:ext cx="58057" cy="63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16200000">
              <a:off x="32960" y="475304"/>
              <a:ext cx="638627" cy="312129"/>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22"/>
          <p:cNvSpPr>
            <a:spLocks noChangeArrowheads="1"/>
          </p:cNvSpPr>
          <p:nvPr/>
        </p:nvSpPr>
        <p:spPr bwMode="auto">
          <a:xfrm>
            <a:off x="1452675" y="521499"/>
            <a:ext cx="301475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2800" dirty="0" smtClean="0">
                <a:solidFill>
                  <a:schemeClr val="bg1"/>
                </a:solidFill>
                <a:latin typeface="方正正粗黑简体" panose="02000000000000000000" pitchFamily="2" charset="-122"/>
                <a:ea typeface="方正正粗黑简体" panose="02000000000000000000" pitchFamily="2" charset="-122"/>
              </a:rPr>
              <a:t>加入标题描述</a:t>
            </a:r>
            <a:endParaRPr lang="zh-CN" altLang="zh-CN" sz="2800" dirty="0">
              <a:solidFill>
                <a:schemeClr val="bg1"/>
              </a:solidFill>
              <a:latin typeface="方正正粗黑简体" panose="02000000000000000000" pitchFamily="2" charset="-122"/>
              <a:ea typeface="方正正粗黑简体" panose="02000000000000000000" pitchFamily="2" charset="-122"/>
            </a:endParaRPr>
          </a:p>
        </p:txBody>
      </p:sp>
      <p:sp>
        <p:nvSpPr>
          <p:cNvPr id="39" name="文本框 22"/>
          <p:cNvSpPr>
            <a:spLocks noChangeArrowheads="1"/>
          </p:cNvSpPr>
          <p:nvPr/>
        </p:nvSpPr>
        <p:spPr bwMode="auto">
          <a:xfrm>
            <a:off x="9715615" y="544851"/>
            <a:ext cx="301475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2400" dirty="0" smtClean="0">
                <a:solidFill>
                  <a:schemeClr val="bg1"/>
                </a:solidFill>
                <a:latin typeface="方正正粗黑简体" panose="02000000000000000000" pitchFamily="2" charset="-122"/>
                <a:ea typeface="方正正粗黑简体" panose="02000000000000000000" pitchFamily="2" charset="-122"/>
              </a:rPr>
              <a:t>LOGO</a:t>
            </a:r>
            <a:endParaRPr lang="zh-CN" altLang="zh-CN" sz="2400" dirty="0">
              <a:solidFill>
                <a:schemeClr val="bg1"/>
              </a:solidFill>
              <a:latin typeface="方正正粗黑简体" panose="02000000000000000000" pitchFamily="2" charset="-122"/>
              <a:ea typeface="方正正粗黑简体" panose="02000000000000000000" pitchFamily="2" charset="-122"/>
            </a:endParaRPr>
          </a:p>
        </p:txBody>
      </p:sp>
      <p:grpSp>
        <p:nvGrpSpPr>
          <p:cNvPr id="2" name="组合 1"/>
          <p:cNvGrpSpPr/>
          <p:nvPr/>
        </p:nvGrpSpPr>
        <p:grpSpPr>
          <a:xfrm>
            <a:off x="4497" y="1849522"/>
            <a:ext cx="12178573" cy="4429367"/>
            <a:chOff x="1" y="1082568"/>
            <a:chExt cx="9144000" cy="3325685"/>
          </a:xfrm>
        </p:grpSpPr>
        <p:sp>
          <p:nvSpPr>
            <p:cNvPr id="40" name="TextBox 84"/>
            <p:cNvSpPr txBox="1">
              <a:spLocks noChangeArrowheads="1"/>
            </p:cNvSpPr>
            <p:nvPr/>
          </p:nvSpPr>
          <p:spPr bwMode="auto">
            <a:xfrm>
              <a:off x="818611" y="1082568"/>
              <a:ext cx="7579619" cy="39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eaLnBrk="0" hangingPunct="0">
                <a:defRPr sz="2000">
                  <a:solidFill>
                    <a:schemeClr val="bg1"/>
                  </a:solidFill>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buFont typeface="Arial" pitchFamily="34" charset="0"/>
              </a:lvl6pPr>
              <a:lvl7pPr marL="2971800" indent="-228600" eaLnBrk="0" fontAlgn="base" hangingPunct="0">
                <a:spcBef>
                  <a:spcPct val="0"/>
                </a:spcBef>
                <a:spcAft>
                  <a:spcPct val="0"/>
                </a:spcAft>
                <a:buFont typeface="Arial" pitchFamily="34" charset="0"/>
              </a:lvl7pPr>
              <a:lvl8pPr marL="3429000" indent="-228600" eaLnBrk="0" fontAlgn="base" hangingPunct="0">
                <a:spcBef>
                  <a:spcPct val="0"/>
                </a:spcBef>
                <a:spcAft>
                  <a:spcPct val="0"/>
                </a:spcAft>
                <a:buFont typeface="Arial" pitchFamily="34" charset="0"/>
              </a:lvl8pPr>
              <a:lvl9pPr marL="3886200" indent="-228600" eaLnBrk="0" fontAlgn="base" hangingPunct="0">
                <a:spcBef>
                  <a:spcPct val="0"/>
                </a:spcBef>
                <a:spcAft>
                  <a:spcPct val="0"/>
                </a:spcAft>
                <a:buFont typeface="Arial" pitchFamily="34" charset="0"/>
              </a:lvl9pPr>
            </a:lstStyle>
            <a:p>
              <a:r>
                <a:rPr lang="zh-CN" altLang="en-US" sz="1400" dirty="0">
                  <a:solidFill>
                    <a:schemeClr val="bg1">
                      <a:lumMod val="50000"/>
                    </a:schemeClr>
                  </a:solidFill>
                </a:rPr>
                <a:t>这里可以列举出所做的其他工作，这里可以列举出所做的其他工作，这里可以列举出所做的其他工作，这里可以列举出所做的其他工作，这里可以列举出所做的其他工作</a:t>
              </a:r>
            </a:p>
          </p:txBody>
        </p:sp>
        <p:sp>
          <p:nvSpPr>
            <p:cNvPr id="41" name="矩形 40"/>
            <p:cNvSpPr/>
            <p:nvPr/>
          </p:nvSpPr>
          <p:spPr bwMode="auto">
            <a:xfrm>
              <a:off x="1092344" y="1761976"/>
              <a:ext cx="2051427" cy="1457593"/>
            </a:xfrm>
            <a:prstGeom prst="rect">
              <a:avLst/>
            </a:prstGeom>
            <a:blipFill>
              <a:blip r:embed="rId3"/>
              <a:stretch>
                <a:fillRect/>
              </a:stretch>
            </a:blipFill>
            <a:ln w="9525" cap="flat" cmpd="sng" algn="ctr">
              <a:solidFill>
                <a:schemeClr val="bg1">
                  <a:lumMod val="50000"/>
                </a:schemeClr>
              </a:solidFill>
              <a:prstDash val="solid"/>
              <a:round/>
              <a:headEnd type="none" w="med" len="med"/>
              <a:tailEnd type="none" w="med" len="med"/>
            </a:ln>
            <a:effectLst/>
            <a:extLst/>
          </p:spPr>
          <p:txBody>
            <a:bodyPr vert="horz" wrap="square" lIns="68553" tIns="34277" rIns="68553" bIns="34277" numCol="1" rtlCol="0" anchor="t" anchorCtr="0" compatLnSpc="1">
              <a:prstTxWarp prst="textNoShape">
                <a:avLst/>
              </a:prstTxWarp>
            </a:bodyPr>
            <a:lstStyle/>
            <a:p>
              <a:pPr defTabSz="685526"/>
              <a:endParaRPr lang="zh-CN" altLang="en-US" sz="1349"/>
            </a:p>
          </p:txBody>
        </p:sp>
        <p:sp>
          <p:nvSpPr>
            <p:cNvPr id="42" name="矩形 41"/>
            <p:cNvSpPr/>
            <p:nvPr/>
          </p:nvSpPr>
          <p:spPr bwMode="auto">
            <a:xfrm>
              <a:off x="3574443" y="1761976"/>
              <a:ext cx="2051427" cy="1457593"/>
            </a:xfrm>
            <a:prstGeom prst="rect">
              <a:avLst/>
            </a:prstGeom>
            <a:blipFill>
              <a:blip r:embed="rId4"/>
              <a:stretch>
                <a:fillRect/>
              </a:stretch>
            </a:blipFill>
            <a:ln w="9525" cap="flat" cmpd="sng" algn="ctr">
              <a:solidFill>
                <a:schemeClr val="bg1">
                  <a:lumMod val="50000"/>
                </a:schemeClr>
              </a:solidFill>
              <a:prstDash val="solid"/>
              <a:round/>
              <a:headEnd type="none" w="med" len="med"/>
              <a:tailEnd type="none" w="med" len="med"/>
            </a:ln>
            <a:effectLst/>
            <a:extLst/>
          </p:spPr>
          <p:txBody>
            <a:bodyPr vert="horz" wrap="square" lIns="68553" tIns="34277" rIns="68553" bIns="34277" numCol="1" rtlCol="0" anchor="t" anchorCtr="0" compatLnSpc="1">
              <a:prstTxWarp prst="textNoShape">
                <a:avLst/>
              </a:prstTxWarp>
            </a:bodyPr>
            <a:lstStyle/>
            <a:p>
              <a:pPr defTabSz="685526"/>
              <a:endParaRPr lang="zh-CN" altLang="en-US" sz="1349"/>
            </a:p>
          </p:txBody>
        </p:sp>
        <p:sp>
          <p:nvSpPr>
            <p:cNvPr id="43" name="矩形 42"/>
            <p:cNvSpPr/>
            <p:nvPr/>
          </p:nvSpPr>
          <p:spPr bwMode="auto">
            <a:xfrm>
              <a:off x="6056542" y="1761976"/>
              <a:ext cx="2051427" cy="1457593"/>
            </a:xfrm>
            <a:prstGeom prst="rect">
              <a:avLst/>
            </a:prstGeom>
            <a:blipFill>
              <a:blip r:embed="rId5"/>
              <a:stretch>
                <a:fillRect/>
              </a:stretch>
            </a:blipFill>
            <a:ln w="9525" cap="flat" cmpd="sng" algn="ctr">
              <a:solidFill>
                <a:schemeClr val="bg1">
                  <a:lumMod val="50000"/>
                </a:schemeClr>
              </a:solidFill>
              <a:prstDash val="solid"/>
              <a:round/>
              <a:headEnd type="none" w="med" len="med"/>
              <a:tailEnd type="none" w="med" len="med"/>
            </a:ln>
            <a:effectLst/>
            <a:extLst/>
          </p:spPr>
          <p:txBody>
            <a:bodyPr vert="horz" wrap="square" lIns="68553" tIns="34277" rIns="68553" bIns="34277" numCol="1" rtlCol="0" anchor="t" anchorCtr="0" compatLnSpc="1">
              <a:prstTxWarp prst="textNoShape">
                <a:avLst/>
              </a:prstTxWarp>
            </a:bodyPr>
            <a:lstStyle/>
            <a:p>
              <a:pPr defTabSz="685526"/>
              <a:endParaRPr lang="zh-CN" altLang="en-US" sz="1349"/>
            </a:p>
          </p:txBody>
        </p:sp>
        <p:sp>
          <p:nvSpPr>
            <p:cNvPr id="44" name="矩形 43"/>
            <p:cNvSpPr/>
            <p:nvPr/>
          </p:nvSpPr>
          <p:spPr bwMode="auto">
            <a:xfrm>
              <a:off x="1" y="3381524"/>
              <a:ext cx="9144000" cy="485864"/>
            </a:xfrm>
            <a:prstGeom prst="rect">
              <a:avLst/>
            </a:prstGeom>
            <a:solidFill>
              <a:srgbClr val="00B0F0"/>
            </a:solidFill>
            <a:ln w="9525" cap="flat" cmpd="sng" algn="ctr">
              <a:noFill/>
              <a:prstDash val="solid"/>
              <a:round/>
              <a:headEnd type="none" w="med" len="med"/>
              <a:tailEnd type="none" w="med" len="med"/>
            </a:ln>
            <a:effectLst/>
            <a:extLst/>
          </p:spPr>
          <p:txBody>
            <a:bodyPr vert="horz" wrap="square" lIns="68553" tIns="34277" rIns="68553" bIns="34277" numCol="1" rtlCol="0" anchor="t" anchorCtr="0" compatLnSpc="1">
              <a:prstTxWarp prst="textNoShape">
                <a:avLst/>
              </a:prstTxWarp>
            </a:bodyPr>
            <a:lstStyle/>
            <a:p>
              <a:pPr defTabSz="685526"/>
              <a:endParaRPr lang="zh-CN" altLang="en-US" sz="1349"/>
            </a:p>
          </p:txBody>
        </p:sp>
        <p:sp>
          <p:nvSpPr>
            <p:cNvPr id="45" name="TextBox 16"/>
            <p:cNvSpPr txBox="1"/>
            <p:nvPr/>
          </p:nvSpPr>
          <p:spPr>
            <a:xfrm>
              <a:off x="1132340" y="3456355"/>
              <a:ext cx="1631166" cy="369204"/>
            </a:xfrm>
            <a:prstGeom prst="rect">
              <a:avLst/>
            </a:prstGeom>
            <a:noFill/>
          </p:spPr>
          <p:txBody>
            <a:bodyPr wrap="square" rtlCol="0">
              <a:spAutoFit/>
            </a:bodyPr>
            <a:lstStyle/>
            <a:p>
              <a:pPr algn="ctr"/>
              <a:r>
                <a:rPr lang="zh-CN" altLang="en-US" sz="1799" b="1" dirty="0">
                  <a:solidFill>
                    <a:schemeClr val="bg1"/>
                  </a:solidFill>
                  <a:latin typeface="+mn-ea"/>
                  <a:ea typeface="+mn-ea"/>
                </a:rPr>
                <a:t>这里是标题</a:t>
              </a:r>
              <a:endParaRPr lang="en-US" altLang="zh-CN" sz="1799" b="1" dirty="0">
                <a:solidFill>
                  <a:schemeClr val="bg1"/>
                </a:solidFill>
                <a:latin typeface="+mn-ea"/>
                <a:ea typeface="+mn-ea"/>
              </a:endParaRPr>
            </a:p>
          </p:txBody>
        </p:sp>
        <p:sp>
          <p:nvSpPr>
            <p:cNvPr id="46" name="TextBox 17"/>
            <p:cNvSpPr txBox="1"/>
            <p:nvPr/>
          </p:nvSpPr>
          <p:spPr>
            <a:xfrm>
              <a:off x="1068820" y="4015405"/>
              <a:ext cx="2074950" cy="392848"/>
            </a:xfrm>
            <a:prstGeom prst="rect">
              <a:avLst/>
            </a:prstGeom>
            <a:noFill/>
          </p:spPr>
          <p:txBody>
            <a:bodyPr wrap="square" rtlCol="0">
              <a:spAutoFit/>
            </a:bodyPr>
            <a:lstStyle/>
            <a:p>
              <a:pPr algn="ctr"/>
              <a:r>
                <a:rPr lang="zh-CN" altLang="en-US" sz="1400" dirty="0">
                  <a:solidFill>
                    <a:schemeClr val="bg1">
                      <a:lumMod val="50000"/>
                    </a:schemeClr>
                  </a:solidFill>
                  <a:latin typeface="+mn-ea"/>
                  <a:ea typeface="+mn-ea"/>
                </a:rPr>
                <a:t>这里可以添加主要内容这里可以添加主要内容这里可以添加主要</a:t>
              </a:r>
            </a:p>
          </p:txBody>
        </p:sp>
        <p:sp>
          <p:nvSpPr>
            <p:cNvPr id="47" name="TextBox 18"/>
            <p:cNvSpPr txBox="1"/>
            <p:nvPr/>
          </p:nvSpPr>
          <p:spPr>
            <a:xfrm>
              <a:off x="3803385" y="3456355"/>
              <a:ext cx="1631166" cy="369204"/>
            </a:xfrm>
            <a:prstGeom prst="rect">
              <a:avLst/>
            </a:prstGeom>
            <a:noFill/>
          </p:spPr>
          <p:txBody>
            <a:bodyPr wrap="square" rtlCol="0">
              <a:spAutoFit/>
            </a:bodyPr>
            <a:lstStyle/>
            <a:p>
              <a:pPr algn="ctr"/>
              <a:r>
                <a:rPr lang="zh-CN" altLang="en-US" sz="1799" b="1" dirty="0">
                  <a:solidFill>
                    <a:schemeClr val="bg1"/>
                  </a:solidFill>
                  <a:latin typeface="+mn-ea"/>
                  <a:ea typeface="+mn-ea"/>
                </a:rPr>
                <a:t>这里是标题</a:t>
              </a:r>
              <a:endParaRPr lang="en-US" altLang="zh-CN" sz="1799" b="1" dirty="0">
                <a:solidFill>
                  <a:schemeClr val="bg1"/>
                </a:solidFill>
                <a:latin typeface="+mn-ea"/>
                <a:ea typeface="+mn-ea"/>
              </a:endParaRPr>
            </a:p>
          </p:txBody>
        </p:sp>
        <p:sp>
          <p:nvSpPr>
            <p:cNvPr id="48" name="TextBox 19"/>
            <p:cNvSpPr txBox="1"/>
            <p:nvPr/>
          </p:nvSpPr>
          <p:spPr>
            <a:xfrm>
              <a:off x="3550919" y="4015405"/>
              <a:ext cx="2074950" cy="392848"/>
            </a:xfrm>
            <a:prstGeom prst="rect">
              <a:avLst/>
            </a:prstGeom>
            <a:noFill/>
          </p:spPr>
          <p:txBody>
            <a:bodyPr wrap="square" rtlCol="0">
              <a:spAutoFit/>
            </a:bodyPr>
            <a:lstStyle/>
            <a:p>
              <a:pPr algn="ctr"/>
              <a:r>
                <a:rPr lang="zh-CN" altLang="en-US" sz="1400" dirty="0">
                  <a:solidFill>
                    <a:schemeClr val="bg1">
                      <a:lumMod val="50000"/>
                    </a:schemeClr>
                  </a:solidFill>
                  <a:latin typeface="+mn-ea"/>
                  <a:ea typeface="+mn-ea"/>
                </a:rPr>
                <a:t>这里可以添加主要内容这里可以添加主要内容这里可以添加主要</a:t>
              </a:r>
            </a:p>
          </p:txBody>
        </p:sp>
        <p:sp>
          <p:nvSpPr>
            <p:cNvPr id="49" name="TextBox 20"/>
            <p:cNvSpPr txBox="1"/>
            <p:nvPr/>
          </p:nvSpPr>
          <p:spPr>
            <a:xfrm>
              <a:off x="6297304" y="3456355"/>
              <a:ext cx="1631166" cy="369204"/>
            </a:xfrm>
            <a:prstGeom prst="rect">
              <a:avLst/>
            </a:prstGeom>
            <a:noFill/>
          </p:spPr>
          <p:txBody>
            <a:bodyPr wrap="square" rtlCol="0">
              <a:spAutoFit/>
            </a:bodyPr>
            <a:lstStyle/>
            <a:p>
              <a:pPr algn="ctr"/>
              <a:r>
                <a:rPr lang="zh-CN" altLang="en-US" sz="1799" b="1" dirty="0">
                  <a:solidFill>
                    <a:schemeClr val="bg1"/>
                  </a:solidFill>
                  <a:latin typeface="+mn-ea"/>
                  <a:ea typeface="+mn-ea"/>
                </a:rPr>
                <a:t>这里是标题</a:t>
              </a:r>
              <a:endParaRPr lang="en-US" altLang="zh-CN" sz="1799" b="1" dirty="0">
                <a:solidFill>
                  <a:schemeClr val="bg1"/>
                </a:solidFill>
                <a:latin typeface="+mn-ea"/>
                <a:ea typeface="+mn-ea"/>
              </a:endParaRPr>
            </a:p>
          </p:txBody>
        </p:sp>
        <p:sp>
          <p:nvSpPr>
            <p:cNvPr id="50" name="TextBox 21"/>
            <p:cNvSpPr txBox="1"/>
            <p:nvPr/>
          </p:nvSpPr>
          <p:spPr>
            <a:xfrm>
              <a:off x="6044838" y="4015405"/>
              <a:ext cx="2074950" cy="392848"/>
            </a:xfrm>
            <a:prstGeom prst="rect">
              <a:avLst/>
            </a:prstGeom>
            <a:noFill/>
          </p:spPr>
          <p:txBody>
            <a:bodyPr wrap="square" rtlCol="0">
              <a:spAutoFit/>
            </a:bodyPr>
            <a:lstStyle/>
            <a:p>
              <a:pPr algn="ctr"/>
              <a:r>
                <a:rPr lang="zh-CN" altLang="en-US" sz="1400" dirty="0">
                  <a:solidFill>
                    <a:schemeClr val="bg1">
                      <a:lumMod val="50000"/>
                    </a:schemeClr>
                  </a:solidFill>
                  <a:latin typeface="+mn-ea"/>
                  <a:ea typeface="+mn-ea"/>
                </a:rPr>
                <a:t>这里可以添加主要内容这里可以添加主要内容这里可以添加主要</a:t>
              </a:r>
            </a:p>
          </p:txBody>
        </p:sp>
      </p:grpSp>
    </p:spTree>
    <p:extLst>
      <p:ext uri="{BB962C8B-B14F-4D97-AF65-F5344CB8AC3E}">
        <p14:creationId xmlns:p14="http://schemas.microsoft.com/office/powerpoint/2010/main" val="2881250563"/>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750"/>
                                        <p:tgtEl>
                                          <p:spTgt spid="27"/>
                                        </p:tgtEl>
                                      </p:cBhvr>
                                    </p:animEffect>
                                  </p:childTnLst>
                                </p:cTn>
                              </p:par>
                              <p:par>
                                <p:cTn id="8" presetID="2" presetClass="entr" presetSubtype="2" fill="hold" grpId="0" nodeType="withEffect">
                                  <p:stCondLst>
                                    <p:cond delay="0"/>
                                  </p:stCondLst>
                                  <p:iterate type="lt">
                                    <p:tmPct val="10000"/>
                                  </p:iterate>
                                  <p:childTnLst>
                                    <p:set>
                                      <p:cBhvr>
                                        <p:cTn id="9" dur="1" fill="hold">
                                          <p:stCondLst>
                                            <p:cond delay="0"/>
                                          </p:stCondLst>
                                        </p:cTn>
                                        <p:tgtEl>
                                          <p:spTgt spid="38"/>
                                        </p:tgtEl>
                                        <p:attrNameLst>
                                          <p:attrName>style.visibility</p:attrName>
                                        </p:attrNameLst>
                                      </p:cBhvr>
                                      <p:to>
                                        <p:strVal val="visible"/>
                                      </p:to>
                                    </p:set>
                                    <p:anim calcmode="lin" valueType="num">
                                      <p:cBhvr>
                                        <p:cTn id="10" dur="750" fill="hold"/>
                                        <p:tgtEl>
                                          <p:spTgt spid="38"/>
                                        </p:tgtEl>
                                        <p:attrNameLst>
                                          <p:attrName>ppt_x</p:attrName>
                                        </p:attrNameLst>
                                      </p:cBhvr>
                                      <p:tavLst>
                                        <p:tav tm="0">
                                          <p:val>
                                            <p:strVal val="1+#ppt_w/2"/>
                                          </p:val>
                                        </p:tav>
                                        <p:tav tm="100000">
                                          <p:val>
                                            <p:strVal val="#ppt_x"/>
                                          </p:val>
                                        </p:tav>
                                      </p:tavLst>
                                    </p:anim>
                                    <p:anim calcmode="lin" valueType="num">
                                      <p:cBhvr>
                                        <p:cTn id="11" dur="750" fill="hold"/>
                                        <p:tgtEl>
                                          <p:spTgt spid="38"/>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iterate type="lt">
                                    <p:tmPct val="10000"/>
                                  </p:iterate>
                                  <p:childTnLst>
                                    <p:set>
                                      <p:cBhvr>
                                        <p:cTn id="13" dur="1" fill="hold">
                                          <p:stCondLst>
                                            <p:cond delay="0"/>
                                          </p:stCondLst>
                                        </p:cTn>
                                        <p:tgtEl>
                                          <p:spTgt spid="39"/>
                                        </p:tgtEl>
                                        <p:attrNameLst>
                                          <p:attrName>style.visibility</p:attrName>
                                        </p:attrNameLst>
                                      </p:cBhvr>
                                      <p:to>
                                        <p:strVal val="visible"/>
                                      </p:to>
                                    </p:set>
                                    <p:anim calcmode="lin" valueType="num">
                                      <p:cBhvr>
                                        <p:cTn id="14" dur="750" fill="hold"/>
                                        <p:tgtEl>
                                          <p:spTgt spid="39"/>
                                        </p:tgtEl>
                                        <p:attrNameLst>
                                          <p:attrName>ppt_x</p:attrName>
                                        </p:attrNameLst>
                                      </p:cBhvr>
                                      <p:tavLst>
                                        <p:tav tm="0">
                                          <p:val>
                                            <p:strVal val="1+#ppt_w/2"/>
                                          </p:val>
                                        </p:tav>
                                        <p:tav tm="100000">
                                          <p:val>
                                            <p:strVal val="#ppt_x"/>
                                          </p:val>
                                        </p:tav>
                                      </p:tavLst>
                                    </p:anim>
                                    <p:anim calcmode="lin" valueType="num">
                                      <p:cBhvr>
                                        <p:cTn id="15" dur="750" fill="hold"/>
                                        <p:tgtEl>
                                          <p:spTgt spid="39"/>
                                        </p:tgtEl>
                                        <p:attrNameLst>
                                          <p:attrName>ppt_y</p:attrName>
                                        </p:attrNameLst>
                                      </p:cBhvr>
                                      <p:tavLst>
                                        <p:tav tm="0">
                                          <p:val>
                                            <p:strVal val="#ppt_y"/>
                                          </p:val>
                                        </p:tav>
                                        <p:tav tm="100000">
                                          <p:val>
                                            <p:strVal val="#ppt_y"/>
                                          </p:val>
                                        </p:tav>
                                      </p:tavLst>
                                    </p:anim>
                                  </p:childTnLst>
                                </p:cTn>
                              </p:par>
                            </p:childTnLst>
                          </p:cTn>
                        </p:par>
                        <p:par>
                          <p:cTn id="16" fill="hold">
                            <p:stCondLst>
                              <p:cond delay="1225"/>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ldLvl="0" autoUpdateAnimBg="0"/>
      <p:bldP spid="39"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267502" y="293775"/>
            <a:ext cx="11779357" cy="885797"/>
            <a:chOff x="196209" y="198456"/>
            <a:chExt cx="3188708" cy="885797"/>
          </a:xfrm>
        </p:grpSpPr>
        <p:sp>
          <p:nvSpPr>
            <p:cNvPr id="43" name="矩形 42"/>
            <p:cNvSpPr/>
            <p:nvPr/>
          </p:nvSpPr>
          <p:spPr>
            <a:xfrm rot="16200000">
              <a:off x="-118611" y="545743"/>
              <a:ext cx="872300" cy="177726"/>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406399" y="283028"/>
              <a:ext cx="2978518" cy="801225"/>
              <a:chOff x="217713" y="319314"/>
              <a:chExt cx="2573065" cy="801225"/>
            </a:xfrm>
            <a:solidFill>
              <a:schemeClr val="tx1">
                <a:lumMod val="75000"/>
                <a:lumOff val="25000"/>
              </a:schemeClr>
            </a:solidFill>
          </p:grpSpPr>
          <p:sp>
            <p:nvSpPr>
              <p:cNvPr id="47" name="矩形 46"/>
              <p:cNvSpPr/>
              <p:nvPr/>
            </p:nvSpPr>
            <p:spPr>
              <a:xfrm>
                <a:off x="234368" y="409339"/>
                <a:ext cx="2556410" cy="711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17713" y="319314"/>
                <a:ext cx="2556410" cy="711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矩形 44"/>
            <p:cNvSpPr/>
            <p:nvPr/>
          </p:nvSpPr>
          <p:spPr>
            <a:xfrm>
              <a:off x="473603" y="312056"/>
              <a:ext cx="58057" cy="63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rot="16200000">
              <a:off x="32960" y="475304"/>
              <a:ext cx="638627" cy="312129"/>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文本框 22"/>
          <p:cNvSpPr>
            <a:spLocks noChangeArrowheads="1"/>
          </p:cNvSpPr>
          <p:nvPr/>
        </p:nvSpPr>
        <p:spPr bwMode="auto">
          <a:xfrm>
            <a:off x="1452675" y="521499"/>
            <a:ext cx="301475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2800" dirty="0" smtClean="0">
                <a:solidFill>
                  <a:schemeClr val="bg1"/>
                </a:solidFill>
                <a:latin typeface="方正正粗黑简体" panose="02000000000000000000" pitchFamily="2" charset="-122"/>
                <a:ea typeface="方正正粗黑简体" panose="02000000000000000000" pitchFamily="2" charset="-122"/>
              </a:rPr>
              <a:t>加入标题描述</a:t>
            </a:r>
            <a:endParaRPr lang="zh-CN" altLang="zh-CN" sz="2800" dirty="0">
              <a:solidFill>
                <a:schemeClr val="bg1"/>
              </a:solidFill>
              <a:latin typeface="方正正粗黑简体" panose="02000000000000000000" pitchFamily="2" charset="-122"/>
              <a:ea typeface="方正正粗黑简体" panose="02000000000000000000" pitchFamily="2" charset="-122"/>
            </a:endParaRPr>
          </a:p>
        </p:txBody>
      </p:sp>
      <p:sp>
        <p:nvSpPr>
          <p:cNvPr id="50" name="文本框 22"/>
          <p:cNvSpPr>
            <a:spLocks noChangeArrowheads="1"/>
          </p:cNvSpPr>
          <p:nvPr/>
        </p:nvSpPr>
        <p:spPr bwMode="auto">
          <a:xfrm>
            <a:off x="9715615" y="544851"/>
            <a:ext cx="301475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2400" dirty="0" smtClean="0">
                <a:solidFill>
                  <a:schemeClr val="bg1"/>
                </a:solidFill>
                <a:latin typeface="方正正粗黑简体" panose="02000000000000000000" pitchFamily="2" charset="-122"/>
                <a:ea typeface="方正正粗黑简体" panose="02000000000000000000" pitchFamily="2" charset="-122"/>
              </a:rPr>
              <a:t>LOGO</a:t>
            </a:r>
            <a:endParaRPr lang="zh-CN" altLang="zh-CN" sz="2400" dirty="0">
              <a:solidFill>
                <a:schemeClr val="bg1"/>
              </a:solidFill>
              <a:latin typeface="方正正粗黑简体" panose="02000000000000000000" pitchFamily="2" charset="-122"/>
              <a:ea typeface="方正正粗黑简体" panose="02000000000000000000" pitchFamily="2" charset="-122"/>
            </a:endParaRPr>
          </a:p>
        </p:txBody>
      </p:sp>
      <p:grpSp>
        <p:nvGrpSpPr>
          <p:cNvPr id="3" name="组合 2"/>
          <p:cNvGrpSpPr/>
          <p:nvPr/>
        </p:nvGrpSpPr>
        <p:grpSpPr>
          <a:xfrm>
            <a:off x="771900" y="1623641"/>
            <a:ext cx="10910047" cy="5020777"/>
            <a:chOff x="467544" y="915566"/>
            <a:chExt cx="8293012" cy="3816424"/>
          </a:xfrm>
        </p:grpSpPr>
        <p:sp>
          <p:nvSpPr>
            <p:cNvPr id="120" name="椭圆 119"/>
            <p:cNvSpPr/>
            <p:nvPr/>
          </p:nvSpPr>
          <p:spPr>
            <a:xfrm>
              <a:off x="896258" y="1097443"/>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chemeClr val="bg1">
                      <a:lumMod val="50000"/>
                    </a:schemeClr>
                  </a:solidFill>
                  <a:latin typeface="微软雅黑" panose="020B0503020204020204" pitchFamily="34" charset="-122"/>
                  <a:ea typeface="微软雅黑" panose="020B0503020204020204" pitchFamily="34" charset="-122"/>
                  <a:cs typeface="Arial Unicode MS" pitchFamily="34" charset="-122"/>
                </a:rPr>
                <a:t>01</a:t>
              </a:r>
              <a:endParaRPr lang="zh-CN" altLang="en-US" sz="4800" b="1" dirty="0">
                <a:solidFill>
                  <a:schemeClr val="bg1">
                    <a:lumMod val="50000"/>
                  </a:schemeClr>
                </a:solidFill>
                <a:latin typeface="微软雅黑" panose="020B0503020204020204" pitchFamily="34" charset="-122"/>
                <a:ea typeface="微软雅黑" panose="020B0503020204020204" pitchFamily="34" charset="-122"/>
                <a:cs typeface="Arial Unicode MS" pitchFamily="34" charset="-122"/>
              </a:endParaRPr>
            </a:p>
          </p:txBody>
        </p:sp>
        <p:sp>
          <p:nvSpPr>
            <p:cNvPr id="121" name="矩形 120"/>
            <p:cNvSpPr/>
            <p:nvPr/>
          </p:nvSpPr>
          <p:spPr>
            <a:xfrm>
              <a:off x="467544" y="2123557"/>
              <a:ext cx="1007096" cy="196165"/>
            </a:xfrm>
            <a:prstGeom prst="rect">
              <a:avLst/>
            </a:prstGeom>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sp>
          <p:nvSpPr>
            <p:cNvPr id="122" name="同心圆 121"/>
            <p:cNvSpPr/>
            <p:nvPr/>
          </p:nvSpPr>
          <p:spPr>
            <a:xfrm>
              <a:off x="698893" y="915566"/>
              <a:ext cx="1423818" cy="1404156"/>
            </a:xfrm>
            <a:prstGeom prst="donut">
              <a:avLst>
                <a:gd name="adj" fmla="val 1384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sp>
          <p:nvSpPr>
            <p:cNvPr id="123" name="TextBox 122"/>
            <p:cNvSpPr txBox="1"/>
            <p:nvPr/>
          </p:nvSpPr>
          <p:spPr>
            <a:xfrm>
              <a:off x="2131273" y="1131590"/>
              <a:ext cx="2460364" cy="889006"/>
            </a:xfrm>
            <a:prstGeom prst="rect">
              <a:avLst/>
            </a:prstGeom>
            <a:noFill/>
          </p:spPr>
          <p:txBody>
            <a:bodyPr wrap="none" rtlCol="0">
              <a:spAutoFit/>
            </a:bodyPr>
            <a:lstStyle/>
            <a:p>
              <a:r>
                <a:rPr lang="zh-CN" altLang="en-US" sz="2800" dirty="0" smtClean="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8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单击此处添加</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文本，单击此处添加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单击此处添加文本</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单击此处添加文本</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4" name="椭圆 123"/>
            <p:cNvSpPr/>
            <p:nvPr/>
          </p:nvSpPr>
          <p:spPr>
            <a:xfrm>
              <a:off x="4979692" y="167817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smtClean="0">
                  <a:solidFill>
                    <a:schemeClr val="bg1">
                      <a:lumMod val="50000"/>
                    </a:schemeClr>
                  </a:solidFill>
                  <a:latin typeface="微软雅黑" panose="020B0503020204020204" pitchFamily="34" charset="-122"/>
                  <a:ea typeface="微软雅黑" panose="020B0503020204020204" pitchFamily="34" charset="-122"/>
                  <a:cs typeface="Arial Unicode MS" pitchFamily="34" charset="-122"/>
                </a:rPr>
                <a:t>02</a:t>
              </a:r>
              <a:endParaRPr lang="zh-CN" altLang="en-US" sz="4800" b="1" dirty="0">
                <a:solidFill>
                  <a:schemeClr val="bg1">
                    <a:lumMod val="50000"/>
                  </a:schemeClr>
                </a:solidFill>
                <a:latin typeface="微软雅黑" panose="020B0503020204020204" pitchFamily="34" charset="-122"/>
                <a:ea typeface="微软雅黑" panose="020B0503020204020204" pitchFamily="34" charset="-122"/>
                <a:cs typeface="Arial Unicode MS" pitchFamily="34" charset="-122"/>
              </a:endParaRPr>
            </a:p>
          </p:txBody>
        </p:sp>
        <p:sp>
          <p:nvSpPr>
            <p:cNvPr id="125" name="矩形 124"/>
            <p:cNvSpPr/>
            <p:nvPr/>
          </p:nvSpPr>
          <p:spPr>
            <a:xfrm>
              <a:off x="467544" y="2704285"/>
              <a:ext cx="5032389" cy="196165"/>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sp>
          <p:nvSpPr>
            <p:cNvPr id="126" name="同心圆 125"/>
            <p:cNvSpPr/>
            <p:nvPr/>
          </p:nvSpPr>
          <p:spPr>
            <a:xfrm>
              <a:off x="4788024" y="1496294"/>
              <a:ext cx="1423818" cy="1404156"/>
            </a:xfrm>
            <a:prstGeom prst="donut">
              <a:avLst>
                <a:gd name="adj" fmla="val 13848"/>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sp>
          <p:nvSpPr>
            <p:cNvPr id="127" name="椭圆 126"/>
            <p:cNvSpPr/>
            <p:nvPr/>
          </p:nvSpPr>
          <p:spPr>
            <a:xfrm>
              <a:off x="3905269" y="350971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smtClean="0">
                  <a:solidFill>
                    <a:schemeClr val="bg1">
                      <a:lumMod val="50000"/>
                    </a:schemeClr>
                  </a:solidFill>
                  <a:latin typeface="微软雅黑" panose="020B0503020204020204" pitchFamily="34" charset="-122"/>
                  <a:ea typeface="微软雅黑" panose="020B0503020204020204" pitchFamily="34" charset="-122"/>
                  <a:cs typeface="Arial Unicode MS" pitchFamily="34" charset="-122"/>
                </a:rPr>
                <a:t>03</a:t>
              </a:r>
              <a:endParaRPr lang="zh-CN" altLang="en-US" sz="4800" b="1" dirty="0">
                <a:solidFill>
                  <a:schemeClr val="bg1">
                    <a:lumMod val="50000"/>
                  </a:schemeClr>
                </a:solidFill>
                <a:latin typeface="微软雅黑" panose="020B0503020204020204" pitchFamily="34" charset="-122"/>
                <a:ea typeface="微软雅黑" panose="020B0503020204020204" pitchFamily="34" charset="-122"/>
                <a:cs typeface="Arial Unicode MS" pitchFamily="34" charset="-122"/>
              </a:endParaRPr>
            </a:p>
          </p:txBody>
        </p:sp>
        <p:sp>
          <p:nvSpPr>
            <p:cNvPr id="128" name="矩形 127"/>
            <p:cNvSpPr/>
            <p:nvPr/>
          </p:nvSpPr>
          <p:spPr>
            <a:xfrm>
              <a:off x="467544" y="3327834"/>
              <a:ext cx="3960440" cy="19616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sp>
          <p:nvSpPr>
            <p:cNvPr id="129" name="同心圆 128"/>
            <p:cNvSpPr/>
            <p:nvPr/>
          </p:nvSpPr>
          <p:spPr>
            <a:xfrm flipV="1">
              <a:off x="3707904" y="3327834"/>
              <a:ext cx="1423818" cy="1404156"/>
            </a:xfrm>
            <a:prstGeom prst="donut">
              <a:avLst>
                <a:gd name="adj" fmla="val 1384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sp>
          <p:nvSpPr>
            <p:cNvPr id="130" name="TextBox 129"/>
            <p:cNvSpPr txBox="1"/>
            <p:nvPr/>
          </p:nvSpPr>
          <p:spPr>
            <a:xfrm>
              <a:off x="6300192" y="1775729"/>
              <a:ext cx="2460364" cy="889006"/>
            </a:xfrm>
            <a:prstGeom prst="rect">
              <a:avLst/>
            </a:prstGeom>
            <a:noFill/>
          </p:spPr>
          <p:txBody>
            <a:bodyPr wrap="none" rtlCol="0">
              <a:spAutoFit/>
            </a:bodyPr>
            <a:lstStyle/>
            <a:p>
              <a:r>
                <a:rPr lang="zh-CN" altLang="en-US" sz="2800" dirty="0" smtClean="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8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单击此处添加</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文本，单击此处添加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单击此处添加文本</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单击此处添加文本</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1" name="TextBox 130"/>
            <p:cNvSpPr txBox="1"/>
            <p:nvPr/>
          </p:nvSpPr>
          <p:spPr>
            <a:xfrm>
              <a:off x="5220072" y="3614413"/>
              <a:ext cx="2460364" cy="889006"/>
            </a:xfrm>
            <a:prstGeom prst="rect">
              <a:avLst/>
            </a:prstGeom>
            <a:noFill/>
          </p:spPr>
          <p:txBody>
            <a:bodyPr wrap="none" rtlCol="0">
              <a:spAutoFit/>
            </a:bodyPr>
            <a:lstStyle/>
            <a:p>
              <a:r>
                <a:rPr lang="zh-CN" altLang="en-US" sz="2800" dirty="0" smtClean="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8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单击此处添加</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文本，单击此处添加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单击此处添加文本</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单击此处添加文本</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514341609"/>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750"/>
                                        <p:tgtEl>
                                          <p:spTgt spid="42"/>
                                        </p:tgtEl>
                                      </p:cBhvr>
                                    </p:animEffect>
                                  </p:childTnLst>
                                </p:cTn>
                              </p:par>
                              <p:par>
                                <p:cTn id="8" presetID="2" presetClass="entr" presetSubtype="2" fill="hold" grpId="0" nodeType="withEffect">
                                  <p:stCondLst>
                                    <p:cond delay="0"/>
                                  </p:stCondLst>
                                  <p:iterate type="lt">
                                    <p:tmPct val="10000"/>
                                  </p:iterate>
                                  <p:childTnLst>
                                    <p:set>
                                      <p:cBhvr>
                                        <p:cTn id="9" dur="1" fill="hold">
                                          <p:stCondLst>
                                            <p:cond delay="0"/>
                                          </p:stCondLst>
                                        </p:cTn>
                                        <p:tgtEl>
                                          <p:spTgt spid="49"/>
                                        </p:tgtEl>
                                        <p:attrNameLst>
                                          <p:attrName>style.visibility</p:attrName>
                                        </p:attrNameLst>
                                      </p:cBhvr>
                                      <p:to>
                                        <p:strVal val="visible"/>
                                      </p:to>
                                    </p:set>
                                    <p:anim calcmode="lin" valueType="num">
                                      <p:cBhvr>
                                        <p:cTn id="10" dur="750" fill="hold"/>
                                        <p:tgtEl>
                                          <p:spTgt spid="49"/>
                                        </p:tgtEl>
                                        <p:attrNameLst>
                                          <p:attrName>ppt_x</p:attrName>
                                        </p:attrNameLst>
                                      </p:cBhvr>
                                      <p:tavLst>
                                        <p:tav tm="0">
                                          <p:val>
                                            <p:strVal val="1+#ppt_w/2"/>
                                          </p:val>
                                        </p:tav>
                                        <p:tav tm="100000">
                                          <p:val>
                                            <p:strVal val="#ppt_x"/>
                                          </p:val>
                                        </p:tav>
                                      </p:tavLst>
                                    </p:anim>
                                    <p:anim calcmode="lin" valueType="num">
                                      <p:cBhvr>
                                        <p:cTn id="11" dur="750" fill="hold"/>
                                        <p:tgtEl>
                                          <p:spTgt spid="4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iterate type="lt">
                                    <p:tmPct val="10000"/>
                                  </p:iterate>
                                  <p:childTnLst>
                                    <p:set>
                                      <p:cBhvr>
                                        <p:cTn id="13" dur="1" fill="hold">
                                          <p:stCondLst>
                                            <p:cond delay="0"/>
                                          </p:stCondLst>
                                        </p:cTn>
                                        <p:tgtEl>
                                          <p:spTgt spid="50"/>
                                        </p:tgtEl>
                                        <p:attrNameLst>
                                          <p:attrName>style.visibility</p:attrName>
                                        </p:attrNameLst>
                                      </p:cBhvr>
                                      <p:to>
                                        <p:strVal val="visible"/>
                                      </p:to>
                                    </p:set>
                                    <p:anim calcmode="lin" valueType="num">
                                      <p:cBhvr>
                                        <p:cTn id="14" dur="750" fill="hold"/>
                                        <p:tgtEl>
                                          <p:spTgt spid="50"/>
                                        </p:tgtEl>
                                        <p:attrNameLst>
                                          <p:attrName>ppt_x</p:attrName>
                                        </p:attrNameLst>
                                      </p:cBhvr>
                                      <p:tavLst>
                                        <p:tav tm="0">
                                          <p:val>
                                            <p:strVal val="1+#ppt_w/2"/>
                                          </p:val>
                                        </p:tav>
                                        <p:tav tm="100000">
                                          <p:val>
                                            <p:strVal val="#ppt_x"/>
                                          </p:val>
                                        </p:tav>
                                      </p:tavLst>
                                    </p:anim>
                                    <p:anim calcmode="lin" valueType="num">
                                      <p:cBhvr>
                                        <p:cTn id="15" dur="750" fill="hold"/>
                                        <p:tgtEl>
                                          <p:spTgt spid="50"/>
                                        </p:tgtEl>
                                        <p:attrNameLst>
                                          <p:attrName>ppt_y</p:attrName>
                                        </p:attrNameLst>
                                      </p:cBhvr>
                                      <p:tavLst>
                                        <p:tav tm="0">
                                          <p:val>
                                            <p:strVal val="#ppt_y"/>
                                          </p:val>
                                        </p:tav>
                                        <p:tav tm="100000">
                                          <p:val>
                                            <p:strVal val="#ppt_y"/>
                                          </p:val>
                                        </p:tav>
                                      </p:tavLst>
                                    </p:anim>
                                  </p:childTnLst>
                                </p:cTn>
                              </p:par>
                            </p:childTnLst>
                          </p:cTn>
                        </p:par>
                        <p:par>
                          <p:cTn id="16" fill="hold">
                            <p:stCondLst>
                              <p:cond delay="1225"/>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ldLvl="0" autoUpdateAnimBg="0"/>
      <p:bldP spid="50"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267502" y="293775"/>
            <a:ext cx="11779357" cy="885797"/>
            <a:chOff x="196209" y="198456"/>
            <a:chExt cx="3188708" cy="885797"/>
          </a:xfrm>
        </p:grpSpPr>
        <p:sp>
          <p:nvSpPr>
            <p:cNvPr id="27" name="矩形 26"/>
            <p:cNvSpPr/>
            <p:nvPr/>
          </p:nvSpPr>
          <p:spPr>
            <a:xfrm rot="16200000">
              <a:off x="-118611" y="545743"/>
              <a:ext cx="872300" cy="177726"/>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406399" y="283028"/>
              <a:ext cx="2978518" cy="801225"/>
              <a:chOff x="217713" y="319314"/>
              <a:chExt cx="2573065" cy="801225"/>
            </a:xfrm>
            <a:solidFill>
              <a:schemeClr val="tx1">
                <a:lumMod val="75000"/>
                <a:lumOff val="25000"/>
              </a:schemeClr>
            </a:solidFill>
          </p:grpSpPr>
          <p:sp>
            <p:nvSpPr>
              <p:cNvPr id="47" name="矩形 46"/>
              <p:cNvSpPr/>
              <p:nvPr/>
            </p:nvSpPr>
            <p:spPr>
              <a:xfrm>
                <a:off x="234368" y="409339"/>
                <a:ext cx="2556410" cy="711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17713" y="319314"/>
                <a:ext cx="2556410" cy="711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矩形 44"/>
            <p:cNvSpPr/>
            <p:nvPr/>
          </p:nvSpPr>
          <p:spPr>
            <a:xfrm>
              <a:off x="473603" y="312056"/>
              <a:ext cx="58057" cy="63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rot="16200000">
              <a:off x="32960" y="475304"/>
              <a:ext cx="638627" cy="312129"/>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文本框 22"/>
          <p:cNvSpPr>
            <a:spLocks noChangeArrowheads="1"/>
          </p:cNvSpPr>
          <p:nvPr/>
        </p:nvSpPr>
        <p:spPr bwMode="auto">
          <a:xfrm>
            <a:off x="1452675" y="521499"/>
            <a:ext cx="301475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2800" dirty="0" smtClean="0">
                <a:solidFill>
                  <a:schemeClr val="bg1"/>
                </a:solidFill>
                <a:latin typeface="方正正粗黑简体" panose="02000000000000000000" pitchFamily="2" charset="-122"/>
                <a:ea typeface="方正正粗黑简体" panose="02000000000000000000" pitchFamily="2" charset="-122"/>
              </a:rPr>
              <a:t>加入标题描述</a:t>
            </a:r>
            <a:endParaRPr lang="zh-CN" altLang="zh-CN" sz="2800" dirty="0">
              <a:solidFill>
                <a:schemeClr val="bg1"/>
              </a:solidFill>
              <a:latin typeface="方正正粗黑简体" panose="02000000000000000000" pitchFamily="2" charset="-122"/>
              <a:ea typeface="方正正粗黑简体" panose="02000000000000000000" pitchFamily="2" charset="-122"/>
            </a:endParaRPr>
          </a:p>
        </p:txBody>
      </p:sp>
      <p:sp>
        <p:nvSpPr>
          <p:cNvPr id="50" name="文本框 22"/>
          <p:cNvSpPr>
            <a:spLocks noChangeArrowheads="1"/>
          </p:cNvSpPr>
          <p:nvPr/>
        </p:nvSpPr>
        <p:spPr bwMode="auto">
          <a:xfrm>
            <a:off x="9715615" y="544851"/>
            <a:ext cx="301475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2400" dirty="0" smtClean="0">
                <a:solidFill>
                  <a:schemeClr val="bg1"/>
                </a:solidFill>
                <a:latin typeface="方正正粗黑简体" panose="02000000000000000000" pitchFamily="2" charset="-122"/>
                <a:ea typeface="方正正粗黑简体" panose="02000000000000000000" pitchFamily="2" charset="-122"/>
              </a:rPr>
              <a:t>LOGO</a:t>
            </a:r>
            <a:endParaRPr lang="zh-CN" altLang="zh-CN" sz="2400" dirty="0">
              <a:solidFill>
                <a:schemeClr val="bg1"/>
              </a:solidFill>
              <a:latin typeface="方正正粗黑简体" panose="02000000000000000000" pitchFamily="2" charset="-122"/>
              <a:ea typeface="方正正粗黑简体" panose="02000000000000000000" pitchFamily="2" charset="-122"/>
            </a:endParaRPr>
          </a:p>
        </p:txBody>
      </p:sp>
      <p:grpSp>
        <p:nvGrpSpPr>
          <p:cNvPr id="2" name="组合 1"/>
          <p:cNvGrpSpPr/>
          <p:nvPr/>
        </p:nvGrpSpPr>
        <p:grpSpPr>
          <a:xfrm>
            <a:off x="1584214" y="1708347"/>
            <a:ext cx="9871002" cy="4462886"/>
            <a:chOff x="2224691" y="1957628"/>
            <a:chExt cx="8125599" cy="3673753"/>
          </a:xfrm>
        </p:grpSpPr>
        <p:sp>
          <p:nvSpPr>
            <p:cNvPr id="51" name="Oval 7"/>
            <p:cNvSpPr>
              <a:spLocks noChangeArrowheads="1"/>
            </p:cNvSpPr>
            <p:nvPr/>
          </p:nvSpPr>
          <p:spPr bwMode="auto">
            <a:xfrm>
              <a:off x="4160999" y="3021196"/>
              <a:ext cx="623644" cy="622453"/>
            </a:xfrm>
            <a:prstGeom prst="ellipse">
              <a:avLst/>
            </a:prstGeom>
            <a:solidFill>
              <a:srgbClr val="00B0F0"/>
            </a:solid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52" name="Oval 6"/>
            <p:cNvSpPr>
              <a:spLocks noChangeArrowheads="1"/>
            </p:cNvSpPr>
            <p:nvPr/>
          </p:nvSpPr>
          <p:spPr bwMode="auto">
            <a:xfrm>
              <a:off x="3774197" y="2126195"/>
              <a:ext cx="623644" cy="623644"/>
            </a:xfrm>
            <a:prstGeom prst="ellipse">
              <a:avLst/>
            </a:prstGeom>
            <a:solidFill>
              <a:srgbClr val="0170C1"/>
            </a:solid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53" name="Freeform 13"/>
            <p:cNvSpPr>
              <a:spLocks/>
            </p:cNvSpPr>
            <p:nvPr/>
          </p:nvSpPr>
          <p:spPr bwMode="auto">
            <a:xfrm>
              <a:off x="4194323" y="2496335"/>
              <a:ext cx="22613" cy="2380"/>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3" tIns="34277" rIns="68553" bIns="34277" numCol="1" anchor="t" anchorCtr="0" compatLnSpc="1">
              <a:prstTxWarp prst="textNoShape">
                <a:avLst/>
              </a:prstTxWarp>
            </a:bodyPr>
            <a:lstStyle/>
            <a:p>
              <a:endParaRPr lang="zh-CN" altLang="en-US"/>
            </a:p>
          </p:txBody>
        </p:sp>
        <p:sp>
          <p:nvSpPr>
            <p:cNvPr id="54" name="Oval 9"/>
            <p:cNvSpPr>
              <a:spLocks noChangeArrowheads="1"/>
            </p:cNvSpPr>
            <p:nvPr/>
          </p:nvSpPr>
          <p:spPr bwMode="auto">
            <a:xfrm>
              <a:off x="4160999" y="4112572"/>
              <a:ext cx="623644" cy="623644"/>
            </a:xfrm>
            <a:prstGeom prst="ellipse">
              <a:avLst/>
            </a:prstGeom>
            <a:solidFill>
              <a:srgbClr val="0170C1"/>
            </a:solid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55" name="Oval 8"/>
            <p:cNvSpPr>
              <a:spLocks noChangeArrowheads="1"/>
            </p:cNvSpPr>
            <p:nvPr/>
          </p:nvSpPr>
          <p:spPr bwMode="auto">
            <a:xfrm>
              <a:off x="3774197" y="5007573"/>
              <a:ext cx="623644" cy="622453"/>
            </a:xfrm>
            <a:prstGeom prst="ellipse">
              <a:avLst/>
            </a:prstGeom>
            <a:solidFill>
              <a:srgbClr val="00B0F0"/>
            </a:solid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56" name="Oval 5"/>
            <p:cNvSpPr>
              <a:spLocks noChangeArrowheads="1"/>
            </p:cNvSpPr>
            <p:nvPr/>
          </p:nvSpPr>
          <p:spPr bwMode="auto">
            <a:xfrm>
              <a:off x="2224691" y="3058173"/>
              <a:ext cx="1782697" cy="1782696"/>
            </a:xfrm>
            <a:prstGeom prst="ellipse">
              <a:avLst/>
            </a:prstGeom>
            <a:solidFill>
              <a:srgbClr val="00B0F0"/>
            </a:solid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57" name="TextBox 26"/>
            <p:cNvSpPr txBox="1"/>
            <p:nvPr/>
          </p:nvSpPr>
          <p:spPr>
            <a:xfrm>
              <a:off x="2474969" y="4192405"/>
              <a:ext cx="1316318" cy="415370"/>
            </a:xfrm>
            <a:prstGeom prst="rect">
              <a:avLst/>
            </a:prstGeom>
            <a:noFill/>
          </p:spPr>
          <p:txBody>
            <a:bodyPr wrap="square" rtlCol="0">
              <a:spAutoFit/>
            </a:bodyPr>
            <a:lstStyle/>
            <a:p>
              <a:pPr algn="ctr"/>
              <a:r>
                <a:rPr lang="zh-CN" altLang="en-US" sz="2099" b="1" dirty="0" smtClean="0">
                  <a:solidFill>
                    <a:schemeClr val="bg1"/>
                  </a:solidFill>
                  <a:latin typeface="+mj-ea"/>
                  <a:ea typeface="+mj-ea"/>
                </a:rPr>
                <a:t>添加标题</a:t>
              </a:r>
              <a:endParaRPr lang="zh-CN" altLang="en-US" sz="2099" b="1" dirty="0">
                <a:solidFill>
                  <a:schemeClr val="bg1"/>
                </a:solidFill>
                <a:latin typeface="+mj-ea"/>
                <a:ea typeface="+mj-ea"/>
              </a:endParaRPr>
            </a:p>
          </p:txBody>
        </p:sp>
        <p:sp>
          <p:nvSpPr>
            <p:cNvPr id="58" name="TextBox 27"/>
            <p:cNvSpPr txBox="1"/>
            <p:nvPr/>
          </p:nvSpPr>
          <p:spPr>
            <a:xfrm>
              <a:off x="4413220" y="1957628"/>
              <a:ext cx="2802639" cy="265917"/>
            </a:xfrm>
            <a:prstGeom prst="rect">
              <a:avLst/>
            </a:prstGeom>
            <a:noFill/>
          </p:spPr>
          <p:txBody>
            <a:bodyPr wrap="square" rtlCol="0">
              <a:spAutoFit/>
            </a:bodyPr>
            <a:lstStyle/>
            <a:p>
              <a:r>
                <a:rPr lang="zh-CN" altLang="en-US" sz="1499" b="1" dirty="0" smtClean="0">
                  <a:solidFill>
                    <a:schemeClr val="bg1">
                      <a:lumMod val="50000"/>
                    </a:schemeClr>
                  </a:solidFill>
                  <a:latin typeface="微软雅黑" panose="020B0503020204020204" pitchFamily="34" charset="-122"/>
                  <a:ea typeface="微软雅黑" panose="020B0503020204020204" pitchFamily="34" charset="-122"/>
                </a:rPr>
                <a:t>单击此处添加小标题</a:t>
              </a:r>
              <a:endParaRPr lang="zh-CN" altLang="en-US" sz="1499"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9" name="TextBox 28"/>
            <p:cNvSpPr txBox="1"/>
            <p:nvPr/>
          </p:nvSpPr>
          <p:spPr>
            <a:xfrm>
              <a:off x="4460006" y="2288503"/>
              <a:ext cx="5511707" cy="304026"/>
            </a:xfrm>
            <a:prstGeom prst="rect">
              <a:avLst/>
            </a:prstGeom>
            <a:noFill/>
          </p:spPr>
          <p:txBody>
            <a:bodyPr wrap="square" rtlCol="0">
              <a:spAutoFit/>
            </a:bodyPr>
            <a:lstStyle/>
            <a:p>
              <a:r>
                <a:rPr lang="zh-CN" altLang="en-US" dirty="0" smtClean="0">
                  <a:solidFill>
                    <a:schemeClr val="bg1">
                      <a:lumMod val="50000"/>
                    </a:schemeClr>
                  </a:solidFill>
                  <a:latin typeface="微软雅黑" panose="020B0503020204020204" pitchFamily="34" charset="-122"/>
                  <a:ea typeface="微软雅黑" panose="020B0503020204020204" pitchFamily="34" charset="-122"/>
                </a:rPr>
                <a:t>添加</a:t>
              </a:r>
              <a:r>
                <a:rPr lang="zh-CN" altLang="en-US" dirty="0">
                  <a:solidFill>
                    <a:schemeClr val="bg1">
                      <a:lumMod val="50000"/>
                    </a:schemeClr>
                  </a:solidFill>
                  <a:latin typeface="微软雅黑" panose="020B0503020204020204" pitchFamily="34" charset="-122"/>
                  <a:ea typeface="微软雅黑" panose="020B0503020204020204" pitchFamily="34" charset="-122"/>
                </a:rPr>
                <a:t>标题</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内容</a:t>
              </a:r>
              <a:r>
                <a:rPr lang="zh-CN" altLang="en-US" dirty="0">
                  <a:solidFill>
                    <a:schemeClr val="bg1">
                      <a:lumMod val="50000"/>
                    </a:schemeClr>
                  </a:solidFill>
                  <a:latin typeface="微软雅黑" panose="020B0503020204020204" pitchFamily="34" charset="-122"/>
                  <a:ea typeface="微软雅黑" panose="020B0503020204020204" pitchFamily="34" charset="-122"/>
                </a:rPr>
                <a:t>添加标题</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内容</a:t>
              </a:r>
              <a:r>
                <a:rPr lang="zh-CN" altLang="en-US" dirty="0">
                  <a:solidFill>
                    <a:schemeClr val="bg1">
                      <a:lumMod val="50000"/>
                    </a:schemeClr>
                  </a:solidFill>
                  <a:latin typeface="微软雅黑" panose="020B0503020204020204" pitchFamily="34" charset="-122"/>
                  <a:ea typeface="微软雅黑" panose="020B0503020204020204" pitchFamily="34" charset="-122"/>
                </a:rPr>
                <a:t>添加标题</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内容</a:t>
              </a:r>
              <a:r>
                <a:rPr lang="zh-CN" altLang="en-US" dirty="0">
                  <a:solidFill>
                    <a:schemeClr val="bg1">
                      <a:lumMod val="50000"/>
                    </a:schemeClr>
                  </a:solidFill>
                  <a:latin typeface="微软雅黑" panose="020B0503020204020204" pitchFamily="34" charset="-122"/>
                  <a:ea typeface="微软雅黑" panose="020B0503020204020204" pitchFamily="34" charset="-122"/>
                </a:rPr>
                <a:t>添加标题</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TextBox 29"/>
            <p:cNvSpPr txBox="1"/>
            <p:nvPr/>
          </p:nvSpPr>
          <p:spPr>
            <a:xfrm>
              <a:off x="4413220" y="5034768"/>
              <a:ext cx="3940899" cy="265917"/>
            </a:xfrm>
            <a:prstGeom prst="rect">
              <a:avLst/>
            </a:prstGeom>
            <a:noFill/>
          </p:spPr>
          <p:txBody>
            <a:bodyPr wrap="square" rtlCol="0">
              <a:spAutoFit/>
            </a:bodyPr>
            <a:lstStyle/>
            <a:p>
              <a:r>
                <a:rPr lang="zh-CN" altLang="en-US" sz="1499" dirty="0">
                  <a:solidFill>
                    <a:schemeClr val="bg1">
                      <a:lumMod val="50000"/>
                    </a:schemeClr>
                  </a:solidFill>
                  <a:latin typeface="微软雅黑" panose="020B0503020204020204" pitchFamily="34" charset="-122"/>
                  <a:ea typeface="微软雅黑" panose="020B0503020204020204" pitchFamily="34" charset="-122"/>
                </a:rPr>
                <a:t>单击此处添加小标题</a:t>
              </a:r>
            </a:p>
          </p:txBody>
        </p:sp>
        <p:sp>
          <p:nvSpPr>
            <p:cNvPr id="61" name="TextBox 30"/>
            <p:cNvSpPr txBox="1"/>
            <p:nvPr/>
          </p:nvSpPr>
          <p:spPr>
            <a:xfrm>
              <a:off x="4460006" y="5327355"/>
              <a:ext cx="5511707" cy="304026"/>
            </a:xfrm>
            <a:prstGeom prst="rect">
              <a:avLst/>
            </a:prstGeom>
            <a:noFill/>
          </p:spPr>
          <p:txBody>
            <a:bodyPr wrap="square"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添加标题内容添加标题内容添加标题内容添加标题内容</a:t>
              </a:r>
            </a:p>
          </p:txBody>
        </p:sp>
        <p:sp>
          <p:nvSpPr>
            <p:cNvPr id="62" name="TextBox 31"/>
            <p:cNvSpPr txBox="1"/>
            <p:nvPr/>
          </p:nvSpPr>
          <p:spPr>
            <a:xfrm>
              <a:off x="4791797" y="3962036"/>
              <a:ext cx="3076457" cy="265917"/>
            </a:xfrm>
            <a:prstGeom prst="rect">
              <a:avLst/>
            </a:prstGeom>
            <a:noFill/>
          </p:spPr>
          <p:txBody>
            <a:bodyPr wrap="square" rtlCol="0">
              <a:spAutoFit/>
            </a:bodyPr>
            <a:lstStyle/>
            <a:p>
              <a:r>
                <a:rPr lang="zh-CN" altLang="en-US" sz="1499" dirty="0">
                  <a:solidFill>
                    <a:schemeClr val="bg1">
                      <a:lumMod val="50000"/>
                    </a:schemeClr>
                  </a:solidFill>
                  <a:latin typeface="微软雅黑" panose="020B0503020204020204" pitchFamily="34" charset="-122"/>
                  <a:ea typeface="微软雅黑" panose="020B0503020204020204" pitchFamily="34" charset="-122"/>
                </a:rPr>
                <a:t>单击此处添加小标题</a:t>
              </a:r>
            </a:p>
          </p:txBody>
        </p:sp>
        <p:sp>
          <p:nvSpPr>
            <p:cNvPr id="63" name="TextBox 32"/>
            <p:cNvSpPr txBox="1"/>
            <p:nvPr/>
          </p:nvSpPr>
          <p:spPr>
            <a:xfrm>
              <a:off x="4838583" y="4254623"/>
              <a:ext cx="5133130" cy="304026"/>
            </a:xfrm>
            <a:prstGeom prst="rect">
              <a:avLst/>
            </a:prstGeom>
            <a:noFill/>
          </p:spPr>
          <p:txBody>
            <a:bodyPr wrap="square"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添加标题内容添加标题内容添加标题内容添加标题内容</a:t>
              </a:r>
            </a:p>
          </p:txBody>
        </p:sp>
        <p:sp>
          <p:nvSpPr>
            <p:cNvPr id="64" name="TextBox 33"/>
            <p:cNvSpPr txBox="1"/>
            <p:nvPr/>
          </p:nvSpPr>
          <p:spPr>
            <a:xfrm>
              <a:off x="4791797" y="2887694"/>
              <a:ext cx="2968487" cy="265917"/>
            </a:xfrm>
            <a:prstGeom prst="rect">
              <a:avLst/>
            </a:prstGeom>
            <a:noFill/>
          </p:spPr>
          <p:txBody>
            <a:bodyPr wrap="square" rtlCol="0">
              <a:spAutoFit/>
            </a:bodyPr>
            <a:lstStyle>
              <a:defPPr>
                <a:defRPr lang="zh-CN"/>
              </a:defPPr>
              <a:lvl1pPr>
                <a:defRPr sz="2000" b="1">
                  <a:solidFill>
                    <a:schemeClr val="accent1"/>
                  </a:solidFill>
                  <a:latin typeface="+mj-ea"/>
                  <a:ea typeface="+mj-ea"/>
                </a:defRPr>
              </a:lvl1pPr>
            </a:lstStyle>
            <a:p>
              <a:r>
                <a:rPr lang="zh-CN" altLang="en-US" sz="1499" dirty="0">
                  <a:solidFill>
                    <a:schemeClr val="bg1">
                      <a:lumMod val="50000"/>
                    </a:schemeClr>
                  </a:solidFill>
                  <a:latin typeface="微软雅黑" panose="020B0503020204020204" pitchFamily="34" charset="-122"/>
                  <a:ea typeface="微软雅黑" panose="020B0503020204020204" pitchFamily="34" charset="-122"/>
                </a:rPr>
                <a:t>单击此处添加小标题</a:t>
              </a:r>
            </a:p>
          </p:txBody>
        </p:sp>
        <p:sp>
          <p:nvSpPr>
            <p:cNvPr id="65" name="TextBox 34"/>
            <p:cNvSpPr txBox="1"/>
            <p:nvPr/>
          </p:nvSpPr>
          <p:spPr>
            <a:xfrm>
              <a:off x="4838583" y="3180281"/>
              <a:ext cx="5511707" cy="304026"/>
            </a:xfrm>
            <a:prstGeom prst="rect">
              <a:avLst/>
            </a:prstGeom>
            <a:noFill/>
          </p:spPr>
          <p:txBody>
            <a:bodyPr wrap="square"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添加标题内容添加标题内容添加标题内容添加标题</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6" name="Freeform 5"/>
            <p:cNvSpPr>
              <a:spLocks noEditPoints="1"/>
            </p:cNvSpPr>
            <p:nvPr/>
          </p:nvSpPr>
          <p:spPr bwMode="auto">
            <a:xfrm>
              <a:off x="2768361" y="3211826"/>
              <a:ext cx="695355" cy="881671"/>
            </a:xfrm>
            <a:custGeom>
              <a:avLst/>
              <a:gdLst>
                <a:gd name="T0" fmla="*/ 622 w 794"/>
                <a:gd name="T1" fmla="*/ 491 h 1018"/>
                <a:gd name="T2" fmla="*/ 481 w 794"/>
                <a:gd name="T3" fmla="*/ 612 h 1018"/>
                <a:gd name="T4" fmla="*/ 667 w 794"/>
                <a:gd name="T5" fmla="*/ 641 h 1018"/>
                <a:gd name="T6" fmla="*/ 672 w 794"/>
                <a:gd name="T7" fmla="*/ 487 h 1018"/>
                <a:gd name="T8" fmla="*/ 794 w 794"/>
                <a:gd name="T9" fmla="*/ 420 h 1018"/>
                <a:gd name="T10" fmla="*/ 747 w 794"/>
                <a:gd name="T11" fmla="*/ 487 h 1018"/>
                <a:gd name="T12" fmla="*/ 713 w 794"/>
                <a:gd name="T13" fmla="*/ 679 h 1018"/>
                <a:gd name="T14" fmla="*/ 631 w 794"/>
                <a:gd name="T15" fmla="*/ 709 h 1018"/>
                <a:gd name="T16" fmla="*/ 442 w 794"/>
                <a:gd name="T17" fmla="*/ 719 h 1018"/>
                <a:gd name="T18" fmla="*/ 627 w 794"/>
                <a:gd name="T19" fmla="*/ 911 h 1018"/>
                <a:gd name="T20" fmla="*/ 659 w 794"/>
                <a:gd name="T21" fmla="*/ 971 h 1018"/>
                <a:gd name="T22" fmla="*/ 565 w 794"/>
                <a:gd name="T23" fmla="*/ 971 h 1018"/>
                <a:gd name="T24" fmla="*/ 428 w 794"/>
                <a:gd name="T25" fmla="*/ 906 h 1018"/>
                <a:gd name="T26" fmla="*/ 456 w 794"/>
                <a:gd name="T27" fmla="*/ 971 h 1018"/>
                <a:gd name="T28" fmla="*/ 361 w 794"/>
                <a:gd name="T29" fmla="*/ 971 h 1018"/>
                <a:gd name="T30" fmla="*/ 381 w 794"/>
                <a:gd name="T31" fmla="*/ 905 h 1018"/>
                <a:gd name="T32" fmla="*/ 243 w 794"/>
                <a:gd name="T33" fmla="*/ 971 h 1018"/>
                <a:gd name="T34" fmla="*/ 148 w 794"/>
                <a:gd name="T35" fmla="*/ 971 h 1018"/>
                <a:gd name="T36" fmla="*/ 173 w 794"/>
                <a:gd name="T37" fmla="*/ 911 h 1018"/>
                <a:gd name="T38" fmla="*/ 346 w 794"/>
                <a:gd name="T39" fmla="*/ 719 h 1018"/>
                <a:gd name="T40" fmla="*/ 154 w 794"/>
                <a:gd name="T41" fmla="*/ 706 h 1018"/>
                <a:gd name="T42" fmla="*/ 81 w 794"/>
                <a:gd name="T43" fmla="*/ 679 h 1018"/>
                <a:gd name="T44" fmla="*/ 47 w 794"/>
                <a:gd name="T45" fmla="*/ 487 h 1018"/>
                <a:gd name="T46" fmla="*/ 0 w 794"/>
                <a:gd name="T47" fmla="*/ 420 h 1018"/>
                <a:gd name="T48" fmla="*/ 122 w 794"/>
                <a:gd name="T49" fmla="*/ 487 h 1018"/>
                <a:gd name="T50" fmla="*/ 127 w 794"/>
                <a:gd name="T51" fmla="*/ 641 h 1018"/>
                <a:gd name="T52" fmla="*/ 316 w 794"/>
                <a:gd name="T53" fmla="*/ 611 h 1018"/>
                <a:gd name="T54" fmla="*/ 168 w 794"/>
                <a:gd name="T55" fmla="*/ 491 h 1018"/>
                <a:gd name="T56" fmla="*/ 591 w 794"/>
                <a:gd name="T57" fmla="*/ 126 h 1018"/>
                <a:gd name="T58" fmla="*/ 494 w 794"/>
                <a:gd name="T59" fmla="*/ 168 h 1018"/>
                <a:gd name="T60" fmla="*/ 297 w 794"/>
                <a:gd name="T61" fmla="*/ 194 h 1018"/>
                <a:gd name="T62" fmla="*/ 287 w 794"/>
                <a:gd name="T63" fmla="*/ 273 h 1018"/>
                <a:gd name="T64" fmla="*/ 504 w 794"/>
                <a:gd name="T65" fmla="*/ 299 h 1018"/>
                <a:gd name="T66" fmla="*/ 287 w 794"/>
                <a:gd name="T67" fmla="*/ 273 h 1018"/>
                <a:gd name="T68" fmla="*/ 514 w 794"/>
                <a:gd name="T69" fmla="*/ 383 h 1018"/>
                <a:gd name="T70" fmla="*/ 277 w 794"/>
                <a:gd name="T71" fmla="*/ 409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4" h="1018">
                  <a:moveTo>
                    <a:pt x="591" y="126"/>
                  </a:moveTo>
                  <a:cubicBezTo>
                    <a:pt x="601" y="248"/>
                    <a:pt x="611" y="370"/>
                    <a:pt x="622" y="491"/>
                  </a:cubicBezTo>
                  <a:cubicBezTo>
                    <a:pt x="607" y="518"/>
                    <a:pt x="550" y="536"/>
                    <a:pt x="481" y="544"/>
                  </a:cubicBezTo>
                  <a:lnTo>
                    <a:pt x="481" y="612"/>
                  </a:lnTo>
                  <a:cubicBezTo>
                    <a:pt x="548" y="619"/>
                    <a:pt x="604" y="634"/>
                    <a:pt x="624" y="657"/>
                  </a:cubicBezTo>
                  <a:lnTo>
                    <a:pt x="667" y="641"/>
                  </a:lnTo>
                  <a:lnTo>
                    <a:pt x="695" y="487"/>
                  </a:lnTo>
                  <a:lnTo>
                    <a:pt x="672" y="487"/>
                  </a:lnTo>
                  <a:lnTo>
                    <a:pt x="654" y="420"/>
                  </a:lnTo>
                  <a:lnTo>
                    <a:pt x="794" y="420"/>
                  </a:lnTo>
                  <a:lnTo>
                    <a:pt x="776" y="487"/>
                  </a:lnTo>
                  <a:lnTo>
                    <a:pt x="747" y="487"/>
                  </a:lnTo>
                  <a:lnTo>
                    <a:pt x="715" y="665"/>
                  </a:lnTo>
                  <a:lnTo>
                    <a:pt x="713" y="679"/>
                  </a:lnTo>
                  <a:lnTo>
                    <a:pt x="699" y="684"/>
                  </a:lnTo>
                  <a:lnTo>
                    <a:pt x="631" y="709"/>
                  </a:lnTo>
                  <a:lnTo>
                    <a:pt x="631" y="719"/>
                  </a:lnTo>
                  <a:lnTo>
                    <a:pt x="442" y="719"/>
                  </a:lnTo>
                  <a:lnTo>
                    <a:pt x="442" y="866"/>
                  </a:lnTo>
                  <a:cubicBezTo>
                    <a:pt x="504" y="871"/>
                    <a:pt x="565" y="887"/>
                    <a:pt x="627" y="911"/>
                  </a:cubicBezTo>
                  <a:lnTo>
                    <a:pt x="621" y="925"/>
                  </a:lnTo>
                  <a:cubicBezTo>
                    <a:pt x="643" y="929"/>
                    <a:pt x="659" y="948"/>
                    <a:pt x="659" y="971"/>
                  </a:cubicBezTo>
                  <a:cubicBezTo>
                    <a:pt x="659" y="997"/>
                    <a:pt x="638" y="1018"/>
                    <a:pt x="612" y="1018"/>
                  </a:cubicBezTo>
                  <a:cubicBezTo>
                    <a:pt x="586" y="1018"/>
                    <a:pt x="565" y="997"/>
                    <a:pt x="565" y="971"/>
                  </a:cubicBezTo>
                  <a:cubicBezTo>
                    <a:pt x="565" y="958"/>
                    <a:pt x="570" y="946"/>
                    <a:pt x="579" y="938"/>
                  </a:cubicBezTo>
                  <a:cubicBezTo>
                    <a:pt x="528" y="920"/>
                    <a:pt x="478" y="910"/>
                    <a:pt x="428" y="906"/>
                  </a:cubicBezTo>
                  <a:lnTo>
                    <a:pt x="430" y="929"/>
                  </a:lnTo>
                  <a:cubicBezTo>
                    <a:pt x="445" y="937"/>
                    <a:pt x="456" y="953"/>
                    <a:pt x="456" y="971"/>
                  </a:cubicBezTo>
                  <a:cubicBezTo>
                    <a:pt x="456" y="997"/>
                    <a:pt x="434" y="1018"/>
                    <a:pt x="408" y="1018"/>
                  </a:cubicBezTo>
                  <a:cubicBezTo>
                    <a:pt x="382" y="1018"/>
                    <a:pt x="361" y="997"/>
                    <a:pt x="361" y="971"/>
                  </a:cubicBezTo>
                  <a:cubicBezTo>
                    <a:pt x="361" y="954"/>
                    <a:pt x="370" y="940"/>
                    <a:pt x="383" y="931"/>
                  </a:cubicBezTo>
                  <a:lnTo>
                    <a:pt x="381" y="905"/>
                  </a:lnTo>
                  <a:cubicBezTo>
                    <a:pt x="330" y="907"/>
                    <a:pt x="278" y="916"/>
                    <a:pt x="226" y="935"/>
                  </a:cubicBezTo>
                  <a:cubicBezTo>
                    <a:pt x="236" y="943"/>
                    <a:pt x="243" y="956"/>
                    <a:pt x="243" y="971"/>
                  </a:cubicBezTo>
                  <a:cubicBezTo>
                    <a:pt x="243" y="997"/>
                    <a:pt x="222" y="1018"/>
                    <a:pt x="196" y="1018"/>
                  </a:cubicBezTo>
                  <a:cubicBezTo>
                    <a:pt x="170" y="1018"/>
                    <a:pt x="148" y="997"/>
                    <a:pt x="148" y="971"/>
                  </a:cubicBezTo>
                  <a:cubicBezTo>
                    <a:pt x="148" y="950"/>
                    <a:pt x="162" y="933"/>
                    <a:pt x="180" y="927"/>
                  </a:cubicBezTo>
                  <a:lnTo>
                    <a:pt x="173" y="911"/>
                  </a:lnTo>
                  <a:cubicBezTo>
                    <a:pt x="231" y="886"/>
                    <a:pt x="288" y="871"/>
                    <a:pt x="346" y="866"/>
                  </a:cubicBezTo>
                  <a:lnTo>
                    <a:pt x="346" y="719"/>
                  </a:lnTo>
                  <a:lnTo>
                    <a:pt x="154" y="719"/>
                  </a:lnTo>
                  <a:lnTo>
                    <a:pt x="154" y="706"/>
                  </a:lnTo>
                  <a:lnTo>
                    <a:pt x="95" y="684"/>
                  </a:lnTo>
                  <a:lnTo>
                    <a:pt x="81" y="679"/>
                  </a:lnTo>
                  <a:lnTo>
                    <a:pt x="78" y="665"/>
                  </a:lnTo>
                  <a:lnTo>
                    <a:pt x="47" y="487"/>
                  </a:lnTo>
                  <a:lnTo>
                    <a:pt x="17" y="487"/>
                  </a:lnTo>
                  <a:lnTo>
                    <a:pt x="0" y="420"/>
                  </a:lnTo>
                  <a:lnTo>
                    <a:pt x="139" y="420"/>
                  </a:lnTo>
                  <a:lnTo>
                    <a:pt x="122" y="487"/>
                  </a:lnTo>
                  <a:lnTo>
                    <a:pt x="99" y="487"/>
                  </a:lnTo>
                  <a:lnTo>
                    <a:pt x="127" y="641"/>
                  </a:lnTo>
                  <a:lnTo>
                    <a:pt x="163" y="654"/>
                  </a:lnTo>
                  <a:cubicBezTo>
                    <a:pt x="186" y="631"/>
                    <a:pt x="246" y="617"/>
                    <a:pt x="316" y="611"/>
                  </a:cubicBezTo>
                  <a:lnTo>
                    <a:pt x="316" y="546"/>
                  </a:lnTo>
                  <a:cubicBezTo>
                    <a:pt x="240" y="539"/>
                    <a:pt x="178" y="521"/>
                    <a:pt x="168" y="491"/>
                  </a:cubicBezTo>
                  <a:cubicBezTo>
                    <a:pt x="178" y="370"/>
                    <a:pt x="189" y="248"/>
                    <a:pt x="199" y="126"/>
                  </a:cubicBezTo>
                  <a:cubicBezTo>
                    <a:pt x="219" y="6"/>
                    <a:pt x="561" y="0"/>
                    <a:pt x="591" y="126"/>
                  </a:cubicBezTo>
                  <a:close/>
                  <a:moveTo>
                    <a:pt x="297" y="168"/>
                  </a:moveTo>
                  <a:lnTo>
                    <a:pt x="494" y="168"/>
                  </a:lnTo>
                  <a:lnTo>
                    <a:pt x="494" y="194"/>
                  </a:lnTo>
                  <a:lnTo>
                    <a:pt x="297" y="194"/>
                  </a:lnTo>
                  <a:lnTo>
                    <a:pt x="297" y="168"/>
                  </a:lnTo>
                  <a:close/>
                  <a:moveTo>
                    <a:pt x="287" y="273"/>
                  </a:moveTo>
                  <a:lnTo>
                    <a:pt x="504" y="273"/>
                  </a:lnTo>
                  <a:lnTo>
                    <a:pt x="504" y="299"/>
                  </a:lnTo>
                  <a:lnTo>
                    <a:pt x="287" y="299"/>
                  </a:lnTo>
                  <a:lnTo>
                    <a:pt x="287" y="273"/>
                  </a:lnTo>
                  <a:close/>
                  <a:moveTo>
                    <a:pt x="277" y="383"/>
                  </a:moveTo>
                  <a:lnTo>
                    <a:pt x="514" y="383"/>
                  </a:lnTo>
                  <a:lnTo>
                    <a:pt x="514" y="409"/>
                  </a:lnTo>
                  <a:lnTo>
                    <a:pt x="277" y="409"/>
                  </a:lnTo>
                  <a:lnTo>
                    <a:pt x="277" y="383"/>
                  </a:lnTo>
                  <a:close/>
                </a:path>
              </a:pathLst>
            </a:custGeom>
            <a:solidFill>
              <a:schemeClr val="bg1"/>
            </a:solid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67" name="TextBox 36"/>
            <p:cNvSpPr txBox="1"/>
            <p:nvPr/>
          </p:nvSpPr>
          <p:spPr>
            <a:xfrm>
              <a:off x="3846143" y="2218812"/>
              <a:ext cx="562975" cy="461537"/>
            </a:xfrm>
            <a:prstGeom prst="rect">
              <a:avLst/>
            </a:prstGeom>
            <a:noFill/>
          </p:spPr>
          <p:txBody>
            <a:bodyPr wrap="none" rtlCol="0">
              <a:spAutoFit/>
            </a:bodyPr>
            <a:lstStyle/>
            <a:p>
              <a:r>
                <a:rPr lang="en-US" altLang="zh-CN" sz="2399" b="1" dirty="0">
                  <a:solidFill>
                    <a:schemeClr val="bg1"/>
                  </a:solidFill>
                  <a:latin typeface="微软雅黑" pitchFamily="34" charset="-122"/>
                  <a:ea typeface="微软雅黑" pitchFamily="34" charset="-122"/>
                </a:rPr>
                <a:t>01</a:t>
              </a:r>
              <a:endParaRPr lang="zh-CN" altLang="en-US" sz="2399" b="1" dirty="0">
                <a:solidFill>
                  <a:schemeClr val="bg1"/>
                </a:solidFill>
                <a:latin typeface="微软雅黑" pitchFamily="34" charset="-122"/>
                <a:ea typeface="微软雅黑" pitchFamily="34" charset="-122"/>
              </a:endParaRPr>
            </a:p>
          </p:txBody>
        </p:sp>
        <p:sp>
          <p:nvSpPr>
            <p:cNvPr id="68" name="TextBox 38"/>
            <p:cNvSpPr txBox="1"/>
            <p:nvPr/>
          </p:nvSpPr>
          <p:spPr>
            <a:xfrm>
              <a:off x="4224368" y="3117095"/>
              <a:ext cx="562975" cy="461537"/>
            </a:xfrm>
            <a:prstGeom prst="rect">
              <a:avLst/>
            </a:prstGeom>
            <a:noFill/>
          </p:spPr>
          <p:txBody>
            <a:bodyPr wrap="none" rtlCol="0">
              <a:spAutoFit/>
            </a:bodyPr>
            <a:lstStyle/>
            <a:p>
              <a:r>
                <a:rPr lang="en-US" altLang="zh-CN" sz="2399" b="1" dirty="0">
                  <a:solidFill>
                    <a:schemeClr val="bg1"/>
                  </a:solidFill>
                  <a:latin typeface="微软雅黑" pitchFamily="34" charset="-122"/>
                  <a:ea typeface="微软雅黑" pitchFamily="34" charset="-122"/>
                </a:rPr>
                <a:t>02</a:t>
              </a:r>
              <a:endParaRPr lang="zh-CN" altLang="en-US" sz="2399" b="1" dirty="0">
                <a:solidFill>
                  <a:schemeClr val="bg1"/>
                </a:solidFill>
                <a:latin typeface="微软雅黑" pitchFamily="34" charset="-122"/>
                <a:ea typeface="微软雅黑" pitchFamily="34" charset="-122"/>
              </a:endParaRPr>
            </a:p>
          </p:txBody>
        </p:sp>
        <p:sp>
          <p:nvSpPr>
            <p:cNvPr id="69" name="TextBox 39"/>
            <p:cNvSpPr txBox="1"/>
            <p:nvPr/>
          </p:nvSpPr>
          <p:spPr>
            <a:xfrm>
              <a:off x="4212549" y="4192672"/>
              <a:ext cx="562975" cy="461537"/>
            </a:xfrm>
            <a:prstGeom prst="rect">
              <a:avLst/>
            </a:prstGeom>
            <a:noFill/>
          </p:spPr>
          <p:txBody>
            <a:bodyPr wrap="none" rtlCol="0">
              <a:spAutoFit/>
            </a:bodyPr>
            <a:lstStyle/>
            <a:p>
              <a:r>
                <a:rPr lang="en-US" altLang="zh-CN" sz="2399" b="1" dirty="0">
                  <a:solidFill>
                    <a:schemeClr val="bg1"/>
                  </a:solidFill>
                  <a:latin typeface="微软雅黑" pitchFamily="34" charset="-122"/>
                  <a:ea typeface="微软雅黑" pitchFamily="34" charset="-122"/>
                </a:rPr>
                <a:t>03</a:t>
              </a:r>
              <a:endParaRPr lang="zh-CN" altLang="en-US" sz="2399" b="1" dirty="0">
                <a:solidFill>
                  <a:schemeClr val="bg1"/>
                </a:solidFill>
                <a:latin typeface="微软雅黑" pitchFamily="34" charset="-122"/>
                <a:ea typeface="微软雅黑" pitchFamily="34" charset="-122"/>
              </a:endParaRPr>
            </a:p>
          </p:txBody>
        </p:sp>
        <p:sp>
          <p:nvSpPr>
            <p:cNvPr id="70" name="TextBox 40"/>
            <p:cNvSpPr txBox="1"/>
            <p:nvPr/>
          </p:nvSpPr>
          <p:spPr>
            <a:xfrm>
              <a:off x="3834324" y="5095719"/>
              <a:ext cx="562975" cy="461537"/>
            </a:xfrm>
            <a:prstGeom prst="rect">
              <a:avLst/>
            </a:prstGeom>
            <a:noFill/>
          </p:spPr>
          <p:txBody>
            <a:bodyPr wrap="none" rtlCol="0">
              <a:spAutoFit/>
            </a:bodyPr>
            <a:lstStyle/>
            <a:p>
              <a:r>
                <a:rPr lang="en-US" altLang="zh-CN" sz="2399" b="1" dirty="0">
                  <a:solidFill>
                    <a:schemeClr val="bg1"/>
                  </a:solidFill>
                  <a:latin typeface="微软雅黑" pitchFamily="34" charset="-122"/>
                  <a:ea typeface="微软雅黑" pitchFamily="34" charset="-122"/>
                </a:rPr>
                <a:t>04</a:t>
              </a:r>
              <a:endParaRPr lang="zh-CN" altLang="en-US" sz="2399"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86541469"/>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750"/>
                                        <p:tgtEl>
                                          <p:spTgt spid="26"/>
                                        </p:tgtEl>
                                      </p:cBhvr>
                                    </p:animEffect>
                                  </p:childTnLst>
                                </p:cTn>
                              </p:par>
                              <p:par>
                                <p:cTn id="8" presetID="2" presetClass="entr" presetSubtype="2" fill="hold" grpId="0" nodeType="withEffect">
                                  <p:stCondLst>
                                    <p:cond delay="0"/>
                                  </p:stCondLst>
                                  <p:iterate type="lt">
                                    <p:tmPct val="10000"/>
                                  </p:iterate>
                                  <p:childTnLst>
                                    <p:set>
                                      <p:cBhvr>
                                        <p:cTn id="9" dur="1" fill="hold">
                                          <p:stCondLst>
                                            <p:cond delay="0"/>
                                          </p:stCondLst>
                                        </p:cTn>
                                        <p:tgtEl>
                                          <p:spTgt spid="49"/>
                                        </p:tgtEl>
                                        <p:attrNameLst>
                                          <p:attrName>style.visibility</p:attrName>
                                        </p:attrNameLst>
                                      </p:cBhvr>
                                      <p:to>
                                        <p:strVal val="visible"/>
                                      </p:to>
                                    </p:set>
                                    <p:anim calcmode="lin" valueType="num">
                                      <p:cBhvr>
                                        <p:cTn id="10" dur="750" fill="hold"/>
                                        <p:tgtEl>
                                          <p:spTgt spid="49"/>
                                        </p:tgtEl>
                                        <p:attrNameLst>
                                          <p:attrName>ppt_x</p:attrName>
                                        </p:attrNameLst>
                                      </p:cBhvr>
                                      <p:tavLst>
                                        <p:tav tm="0">
                                          <p:val>
                                            <p:strVal val="1+#ppt_w/2"/>
                                          </p:val>
                                        </p:tav>
                                        <p:tav tm="100000">
                                          <p:val>
                                            <p:strVal val="#ppt_x"/>
                                          </p:val>
                                        </p:tav>
                                      </p:tavLst>
                                    </p:anim>
                                    <p:anim calcmode="lin" valueType="num">
                                      <p:cBhvr>
                                        <p:cTn id="11" dur="750" fill="hold"/>
                                        <p:tgtEl>
                                          <p:spTgt spid="4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iterate type="lt">
                                    <p:tmPct val="10000"/>
                                  </p:iterate>
                                  <p:childTnLst>
                                    <p:set>
                                      <p:cBhvr>
                                        <p:cTn id="13" dur="1" fill="hold">
                                          <p:stCondLst>
                                            <p:cond delay="0"/>
                                          </p:stCondLst>
                                        </p:cTn>
                                        <p:tgtEl>
                                          <p:spTgt spid="50"/>
                                        </p:tgtEl>
                                        <p:attrNameLst>
                                          <p:attrName>style.visibility</p:attrName>
                                        </p:attrNameLst>
                                      </p:cBhvr>
                                      <p:to>
                                        <p:strVal val="visible"/>
                                      </p:to>
                                    </p:set>
                                    <p:anim calcmode="lin" valueType="num">
                                      <p:cBhvr>
                                        <p:cTn id="14" dur="750" fill="hold"/>
                                        <p:tgtEl>
                                          <p:spTgt spid="50"/>
                                        </p:tgtEl>
                                        <p:attrNameLst>
                                          <p:attrName>ppt_x</p:attrName>
                                        </p:attrNameLst>
                                      </p:cBhvr>
                                      <p:tavLst>
                                        <p:tav tm="0">
                                          <p:val>
                                            <p:strVal val="1+#ppt_w/2"/>
                                          </p:val>
                                        </p:tav>
                                        <p:tav tm="100000">
                                          <p:val>
                                            <p:strVal val="#ppt_x"/>
                                          </p:val>
                                        </p:tav>
                                      </p:tavLst>
                                    </p:anim>
                                    <p:anim calcmode="lin" valueType="num">
                                      <p:cBhvr>
                                        <p:cTn id="15" dur="750" fill="hold"/>
                                        <p:tgtEl>
                                          <p:spTgt spid="50"/>
                                        </p:tgtEl>
                                        <p:attrNameLst>
                                          <p:attrName>ppt_y</p:attrName>
                                        </p:attrNameLst>
                                      </p:cBhvr>
                                      <p:tavLst>
                                        <p:tav tm="0">
                                          <p:val>
                                            <p:strVal val="#ppt_y"/>
                                          </p:val>
                                        </p:tav>
                                        <p:tav tm="100000">
                                          <p:val>
                                            <p:strVal val="#ppt_y"/>
                                          </p:val>
                                        </p:tav>
                                      </p:tavLst>
                                    </p:anim>
                                  </p:childTnLst>
                                </p:cTn>
                              </p:par>
                            </p:childTnLst>
                          </p:cTn>
                        </p:par>
                        <p:par>
                          <p:cTn id="16" fill="hold">
                            <p:stCondLst>
                              <p:cond delay="1225"/>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ldLvl="0" autoUpdateAnimBg="0"/>
      <p:bldP spid="50"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267502" y="293775"/>
            <a:ext cx="11779357" cy="885797"/>
            <a:chOff x="196209" y="198456"/>
            <a:chExt cx="3188708" cy="885797"/>
          </a:xfrm>
        </p:grpSpPr>
        <p:sp>
          <p:nvSpPr>
            <p:cNvPr id="48" name="矩形 47"/>
            <p:cNvSpPr/>
            <p:nvPr/>
          </p:nvSpPr>
          <p:spPr>
            <a:xfrm rot="16200000">
              <a:off x="-118611" y="545743"/>
              <a:ext cx="872300" cy="177726"/>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406399" y="283028"/>
              <a:ext cx="2978518" cy="801225"/>
              <a:chOff x="217713" y="319314"/>
              <a:chExt cx="2573065" cy="801225"/>
            </a:xfrm>
            <a:solidFill>
              <a:schemeClr val="tx1">
                <a:lumMod val="75000"/>
                <a:lumOff val="25000"/>
              </a:schemeClr>
            </a:solidFill>
          </p:grpSpPr>
          <p:sp>
            <p:nvSpPr>
              <p:cNvPr id="52" name="矩形 51"/>
              <p:cNvSpPr/>
              <p:nvPr/>
            </p:nvSpPr>
            <p:spPr>
              <a:xfrm>
                <a:off x="234368" y="409339"/>
                <a:ext cx="2556410" cy="711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217713" y="319314"/>
                <a:ext cx="2556410" cy="711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473603" y="312056"/>
              <a:ext cx="58057" cy="63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rot="16200000">
              <a:off x="32960" y="475304"/>
              <a:ext cx="638627" cy="312129"/>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文本框 22"/>
          <p:cNvSpPr>
            <a:spLocks noChangeArrowheads="1"/>
          </p:cNvSpPr>
          <p:nvPr/>
        </p:nvSpPr>
        <p:spPr bwMode="auto">
          <a:xfrm>
            <a:off x="1452675" y="521499"/>
            <a:ext cx="301475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2800" dirty="0" smtClean="0">
                <a:solidFill>
                  <a:schemeClr val="bg1"/>
                </a:solidFill>
                <a:latin typeface="方正正粗黑简体" panose="02000000000000000000" pitchFamily="2" charset="-122"/>
                <a:ea typeface="方正正粗黑简体" panose="02000000000000000000" pitchFamily="2" charset="-122"/>
              </a:rPr>
              <a:t>加入标题描述</a:t>
            </a:r>
            <a:endParaRPr lang="zh-CN" altLang="zh-CN" sz="2800" dirty="0">
              <a:solidFill>
                <a:schemeClr val="bg1"/>
              </a:solidFill>
              <a:latin typeface="方正正粗黑简体" panose="02000000000000000000" pitchFamily="2" charset="-122"/>
              <a:ea typeface="方正正粗黑简体" panose="02000000000000000000" pitchFamily="2" charset="-122"/>
            </a:endParaRPr>
          </a:p>
        </p:txBody>
      </p:sp>
      <p:sp>
        <p:nvSpPr>
          <p:cNvPr id="55" name="文本框 22"/>
          <p:cNvSpPr>
            <a:spLocks noChangeArrowheads="1"/>
          </p:cNvSpPr>
          <p:nvPr/>
        </p:nvSpPr>
        <p:spPr bwMode="auto">
          <a:xfrm>
            <a:off x="9715615" y="544851"/>
            <a:ext cx="301475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2400" dirty="0" smtClean="0">
                <a:solidFill>
                  <a:schemeClr val="bg1"/>
                </a:solidFill>
                <a:latin typeface="方正正粗黑简体" panose="02000000000000000000" pitchFamily="2" charset="-122"/>
                <a:ea typeface="方正正粗黑简体" panose="02000000000000000000" pitchFamily="2" charset="-122"/>
              </a:rPr>
              <a:t>LOGO</a:t>
            </a:r>
            <a:endParaRPr lang="zh-CN" altLang="zh-CN" sz="2400" dirty="0">
              <a:solidFill>
                <a:schemeClr val="bg1"/>
              </a:solidFill>
              <a:latin typeface="方正正粗黑简体" panose="02000000000000000000" pitchFamily="2" charset="-122"/>
              <a:ea typeface="方正正粗黑简体" panose="02000000000000000000" pitchFamily="2" charset="-122"/>
            </a:endParaRPr>
          </a:p>
        </p:txBody>
      </p:sp>
      <p:grpSp>
        <p:nvGrpSpPr>
          <p:cNvPr id="2" name="组合 1"/>
          <p:cNvGrpSpPr/>
          <p:nvPr/>
        </p:nvGrpSpPr>
        <p:grpSpPr>
          <a:xfrm>
            <a:off x="1738186" y="1710555"/>
            <a:ext cx="8439803" cy="4606131"/>
            <a:chOff x="1123618" y="1010898"/>
            <a:chExt cx="6903416" cy="3767628"/>
          </a:xfrm>
        </p:grpSpPr>
        <p:sp>
          <p:nvSpPr>
            <p:cNvPr id="56" name="Freeform 14"/>
            <p:cNvSpPr>
              <a:spLocks/>
            </p:cNvSpPr>
            <p:nvPr/>
          </p:nvSpPr>
          <p:spPr bwMode="auto">
            <a:xfrm>
              <a:off x="1183388" y="1010898"/>
              <a:ext cx="1031645" cy="1030970"/>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00B0F0"/>
            </a:solidFill>
            <a:ln>
              <a:noFill/>
            </a:ln>
          </p:spPr>
          <p:txBody>
            <a:bodyPr vert="horz" wrap="square" lIns="68553" tIns="34277" rIns="68553" bIns="34277" numCol="1" anchor="t" anchorCtr="0" compatLnSpc="1">
              <a:prstTxWarp prst="textNoShape">
                <a:avLst/>
              </a:prstTxWarp>
            </a:bodyPr>
            <a:lstStyle/>
            <a:p>
              <a:endParaRPr lang="zh-CN" altLang="en-US">
                <a:solidFill>
                  <a:schemeClr val="accent1"/>
                </a:solidFill>
              </a:endParaRPr>
            </a:p>
          </p:txBody>
        </p:sp>
        <p:sp>
          <p:nvSpPr>
            <p:cNvPr id="57" name="TextBox 8"/>
            <p:cNvSpPr txBox="1"/>
            <p:nvPr/>
          </p:nvSpPr>
          <p:spPr>
            <a:xfrm>
              <a:off x="2406267" y="1101562"/>
              <a:ext cx="5620767" cy="528672"/>
            </a:xfrm>
            <a:prstGeom prst="rect">
              <a:avLst/>
            </a:prstGeom>
            <a:noFill/>
          </p:spPr>
          <p:txBody>
            <a:bodyPr wrap="square"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单击此处添加内容单击此处添加内容单击此处添加内容单击此处添加内容单击此处添加内容单击此处添加内容</a:t>
              </a:r>
            </a:p>
          </p:txBody>
        </p:sp>
        <p:sp>
          <p:nvSpPr>
            <p:cNvPr id="58" name="TextBox 10"/>
            <p:cNvSpPr txBox="1"/>
            <p:nvPr/>
          </p:nvSpPr>
          <p:spPr>
            <a:xfrm>
              <a:off x="1135809" y="1214881"/>
              <a:ext cx="1124626" cy="369204"/>
            </a:xfrm>
            <a:prstGeom prst="rect">
              <a:avLst/>
            </a:prstGeom>
            <a:noFill/>
          </p:spPr>
          <p:txBody>
            <a:bodyPr wrap="square" rtlCol="0">
              <a:spAutoFit/>
            </a:bodyPr>
            <a:lstStyle/>
            <a:p>
              <a:pPr algn="ctr"/>
              <a:r>
                <a:rPr lang="zh-CN" altLang="en-US" sz="1799" b="1" dirty="0" smtClean="0">
                  <a:solidFill>
                    <a:schemeClr val="bg1"/>
                  </a:solidFill>
                  <a:latin typeface="+mj-ea"/>
                  <a:ea typeface="+mj-ea"/>
                </a:rPr>
                <a:t>添加标题</a:t>
              </a:r>
              <a:endParaRPr lang="zh-CN" altLang="en-US" sz="1799" b="1" dirty="0">
                <a:solidFill>
                  <a:schemeClr val="bg1"/>
                </a:solidFill>
                <a:latin typeface="+mj-ea"/>
                <a:ea typeface="+mj-ea"/>
              </a:endParaRPr>
            </a:p>
          </p:txBody>
        </p:sp>
        <p:sp>
          <p:nvSpPr>
            <p:cNvPr id="59" name="Freeform 14"/>
            <p:cNvSpPr>
              <a:spLocks/>
            </p:cNvSpPr>
            <p:nvPr/>
          </p:nvSpPr>
          <p:spPr bwMode="auto">
            <a:xfrm>
              <a:off x="1183388" y="2423769"/>
              <a:ext cx="1031645" cy="1030970"/>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0170C1"/>
            </a:solidFill>
            <a:ln>
              <a:noFill/>
            </a:ln>
          </p:spPr>
          <p:txBody>
            <a:bodyPr vert="horz" wrap="square" lIns="68553" tIns="34277" rIns="68553" bIns="34277" numCol="1" anchor="t" anchorCtr="0" compatLnSpc="1">
              <a:prstTxWarp prst="textNoShape">
                <a:avLst/>
              </a:prstTxWarp>
            </a:bodyPr>
            <a:lstStyle/>
            <a:p>
              <a:endParaRPr lang="zh-CN" altLang="en-US">
                <a:solidFill>
                  <a:schemeClr val="accent1"/>
                </a:solidFill>
              </a:endParaRPr>
            </a:p>
          </p:txBody>
        </p:sp>
        <p:sp>
          <p:nvSpPr>
            <p:cNvPr id="60" name="TextBox 12"/>
            <p:cNvSpPr txBox="1"/>
            <p:nvPr/>
          </p:nvSpPr>
          <p:spPr>
            <a:xfrm>
              <a:off x="2406267" y="2403435"/>
              <a:ext cx="5620767" cy="528672"/>
            </a:xfrm>
            <a:prstGeom prst="rect">
              <a:avLst/>
            </a:prstGeom>
            <a:noFill/>
          </p:spPr>
          <p:txBody>
            <a:bodyPr wrap="square" rtlCol="0">
              <a:spAutoFit/>
            </a:bodyPr>
            <a:lstStyle>
              <a:defPPr>
                <a:defRPr lang="zh-CN"/>
              </a:defPPr>
              <a:lvl1pPr algn="just">
                <a:defRPr sz="2400">
                  <a:solidFill>
                    <a:schemeClr val="accent1"/>
                  </a:solidFill>
                  <a:latin typeface="+mj-ea"/>
                  <a:ea typeface="+mj-ea"/>
                </a:defRPr>
              </a:lvl1pPr>
            </a:lstStyle>
            <a:p>
              <a:r>
                <a:rPr lang="zh-CN" altLang="en-US" sz="1800" dirty="0">
                  <a:solidFill>
                    <a:schemeClr val="bg1">
                      <a:lumMod val="50000"/>
                    </a:schemeClr>
                  </a:solidFill>
                </a:rPr>
                <a:t>单击此处添加内容单击此处添加内容单击此处添加内容单击此处添加内容单击此处添加内容单击此处添加内容</a:t>
              </a:r>
            </a:p>
          </p:txBody>
        </p:sp>
        <p:sp>
          <p:nvSpPr>
            <p:cNvPr id="61" name="TextBox 13"/>
            <p:cNvSpPr txBox="1"/>
            <p:nvPr/>
          </p:nvSpPr>
          <p:spPr>
            <a:xfrm>
              <a:off x="1147999" y="2717161"/>
              <a:ext cx="1124626" cy="369204"/>
            </a:xfrm>
            <a:prstGeom prst="rect">
              <a:avLst/>
            </a:prstGeom>
            <a:noFill/>
          </p:spPr>
          <p:txBody>
            <a:bodyPr wrap="square" rtlCol="0">
              <a:spAutoFit/>
            </a:bodyPr>
            <a:lstStyle/>
            <a:p>
              <a:pPr algn="ctr"/>
              <a:r>
                <a:rPr lang="zh-CN" altLang="en-US" sz="1799" b="1" dirty="0">
                  <a:solidFill>
                    <a:schemeClr val="bg1"/>
                  </a:solidFill>
                  <a:latin typeface="+mj-ea"/>
                </a:rPr>
                <a:t>添加标题</a:t>
              </a:r>
            </a:p>
          </p:txBody>
        </p:sp>
        <p:sp>
          <p:nvSpPr>
            <p:cNvPr id="62" name="Freeform 14"/>
            <p:cNvSpPr>
              <a:spLocks/>
            </p:cNvSpPr>
            <p:nvPr/>
          </p:nvSpPr>
          <p:spPr bwMode="auto">
            <a:xfrm>
              <a:off x="1183388" y="3747556"/>
              <a:ext cx="1031645" cy="1030970"/>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00B0F0"/>
            </a:solidFill>
            <a:ln>
              <a:noFill/>
            </a:ln>
          </p:spPr>
          <p:txBody>
            <a:bodyPr vert="horz" wrap="square" lIns="68553" tIns="34277" rIns="68553" bIns="34277" numCol="1" anchor="t" anchorCtr="0" compatLnSpc="1">
              <a:prstTxWarp prst="textNoShape">
                <a:avLst/>
              </a:prstTxWarp>
            </a:bodyPr>
            <a:lstStyle/>
            <a:p>
              <a:endParaRPr lang="zh-CN" altLang="en-US">
                <a:solidFill>
                  <a:schemeClr val="accent1"/>
                </a:solidFill>
              </a:endParaRPr>
            </a:p>
          </p:txBody>
        </p:sp>
        <p:sp>
          <p:nvSpPr>
            <p:cNvPr id="63" name="TextBox 15"/>
            <p:cNvSpPr txBox="1"/>
            <p:nvPr/>
          </p:nvSpPr>
          <p:spPr>
            <a:xfrm>
              <a:off x="2406267" y="3976663"/>
              <a:ext cx="5620767" cy="528672"/>
            </a:xfrm>
            <a:prstGeom prst="rect">
              <a:avLst/>
            </a:prstGeom>
            <a:noFill/>
          </p:spPr>
          <p:txBody>
            <a:bodyPr wrap="square"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单击此处添加内容单击此处添加内容单击此处添加内容单击此处添加内容单击此处添加内容单击此处添加内容</a:t>
              </a:r>
            </a:p>
          </p:txBody>
        </p:sp>
        <p:sp>
          <p:nvSpPr>
            <p:cNvPr id="64" name="TextBox 16"/>
            <p:cNvSpPr txBox="1"/>
            <p:nvPr/>
          </p:nvSpPr>
          <p:spPr>
            <a:xfrm>
              <a:off x="1123618" y="4066455"/>
              <a:ext cx="1149006" cy="369204"/>
            </a:xfrm>
            <a:prstGeom prst="rect">
              <a:avLst/>
            </a:prstGeom>
            <a:noFill/>
          </p:spPr>
          <p:txBody>
            <a:bodyPr wrap="square" rtlCol="0">
              <a:spAutoFit/>
            </a:bodyPr>
            <a:lstStyle/>
            <a:p>
              <a:pPr algn="ctr"/>
              <a:r>
                <a:rPr lang="zh-CN" altLang="en-US" sz="1799" b="1" dirty="0">
                  <a:solidFill>
                    <a:schemeClr val="bg1"/>
                  </a:solidFill>
                  <a:latin typeface="+mj-ea"/>
                </a:rPr>
                <a:t>添加标题</a:t>
              </a:r>
            </a:p>
          </p:txBody>
        </p:sp>
      </p:grpSp>
    </p:spTree>
    <p:extLst>
      <p:ext uri="{BB962C8B-B14F-4D97-AF65-F5344CB8AC3E}">
        <p14:creationId xmlns:p14="http://schemas.microsoft.com/office/powerpoint/2010/main" val="3121983167"/>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750"/>
                                        <p:tgtEl>
                                          <p:spTgt spid="47"/>
                                        </p:tgtEl>
                                      </p:cBhvr>
                                    </p:animEffect>
                                  </p:childTnLst>
                                </p:cTn>
                              </p:par>
                              <p:par>
                                <p:cTn id="8" presetID="2" presetClass="entr" presetSubtype="2" fill="hold" grpId="0" nodeType="withEffect">
                                  <p:stCondLst>
                                    <p:cond delay="0"/>
                                  </p:stCondLst>
                                  <p:iterate type="lt">
                                    <p:tmPct val="10000"/>
                                  </p:iterate>
                                  <p:childTnLst>
                                    <p:set>
                                      <p:cBhvr>
                                        <p:cTn id="9" dur="1" fill="hold">
                                          <p:stCondLst>
                                            <p:cond delay="0"/>
                                          </p:stCondLst>
                                        </p:cTn>
                                        <p:tgtEl>
                                          <p:spTgt spid="54"/>
                                        </p:tgtEl>
                                        <p:attrNameLst>
                                          <p:attrName>style.visibility</p:attrName>
                                        </p:attrNameLst>
                                      </p:cBhvr>
                                      <p:to>
                                        <p:strVal val="visible"/>
                                      </p:to>
                                    </p:set>
                                    <p:anim calcmode="lin" valueType="num">
                                      <p:cBhvr>
                                        <p:cTn id="10" dur="750" fill="hold"/>
                                        <p:tgtEl>
                                          <p:spTgt spid="54"/>
                                        </p:tgtEl>
                                        <p:attrNameLst>
                                          <p:attrName>ppt_x</p:attrName>
                                        </p:attrNameLst>
                                      </p:cBhvr>
                                      <p:tavLst>
                                        <p:tav tm="0">
                                          <p:val>
                                            <p:strVal val="1+#ppt_w/2"/>
                                          </p:val>
                                        </p:tav>
                                        <p:tav tm="100000">
                                          <p:val>
                                            <p:strVal val="#ppt_x"/>
                                          </p:val>
                                        </p:tav>
                                      </p:tavLst>
                                    </p:anim>
                                    <p:anim calcmode="lin" valueType="num">
                                      <p:cBhvr>
                                        <p:cTn id="11" dur="750" fill="hold"/>
                                        <p:tgtEl>
                                          <p:spTgt spid="54"/>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iterate type="lt">
                                    <p:tmPct val="10000"/>
                                  </p:iterate>
                                  <p:childTnLst>
                                    <p:set>
                                      <p:cBhvr>
                                        <p:cTn id="13" dur="1" fill="hold">
                                          <p:stCondLst>
                                            <p:cond delay="0"/>
                                          </p:stCondLst>
                                        </p:cTn>
                                        <p:tgtEl>
                                          <p:spTgt spid="55"/>
                                        </p:tgtEl>
                                        <p:attrNameLst>
                                          <p:attrName>style.visibility</p:attrName>
                                        </p:attrNameLst>
                                      </p:cBhvr>
                                      <p:to>
                                        <p:strVal val="visible"/>
                                      </p:to>
                                    </p:set>
                                    <p:anim calcmode="lin" valueType="num">
                                      <p:cBhvr>
                                        <p:cTn id="14" dur="750" fill="hold"/>
                                        <p:tgtEl>
                                          <p:spTgt spid="55"/>
                                        </p:tgtEl>
                                        <p:attrNameLst>
                                          <p:attrName>ppt_x</p:attrName>
                                        </p:attrNameLst>
                                      </p:cBhvr>
                                      <p:tavLst>
                                        <p:tav tm="0">
                                          <p:val>
                                            <p:strVal val="1+#ppt_w/2"/>
                                          </p:val>
                                        </p:tav>
                                        <p:tav tm="100000">
                                          <p:val>
                                            <p:strVal val="#ppt_x"/>
                                          </p:val>
                                        </p:tav>
                                      </p:tavLst>
                                    </p:anim>
                                    <p:anim calcmode="lin" valueType="num">
                                      <p:cBhvr>
                                        <p:cTn id="15" dur="750" fill="hold"/>
                                        <p:tgtEl>
                                          <p:spTgt spid="55"/>
                                        </p:tgtEl>
                                        <p:attrNameLst>
                                          <p:attrName>ppt_y</p:attrName>
                                        </p:attrNameLst>
                                      </p:cBhvr>
                                      <p:tavLst>
                                        <p:tav tm="0">
                                          <p:val>
                                            <p:strVal val="#ppt_y"/>
                                          </p:val>
                                        </p:tav>
                                        <p:tav tm="100000">
                                          <p:val>
                                            <p:strVal val="#ppt_y"/>
                                          </p:val>
                                        </p:tav>
                                      </p:tavLst>
                                    </p:anim>
                                  </p:childTnLst>
                                </p:cTn>
                              </p:par>
                            </p:childTnLst>
                          </p:cTn>
                        </p:par>
                        <p:par>
                          <p:cTn id="16" fill="hold">
                            <p:stCondLst>
                              <p:cond delay="1225"/>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ldLvl="0" autoUpdateAnimBg="0"/>
      <p:bldP spid="55"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椭圆 56"/>
          <p:cNvSpPr/>
          <p:nvPr/>
        </p:nvSpPr>
        <p:spPr>
          <a:xfrm>
            <a:off x="3333644" y="707145"/>
            <a:ext cx="5523746" cy="5523746"/>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3751073" y="1112496"/>
            <a:ext cx="4713044" cy="4713044"/>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4467911" y="1829334"/>
            <a:ext cx="3279368" cy="32793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22"/>
          <p:cNvSpPr>
            <a:spLocks noChangeArrowheads="1"/>
          </p:cNvSpPr>
          <p:nvPr/>
        </p:nvSpPr>
        <p:spPr bwMode="auto">
          <a:xfrm>
            <a:off x="4562186" y="2482866"/>
            <a:ext cx="3014752" cy="154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4800" dirty="0">
                <a:solidFill>
                  <a:srgbClr val="0170C1"/>
                </a:solidFill>
                <a:latin typeface="方正正粗黑简体" panose="02000000000000000000" pitchFamily="2" charset="-122"/>
                <a:ea typeface="方正正粗黑简体" panose="02000000000000000000" pitchFamily="2" charset="-122"/>
              </a:rPr>
              <a:t>标题</a:t>
            </a:r>
            <a:endParaRPr lang="en-US" altLang="zh-CN" sz="4800" dirty="0">
              <a:solidFill>
                <a:srgbClr val="0170C1"/>
              </a:solidFill>
              <a:latin typeface="方正正粗黑简体" panose="02000000000000000000" pitchFamily="2" charset="-122"/>
              <a:ea typeface="方正正粗黑简体" panose="02000000000000000000" pitchFamily="2" charset="-122"/>
            </a:endParaRPr>
          </a:p>
          <a:p>
            <a:pPr algn="ctr"/>
            <a:r>
              <a:rPr lang="zh-CN" altLang="en-US" sz="4800" dirty="0">
                <a:solidFill>
                  <a:schemeClr val="tx1">
                    <a:lumMod val="65000"/>
                    <a:lumOff val="35000"/>
                  </a:schemeClr>
                </a:solidFill>
                <a:latin typeface="方正正粗黑简体" panose="02000000000000000000" pitchFamily="2" charset="-122"/>
                <a:ea typeface="方正正粗黑简体" panose="02000000000000000000" pitchFamily="2" charset="-122"/>
              </a:rPr>
              <a:t>点击加入</a:t>
            </a:r>
            <a:endParaRPr lang="zh-CN" altLang="zh-CN" sz="4800" dirty="0">
              <a:solidFill>
                <a:schemeClr val="tx1">
                  <a:lumMod val="65000"/>
                  <a:lumOff val="35000"/>
                </a:schemeClr>
              </a:solidFill>
              <a:latin typeface="方正正粗黑简体" panose="02000000000000000000" pitchFamily="2" charset="-122"/>
              <a:ea typeface="方正正粗黑简体" panose="02000000000000000000" pitchFamily="2" charset="-122"/>
            </a:endParaRPr>
          </a:p>
        </p:txBody>
      </p:sp>
      <p:sp>
        <p:nvSpPr>
          <p:cNvPr id="63" name="文本框 22"/>
          <p:cNvSpPr>
            <a:spLocks noChangeArrowheads="1"/>
          </p:cNvSpPr>
          <p:nvPr/>
        </p:nvSpPr>
        <p:spPr bwMode="auto">
          <a:xfrm>
            <a:off x="4966705" y="4069961"/>
            <a:ext cx="2319098"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1600" b="1" dirty="0" smtClean="0">
                <a:solidFill>
                  <a:schemeClr val="tx1">
                    <a:lumMod val="65000"/>
                    <a:lumOff val="35000"/>
                  </a:schemeClr>
                </a:solidFill>
              </a:rPr>
              <a:t>加入你的文字描述和文案描述文字</a:t>
            </a:r>
            <a:endParaRPr lang="zh-CN" altLang="zh-CN" sz="1600" b="1" dirty="0">
              <a:solidFill>
                <a:schemeClr val="tx1">
                  <a:lumMod val="65000"/>
                  <a:lumOff val="35000"/>
                </a:schemeClr>
              </a:solidFill>
            </a:endParaRPr>
          </a:p>
        </p:txBody>
      </p:sp>
      <p:sp>
        <p:nvSpPr>
          <p:cNvPr id="64" name="椭圆 63"/>
          <p:cNvSpPr/>
          <p:nvPr/>
        </p:nvSpPr>
        <p:spPr>
          <a:xfrm flipV="1">
            <a:off x="7520897" y="4078169"/>
            <a:ext cx="1849230" cy="1849227"/>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flipV="1">
            <a:off x="7029965" y="4792712"/>
            <a:ext cx="1406788" cy="1406788"/>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flipH="1">
            <a:off x="2712958" y="1230142"/>
            <a:ext cx="1849228" cy="1849227"/>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flipH="1">
            <a:off x="3646331" y="958038"/>
            <a:ext cx="1406787" cy="1406788"/>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87327263"/>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1250" fill="hold"/>
                                        <p:tgtEl>
                                          <p:spTgt spid="59"/>
                                        </p:tgtEl>
                                        <p:attrNameLst>
                                          <p:attrName>ppt_w</p:attrName>
                                        </p:attrNameLst>
                                      </p:cBhvr>
                                      <p:tavLst>
                                        <p:tav tm="0">
                                          <p:val>
                                            <p:fltVal val="0"/>
                                          </p:val>
                                        </p:tav>
                                        <p:tav tm="100000">
                                          <p:val>
                                            <p:strVal val="#ppt_w"/>
                                          </p:val>
                                        </p:tav>
                                      </p:tavLst>
                                    </p:anim>
                                    <p:anim calcmode="lin" valueType="num">
                                      <p:cBhvr>
                                        <p:cTn id="8" dur="1250" fill="hold"/>
                                        <p:tgtEl>
                                          <p:spTgt spid="59"/>
                                        </p:tgtEl>
                                        <p:attrNameLst>
                                          <p:attrName>ppt_h</p:attrName>
                                        </p:attrNameLst>
                                      </p:cBhvr>
                                      <p:tavLst>
                                        <p:tav tm="0">
                                          <p:val>
                                            <p:fltVal val="0"/>
                                          </p:val>
                                        </p:tav>
                                        <p:tav tm="100000">
                                          <p:val>
                                            <p:strVal val="#ppt_h"/>
                                          </p:val>
                                        </p:tav>
                                      </p:tavLst>
                                    </p:anim>
                                    <p:anim calcmode="lin" valueType="num">
                                      <p:cBhvr>
                                        <p:cTn id="9" dur="1250" fill="hold"/>
                                        <p:tgtEl>
                                          <p:spTgt spid="59"/>
                                        </p:tgtEl>
                                        <p:attrNameLst>
                                          <p:attrName>style.rotation</p:attrName>
                                        </p:attrNameLst>
                                      </p:cBhvr>
                                      <p:tavLst>
                                        <p:tav tm="0">
                                          <p:val>
                                            <p:fltVal val="90"/>
                                          </p:val>
                                        </p:tav>
                                        <p:tav tm="100000">
                                          <p:val>
                                            <p:fltVal val="0"/>
                                          </p:val>
                                        </p:tav>
                                      </p:tavLst>
                                    </p:anim>
                                    <p:animEffect transition="in" filter="fade">
                                      <p:cBhvr>
                                        <p:cTn id="10" dur="1250"/>
                                        <p:tgtEl>
                                          <p:spTgt spid="59"/>
                                        </p:tgtEl>
                                      </p:cBhvr>
                                    </p:animEffect>
                                  </p:childTnLst>
                                </p:cTn>
                              </p:par>
                              <p:par>
                                <p:cTn id="11" presetID="31" presetClass="entr" presetSubtype="0" fill="hold" grpId="0" nodeType="withEffect">
                                  <p:stCondLst>
                                    <p:cond delay="500"/>
                                  </p:stCondLst>
                                  <p:childTnLst>
                                    <p:set>
                                      <p:cBhvr>
                                        <p:cTn id="12" dur="1" fill="hold">
                                          <p:stCondLst>
                                            <p:cond delay="0"/>
                                          </p:stCondLst>
                                        </p:cTn>
                                        <p:tgtEl>
                                          <p:spTgt spid="57"/>
                                        </p:tgtEl>
                                        <p:attrNameLst>
                                          <p:attrName>style.visibility</p:attrName>
                                        </p:attrNameLst>
                                      </p:cBhvr>
                                      <p:to>
                                        <p:strVal val="visible"/>
                                      </p:to>
                                    </p:set>
                                    <p:anim calcmode="lin" valueType="num">
                                      <p:cBhvr>
                                        <p:cTn id="13" dur="1250" fill="hold"/>
                                        <p:tgtEl>
                                          <p:spTgt spid="57"/>
                                        </p:tgtEl>
                                        <p:attrNameLst>
                                          <p:attrName>ppt_w</p:attrName>
                                        </p:attrNameLst>
                                      </p:cBhvr>
                                      <p:tavLst>
                                        <p:tav tm="0">
                                          <p:val>
                                            <p:fltVal val="0"/>
                                          </p:val>
                                        </p:tav>
                                        <p:tav tm="100000">
                                          <p:val>
                                            <p:strVal val="#ppt_w"/>
                                          </p:val>
                                        </p:tav>
                                      </p:tavLst>
                                    </p:anim>
                                    <p:anim calcmode="lin" valueType="num">
                                      <p:cBhvr>
                                        <p:cTn id="14" dur="1250" fill="hold"/>
                                        <p:tgtEl>
                                          <p:spTgt spid="57"/>
                                        </p:tgtEl>
                                        <p:attrNameLst>
                                          <p:attrName>ppt_h</p:attrName>
                                        </p:attrNameLst>
                                      </p:cBhvr>
                                      <p:tavLst>
                                        <p:tav tm="0">
                                          <p:val>
                                            <p:fltVal val="0"/>
                                          </p:val>
                                        </p:tav>
                                        <p:tav tm="100000">
                                          <p:val>
                                            <p:strVal val="#ppt_h"/>
                                          </p:val>
                                        </p:tav>
                                      </p:tavLst>
                                    </p:anim>
                                    <p:anim calcmode="lin" valueType="num">
                                      <p:cBhvr>
                                        <p:cTn id="15" dur="1250" fill="hold"/>
                                        <p:tgtEl>
                                          <p:spTgt spid="57"/>
                                        </p:tgtEl>
                                        <p:attrNameLst>
                                          <p:attrName>style.rotation</p:attrName>
                                        </p:attrNameLst>
                                      </p:cBhvr>
                                      <p:tavLst>
                                        <p:tav tm="0">
                                          <p:val>
                                            <p:fltVal val="90"/>
                                          </p:val>
                                        </p:tav>
                                        <p:tav tm="100000">
                                          <p:val>
                                            <p:fltVal val="0"/>
                                          </p:val>
                                        </p:tav>
                                      </p:tavLst>
                                    </p:anim>
                                    <p:animEffect transition="in" filter="fade">
                                      <p:cBhvr>
                                        <p:cTn id="16" dur="1250"/>
                                        <p:tgtEl>
                                          <p:spTgt spid="57"/>
                                        </p:tgtEl>
                                      </p:cBhvr>
                                    </p:animEffect>
                                  </p:childTnLst>
                                </p:cTn>
                              </p:par>
                              <p:par>
                                <p:cTn id="17" presetID="31" presetClass="entr" presetSubtype="0" fill="hold" grpId="0" nodeType="withEffect">
                                  <p:stCondLst>
                                    <p:cond delay="1400"/>
                                  </p:stCondLst>
                                  <p:childTnLst>
                                    <p:set>
                                      <p:cBhvr>
                                        <p:cTn id="18" dur="1" fill="hold">
                                          <p:stCondLst>
                                            <p:cond delay="0"/>
                                          </p:stCondLst>
                                        </p:cTn>
                                        <p:tgtEl>
                                          <p:spTgt spid="60"/>
                                        </p:tgtEl>
                                        <p:attrNameLst>
                                          <p:attrName>style.visibility</p:attrName>
                                        </p:attrNameLst>
                                      </p:cBhvr>
                                      <p:to>
                                        <p:strVal val="visible"/>
                                      </p:to>
                                    </p:set>
                                    <p:anim calcmode="lin" valueType="num">
                                      <p:cBhvr>
                                        <p:cTn id="19" dur="1000" fill="hold"/>
                                        <p:tgtEl>
                                          <p:spTgt spid="60"/>
                                        </p:tgtEl>
                                        <p:attrNameLst>
                                          <p:attrName>ppt_w</p:attrName>
                                        </p:attrNameLst>
                                      </p:cBhvr>
                                      <p:tavLst>
                                        <p:tav tm="0">
                                          <p:val>
                                            <p:fltVal val="0"/>
                                          </p:val>
                                        </p:tav>
                                        <p:tav tm="100000">
                                          <p:val>
                                            <p:strVal val="#ppt_w"/>
                                          </p:val>
                                        </p:tav>
                                      </p:tavLst>
                                    </p:anim>
                                    <p:anim calcmode="lin" valueType="num">
                                      <p:cBhvr>
                                        <p:cTn id="20" dur="1000" fill="hold"/>
                                        <p:tgtEl>
                                          <p:spTgt spid="60"/>
                                        </p:tgtEl>
                                        <p:attrNameLst>
                                          <p:attrName>ppt_h</p:attrName>
                                        </p:attrNameLst>
                                      </p:cBhvr>
                                      <p:tavLst>
                                        <p:tav tm="0">
                                          <p:val>
                                            <p:fltVal val="0"/>
                                          </p:val>
                                        </p:tav>
                                        <p:tav tm="100000">
                                          <p:val>
                                            <p:strVal val="#ppt_h"/>
                                          </p:val>
                                        </p:tav>
                                      </p:tavLst>
                                    </p:anim>
                                    <p:anim calcmode="lin" valueType="num">
                                      <p:cBhvr>
                                        <p:cTn id="21" dur="1000" fill="hold"/>
                                        <p:tgtEl>
                                          <p:spTgt spid="60"/>
                                        </p:tgtEl>
                                        <p:attrNameLst>
                                          <p:attrName>style.rotation</p:attrName>
                                        </p:attrNameLst>
                                      </p:cBhvr>
                                      <p:tavLst>
                                        <p:tav tm="0">
                                          <p:val>
                                            <p:fltVal val="90"/>
                                          </p:val>
                                        </p:tav>
                                        <p:tav tm="100000">
                                          <p:val>
                                            <p:fltVal val="0"/>
                                          </p:val>
                                        </p:tav>
                                      </p:tavLst>
                                    </p:anim>
                                    <p:animEffect transition="in" filter="fade">
                                      <p:cBhvr>
                                        <p:cTn id="22" dur="1000"/>
                                        <p:tgtEl>
                                          <p:spTgt spid="60"/>
                                        </p:tgtEl>
                                      </p:cBhvr>
                                    </p:animEffect>
                                  </p:childTnLst>
                                </p:cTn>
                              </p:par>
                            </p:childTnLst>
                          </p:cTn>
                        </p:par>
                        <p:par>
                          <p:cTn id="23" fill="hold">
                            <p:stCondLst>
                              <p:cond delay="2400"/>
                            </p:stCondLst>
                            <p:childTnLst>
                              <p:par>
                                <p:cTn id="24" presetID="2" presetClass="entr" presetSubtype="2" fill="hold" grpId="0" nodeType="afterEffect">
                                  <p:stCondLst>
                                    <p:cond delay="0"/>
                                  </p:stCondLst>
                                  <p:iterate type="lt">
                                    <p:tmPct val="10000"/>
                                  </p:iterate>
                                  <p:childTnLst>
                                    <p:set>
                                      <p:cBhvr>
                                        <p:cTn id="25" dur="1" fill="hold">
                                          <p:stCondLst>
                                            <p:cond delay="0"/>
                                          </p:stCondLst>
                                        </p:cTn>
                                        <p:tgtEl>
                                          <p:spTgt spid="62"/>
                                        </p:tgtEl>
                                        <p:attrNameLst>
                                          <p:attrName>style.visibility</p:attrName>
                                        </p:attrNameLst>
                                      </p:cBhvr>
                                      <p:to>
                                        <p:strVal val="visible"/>
                                      </p:to>
                                    </p:set>
                                    <p:anim calcmode="lin" valueType="num">
                                      <p:cBhvr>
                                        <p:cTn id="26" dur="750" fill="hold"/>
                                        <p:tgtEl>
                                          <p:spTgt spid="62"/>
                                        </p:tgtEl>
                                        <p:attrNameLst>
                                          <p:attrName>ppt_x</p:attrName>
                                        </p:attrNameLst>
                                      </p:cBhvr>
                                      <p:tavLst>
                                        <p:tav tm="0">
                                          <p:val>
                                            <p:strVal val="1+#ppt_w/2"/>
                                          </p:val>
                                        </p:tav>
                                        <p:tav tm="100000">
                                          <p:val>
                                            <p:strVal val="#ppt_x"/>
                                          </p:val>
                                        </p:tav>
                                      </p:tavLst>
                                    </p:anim>
                                    <p:anim calcmode="lin" valueType="num">
                                      <p:cBhvr>
                                        <p:cTn id="27" dur="750" fill="hold"/>
                                        <p:tgtEl>
                                          <p:spTgt spid="62"/>
                                        </p:tgtEl>
                                        <p:attrNameLst>
                                          <p:attrName>ppt_y</p:attrName>
                                        </p:attrNameLst>
                                      </p:cBhvr>
                                      <p:tavLst>
                                        <p:tav tm="0">
                                          <p:val>
                                            <p:strVal val="#ppt_y"/>
                                          </p:val>
                                        </p:tav>
                                        <p:tav tm="100000">
                                          <p:val>
                                            <p:strVal val="#ppt_y"/>
                                          </p:val>
                                        </p:tav>
                                      </p:tavLst>
                                    </p:anim>
                                  </p:childTnLst>
                                </p:cTn>
                              </p:par>
                            </p:childTnLst>
                          </p:cTn>
                        </p:par>
                        <p:par>
                          <p:cTn id="28" fill="hold">
                            <p:stCondLst>
                              <p:cond delay="3525"/>
                            </p:stCondLst>
                            <p:childTnLst>
                              <p:par>
                                <p:cTn id="29" presetID="2" presetClass="entr" presetSubtype="2" fill="hold" grpId="0" nodeType="afterEffect">
                                  <p:stCondLst>
                                    <p:cond delay="0"/>
                                  </p:stCondLst>
                                  <p:iterate type="lt">
                                    <p:tmPct val="10000"/>
                                  </p:iterate>
                                  <p:childTnLst>
                                    <p:set>
                                      <p:cBhvr>
                                        <p:cTn id="30" dur="1" fill="hold">
                                          <p:stCondLst>
                                            <p:cond delay="0"/>
                                          </p:stCondLst>
                                        </p:cTn>
                                        <p:tgtEl>
                                          <p:spTgt spid="63"/>
                                        </p:tgtEl>
                                        <p:attrNameLst>
                                          <p:attrName>style.visibility</p:attrName>
                                        </p:attrNameLst>
                                      </p:cBhvr>
                                      <p:to>
                                        <p:strVal val="visible"/>
                                      </p:to>
                                    </p:set>
                                    <p:anim calcmode="lin" valueType="num">
                                      <p:cBhvr>
                                        <p:cTn id="31" dur="750" fill="hold"/>
                                        <p:tgtEl>
                                          <p:spTgt spid="63"/>
                                        </p:tgtEl>
                                        <p:attrNameLst>
                                          <p:attrName>ppt_x</p:attrName>
                                        </p:attrNameLst>
                                      </p:cBhvr>
                                      <p:tavLst>
                                        <p:tav tm="0">
                                          <p:val>
                                            <p:strVal val="1+#ppt_w/2"/>
                                          </p:val>
                                        </p:tav>
                                        <p:tav tm="100000">
                                          <p:val>
                                            <p:strVal val="#ppt_x"/>
                                          </p:val>
                                        </p:tav>
                                      </p:tavLst>
                                    </p:anim>
                                    <p:anim calcmode="lin" valueType="num">
                                      <p:cBhvr>
                                        <p:cTn id="32" dur="750" fill="hold"/>
                                        <p:tgtEl>
                                          <p:spTgt spid="63"/>
                                        </p:tgtEl>
                                        <p:attrNameLst>
                                          <p:attrName>ppt_y</p:attrName>
                                        </p:attrNameLst>
                                      </p:cBhvr>
                                      <p:tavLst>
                                        <p:tav tm="0">
                                          <p:val>
                                            <p:strVal val="#ppt_y"/>
                                          </p:val>
                                        </p:tav>
                                        <p:tav tm="100000">
                                          <p:val>
                                            <p:strVal val="#ppt_y"/>
                                          </p:val>
                                        </p:tav>
                                      </p:tavLst>
                                    </p:anim>
                                  </p:childTnLst>
                                </p:cTn>
                              </p:par>
                              <p:par>
                                <p:cTn id="33" presetID="31" presetClass="entr" presetSubtype="0"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p:cTn id="35" dur="750" fill="hold"/>
                                        <p:tgtEl>
                                          <p:spTgt spid="64"/>
                                        </p:tgtEl>
                                        <p:attrNameLst>
                                          <p:attrName>ppt_w</p:attrName>
                                        </p:attrNameLst>
                                      </p:cBhvr>
                                      <p:tavLst>
                                        <p:tav tm="0">
                                          <p:val>
                                            <p:fltVal val="0"/>
                                          </p:val>
                                        </p:tav>
                                        <p:tav tm="100000">
                                          <p:val>
                                            <p:strVal val="#ppt_w"/>
                                          </p:val>
                                        </p:tav>
                                      </p:tavLst>
                                    </p:anim>
                                    <p:anim calcmode="lin" valueType="num">
                                      <p:cBhvr>
                                        <p:cTn id="36" dur="750" fill="hold"/>
                                        <p:tgtEl>
                                          <p:spTgt spid="64"/>
                                        </p:tgtEl>
                                        <p:attrNameLst>
                                          <p:attrName>ppt_h</p:attrName>
                                        </p:attrNameLst>
                                      </p:cBhvr>
                                      <p:tavLst>
                                        <p:tav tm="0">
                                          <p:val>
                                            <p:fltVal val="0"/>
                                          </p:val>
                                        </p:tav>
                                        <p:tav tm="100000">
                                          <p:val>
                                            <p:strVal val="#ppt_h"/>
                                          </p:val>
                                        </p:tav>
                                      </p:tavLst>
                                    </p:anim>
                                    <p:anim calcmode="lin" valueType="num">
                                      <p:cBhvr>
                                        <p:cTn id="37" dur="750" fill="hold"/>
                                        <p:tgtEl>
                                          <p:spTgt spid="64"/>
                                        </p:tgtEl>
                                        <p:attrNameLst>
                                          <p:attrName>style.rotation</p:attrName>
                                        </p:attrNameLst>
                                      </p:cBhvr>
                                      <p:tavLst>
                                        <p:tav tm="0">
                                          <p:val>
                                            <p:fltVal val="90"/>
                                          </p:val>
                                        </p:tav>
                                        <p:tav tm="100000">
                                          <p:val>
                                            <p:fltVal val="0"/>
                                          </p:val>
                                        </p:tav>
                                      </p:tavLst>
                                    </p:anim>
                                    <p:animEffect transition="in" filter="fade">
                                      <p:cBhvr>
                                        <p:cTn id="38" dur="750"/>
                                        <p:tgtEl>
                                          <p:spTgt spid="64"/>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p:cTn id="41" dur="750" fill="hold"/>
                                        <p:tgtEl>
                                          <p:spTgt spid="65"/>
                                        </p:tgtEl>
                                        <p:attrNameLst>
                                          <p:attrName>ppt_w</p:attrName>
                                        </p:attrNameLst>
                                      </p:cBhvr>
                                      <p:tavLst>
                                        <p:tav tm="0">
                                          <p:val>
                                            <p:fltVal val="0"/>
                                          </p:val>
                                        </p:tav>
                                        <p:tav tm="100000">
                                          <p:val>
                                            <p:strVal val="#ppt_w"/>
                                          </p:val>
                                        </p:tav>
                                      </p:tavLst>
                                    </p:anim>
                                    <p:anim calcmode="lin" valueType="num">
                                      <p:cBhvr>
                                        <p:cTn id="42" dur="750" fill="hold"/>
                                        <p:tgtEl>
                                          <p:spTgt spid="65"/>
                                        </p:tgtEl>
                                        <p:attrNameLst>
                                          <p:attrName>ppt_h</p:attrName>
                                        </p:attrNameLst>
                                      </p:cBhvr>
                                      <p:tavLst>
                                        <p:tav tm="0">
                                          <p:val>
                                            <p:fltVal val="0"/>
                                          </p:val>
                                        </p:tav>
                                        <p:tav tm="100000">
                                          <p:val>
                                            <p:strVal val="#ppt_h"/>
                                          </p:val>
                                        </p:tav>
                                      </p:tavLst>
                                    </p:anim>
                                    <p:anim calcmode="lin" valueType="num">
                                      <p:cBhvr>
                                        <p:cTn id="43" dur="750" fill="hold"/>
                                        <p:tgtEl>
                                          <p:spTgt spid="65"/>
                                        </p:tgtEl>
                                        <p:attrNameLst>
                                          <p:attrName>style.rotation</p:attrName>
                                        </p:attrNameLst>
                                      </p:cBhvr>
                                      <p:tavLst>
                                        <p:tav tm="0">
                                          <p:val>
                                            <p:fltVal val="90"/>
                                          </p:val>
                                        </p:tav>
                                        <p:tav tm="100000">
                                          <p:val>
                                            <p:fltVal val="0"/>
                                          </p:val>
                                        </p:tav>
                                      </p:tavLst>
                                    </p:anim>
                                    <p:animEffect transition="in" filter="fade">
                                      <p:cBhvr>
                                        <p:cTn id="44" dur="750"/>
                                        <p:tgtEl>
                                          <p:spTgt spid="65"/>
                                        </p:tgtEl>
                                      </p:cBhvr>
                                    </p:animEffect>
                                  </p:childTnLst>
                                </p:cTn>
                              </p:par>
                              <p:par>
                                <p:cTn id="45" presetID="31" presetClass="entr" presetSubtype="0"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p:cTn id="47" dur="750" fill="hold"/>
                                        <p:tgtEl>
                                          <p:spTgt spid="66"/>
                                        </p:tgtEl>
                                        <p:attrNameLst>
                                          <p:attrName>ppt_w</p:attrName>
                                        </p:attrNameLst>
                                      </p:cBhvr>
                                      <p:tavLst>
                                        <p:tav tm="0">
                                          <p:val>
                                            <p:fltVal val="0"/>
                                          </p:val>
                                        </p:tav>
                                        <p:tav tm="100000">
                                          <p:val>
                                            <p:strVal val="#ppt_w"/>
                                          </p:val>
                                        </p:tav>
                                      </p:tavLst>
                                    </p:anim>
                                    <p:anim calcmode="lin" valueType="num">
                                      <p:cBhvr>
                                        <p:cTn id="48" dur="750" fill="hold"/>
                                        <p:tgtEl>
                                          <p:spTgt spid="66"/>
                                        </p:tgtEl>
                                        <p:attrNameLst>
                                          <p:attrName>ppt_h</p:attrName>
                                        </p:attrNameLst>
                                      </p:cBhvr>
                                      <p:tavLst>
                                        <p:tav tm="0">
                                          <p:val>
                                            <p:fltVal val="0"/>
                                          </p:val>
                                        </p:tav>
                                        <p:tav tm="100000">
                                          <p:val>
                                            <p:strVal val="#ppt_h"/>
                                          </p:val>
                                        </p:tav>
                                      </p:tavLst>
                                    </p:anim>
                                    <p:anim calcmode="lin" valueType="num">
                                      <p:cBhvr>
                                        <p:cTn id="49" dur="750" fill="hold"/>
                                        <p:tgtEl>
                                          <p:spTgt spid="66"/>
                                        </p:tgtEl>
                                        <p:attrNameLst>
                                          <p:attrName>style.rotation</p:attrName>
                                        </p:attrNameLst>
                                      </p:cBhvr>
                                      <p:tavLst>
                                        <p:tav tm="0">
                                          <p:val>
                                            <p:fltVal val="90"/>
                                          </p:val>
                                        </p:tav>
                                        <p:tav tm="100000">
                                          <p:val>
                                            <p:fltVal val="0"/>
                                          </p:val>
                                        </p:tav>
                                      </p:tavLst>
                                    </p:anim>
                                    <p:animEffect transition="in" filter="fade">
                                      <p:cBhvr>
                                        <p:cTn id="50" dur="750"/>
                                        <p:tgtEl>
                                          <p:spTgt spid="66"/>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anim calcmode="lin" valueType="num">
                                      <p:cBhvr>
                                        <p:cTn id="53" dur="750" fill="hold"/>
                                        <p:tgtEl>
                                          <p:spTgt spid="67"/>
                                        </p:tgtEl>
                                        <p:attrNameLst>
                                          <p:attrName>ppt_w</p:attrName>
                                        </p:attrNameLst>
                                      </p:cBhvr>
                                      <p:tavLst>
                                        <p:tav tm="0">
                                          <p:val>
                                            <p:fltVal val="0"/>
                                          </p:val>
                                        </p:tav>
                                        <p:tav tm="100000">
                                          <p:val>
                                            <p:strVal val="#ppt_w"/>
                                          </p:val>
                                        </p:tav>
                                      </p:tavLst>
                                    </p:anim>
                                    <p:anim calcmode="lin" valueType="num">
                                      <p:cBhvr>
                                        <p:cTn id="54" dur="750" fill="hold"/>
                                        <p:tgtEl>
                                          <p:spTgt spid="67"/>
                                        </p:tgtEl>
                                        <p:attrNameLst>
                                          <p:attrName>ppt_h</p:attrName>
                                        </p:attrNameLst>
                                      </p:cBhvr>
                                      <p:tavLst>
                                        <p:tav tm="0">
                                          <p:val>
                                            <p:fltVal val="0"/>
                                          </p:val>
                                        </p:tav>
                                        <p:tav tm="100000">
                                          <p:val>
                                            <p:strVal val="#ppt_h"/>
                                          </p:val>
                                        </p:tav>
                                      </p:tavLst>
                                    </p:anim>
                                    <p:anim calcmode="lin" valueType="num">
                                      <p:cBhvr>
                                        <p:cTn id="55" dur="750" fill="hold"/>
                                        <p:tgtEl>
                                          <p:spTgt spid="67"/>
                                        </p:tgtEl>
                                        <p:attrNameLst>
                                          <p:attrName>style.rotation</p:attrName>
                                        </p:attrNameLst>
                                      </p:cBhvr>
                                      <p:tavLst>
                                        <p:tav tm="0">
                                          <p:val>
                                            <p:fltVal val="90"/>
                                          </p:val>
                                        </p:tav>
                                        <p:tav tm="100000">
                                          <p:val>
                                            <p:fltVal val="0"/>
                                          </p:val>
                                        </p:tav>
                                      </p:tavLst>
                                    </p:anim>
                                    <p:animEffect transition="in" filter="fade">
                                      <p:cBhvr>
                                        <p:cTn id="56" dur="75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9" grpId="0" animBg="1"/>
      <p:bldP spid="60" grpId="0" animBg="1"/>
      <p:bldP spid="62" grpId="0" bldLvl="0" autoUpdateAnimBg="0"/>
      <p:bldP spid="63" grpId="0" bldLvl="0" autoUpdateAnimBg="0"/>
      <p:bldP spid="64" grpId="0" animBg="1"/>
      <p:bldP spid="65" grpId="0" animBg="1"/>
      <p:bldP spid="66" grpId="0" animBg="1"/>
      <p:bldP spid="6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267502" y="293775"/>
            <a:ext cx="11779357" cy="885797"/>
            <a:chOff x="196209" y="198456"/>
            <a:chExt cx="3188708" cy="885797"/>
          </a:xfrm>
        </p:grpSpPr>
        <p:sp>
          <p:nvSpPr>
            <p:cNvPr id="44" name="矩形 43"/>
            <p:cNvSpPr/>
            <p:nvPr/>
          </p:nvSpPr>
          <p:spPr>
            <a:xfrm rot="16200000">
              <a:off x="-118611" y="545743"/>
              <a:ext cx="872300" cy="177726"/>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44"/>
            <p:cNvGrpSpPr/>
            <p:nvPr/>
          </p:nvGrpSpPr>
          <p:grpSpPr>
            <a:xfrm>
              <a:off x="406399" y="283028"/>
              <a:ext cx="2978518" cy="801225"/>
              <a:chOff x="217713" y="319314"/>
              <a:chExt cx="2573065" cy="801225"/>
            </a:xfrm>
            <a:solidFill>
              <a:schemeClr val="tx1">
                <a:lumMod val="75000"/>
                <a:lumOff val="25000"/>
              </a:schemeClr>
            </a:solidFill>
          </p:grpSpPr>
          <p:sp>
            <p:nvSpPr>
              <p:cNvPr id="48" name="矩形 47"/>
              <p:cNvSpPr/>
              <p:nvPr/>
            </p:nvSpPr>
            <p:spPr>
              <a:xfrm>
                <a:off x="234368" y="409339"/>
                <a:ext cx="2556410" cy="711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17713" y="319314"/>
                <a:ext cx="2556410" cy="711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矩形 45"/>
            <p:cNvSpPr/>
            <p:nvPr/>
          </p:nvSpPr>
          <p:spPr>
            <a:xfrm>
              <a:off x="473603" y="312056"/>
              <a:ext cx="58057" cy="63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rot="16200000">
              <a:off x="32960" y="475304"/>
              <a:ext cx="638627" cy="312129"/>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文本框 22"/>
          <p:cNvSpPr>
            <a:spLocks noChangeArrowheads="1"/>
          </p:cNvSpPr>
          <p:nvPr/>
        </p:nvSpPr>
        <p:spPr bwMode="auto">
          <a:xfrm>
            <a:off x="1452675" y="521499"/>
            <a:ext cx="301475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2800" dirty="0" smtClean="0">
                <a:solidFill>
                  <a:schemeClr val="bg1"/>
                </a:solidFill>
                <a:latin typeface="方正正粗黑简体" panose="02000000000000000000" pitchFamily="2" charset="-122"/>
                <a:ea typeface="方正正粗黑简体" panose="02000000000000000000" pitchFamily="2" charset="-122"/>
              </a:rPr>
              <a:t>加入标题描述</a:t>
            </a:r>
            <a:endParaRPr lang="zh-CN" altLang="zh-CN" sz="2800" dirty="0">
              <a:solidFill>
                <a:schemeClr val="bg1"/>
              </a:solidFill>
              <a:latin typeface="方正正粗黑简体" panose="02000000000000000000" pitchFamily="2" charset="-122"/>
              <a:ea typeface="方正正粗黑简体" panose="02000000000000000000" pitchFamily="2" charset="-122"/>
            </a:endParaRPr>
          </a:p>
        </p:txBody>
      </p:sp>
      <p:sp>
        <p:nvSpPr>
          <p:cNvPr id="51" name="文本框 22"/>
          <p:cNvSpPr>
            <a:spLocks noChangeArrowheads="1"/>
          </p:cNvSpPr>
          <p:nvPr/>
        </p:nvSpPr>
        <p:spPr bwMode="auto">
          <a:xfrm>
            <a:off x="9715615" y="544851"/>
            <a:ext cx="301475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2400" dirty="0" smtClean="0">
                <a:solidFill>
                  <a:schemeClr val="bg1"/>
                </a:solidFill>
                <a:latin typeface="方正正粗黑简体" panose="02000000000000000000" pitchFamily="2" charset="-122"/>
                <a:ea typeface="方正正粗黑简体" panose="02000000000000000000" pitchFamily="2" charset="-122"/>
              </a:rPr>
              <a:t>LOGO</a:t>
            </a:r>
            <a:endParaRPr lang="zh-CN" altLang="zh-CN" sz="2400" dirty="0">
              <a:solidFill>
                <a:schemeClr val="bg1"/>
              </a:solidFill>
              <a:latin typeface="方正正粗黑简体" panose="02000000000000000000" pitchFamily="2" charset="-122"/>
              <a:ea typeface="方正正粗黑简体" panose="02000000000000000000" pitchFamily="2" charset="-122"/>
            </a:endParaRPr>
          </a:p>
        </p:txBody>
      </p:sp>
      <p:grpSp>
        <p:nvGrpSpPr>
          <p:cNvPr id="52" name="组合 51"/>
          <p:cNvGrpSpPr/>
          <p:nvPr/>
        </p:nvGrpSpPr>
        <p:grpSpPr>
          <a:xfrm>
            <a:off x="967223" y="1606074"/>
            <a:ext cx="10416291" cy="4547974"/>
            <a:chOff x="778541" y="1156140"/>
            <a:chExt cx="7503657" cy="3276256"/>
          </a:xfrm>
        </p:grpSpPr>
        <p:grpSp>
          <p:nvGrpSpPr>
            <p:cNvPr id="53" name="组合 52"/>
            <p:cNvGrpSpPr/>
            <p:nvPr/>
          </p:nvGrpSpPr>
          <p:grpSpPr>
            <a:xfrm>
              <a:off x="3493776" y="1837605"/>
              <a:ext cx="1411747" cy="1097195"/>
              <a:chOff x="4660568" y="2411481"/>
              <a:chExt cx="1882329" cy="1462927"/>
            </a:xfrm>
          </p:grpSpPr>
          <p:grpSp>
            <p:nvGrpSpPr>
              <p:cNvPr id="103" name="组合 102"/>
              <p:cNvGrpSpPr/>
              <p:nvPr/>
            </p:nvGrpSpPr>
            <p:grpSpPr>
              <a:xfrm rot="5400000">
                <a:off x="4870269" y="2201780"/>
                <a:ext cx="1462927" cy="1882329"/>
                <a:chOff x="524981" y="-5570867"/>
                <a:chExt cx="4276683" cy="5502752"/>
              </a:xfrm>
            </p:grpSpPr>
            <p:pic>
              <p:nvPicPr>
                <p:cNvPr id="105" name="Picture 1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4981" y="-545859"/>
                  <a:ext cx="4276682" cy="47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 name="Picture 18"/>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24981" y="-5570867"/>
                  <a:ext cx="479624" cy="5031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 name="Picture 1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322040" y="-861067"/>
                  <a:ext cx="322254" cy="32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 name="Picture 20"/>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322040" y="-1017027"/>
                  <a:ext cx="164416" cy="162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 name="Picture 21"/>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98028" y="-5570867"/>
                  <a:ext cx="481972" cy="47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 name="Picture 2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473424" y="-5413028"/>
                  <a:ext cx="164416" cy="319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 name="Picture 23"/>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637718" y="-5570867"/>
                  <a:ext cx="163946" cy="319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 name="Picture 24"/>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479879" y="-5570867"/>
                  <a:ext cx="164416" cy="16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 name="Picture 26"/>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2544004" y="-400704"/>
                  <a:ext cx="253670" cy="25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 name="Picture 27"/>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2544004" y="-400704"/>
                  <a:ext cx="253200" cy="2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 name="Picture 28"/>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2622923" y="-319906"/>
                  <a:ext cx="93482" cy="93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 name="Picture 2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71365" y="-5001520"/>
                  <a:ext cx="6107" cy="4078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 name="Picture 35"/>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4637718" y="-5570867"/>
                  <a:ext cx="163946" cy="5289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 name="Picture 36"/>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4477530" y="-5570867"/>
                  <a:ext cx="166295" cy="5133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 name="Picture 37"/>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4320161" y="-5570867"/>
                  <a:ext cx="163946" cy="4822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 name="Picture 38"/>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1458861" y="-5570867"/>
                  <a:ext cx="2867407" cy="47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 name="Picture 39"/>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1301023" y="-5570867"/>
                  <a:ext cx="163946" cy="318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4" name="图片 103"/>
              <p:cNvPicPr>
                <a:picLocks noChangeAspect="1"/>
              </p:cNvPicPr>
              <p:nvPr/>
            </p:nvPicPr>
            <p:blipFill>
              <a:blip r:embed="rId20" cstate="screen">
                <a:extLst>
                  <a:ext uri="{BEBA8EAE-BF5A-486C-A8C5-ECC9F3942E4B}">
                    <a14:imgProps xmlns:a14="http://schemas.microsoft.com/office/drawing/2010/main">
                      <a14:imgLayer r:embed="rId21">
                        <a14:imgEffect>
                          <a14:saturation sat="66000"/>
                        </a14:imgEffect>
                      </a14:imgLayer>
                    </a14:imgProps>
                  </a:ext>
                  <a:ext uri="{28A0092B-C50C-407E-A947-70E740481C1C}">
                    <a14:useLocalDpi xmlns:a14="http://schemas.microsoft.com/office/drawing/2010/main"/>
                  </a:ext>
                </a:extLst>
              </a:blip>
              <a:srcRect l="24901" t="6951" r="24258" b="17806"/>
              <a:stretch>
                <a:fillRect/>
              </a:stretch>
            </p:blipFill>
            <p:spPr>
              <a:xfrm>
                <a:off x="4824324" y="2552206"/>
                <a:ext cx="1578676" cy="1172758"/>
              </a:xfrm>
              <a:custGeom>
                <a:avLst/>
                <a:gdLst>
                  <a:gd name="connsiteX0" fmla="*/ 0 w 1239113"/>
                  <a:gd name="connsiteY0" fmla="*/ 0 h 933020"/>
                  <a:gd name="connsiteX1" fmla="*/ 1239113 w 1239113"/>
                  <a:gd name="connsiteY1" fmla="*/ 0 h 933020"/>
                  <a:gd name="connsiteX2" fmla="*/ 1239113 w 1239113"/>
                  <a:gd name="connsiteY2" fmla="*/ 933020 h 933020"/>
                  <a:gd name="connsiteX3" fmla="*/ 0 w 1239113"/>
                  <a:gd name="connsiteY3" fmla="*/ 933020 h 933020"/>
                </a:gdLst>
                <a:ahLst/>
                <a:cxnLst>
                  <a:cxn ang="0">
                    <a:pos x="connsiteX0" y="connsiteY0"/>
                  </a:cxn>
                  <a:cxn ang="0">
                    <a:pos x="connsiteX1" y="connsiteY1"/>
                  </a:cxn>
                  <a:cxn ang="0">
                    <a:pos x="connsiteX2" y="connsiteY2"/>
                  </a:cxn>
                  <a:cxn ang="0">
                    <a:pos x="connsiteX3" y="connsiteY3"/>
                  </a:cxn>
                </a:cxnLst>
                <a:rect l="l" t="t" r="r" b="b"/>
                <a:pathLst>
                  <a:path w="1239113" h="933020">
                    <a:moveTo>
                      <a:pt x="0" y="0"/>
                    </a:moveTo>
                    <a:lnTo>
                      <a:pt x="1239113" y="0"/>
                    </a:lnTo>
                    <a:lnTo>
                      <a:pt x="1239113" y="933020"/>
                    </a:lnTo>
                    <a:lnTo>
                      <a:pt x="0" y="933020"/>
                    </a:lnTo>
                    <a:close/>
                  </a:path>
                </a:pathLst>
              </a:custGeom>
            </p:spPr>
          </p:pic>
        </p:grpSp>
        <p:grpSp>
          <p:nvGrpSpPr>
            <p:cNvPr id="54" name="组合 53"/>
            <p:cNvGrpSpPr/>
            <p:nvPr/>
          </p:nvGrpSpPr>
          <p:grpSpPr>
            <a:xfrm>
              <a:off x="5896471" y="1505993"/>
              <a:ext cx="2300152" cy="1787654"/>
              <a:chOff x="7861961" y="2007990"/>
              <a:chExt cx="3066869" cy="2383539"/>
            </a:xfrm>
          </p:grpSpPr>
          <p:grpSp>
            <p:nvGrpSpPr>
              <p:cNvPr id="81" name="组合 80"/>
              <p:cNvGrpSpPr/>
              <p:nvPr/>
            </p:nvGrpSpPr>
            <p:grpSpPr>
              <a:xfrm>
                <a:off x="7861961" y="2007990"/>
                <a:ext cx="3066869" cy="2383539"/>
                <a:chOff x="4660568" y="2411481"/>
                <a:chExt cx="1882329" cy="1462927"/>
              </a:xfrm>
            </p:grpSpPr>
            <p:pic>
              <p:nvPicPr>
                <p:cNvPr id="84" name="图片 83"/>
                <p:cNvPicPr>
                  <a:picLocks noChangeAspect="1"/>
                </p:cNvPicPr>
                <p:nvPr/>
              </p:nvPicPr>
              <p:blipFill>
                <a:blip r:embed="rId20" cstate="screen">
                  <a:extLst>
                    <a:ext uri="{BEBA8EAE-BF5A-486C-A8C5-ECC9F3942E4B}">
                      <a14:imgProps xmlns:a14="http://schemas.microsoft.com/office/drawing/2010/main">
                        <a14:imgLayer r:embed="rId21">
                          <a14:imgEffect>
                            <a14:saturation sat="66000"/>
                          </a14:imgEffect>
                        </a14:imgLayer>
                      </a14:imgProps>
                    </a:ext>
                    <a:ext uri="{28A0092B-C50C-407E-A947-70E740481C1C}">
                      <a14:useLocalDpi xmlns:a14="http://schemas.microsoft.com/office/drawing/2010/main"/>
                    </a:ext>
                  </a:extLst>
                </a:blip>
                <a:srcRect l="24901" t="6951" r="24258" b="17806"/>
                <a:stretch>
                  <a:fillRect/>
                </a:stretch>
              </p:blipFill>
              <p:spPr>
                <a:xfrm>
                  <a:off x="4831080" y="2545802"/>
                  <a:ext cx="1548394" cy="1172758"/>
                </a:xfrm>
                <a:custGeom>
                  <a:avLst/>
                  <a:gdLst>
                    <a:gd name="connsiteX0" fmla="*/ 0 w 1239113"/>
                    <a:gd name="connsiteY0" fmla="*/ 0 h 933020"/>
                    <a:gd name="connsiteX1" fmla="*/ 1239113 w 1239113"/>
                    <a:gd name="connsiteY1" fmla="*/ 0 h 933020"/>
                    <a:gd name="connsiteX2" fmla="*/ 1239113 w 1239113"/>
                    <a:gd name="connsiteY2" fmla="*/ 933020 h 933020"/>
                    <a:gd name="connsiteX3" fmla="*/ 0 w 1239113"/>
                    <a:gd name="connsiteY3" fmla="*/ 933020 h 933020"/>
                  </a:gdLst>
                  <a:ahLst/>
                  <a:cxnLst>
                    <a:cxn ang="0">
                      <a:pos x="connsiteX0" y="connsiteY0"/>
                    </a:cxn>
                    <a:cxn ang="0">
                      <a:pos x="connsiteX1" y="connsiteY1"/>
                    </a:cxn>
                    <a:cxn ang="0">
                      <a:pos x="connsiteX2" y="connsiteY2"/>
                    </a:cxn>
                    <a:cxn ang="0">
                      <a:pos x="connsiteX3" y="connsiteY3"/>
                    </a:cxn>
                  </a:cxnLst>
                  <a:rect l="l" t="t" r="r" b="b"/>
                  <a:pathLst>
                    <a:path w="1239113" h="933020">
                      <a:moveTo>
                        <a:pt x="0" y="0"/>
                      </a:moveTo>
                      <a:lnTo>
                        <a:pt x="1239113" y="0"/>
                      </a:lnTo>
                      <a:lnTo>
                        <a:pt x="1239113" y="933020"/>
                      </a:lnTo>
                      <a:lnTo>
                        <a:pt x="0" y="933020"/>
                      </a:lnTo>
                      <a:close/>
                    </a:path>
                  </a:pathLst>
                </a:custGeom>
              </p:spPr>
            </p:pic>
            <p:grpSp>
              <p:nvGrpSpPr>
                <p:cNvPr id="85" name="组合 84"/>
                <p:cNvGrpSpPr/>
                <p:nvPr/>
              </p:nvGrpSpPr>
              <p:grpSpPr>
                <a:xfrm rot="5400000">
                  <a:off x="4870269" y="2201780"/>
                  <a:ext cx="1462927" cy="1882329"/>
                  <a:chOff x="524981" y="-5570867"/>
                  <a:chExt cx="4276683" cy="5502752"/>
                </a:xfrm>
              </p:grpSpPr>
              <p:pic>
                <p:nvPicPr>
                  <p:cNvPr id="86" name="Picture 1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4981" y="-545859"/>
                    <a:ext cx="4276682" cy="47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 name="Picture 18"/>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24981" y="-5570867"/>
                    <a:ext cx="479624" cy="5031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Picture 1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322040" y="-861067"/>
                    <a:ext cx="322254" cy="32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Picture 20"/>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322040" y="-1017027"/>
                    <a:ext cx="164416" cy="162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 name="Picture 21"/>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98028" y="-5570867"/>
                    <a:ext cx="481972" cy="47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 name="Picture 2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473424" y="-5413028"/>
                    <a:ext cx="164416" cy="319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 name="Picture 23"/>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637718" y="-5570867"/>
                    <a:ext cx="163946" cy="319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 name="Picture 24"/>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479879" y="-5570867"/>
                    <a:ext cx="164416" cy="16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 name="Picture 26"/>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2544004" y="-400704"/>
                    <a:ext cx="253670" cy="25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 name="Picture 27"/>
                  <p:cNvPicPr>
                    <a:picLocks noChangeAspect="1" noChangeArrowheads="1"/>
                  </p:cNvPicPr>
                  <p:nvPr/>
                </p:nvPicPr>
                <p:blipFill>
                  <a:blip r:embed="rId22" cstate="screen">
                    <a:extLst>
                      <a:ext uri="{28A0092B-C50C-407E-A947-70E740481C1C}">
                        <a14:useLocalDpi xmlns:a14="http://schemas.microsoft.com/office/drawing/2010/main"/>
                      </a:ext>
                    </a:extLst>
                  </a:blip>
                  <a:srcRect/>
                  <a:stretch>
                    <a:fillRect/>
                  </a:stretch>
                </p:blipFill>
                <p:spPr bwMode="auto">
                  <a:xfrm>
                    <a:off x="2544004" y="-400704"/>
                    <a:ext cx="253200" cy="2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 name="Picture 28"/>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2622923" y="-319906"/>
                    <a:ext cx="93482" cy="93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 name="Picture 2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71365" y="-5001520"/>
                    <a:ext cx="6107" cy="4078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 name="Picture 35"/>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4637718" y="-5570867"/>
                    <a:ext cx="163946" cy="5289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 name="Picture 36"/>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4477530" y="-5570867"/>
                    <a:ext cx="166295" cy="5133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37"/>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4320161" y="-5570867"/>
                    <a:ext cx="163946" cy="4822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Picture 38"/>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1458861" y="-5570867"/>
                    <a:ext cx="2867407" cy="47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 name="Picture 39"/>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1301023" y="-5570867"/>
                    <a:ext cx="163946" cy="318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82" name="矩形 81"/>
              <p:cNvSpPr/>
              <p:nvPr/>
            </p:nvSpPr>
            <p:spPr>
              <a:xfrm rot="5400000">
                <a:off x="8426442" y="1960878"/>
                <a:ext cx="1865160" cy="2459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83" name="图片 82"/>
              <p:cNvPicPr>
                <a:picLocks noChangeAspect="1"/>
              </p:cNvPicPr>
              <p:nvPr/>
            </p:nvPicPr>
            <p:blipFill>
              <a:blip r:embed="rId23" cstate="screen">
                <a:extLst>
                  <a:ext uri="{BEBA8EAE-BF5A-486C-A8C5-ECC9F3942E4B}">
                    <a14:imgProps xmlns:a14="http://schemas.microsoft.com/office/drawing/2010/main">
                      <a14:imgLayer r:embed="rId24">
                        <a14:imgEffect>
                          <a14:colorTemperature colorTemp="4700"/>
                        </a14:imgEffect>
                      </a14:imgLayer>
                    </a14:imgProps>
                  </a:ext>
                  <a:ext uri="{28A0092B-C50C-407E-A947-70E740481C1C}">
                    <a14:useLocalDpi xmlns:a14="http://schemas.microsoft.com/office/drawing/2010/main"/>
                  </a:ext>
                </a:extLst>
              </a:blip>
              <a:srcRect l="5458" t="7928" r="25198" b="22543"/>
              <a:stretch>
                <a:fillRect/>
              </a:stretch>
            </p:blipFill>
            <p:spPr>
              <a:xfrm>
                <a:off x="8122836" y="2213288"/>
                <a:ext cx="2547441" cy="1918157"/>
              </a:xfrm>
              <a:custGeom>
                <a:avLst/>
                <a:gdLst>
                  <a:gd name="connsiteX0" fmla="*/ 0 w 2146090"/>
                  <a:gd name="connsiteY0" fmla="*/ 0 h 1615950"/>
                  <a:gd name="connsiteX1" fmla="*/ 2146090 w 2146090"/>
                  <a:gd name="connsiteY1" fmla="*/ 0 h 1615950"/>
                  <a:gd name="connsiteX2" fmla="*/ 2146090 w 2146090"/>
                  <a:gd name="connsiteY2" fmla="*/ 1615950 h 1615950"/>
                  <a:gd name="connsiteX3" fmla="*/ 0 w 2146090"/>
                  <a:gd name="connsiteY3" fmla="*/ 1615950 h 1615950"/>
                </a:gdLst>
                <a:ahLst/>
                <a:cxnLst>
                  <a:cxn ang="0">
                    <a:pos x="connsiteX0" y="connsiteY0"/>
                  </a:cxn>
                  <a:cxn ang="0">
                    <a:pos x="connsiteX1" y="connsiteY1"/>
                  </a:cxn>
                  <a:cxn ang="0">
                    <a:pos x="connsiteX2" y="connsiteY2"/>
                  </a:cxn>
                  <a:cxn ang="0">
                    <a:pos x="connsiteX3" y="connsiteY3"/>
                  </a:cxn>
                </a:cxnLst>
                <a:rect l="l" t="t" r="r" b="b"/>
                <a:pathLst>
                  <a:path w="2146090" h="1615950">
                    <a:moveTo>
                      <a:pt x="0" y="0"/>
                    </a:moveTo>
                    <a:lnTo>
                      <a:pt x="2146090" y="0"/>
                    </a:lnTo>
                    <a:lnTo>
                      <a:pt x="2146090" y="1615950"/>
                    </a:lnTo>
                    <a:lnTo>
                      <a:pt x="0" y="1615950"/>
                    </a:lnTo>
                    <a:close/>
                  </a:path>
                </a:pathLst>
              </a:custGeom>
            </p:spPr>
          </p:pic>
        </p:grpSp>
        <p:sp>
          <p:nvSpPr>
            <p:cNvPr id="55" name="矩形 54"/>
            <p:cNvSpPr/>
            <p:nvPr/>
          </p:nvSpPr>
          <p:spPr>
            <a:xfrm>
              <a:off x="791767" y="1156140"/>
              <a:ext cx="5518967" cy="376916"/>
            </a:xfrm>
            <a:prstGeom prst="rect">
              <a:avLst/>
            </a:prstGeom>
          </p:spPr>
          <p:txBody>
            <a:bodyPr wrap="square">
              <a:spAutoFit/>
            </a:bodyPr>
            <a:lstStyle/>
            <a:p>
              <a:r>
                <a:rPr lang="zh-CN" altLang="en-US" sz="1400" kern="100" dirty="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单击添加内容单击添加内容单击添加内容单击添加</a:t>
              </a:r>
              <a:r>
                <a:rPr lang="zh-CN" altLang="en-US" sz="1400" kern="100" dirty="0" smtClean="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内容</a:t>
              </a:r>
              <a:r>
                <a:rPr lang="zh-CN" altLang="en-US" sz="1400" kern="100" dirty="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单击添加内容单击添加内容单击添加内容单击添加</a:t>
              </a:r>
              <a:r>
                <a:rPr lang="zh-CN" altLang="en-US" sz="1400" kern="100" dirty="0" smtClean="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内容</a:t>
              </a:r>
              <a:r>
                <a:rPr lang="zh-CN" altLang="en-US" sz="1400" kern="100" dirty="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单击添加内容单击添加内容单击添加内容单击添加</a:t>
              </a:r>
              <a:r>
                <a:rPr lang="zh-CN" altLang="en-US" sz="1400" kern="100" dirty="0" smtClean="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内容</a:t>
              </a:r>
              <a:endParaRPr lang="zh-CN" altLang="zh-CN" sz="1400" kern="100" dirty="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sp>
          <p:nvSpPr>
            <p:cNvPr id="56" name="右箭头 55"/>
            <p:cNvSpPr/>
            <p:nvPr/>
          </p:nvSpPr>
          <p:spPr>
            <a:xfrm>
              <a:off x="2966468" y="2171681"/>
              <a:ext cx="394389" cy="367804"/>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右箭头 56"/>
            <p:cNvSpPr/>
            <p:nvPr/>
          </p:nvSpPr>
          <p:spPr>
            <a:xfrm>
              <a:off x="5138525" y="2176563"/>
              <a:ext cx="394389" cy="367804"/>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文本框 51"/>
            <p:cNvSpPr txBox="1"/>
            <p:nvPr/>
          </p:nvSpPr>
          <p:spPr>
            <a:xfrm>
              <a:off x="3537124" y="3096309"/>
              <a:ext cx="1130747" cy="266058"/>
            </a:xfrm>
            <a:prstGeom prst="rect">
              <a:avLst/>
            </a:prstGeom>
            <a:noFill/>
          </p:spPr>
          <p:txBody>
            <a:bodyPr wrap="none" rtlCol="0">
              <a:spAutoFit/>
            </a:bodyPr>
            <a:lstStyle/>
            <a:p>
              <a:r>
                <a:rPr lang="zh-CN" altLang="en-US" dirty="0">
                  <a:solidFill>
                    <a:schemeClr val="bg1">
                      <a:lumMod val="50000"/>
                    </a:schemeClr>
                  </a:solidFill>
                  <a:latin typeface="方正正中黑简体" panose="02000000000000000000" pitchFamily="2" charset="-122"/>
                  <a:ea typeface="方正正中黑简体" panose="02000000000000000000" pitchFamily="2" charset="-122"/>
                </a:rPr>
                <a:t>点击输入标题</a:t>
              </a:r>
            </a:p>
          </p:txBody>
        </p:sp>
        <p:sp>
          <p:nvSpPr>
            <p:cNvPr id="59" name="矩形 58"/>
            <p:cNvSpPr/>
            <p:nvPr/>
          </p:nvSpPr>
          <p:spPr>
            <a:xfrm flipV="1">
              <a:off x="3537124" y="3535500"/>
              <a:ext cx="2427368" cy="39829"/>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0" name="矩形 59"/>
            <p:cNvSpPr/>
            <p:nvPr/>
          </p:nvSpPr>
          <p:spPr>
            <a:xfrm>
              <a:off x="3537124" y="3748918"/>
              <a:ext cx="4745074" cy="665146"/>
            </a:xfrm>
            <a:prstGeom prst="rect">
              <a:avLst/>
            </a:prstGeom>
          </p:spPr>
          <p:txBody>
            <a:bodyPr wrap="square">
              <a:spAutoFit/>
            </a:bodyPr>
            <a:lstStyle/>
            <a:p>
              <a:r>
                <a:rPr lang="zh-CN" altLang="en-US" kern="100" dirty="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单击添加内容单击添加内容单击添加内容单击添加</a:t>
              </a:r>
              <a:r>
                <a:rPr lang="zh-CN" altLang="en-US" kern="100" dirty="0" smtClean="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内容</a:t>
              </a:r>
              <a:r>
                <a:rPr lang="zh-CN" altLang="en-US" kern="100" dirty="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单击添加内容单击添加内容单击添加内容单击添加</a:t>
              </a:r>
              <a:r>
                <a:rPr lang="zh-CN" altLang="en-US" kern="100" dirty="0" smtClean="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内容</a:t>
              </a:r>
              <a:r>
                <a:rPr lang="zh-CN" altLang="en-US" kern="100" dirty="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单击添加内容单击添加内容单击添加内容单击添加</a:t>
              </a:r>
              <a:r>
                <a:rPr lang="zh-CN" altLang="en-US" kern="100" dirty="0" smtClean="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内容</a:t>
              </a:r>
              <a:endParaRPr lang="zh-CN" altLang="zh-CN" kern="100" dirty="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nvGrpSpPr>
            <p:cNvPr id="61" name="组合 60"/>
            <p:cNvGrpSpPr/>
            <p:nvPr/>
          </p:nvGrpSpPr>
          <p:grpSpPr>
            <a:xfrm>
              <a:off x="778541" y="1733002"/>
              <a:ext cx="2097941" cy="2699394"/>
              <a:chOff x="1000695" y="2431247"/>
              <a:chExt cx="2797255" cy="3599192"/>
            </a:xfrm>
          </p:grpSpPr>
          <p:grpSp>
            <p:nvGrpSpPr>
              <p:cNvPr id="62" name="组合 61"/>
              <p:cNvGrpSpPr/>
              <p:nvPr/>
            </p:nvGrpSpPr>
            <p:grpSpPr>
              <a:xfrm>
                <a:off x="1000695" y="2431247"/>
                <a:ext cx="2797255" cy="3599192"/>
                <a:chOff x="524981" y="-5570867"/>
                <a:chExt cx="4276683" cy="5502752"/>
              </a:xfrm>
            </p:grpSpPr>
            <p:pic>
              <p:nvPicPr>
                <p:cNvPr id="64" name="Picture 1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4981" y="-545859"/>
                  <a:ext cx="4276682" cy="47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Picture 18"/>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24981" y="-5570867"/>
                  <a:ext cx="479624" cy="503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1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322040" y="-861067"/>
                  <a:ext cx="322254" cy="32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20"/>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322040" y="-1017027"/>
                  <a:ext cx="164416" cy="162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Picture 21"/>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98028" y="-5570867"/>
                  <a:ext cx="481972" cy="47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 name="Picture 2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473424" y="-5413028"/>
                  <a:ext cx="164416" cy="319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Picture 23"/>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637718" y="-5570866"/>
                  <a:ext cx="163946" cy="319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 name="Picture 24"/>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479879" y="-5570867"/>
                  <a:ext cx="164416" cy="16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 name="Picture 26"/>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2544004" y="-400704"/>
                  <a:ext cx="253670" cy="25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Picture 27"/>
                <p:cNvPicPr>
                  <a:picLocks noChangeAspect="1" noChangeArrowheads="1"/>
                </p:cNvPicPr>
                <p:nvPr/>
              </p:nvPicPr>
              <p:blipFill>
                <a:blip r:embed="rId25" cstate="screen">
                  <a:extLst>
                    <a:ext uri="{28A0092B-C50C-407E-A947-70E740481C1C}">
                      <a14:useLocalDpi xmlns:a14="http://schemas.microsoft.com/office/drawing/2010/main"/>
                    </a:ext>
                  </a:extLst>
                </a:blip>
                <a:srcRect/>
                <a:stretch>
                  <a:fillRect/>
                </a:stretch>
              </p:blipFill>
              <p:spPr bwMode="auto">
                <a:xfrm>
                  <a:off x="2544004" y="-400704"/>
                  <a:ext cx="253200" cy="2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28"/>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2622923" y="-319906"/>
                  <a:ext cx="93482" cy="93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Picture 2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71365" y="-5001520"/>
                  <a:ext cx="6107" cy="4078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Picture 35"/>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4637718" y="-5570867"/>
                  <a:ext cx="163946" cy="5289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 name="Picture 36"/>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4477530" y="-5570867"/>
                  <a:ext cx="166295" cy="5133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Picture 37"/>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4320161" y="-5570867"/>
                  <a:ext cx="163946" cy="482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 name="Picture 38"/>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1458861" y="-5570867"/>
                  <a:ext cx="2867407" cy="47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Picture 39"/>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1301023" y="-5570867"/>
                  <a:ext cx="163946" cy="318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3" name="图片 62"/>
              <p:cNvPicPr>
                <a:picLocks noChangeAspect="1"/>
              </p:cNvPicPr>
              <p:nvPr/>
            </p:nvPicPr>
            <p:blipFill>
              <a:blip r:embed="rId26" cstate="screen">
                <a:extLst>
                  <a:ext uri="{28A0092B-C50C-407E-A947-70E740481C1C}">
                    <a14:useLocalDpi xmlns:a14="http://schemas.microsoft.com/office/drawing/2010/main"/>
                  </a:ext>
                </a:extLst>
              </a:blip>
              <a:srcRect/>
              <a:stretch>
                <a:fillRect/>
              </a:stretch>
            </p:blipFill>
            <p:spPr>
              <a:xfrm>
                <a:off x="1238578" y="2738552"/>
                <a:ext cx="2321491" cy="3001420"/>
              </a:xfrm>
              <a:custGeom>
                <a:avLst/>
                <a:gdLst>
                  <a:gd name="connsiteX0" fmla="*/ 0 w 2321491"/>
                  <a:gd name="connsiteY0" fmla="*/ 0 h 3001420"/>
                  <a:gd name="connsiteX1" fmla="*/ 2321491 w 2321491"/>
                  <a:gd name="connsiteY1" fmla="*/ 0 h 3001420"/>
                  <a:gd name="connsiteX2" fmla="*/ 2321491 w 2321491"/>
                  <a:gd name="connsiteY2" fmla="*/ 3001420 h 3001420"/>
                  <a:gd name="connsiteX3" fmla="*/ 0 w 2321491"/>
                  <a:gd name="connsiteY3" fmla="*/ 3001420 h 3001420"/>
                </a:gdLst>
                <a:ahLst/>
                <a:cxnLst>
                  <a:cxn ang="0">
                    <a:pos x="connsiteX0" y="connsiteY0"/>
                  </a:cxn>
                  <a:cxn ang="0">
                    <a:pos x="connsiteX1" y="connsiteY1"/>
                  </a:cxn>
                  <a:cxn ang="0">
                    <a:pos x="connsiteX2" y="connsiteY2"/>
                  </a:cxn>
                  <a:cxn ang="0">
                    <a:pos x="connsiteX3" y="connsiteY3"/>
                  </a:cxn>
                </a:cxnLst>
                <a:rect l="l" t="t" r="r" b="b"/>
                <a:pathLst>
                  <a:path w="2321491" h="3001420">
                    <a:moveTo>
                      <a:pt x="0" y="0"/>
                    </a:moveTo>
                    <a:lnTo>
                      <a:pt x="2321491" y="0"/>
                    </a:lnTo>
                    <a:lnTo>
                      <a:pt x="2321491" y="3001420"/>
                    </a:lnTo>
                    <a:lnTo>
                      <a:pt x="0" y="3001420"/>
                    </a:lnTo>
                    <a:close/>
                  </a:path>
                </a:pathLst>
              </a:custGeom>
            </p:spPr>
          </p:pic>
        </p:grpSp>
      </p:grpSp>
    </p:spTree>
    <p:extLst>
      <p:ext uri="{BB962C8B-B14F-4D97-AF65-F5344CB8AC3E}">
        <p14:creationId xmlns:p14="http://schemas.microsoft.com/office/powerpoint/2010/main" val="2881250563"/>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750"/>
                                        <p:tgtEl>
                                          <p:spTgt spid="43"/>
                                        </p:tgtEl>
                                      </p:cBhvr>
                                    </p:animEffect>
                                  </p:childTnLst>
                                </p:cTn>
                              </p:par>
                              <p:par>
                                <p:cTn id="8" presetID="2" presetClass="entr" presetSubtype="2" fill="hold" grpId="0" nodeType="withEffect">
                                  <p:stCondLst>
                                    <p:cond delay="0"/>
                                  </p:stCondLst>
                                  <p:iterate type="lt">
                                    <p:tmPct val="10000"/>
                                  </p:iterate>
                                  <p:childTnLst>
                                    <p:set>
                                      <p:cBhvr>
                                        <p:cTn id="9" dur="1" fill="hold">
                                          <p:stCondLst>
                                            <p:cond delay="0"/>
                                          </p:stCondLst>
                                        </p:cTn>
                                        <p:tgtEl>
                                          <p:spTgt spid="50"/>
                                        </p:tgtEl>
                                        <p:attrNameLst>
                                          <p:attrName>style.visibility</p:attrName>
                                        </p:attrNameLst>
                                      </p:cBhvr>
                                      <p:to>
                                        <p:strVal val="visible"/>
                                      </p:to>
                                    </p:set>
                                    <p:anim calcmode="lin" valueType="num">
                                      <p:cBhvr>
                                        <p:cTn id="10" dur="750" fill="hold"/>
                                        <p:tgtEl>
                                          <p:spTgt spid="50"/>
                                        </p:tgtEl>
                                        <p:attrNameLst>
                                          <p:attrName>ppt_x</p:attrName>
                                        </p:attrNameLst>
                                      </p:cBhvr>
                                      <p:tavLst>
                                        <p:tav tm="0">
                                          <p:val>
                                            <p:strVal val="1+#ppt_w/2"/>
                                          </p:val>
                                        </p:tav>
                                        <p:tav tm="100000">
                                          <p:val>
                                            <p:strVal val="#ppt_x"/>
                                          </p:val>
                                        </p:tav>
                                      </p:tavLst>
                                    </p:anim>
                                    <p:anim calcmode="lin" valueType="num">
                                      <p:cBhvr>
                                        <p:cTn id="11" dur="750" fill="hold"/>
                                        <p:tgtEl>
                                          <p:spTgt spid="50"/>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iterate type="lt">
                                    <p:tmPct val="10000"/>
                                  </p:iterate>
                                  <p:childTnLst>
                                    <p:set>
                                      <p:cBhvr>
                                        <p:cTn id="13" dur="1" fill="hold">
                                          <p:stCondLst>
                                            <p:cond delay="0"/>
                                          </p:stCondLst>
                                        </p:cTn>
                                        <p:tgtEl>
                                          <p:spTgt spid="51"/>
                                        </p:tgtEl>
                                        <p:attrNameLst>
                                          <p:attrName>style.visibility</p:attrName>
                                        </p:attrNameLst>
                                      </p:cBhvr>
                                      <p:to>
                                        <p:strVal val="visible"/>
                                      </p:to>
                                    </p:set>
                                    <p:anim calcmode="lin" valueType="num">
                                      <p:cBhvr>
                                        <p:cTn id="14" dur="750" fill="hold"/>
                                        <p:tgtEl>
                                          <p:spTgt spid="51"/>
                                        </p:tgtEl>
                                        <p:attrNameLst>
                                          <p:attrName>ppt_x</p:attrName>
                                        </p:attrNameLst>
                                      </p:cBhvr>
                                      <p:tavLst>
                                        <p:tav tm="0">
                                          <p:val>
                                            <p:strVal val="1+#ppt_w/2"/>
                                          </p:val>
                                        </p:tav>
                                        <p:tav tm="100000">
                                          <p:val>
                                            <p:strVal val="#ppt_x"/>
                                          </p:val>
                                        </p:tav>
                                      </p:tavLst>
                                    </p:anim>
                                    <p:anim calcmode="lin" valueType="num">
                                      <p:cBhvr>
                                        <p:cTn id="15" dur="750" fill="hold"/>
                                        <p:tgtEl>
                                          <p:spTgt spid="51"/>
                                        </p:tgtEl>
                                        <p:attrNameLst>
                                          <p:attrName>ppt_y</p:attrName>
                                        </p:attrNameLst>
                                      </p:cBhvr>
                                      <p:tavLst>
                                        <p:tav tm="0">
                                          <p:val>
                                            <p:strVal val="#ppt_y"/>
                                          </p:val>
                                        </p:tav>
                                        <p:tav tm="100000">
                                          <p:val>
                                            <p:strVal val="#ppt_y"/>
                                          </p:val>
                                        </p:tav>
                                      </p:tavLst>
                                    </p:anim>
                                  </p:childTnLst>
                                </p:cTn>
                              </p:par>
                            </p:childTnLst>
                          </p:cTn>
                        </p:par>
                        <p:par>
                          <p:cTn id="16" fill="hold">
                            <p:stCondLst>
                              <p:cond delay="1225"/>
                            </p:stCondLst>
                            <p:childTnLst>
                              <p:par>
                                <p:cTn id="17" presetID="42" presetClass="entr" presetSubtype="0"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1000"/>
                                        <p:tgtEl>
                                          <p:spTgt spid="52"/>
                                        </p:tgtEl>
                                      </p:cBhvr>
                                    </p:animEffect>
                                    <p:anim calcmode="lin" valueType="num">
                                      <p:cBhvr>
                                        <p:cTn id="20" dur="1000" fill="hold"/>
                                        <p:tgtEl>
                                          <p:spTgt spid="52"/>
                                        </p:tgtEl>
                                        <p:attrNameLst>
                                          <p:attrName>ppt_x</p:attrName>
                                        </p:attrNameLst>
                                      </p:cBhvr>
                                      <p:tavLst>
                                        <p:tav tm="0">
                                          <p:val>
                                            <p:strVal val="#ppt_x"/>
                                          </p:val>
                                        </p:tav>
                                        <p:tav tm="100000">
                                          <p:val>
                                            <p:strVal val="#ppt_x"/>
                                          </p:val>
                                        </p:tav>
                                      </p:tavLst>
                                    </p:anim>
                                    <p:anim calcmode="lin" valueType="num">
                                      <p:cBhvr>
                                        <p:cTn id="21"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ldLvl="0" autoUpdateAnimBg="0"/>
      <p:bldP spid="51"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1992426" y="2213650"/>
            <a:ext cx="3703963" cy="3948319"/>
          </a:xfrm>
          <a:prstGeom prst="rect">
            <a:avLst/>
          </a:prstGeom>
          <a:solidFill>
            <a:schemeClr val="bg1">
              <a:lumMod val="95000"/>
            </a:schemeClr>
          </a:solidFill>
          <a:ln>
            <a:solidFill>
              <a:srgbClr val="0170C1"/>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19" name="AutoShape 12"/>
          <p:cNvSpPr>
            <a:spLocks noChangeArrowheads="1"/>
          </p:cNvSpPr>
          <p:nvPr/>
        </p:nvSpPr>
        <p:spPr bwMode="auto">
          <a:xfrm>
            <a:off x="1992426" y="1818501"/>
            <a:ext cx="3703963" cy="790298"/>
          </a:xfrm>
          <a:prstGeom prst="homePlate">
            <a:avLst>
              <a:gd name="adj" fmla="val 63872"/>
            </a:avLst>
          </a:prstGeom>
          <a:solidFill>
            <a:srgbClr val="0170C1"/>
          </a:solidFill>
          <a:ln w="9525">
            <a:noFill/>
            <a:miter lim="800000"/>
            <a:headEnd/>
            <a:tailEnd/>
          </a:ln>
        </p:spPr>
        <p:txBody>
          <a:bodyPr wrap="none" lIns="91472" tIns="45736" rIns="91472" bIns="45736" anchor="ctr"/>
          <a:lstStyle/>
          <a:p>
            <a:pPr algn="ctr"/>
            <a:r>
              <a:rPr lang="zh-CN" altLang="en-US" b="1" dirty="0" smtClean="0">
                <a:solidFill>
                  <a:prstClr val="white"/>
                </a:solidFill>
                <a:latin typeface="微软雅黑" pitchFamily="34" charset="-122"/>
                <a:ea typeface="微软雅黑" pitchFamily="34" charset="-122"/>
              </a:rPr>
              <a:t>添加文字</a:t>
            </a:r>
            <a:endParaRPr lang="zh-CN" altLang="en-US" b="1" dirty="0">
              <a:solidFill>
                <a:prstClr val="white"/>
              </a:solidFill>
              <a:latin typeface="微软雅黑" pitchFamily="34" charset="-122"/>
              <a:ea typeface="微软雅黑" pitchFamily="34" charset="-122"/>
            </a:endParaRPr>
          </a:p>
        </p:txBody>
      </p:sp>
      <p:sp>
        <p:nvSpPr>
          <p:cNvPr id="20" name="TextBox 19"/>
          <p:cNvSpPr txBox="1"/>
          <p:nvPr/>
        </p:nvSpPr>
        <p:spPr>
          <a:xfrm>
            <a:off x="2136536" y="2768606"/>
            <a:ext cx="3559853" cy="3293972"/>
          </a:xfrm>
          <a:prstGeom prst="rect">
            <a:avLst/>
          </a:prstGeom>
          <a:noFill/>
        </p:spPr>
        <p:txBody>
          <a:bodyPr wrap="square" lIns="91472" tIns="45736" rIns="91472" bIns="45736" rtlCol="0">
            <a:spAutoFit/>
          </a:bodyPr>
          <a:lstStyle/>
          <a:p>
            <a:pPr>
              <a:lnSpc>
                <a:spcPct val="13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21" name="矩形 20"/>
          <p:cNvSpPr/>
          <p:nvPr/>
        </p:nvSpPr>
        <p:spPr>
          <a:xfrm>
            <a:off x="6373260" y="2213650"/>
            <a:ext cx="3703963" cy="3948319"/>
          </a:xfrm>
          <a:prstGeom prst="rect">
            <a:avLst/>
          </a:prstGeom>
          <a:solidFill>
            <a:schemeClr val="bg1">
              <a:lumMod val="95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22" name="AutoShape 12"/>
          <p:cNvSpPr>
            <a:spLocks noChangeArrowheads="1"/>
          </p:cNvSpPr>
          <p:nvPr/>
        </p:nvSpPr>
        <p:spPr bwMode="auto">
          <a:xfrm flipH="1">
            <a:off x="6387774" y="1818501"/>
            <a:ext cx="3703963" cy="790298"/>
          </a:xfrm>
          <a:prstGeom prst="homePlate">
            <a:avLst>
              <a:gd name="adj" fmla="val 63872"/>
            </a:avLst>
          </a:prstGeom>
          <a:solidFill>
            <a:srgbClr val="00B0F0"/>
          </a:solidFill>
          <a:ln w="9525">
            <a:noFill/>
            <a:miter lim="800000"/>
            <a:headEnd/>
            <a:tailEnd/>
          </a:ln>
        </p:spPr>
        <p:txBody>
          <a:bodyPr wrap="none" lIns="91472" tIns="45736" rIns="91472" bIns="45736" anchor="ctr"/>
          <a:lstStyle/>
          <a:p>
            <a:pPr algn="ctr"/>
            <a:r>
              <a:rPr lang="zh-CN" altLang="en-US" b="1" dirty="0" smtClean="0">
                <a:solidFill>
                  <a:prstClr val="white"/>
                </a:solidFill>
                <a:latin typeface="微软雅黑" pitchFamily="34" charset="-122"/>
                <a:ea typeface="微软雅黑" pitchFamily="34" charset="-122"/>
              </a:rPr>
              <a:t>添加文字</a:t>
            </a:r>
            <a:endParaRPr lang="zh-CN" altLang="en-US" b="1" dirty="0">
              <a:solidFill>
                <a:prstClr val="white"/>
              </a:solidFill>
              <a:latin typeface="微软雅黑" pitchFamily="34" charset="-122"/>
              <a:ea typeface="微软雅黑" pitchFamily="34" charset="-122"/>
            </a:endParaRPr>
          </a:p>
        </p:txBody>
      </p:sp>
      <p:sp>
        <p:nvSpPr>
          <p:cNvPr id="23" name="TextBox 22"/>
          <p:cNvSpPr txBox="1"/>
          <p:nvPr/>
        </p:nvSpPr>
        <p:spPr>
          <a:xfrm>
            <a:off x="6531884" y="2768606"/>
            <a:ext cx="3559853" cy="3293972"/>
          </a:xfrm>
          <a:prstGeom prst="rect">
            <a:avLst/>
          </a:prstGeom>
          <a:noFill/>
        </p:spPr>
        <p:txBody>
          <a:bodyPr wrap="square" lIns="91472" tIns="45736" rIns="91472" bIns="45736" rtlCol="0">
            <a:spAutoFit/>
          </a:bodyPr>
          <a:lstStyle/>
          <a:p>
            <a:pPr>
              <a:lnSpc>
                <a:spcPct val="13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grpSp>
        <p:nvGrpSpPr>
          <p:cNvPr id="24" name="组合 23"/>
          <p:cNvGrpSpPr/>
          <p:nvPr/>
        </p:nvGrpSpPr>
        <p:grpSpPr>
          <a:xfrm>
            <a:off x="267502" y="293775"/>
            <a:ext cx="11779357" cy="885797"/>
            <a:chOff x="196209" y="198456"/>
            <a:chExt cx="3188708" cy="885797"/>
          </a:xfrm>
        </p:grpSpPr>
        <p:sp>
          <p:nvSpPr>
            <p:cNvPr id="25" name="矩形 24"/>
            <p:cNvSpPr/>
            <p:nvPr/>
          </p:nvSpPr>
          <p:spPr>
            <a:xfrm rot="16200000">
              <a:off x="-118611" y="545743"/>
              <a:ext cx="872300" cy="177726"/>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406399" y="283028"/>
              <a:ext cx="2978518" cy="801225"/>
              <a:chOff x="217713" y="319314"/>
              <a:chExt cx="2573065" cy="801225"/>
            </a:xfrm>
            <a:solidFill>
              <a:schemeClr val="tx1">
                <a:lumMod val="75000"/>
                <a:lumOff val="25000"/>
              </a:schemeClr>
            </a:solidFill>
          </p:grpSpPr>
          <p:sp>
            <p:nvSpPr>
              <p:cNvPr id="29" name="矩形 28"/>
              <p:cNvSpPr/>
              <p:nvPr/>
            </p:nvSpPr>
            <p:spPr>
              <a:xfrm>
                <a:off x="234368" y="409339"/>
                <a:ext cx="2556410" cy="711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17713" y="319314"/>
                <a:ext cx="2556410" cy="711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473603" y="312056"/>
              <a:ext cx="58057" cy="63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rot="16200000">
              <a:off x="32960" y="475304"/>
              <a:ext cx="638627" cy="312129"/>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22"/>
          <p:cNvSpPr>
            <a:spLocks noChangeArrowheads="1"/>
          </p:cNvSpPr>
          <p:nvPr/>
        </p:nvSpPr>
        <p:spPr bwMode="auto">
          <a:xfrm>
            <a:off x="1452675" y="521499"/>
            <a:ext cx="301475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2800" dirty="0" smtClean="0">
                <a:solidFill>
                  <a:schemeClr val="bg1"/>
                </a:solidFill>
                <a:latin typeface="方正正粗黑简体" panose="02000000000000000000" pitchFamily="2" charset="-122"/>
                <a:ea typeface="方正正粗黑简体" panose="02000000000000000000" pitchFamily="2" charset="-122"/>
              </a:rPr>
              <a:t>加入标题描述</a:t>
            </a:r>
            <a:endParaRPr lang="zh-CN" altLang="zh-CN" sz="2800" dirty="0">
              <a:solidFill>
                <a:schemeClr val="bg1"/>
              </a:solidFill>
              <a:latin typeface="方正正粗黑简体" panose="02000000000000000000" pitchFamily="2" charset="-122"/>
              <a:ea typeface="方正正粗黑简体" panose="02000000000000000000" pitchFamily="2" charset="-122"/>
            </a:endParaRPr>
          </a:p>
        </p:txBody>
      </p:sp>
      <p:sp>
        <p:nvSpPr>
          <p:cNvPr id="36" name="文本框 22"/>
          <p:cNvSpPr>
            <a:spLocks noChangeArrowheads="1"/>
          </p:cNvSpPr>
          <p:nvPr/>
        </p:nvSpPr>
        <p:spPr bwMode="auto">
          <a:xfrm>
            <a:off x="9715615" y="544851"/>
            <a:ext cx="301475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2400" dirty="0" smtClean="0">
                <a:solidFill>
                  <a:schemeClr val="bg1"/>
                </a:solidFill>
                <a:latin typeface="方正正粗黑简体" panose="02000000000000000000" pitchFamily="2" charset="-122"/>
                <a:ea typeface="方正正粗黑简体" panose="02000000000000000000" pitchFamily="2" charset="-122"/>
              </a:rPr>
              <a:t>LOGO</a:t>
            </a:r>
            <a:endParaRPr lang="zh-CN" altLang="zh-CN" sz="2400" dirty="0">
              <a:solidFill>
                <a:schemeClr val="bg1"/>
              </a:solidFill>
              <a:latin typeface="方正正粗黑简体" panose="02000000000000000000" pitchFamily="2" charset="-122"/>
              <a:ea typeface="方正正粗黑简体" panose="02000000000000000000" pitchFamily="2" charset="-122"/>
            </a:endParaRPr>
          </a:p>
        </p:txBody>
      </p:sp>
    </p:spTree>
    <p:extLst>
      <p:ext uri="{BB962C8B-B14F-4D97-AF65-F5344CB8AC3E}">
        <p14:creationId xmlns:p14="http://schemas.microsoft.com/office/powerpoint/2010/main" val="3730037712"/>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500"/>
                                        <p:tgtEl>
                                          <p:spTgt spid="18"/>
                                        </p:tgtEl>
                                      </p:cBhvr>
                                    </p:animEffect>
                                  </p:childTnLst>
                                </p:cTn>
                              </p:par>
                            </p:childTnLst>
                          </p:cTn>
                        </p:par>
                        <p:par>
                          <p:cTn id="13" fill="hold">
                            <p:stCondLst>
                              <p:cond delay="100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20"/>
                                        </p:tgtEl>
                                        <p:attrNameLst>
                                          <p:attrName>style.visibility</p:attrName>
                                        </p:attrNameLst>
                                      </p:cBhvr>
                                      <p:to>
                                        <p:strVal val="visible"/>
                                      </p:to>
                                    </p:set>
                                    <p:animEffect transition="in" filter="wipe(left)">
                                      <p:cBhvr>
                                        <p:cTn id="16" dur="100"/>
                                        <p:tgtEl>
                                          <p:spTgt spid="20"/>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20"/>
                                        </p:tgtEl>
                                      </p:cBhvr>
                                      <p:to x="80000" y="100000"/>
                                    </p:animScale>
                                    <p:anim by="(#ppt_w*0.10)" calcmode="lin" valueType="num">
                                      <p:cBhvr>
                                        <p:cTn id="19" dur="50" autoRev="1" fill="hold">
                                          <p:stCondLst>
                                            <p:cond delay="0"/>
                                          </p:stCondLst>
                                        </p:cTn>
                                        <p:tgtEl>
                                          <p:spTgt spid="20"/>
                                        </p:tgtEl>
                                        <p:attrNameLst>
                                          <p:attrName>ppt_x</p:attrName>
                                        </p:attrNameLst>
                                      </p:cBhvr>
                                    </p:anim>
                                    <p:anim by="(-#ppt_w*0.10)" calcmode="lin" valueType="num">
                                      <p:cBhvr>
                                        <p:cTn id="20" dur="50" autoRev="1" fill="hold">
                                          <p:stCondLst>
                                            <p:cond delay="0"/>
                                          </p:stCondLst>
                                        </p:cTn>
                                        <p:tgtEl>
                                          <p:spTgt spid="20"/>
                                        </p:tgtEl>
                                        <p:attrNameLst>
                                          <p:attrName>ppt_y</p:attrName>
                                        </p:attrNameLst>
                                      </p:cBhvr>
                                    </p:anim>
                                    <p:animRot by="-480000">
                                      <p:cBhvr>
                                        <p:cTn id="21" dur="50" autoRev="1" fill="hold">
                                          <p:stCondLst>
                                            <p:cond delay="0"/>
                                          </p:stCondLst>
                                        </p:cTn>
                                        <p:tgtEl>
                                          <p:spTgt spid="20"/>
                                        </p:tgtEl>
                                        <p:attrNameLst>
                                          <p:attrName>r</p:attrName>
                                        </p:attrNameLst>
                                      </p:cBhvr>
                                    </p:animRot>
                                  </p:childTnLst>
                                </p:cTn>
                              </p:par>
                            </p:childTnLst>
                          </p:cTn>
                        </p:par>
                        <p:par>
                          <p:cTn id="22" fill="hold">
                            <p:stCondLst>
                              <p:cond delay="5750"/>
                            </p:stCondLst>
                            <p:childTnLst>
                              <p:par>
                                <p:cTn id="23" presetID="2" presetClass="entr" presetSubtype="2"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1+#ppt_w/2"/>
                                          </p:val>
                                        </p:tav>
                                        <p:tav tm="100000">
                                          <p:val>
                                            <p:strVal val="#ppt_x"/>
                                          </p:val>
                                        </p:tav>
                                      </p:tavLst>
                                    </p:anim>
                                    <p:anim calcmode="lin" valueType="num">
                                      <p:cBhvr additive="base">
                                        <p:cTn id="26" dur="500" fill="hold"/>
                                        <p:tgtEl>
                                          <p:spTgt spid="22"/>
                                        </p:tgtEl>
                                        <p:attrNameLst>
                                          <p:attrName>ppt_y</p:attrName>
                                        </p:attrNameLst>
                                      </p:cBhvr>
                                      <p:tavLst>
                                        <p:tav tm="0">
                                          <p:val>
                                            <p:strVal val="#ppt_y"/>
                                          </p:val>
                                        </p:tav>
                                        <p:tav tm="100000">
                                          <p:val>
                                            <p:strVal val="#ppt_y"/>
                                          </p:val>
                                        </p:tav>
                                      </p:tavLst>
                                    </p:anim>
                                  </p:childTnLst>
                                </p:cTn>
                              </p:par>
                            </p:childTnLst>
                          </p:cTn>
                        </p:par>
                        <p:par>
                          <p:cTn id="27" fill="hold">
                            <p:stCondLst>
                              <p:cond delay="6250"/>
                            </p:stCondLst>
                            <p:childTnLst>
                              <p:par>
                                <p:cTn id="28" presetID="22" presetClass="entr" presetSubtype="1"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up)">
                                      <p:cBhvr>
                                        <p:cTn id="30" dur="500"/>
                                        <p:tgtEl>
                                          <p:spTgt spid="21"/>
                                        </p:tgtEl>
                                      </p:cBhvr>
                                    </p:animEffect>
                                  </p:childTnLst>
                                </p:cTn>
                              </p:par>
                            </p:childTnLst>
                          </p:cTn>
                        </p:par>
                        <p:par>
                          <p:cTn id="31" fill="hold">
                            <p:stCondLst>
                              <p:cond delay="675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23"/>
                                        </p:tgtEl>
                                        <p:attrNameLst>
                                          <p:attrName>style.visibility</p:attrName>
                                        </p:attrNameLst>
                                      </p:cBhvr>
                                      <p:to>
                                        <p:strVal val="visible"/>
                                      </p:to>
                                    </p:set>
                                    <p:animEffect transition="in" filter="wipe(left)">
                                      <p:cBhvr>
                                        <p:cTn id="34" dur="100"/>
                                        <p:tgtEl>
                                          <p:spTgt spid="23"/>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23"/>
                                        </p:tgtEl>
                                      </p:cBhvr>
                                      <p:to x="80000" y="100000"/>
                                    </p:animScale>
                                    <p:anim by="(#ppt_w*0.10)" calcmode="lin" valueType="num">
                                      <p:cBhvr>
                                        <p:cTn id="37" dur="50" autoRev="1" fill="hold">
                                          <p:stCondLst>
                                            <p:cond delay="0"/>
                                          </p:stCondLst>
                                        </p:cTn>
                                        <p:tgtEl>
                                          <p:spTgt spid="23"/>
                                        </p:tgtEl>
                                        <p:attrNameLst>
                                          <p:attrName>ppt_x</p:attrName>
                                        </p:attrNameLst>
                                      </p:cBhvr>
                                    </p:anim>
                                    <p:anim by="(-#ppt_w*0.10)" calcmode="lin" valueType="num">
                                      <p:cBhvr>
                                        <p:cTn id="38" dur="50" autoRev="1" fill="hold">
                                          <p:stCondLst>
                                            <p:cond delay="0"/>
                                          </p:stCondLst>
                                        </p:cTn>
                                        <p:tgtEl>
                                          <p:spTgt spid="23"/>
                                        </p:tgtEl>
                                        <p:attrNameLst>
                                          <p:attrName>ppt_y</p:attrName>
                                        </p:attrNameLst>
                                      </p:cBhvr>
                                    </p:anim>
                                    <p:animRot by="-480000">
                                      <p:cBhvr>
                                        <p:cTn id="39" dur="50" autoRev="1" fill="hold">
                                          <p:stCondLst>
                                            <p:cond delay="0"/>
                                          </p:stCondLst>
                                        </p:cTn>
                                        <p:tgtEl>
                                          <p:spTgt spid="23"/>
                                        </p:tgtEl>
                                        <p:attrNameLst>
                                          <p:attrName>r</p:attrName>
                                        </p:attrNameLst>
                                      </p:cBhvr>
                                    </p:animRot>
                                  </p:childTnLst>
                                </p:cTn>
                              </p:par>
                              <p:par>
                                <p:cTn id="40" presetID="22" presetClass="entr" presetSubtype="8"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left)">
                                      <p:cBhvr>
                                        <p:cTn id="42" dur="750"/>
                                        <p:tgtEl>
                                          <p:spTgt spid="24"/>
                                        </p:tgtEl>
                                      </p:cBhvr>
                                    </p:animEffect>
                                  </p:childTnLst>
                                </p:cTn>
                              </p:par>
                              <p:par>
                                <p:cTn id="43" presetID="2" presetClass="entr" presetSubtype="2" fill="hold" grpId="0" nodeType="withEffect">
                                  <p:stCondLst>
                                    <p:cond delay="0"/>
                                  </p:stCondLst>
                                  <p:iterate type="lt">
                                    <p:tmPct val="10000"/>
                                  </p:iterate>
                                  <p:childTnLst>
                                    <p:set>
                                      <p:cBhvr>
                                        <p:cTn id="44" dur="1" fill="hold">
                                          <p:stCondLst>
                                            <p:cond delay="0"/>
                                          </p:stCondLst>
                                        </p:cTn>
                                        <p:tgtEl>
                                          <p:spTgt spid="31"/>
                                        </p:tgtEl>
                                        <p:attrNameLst>
                                          <p:attrName>style.visibility</p:attrName>
                                        </p:attrNameLst>
                                      </p:cBhvr>
                                      <p:to>
                                        <p:strVal val="visible"/>
                                      </p:to>
                                    </p:set>
                                    <p:anim calcmode="lin" valueType="num">
                                      <p:cBhvr>
                                        <p:cTn id="45" dur="750" fill="hold"/>
                                        <p:tgtEl>
                                          <p:spTgt spid="31"/>
                                        </p:tgtEl>
                                        <p:attrNameLst>
                                          <p:attrName>ppt_x</p:attrName>
                                        </p:attrNameLst>
                                      </p:cBhvr>
                                      <p:tavLst>
                                        <p:tav tm="0">
                                          <p:val>
                                            <p:strVal val="1+#ppt_w/2"/>
                                          </p:val>
                                        </p:tav>
                                        <p:tav tm="100000">
                                          <p:val>
                                            <p:strVal val="#ppt_x"/>
                                          </p:val>
                                        </p:tav>
                                      </p:tavLst>
                                    </p:anim>
                                    <p:anim calcmode="lin" valueType="num">
                                      <p:cBhvr>
                                        <p:cTn id="46" dur="750" fill="hold"/>
                                        <p:tgtEl>
                                          <p:spTgt spid="31"/>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250"/>
                                  </p:stCondLst>
                                  <p:iterate type="lt">
                                    <p:tmPct val="10000"/>
                                  </p:iterate>
                                  <p:childTnLst>
                                    <p:set>
                                      <p:cBhvr>
                                        <p:cTn id="48" dur="1" fill="hold">
                                          <p:stCondLst>
                                            <p:cond delay="0"/>
                                          </p:stCondLst>
                                        </p:cTn>
                                        <p:tgtEl>
                                          <p:spTgt spid="36"/>
                                        </p:tgtEl>
                                        <p:attrNameLst>
                                          <p:attrName>style.visibility</p:attrName>
                                        </p:attrNameLst>
                                      </p:cBhvr>
                                      <p:to>
                                        <p:strVal val="visible"/>
                                      </p:to>
                                    </p:set>
                                    <p:anim calcmode="lin" valueType="num">
                                      <p:cBhvr>
                                        <p:cTn id="49" dur="750" fill="hold"/>
                                        <p:tgtEl>
                                          <p:spTgt spid="36"/>
                                        </p:tgtEl>
                                        <p:attrNameLst>
                                          <p:attrName>ppt_x</p:attrName>
                                        </p:attrNameLst>
                                      </p:cBhvr>
                                      <p:tavLst>
                                        <p:tav tm="0">
                                          <p:val>
                                            <p:strVal val="1+#ppt_w/2"/>
                                          </p:val>
                                        </p:tav>
                                        <p:tav tm="100000">
                                          <p:val>
                                            <p:strVal val="#ppt_x"/>
                                          </p:val>
                                        </p:tav>
                                      </p:tavLst>
                                    </p:anim>
                                    <p:anim calcmode="lin" valueType="num">
                                      <p:cBhvr>
                                        <p:cTn id="50" dur="75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0" grpId="1"/>
      <p:bldP spid="21" grpId="0" animBg="1"/>
      <p:bldP spid="22" grpId="0" animBg="1"/>
      <p:bldP spid="23" grpId="0"/>
      <p:bldP spid="23" grpId="1"/>
      <p:bldP spid="31" grpId="0" bldLvl="0" autoUpdateAnimBg="0"/>
      <p:bldP spid="36" grpId="0" bldLvl="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267502" y="293775"/>
            <a:ext cx="11779357" cy="885797"/>
            <a:chOff x="196209" y="198456"/>
            <a:chExt cx="3188708" cy="885797"/>
          </a:xfrm>
        </p:grpSpPr>
        <p:sp>
          <p:nvSpPr>
            <p:cNvPr id="47" name="矩形 46"/>
            <p:cNvSpPr/>
            <p:nvPr/>
          </p:nvSpPr>
          <p:spPr>
            <a:xfrm rot="16200000">
              <a:off x="-118611" y="545743"/>
              <a:ext cx="872300" cy="177726"/>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406399" y="283028"/>
              <a:ext cx="2978518" cy="801225"/>
              <a:chOff x="217713" y="319314"/>
              <a:chExt cx="2573065" cy="801225"/>
            </a:xfrm>
            <a:solidFill>
              <a:schemeClr val="tx1">
                <a:lumMod val="75000"/>
                <a:lumOff val="25000"/>
              </a:schemeClr>
            </a:solidFill>
          </p:grpSpPr>
          <p:sp>
            <p:nvSpPr>
              <p:cNvPr id="51" name="矩形 50"/>
              <p:cNvSpPr/>
              <p:nvPr/>
            </p:nvSpPr>
            <p:spPr>
              <a:xfrm>
                <a:off x="234368" y="409339"/>
                <a:ext cx="2556410" cy="711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217713" y="319314"/>
                <a:ext cx="2556410" cy="711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矩形 48"/>
            <p:cNvSpPr/>
            <p:nvPr/>
          </p:nvSpPr>
          <p:spPr>
            <a:xfrm>
              <a:off x="473603" y="312056"/>
              <a:ext cx="58057" cy="63862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rot="16200000">
              <a:off x="32960" y="475304"/>
              <a:ext cx="638627" cy="312129"/>
            </a:xfrm>
            <a:prstGeom prst="rect">
              <a:avLst/>
            </a:prstGeom>
            <a:gradFill>
              <a:gsLst>
                <a:gs pos="0">
                  <a:schemeClr val="tx1">
                    <a:lumMod val="25000"/>
                    <a:lumOff val="75000"/>
                  </a:schemeClr>
                </a:gs>
                <a:gs pos="29000">
                  <a:srgbClr val="5F5F5F">
                    <a:lumMod val="33000"/>
                    <a:lumOff val="67000"/>
                  </a:srgbClr>
                </a:gs>
                <a:gs pos="80000">
                  <a:schemeClr val="tx1">
                    <a:lumMod val="69000"/>
                    <a:lumOff val="31000"/>
                  </a:schemeClr>
                </a:gs>
                <a:gs pos="100000">
                  <a:schemeClr val="bg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文本框 22"/>
          <p:cNvSpPr>
            <a:spLocks noChangeArrowheads="1"/>
          </p:cNvSpPr>
          <p:nvPr/>
        </p:nvSpPr>
        <p:spPr bwMode="auto">
          <a:xfrm>
            <a:off x="1452675" y="521499"/>
            <a:ext cx="301475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2800" dirty="0" smtClean="0">
                <a:solidFill>
                  <a:schemeClr val="bg1"/>
                </a:solidFill>
                <a:latin typeface="方正正粗黑简体" panose="02000000000000000000" pitchFamily="2" charset="-122"/>
                <a:ea typeface="方正正粗黑简体" panose="02000000000000000000" pitchFamily="2" charset="-122"/>
              </a:rPr>
              <a:t>加入标题描述</a:t>
            </a:r>
            <a:endParaRPr lang="zh-CN" altLang="zh-CN" sz="2800" dirty="0">
              <a:solidFill>
                <a:schemeClr val="bg1"/>
              </a:solidFill>
              <a:latin typeface="方正正粗黑简体" panose="02000000000000000000" pitchFamily="2" charset="-122"/>
              <a:ea typeface="方正正粗黑简体" panose="02000000000000000000" pitchFamily="2" charset="-122"/>
            </a:endParaRPr>
          </a:p>
        </p:txBody>
      </p:sp>
      <p:sp>
        <p:nvSpPr>
          <p:cNvPr id="54" name="文本框 22"/>
          <p:cNvSpPr>
            <a:spLocks noChangeArrowheads="1"/>
          </p:cNvSpPr>
          <p:nvPr/>
        </p:nvSpPr>
        <p:spPr bwMode="auto">
          <a:xfrm>
            <a:off x="9715615" y="544851"/>
            <a:ext cx="301475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2400" dirty="0" smtClean="0">
                <a:solidFill>
                  <a:schemeClr val="bg1"/>
                </a:solidFill>
                <a:latin typeface="方正正粗黑简体" panose="02000000000000000000" pitchFamily="2" charset="-122"/>
                <a:ea typeface="方正正粗黑简体" panose="02000000000000000000" pitchFamily="2" charset="-122"/>
              </a:rPr>
              <a:t>LOGO</a:t>
            </a:r>
            <a:endParaRPr lang="zh-CN" altLang="zh-CN" sz="2400" dirty="0">
              <a:solidFill>
                <a:schemeClr val="bg1"/>
              </a:solidFill>
              <a:latin typeface="方正正粗黑简体" panose="02000000000000000000" pitchFamily="2" charset="-122"/>
              <a:ea typeface="方正正粗黑简体" panose="02000000000000000000" pitchFamily="2" charset="-122"/>
            </a:endParaRPr>
          </a:p>
        </p:txBody>
      </p:sp>
      <p:grpSp>
        <p:nvGrpSpPr>
          <p:cNvPr id="2" name="组合 1"/>
          <p:cNvGrpSpPr/>
          <p:nvPr/>
        </p:nvGrpSpPr>
        <p:grpSpPr>
          <a:xfrm>
            <a:off x="1149639" y="2209491"/>
            <a:ext cx="10899007" cy="4155078"/>
            <a:chOff x="1187624" y="1491639"/>
            <a:chExt cx="7956377" cy="3033245"/>
          </a:xfrm>
        </p:grpSpPr>
        <p:grpSp>
          <p:nvGrpSpPr>
            <p:cNvPr id="55" name="组合 54"/>
            <p:cNvGrpSpPr/>
            <p:nvPr/>
          </p:nvGrpSpPr>
          <p:grpSpPr>
            <a:xfrm>
              <a:off x="5053036" y="1781153"/>
              <a:ext cx="4090965" cy="1841728"/>
              <a:chOff x="5053036" y="1866998"/>
              <a:chExt cx="4090965" cy="1841728"/>
            </a:xfrm>
          </p:grpSpPr>
          <p:sp>
            <p:nvSpPr>
              <p:cNvPr id="56" name="任意多边形 55"/>
              <p:cNvSpPr/>
              <p:nvPr/>
            </p:nvSpPr>
            <p:spPr>
              <a:xfrm flipH="1">
                <a:off x="5231631" y="1866998"/>
                <a:ext cx="3912370" cy="1772091"/>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椭圆 56"/>
              <p:cNvSpPr/>
              <p:nvPr/>
            </p:nvSpPr>
            <p:spPr>
              <a:xfrm>
                <a:off x="5053036" y="3212947"/>
                <a:ext cx="495779" cy="495779"/>
              </a:xfrm>
              <a:prstGeom prst="ellipse">
                <a:avLst/>
              </a:prstGeom>
              <a:solidFill>
                <a:srgbClr val="00B0F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文本框 92"/>
              <p:cNvSpPr txBox="1"/>
              <p:nvPr/>
            </p:nvSpPr>
            <p:spPr>
              <a:xfrm>
                <a:off x="5095740" y="3320198"/>
                <a:ext cx="410370" cy="275232"/>
              </a:xfrm>
              <a:prstGeom prst="rect">
                <a:avLst/>
              </a:prstGeom>
              <a:noFill/>
            </p:spPr>
            <p:txBody>
              <a:bodyPr wrap="square" lIns="68580" tIns="34290" rIns="68580" bIns="34290" rtlCol="0">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01</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5763484" y="2337145"/>
              <a:ext cx="3380515" cy="1285736"/>
              <a:chOff x="5763484" y="2422990"/>
              <a:chExt cx="3380515" cy="1285736"/>
            </a:xfrm>
          </p:grpSpPr>
          <p:sp>
            <p:nvSpPr>
              <p:cNvPr id="60" name="任意多边形 59"/>
              <p:cNvSpPr/>
              <p:nvPr/>
            </p:nvSpPr>
            <p:spPr>
              <a:xfrm flipH="1">
                <a:off x="5797656" y="2422990"/>
                <a:ext cx="3346343" cy="1037847"/>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椭圆 60"/>
              <p:cNvSpPr/>
              <p:nvPr/>
            </p:nvSpPr>
            <p:spPr>
              <a:xfrm>
                <a:off x="5763484" y="3212947"/>
                <a:ext cx="495779" cy="495779"/>
              </a:xfrm>
              <a:prstGeom prst="ellipse">
                <a:avLst/>
              </a:prstGeom>
              <a:solidFill>
                <a:srgbClr val="00B0F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文本框 100"/>
              <p:cNvSpPr txBox="1"/>
              <p:nvPr/>
            </p:nvSpPr>
            <p:spPr>
              <a:xfrm>
                <a:off x="5843734" y="3320198"/>
                <a:ext cx="410370" cy="275232"/>
              </a:xfrm>
              <a:prstGeom prst="rect">
                <a:avLst/>
              </a:prstGeom>
              <a:noFill/>
            </p:spPr>
            <p:txBody>
              <a:bodyPr wrap="square" lIns="68580" tIns="34290" rIns="68580" bIns="34290" rtlCol="0">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03</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5421773" y="2053230"/>
              <a:ext cx="3722225" cy="1569651"/>
              <a:chOff x="5421773" y="2139075"/>
              <a:chExt cx="3722225" cy="1569651"/>
            </a:xfrm>
          </p:grpSpPr>
          <p:sp>
            <p:nvSpPr>
              <p:cNvPr id="64" name="任意多边形 63"/>
              <p:cNvSpPr/>
              <p:nvPr/>
            </p:nvSpPr>
            <p:spPr>
              <a:xfrm flipH="1">
                <a:off x="5498806" y="2139075"/>
                <a:ext cx="3645192" cy="1321762"/>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solidFill>
                <a:srgbClr val="0170C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65" name="椭圆 64"/>
              <p:cNvSpPr/>
              <p:nvPr/>
            </p:nvSpPr>
            <p:spPr>
              <a:xfrm>
                <a:off x="5421773" y="3212947"/>
                <a:ext cx="495779" cy="495779"/>
              </a:xfrm>
              <a:prstGeom prst="ellipse">
                <a:avLst/>
              </a:prstGeom>
              <a:solidFill>
                <a:srgbClr val="0170C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66" name="文本框 93"/>
              <p:cNvSpPr txBox="1"/>
              <p:nvPr/>
            </p:nvSpPr>
            <p:spPr>
              <a:xfrm>
                <a:off x="5468050" y="3320198"/>
                <a:ext cx="410370" cy="275232"/>
              </a:xfrm>
              <a:prstGeom prst="rect">
                <a:avLst/>
              </a:prstGeom>
              <a:noFill/>
            </p:spPr>
            <p:txBody>
              <a:bodyPr wrap="square" lIns="68580" tIns="34290" rIns="68580" bIns="34290" rtlCol="0">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02</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67" name="任意多边形 66"/>
            <p:cNvSpPr/>
            <p:nvPr/>
          </p:nvSpPr>
          <p:spPr>
            <a:xfrm>
              <a:off x="3381877" y="1733430"/>
              <a:ext cx="2228850" cy="381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68" name="任意多边形 67"/>
            <p:cNvSpPr/>
            <p:nvPr/>
          </p:nvSpPr>
          <p:spPr>
            <a:xfrm>
              <a:off x="3381877" y="2663070"/>
              <a:ext cx="2638425" cy="43815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ln>
                  <a:solidFill>
                    <a:srgbClr val="8FA3A4"/>
                  </a:solidFill>
                </a:ln>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任意多边形 68"/>
            <p:cNvSpPr/>
            <p:nvPr/>
          </p:nvSpPr>
          <p:spPr>
            <a:xfrm>
              <a:off x="3381877" y="2407800"/>
              <a:ext cx="241935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0" name="组合 69"/>
            <p:cNvGrpSpPr/>
            <p:nvPr/>
          </p:nvGrpSpPr>
          <p:grpSpPr>
            <a:xfrm>
              <a:off x="1827514" y="1491639"/>
              <a:ext cx="1478797" cy="531980"/>
              <a:chOff x="3447030" y="3890565"/>
              <a:chExt cx="1971730" cy="709305"/>
            </a:xfrm>
          </p:grpSpPr>
          <p:sp>
            <p:nvSpPr>
              <p:cNvPr id="71" name="文本框 111"/>
              <p:cNvSpPr txBox="1"/>
              <p:nvPr/>
            </p:nvSpPr>
            <p:spPr>
              <a:xfrm>
                <a:off x="3451161" y="3890565"/>
                <a:ext cx="1725052" cy="389445"/>
              </a:xfrm>
              <a:prstGeom prst="rect">
                <a:avLst/>
              </a:prstGeom>
              <a:noFill/>
            </p:spPr>
            <p:txBody>
              <a:bodyPr wrap="square" rtlCol="0">
                <a:spAutoFit/>
              </a:bodyPr>
              <a:lstStyle/>
              <a:p>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文本框 112"/>
              <p:cNvSpPr txBox="1"/>
              <p:nvPr/>
            </p:nvSpPr>
            <p:spPr>
              <a:xfrm>
                <a:off x="3447030" y="4180469"/>
                <a:ext cx="1971730" cy="419401"/>
              </a:xfrm>
              <a:prstGeom prst="rect">
                <a:avLst/>
              </a:prstGeom>
              <a:noFill/>
            </p:spPr>
            <p:txBody>
              <a:bodyPr wrap="square" rtlCol="0">
                <a:spAutoFit/>
              </a:bodyPr>
              <a:lstStyle/>
              <a:p>
                <a:pPr algn="just"/>
                <a:r>
                  <a:rPr lang="zh-CN" altLang="en-US" sz="1100"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单击此处可添加文本单击此处可添加</a:t>
                </a:r>
                <a:r>
                  <a:rPr lang="zh-CN" altLang="en-US" sz="1100" kern="0" dirty="0" smtClean="0">
                    <a:solidFill>
                      <a:schemeClr val="bg1">
                        <a:lumMod val="50000"/>
                      </a:schemeClr>
                    </a:solidFill>
                    <a:latin typeface="微软雅黑" panose="020B0503020204020204" pitchFamily="34" charset="-122"/>
                    <a:ea typeface="微软雅黑" panose="020B0503020204020204" pitchFamily="34" charset="-122"/>
                    <a:cs typeface="Arial" pitchFamily="34" charset="0"/>
                  </a:rPr>
                  <a:t>文本</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73" name="椭圆 72"/>
            <p:cNvSpPr/>
            <p:nvPr/>
          </p:nvSpPr>
          <p:spPr>
            <a:xfrm>
              <a:off x="3350444" y="1704141"/>
              <a:ext cx="62865" cy="6286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74" name="椭圆 73"/>
            <p:cNvSpPr/>
            <p:nvPr/>
          </p:nvSpPr>
          <p:spPr>
            <a:xfrm>
              <a:off x="3350444" y="2375110"/>
              <a:ext cx="62865" cy="6286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75" name="椭圆 74"/>
            <p:cNvSpPr/>
            <p:nvPr/>
          </p:nvSpPr>
          <p:spPr>
            <a:xfrm>
              <a:off x="3350444" y="3070232"/>
              <a:ext cx="62865" cy="6286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椭圆 75"/>
            <p:cNvSpPr/>
            <p:nvPr/>
          </p:nvSpPr>
          <p:spPr>
            <a:xfrm>
              <a:off x="1340924" y="1508076"/>
              <a:ext cx="450708" cy="450708"/>
            </a:xfrm>
            <a:prstGeom prst="ellipse">
              <a:avLst/>
            </a:prstGeom>
            <a:solidFill>
              <a:srgbClr val="00B0F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77" name="椭圆 76"/>
            <p:cNvSpPr/>
            <p:nvPr/>
          </p:nvSpPr>
          <p:spPr>
            <a:xfrm>
              <a:off x="1340924" y="2180968"/>
              <a:ext cx="450708" cy="450708"/>
            </a:xfrm>
            <a:prstGeom prst="ellipse">
              <a:avLst/>
            </a:prstGeom>
            <a:solidFill>
              <a:srgbClr val="0170C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78" name="椭圆 77"/>
            <p:cNvSpPr/>
            <p:nvPr/>
          </p:nvSpPr>
          <p:spPr>
            <a:xfrm>
              <a:off x="1340924" y="2874024"/>
              <a:ext cx="450708" cy="450708"/>
            </a:xfrm>
            <a:prstGeom prst="ellipse">
              <a:avLst/>
            </a:prstGeom>
            <a:solidFill>
              <a:srgbClr val="00B0F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79" name="椭圆 70"/>
            <p:cNvSpPr/>
            <p:nvPr/>
          </p:nvSpPr>
          <p:spPr>
            <a:xfrm>
              <a:off x="1452226" y="1595957"/>
              <a:ext cx="228104" cy="27494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80" name="组合 79"/>
            <p:cNvGrpSpPr/>
            <p:nvPr/>
          </p:nvGrpSpPr>
          <p:grpSpPr>
            <a:xfrm>
              <a:off x="1452226" y="2305710"/>
              <a:ext cx="215812" cy="217283"/>
              <a:chOff x="3771900" y="3200400"/>
              <a:chExt cx="2011680" cy="2025396"/>
            </a:xfrm>
            <a:solidFill>
              <a:schemeClr val="accent2"/>
            </a:solidFill>
          </p:grpSpPr>
          <p:sp>
            <p:nvSpPr>
              <p:cNvPr id="81" name="任意多边形 80"/>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82" name="任意多边形 81"/>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83" name="任意多边形 82"/>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84" name="任意多边形 83"/>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1461211" y="2975274"/>
              <a:ext cx="210134" cy="253311"/>
              <a:chOff x="4141788" y="809625"/>
              <a:chExt cx="3600450" cy="4340225"/>
            </a:xfrm>
            <a:solidFill>
              <a:schemeClr val="accent2"/>
            </a:solidFill>
          </p:grpSpPr>
          <p:sp>
            <p:nvSpPr>
              <p:cNvPr id="86" name="Freeform 7"/>
              <p:cNvSpPr>
                <a:spLocks/>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87" name="Freeform 8"/>
              <p:cNvSpPr>
                <a:spLocks/>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8" name="组合 87"/>
            <p:cNvGrpSpPr/>
            <p:nvPr/>
          </p:nvGrpSpPr>
          <p:grpSpPr>
            <a:xfrm>
              <a:off x="1827514" y="2116041"/>
              <a:ext cx="1478797" cy="531980"/>
              <a:chOff x="3447030" y="3890565"/>
              <a:chExt cx="1971730" cy="709305"/>
            </a:xfrm>
          </p:grpSpPr>
          <p:sp>
            <p:nvSpPr>
              <p:cNvPr id="89" name="文本框 111"/>
              <p:cNvSpPr txBox="1"/>
              <p:nvPr/>
            </p:nvSpPr>
            <p:spPr>
              <a:xfrm>
                <a:off x="3451161" y="3890565"/>
                <a:ext cx="1725052" cy="389445"/>
              </a:xfrm>
              <a:prstGeom prst="rect">
                <a:avLst/>
              </a:prstGeom>
              <a:noFill/>
            </p:spPr>
            <p:txBody>
              <a:bodyPr wrap="square" rtlCol="0">
                <a:spAutoFit/>
              </a:bodyPr>
              <a:lstStyle/>
              <a:p>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0" name="文本框 112"/>
              <p:cNvSpPr txBox="1"/>
              <p:nvPr/>
            </p:nvSpPr>
            <p:spPr>
              <a:xfrm>
                <a:off x="3447030" y="4180469"/>
                <a:ext cx="1971730" cy="419401"/>
              </a:xfrm>
              <a:prstGeom prst="rect">
                <a:avLst/>
              </a:prstGeom>
              <a:noFill/>
            </p:spPr>
            <p:txBody>
              <a:bodyPr wrap="square" rtlCol="0">
                <a:spAutoFit/>
              </a:bodyPr>
              <a:lstStyle/>
              <a:p>
                <a:pPr algn="just"/>
                <a:r>
                  <a:rPr lang="zh-CN" altLang="en-US" sz="1100"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单击此处可添加文本单击此处可添加</a:t>
                </a:r>
                <a:r>
                  <a:rPr lang="zh-CN" altLang="en-US" sz="1100" kern="0" dirty="0" smtClean="0">
                    <a:solidFill>
                      <a:schemeClr val="bg1">
                        <a:lumMod val="50000"/>
                      </a:schemeClr>
                    </a:solidFill>
                    <a:latin typeface="微软雅黑" panose="020B0503020204020204" pitchFamily="34" charset="-122"/>
                    <a:ea typeface="微软雅黑" panose="020B0503020204020204" pitchFamily="34" charset="-122"/>
                    <a:cs typeface="Arial" pitchFamily="34" charset="0"/>
                  </a:rPr>
                  <a:t>文本</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1" name="组合 90"/>
            <p:cNvGrpSpPr/>
            <p:nvPr/>
          </p:nvGrpSpPr>
          <p:grpSpPr>
            <a:xfrm>
              <a:off x="1827514" y="2839726"/>
              <a:ext cx="1478797" cy="531980"/>
              <a:chOff x="3447030" y="3890565"/>
              <a:chExt cx="1971730" cy="709305"/>
            </a:xfrm>
          </p:grpSpPr>
          <p:sp>
            <p:nvSpPr>
              <p:cNvPr id="92" name="文本框 111"/>
              <p:cNvSpPr txBox="1"/>
              <p:nvPr/>
            </p:nvSpPr>
            <p:spPr>
              <a:xfrm>
                <a:off x="3451161" y="3890565"/>
                <a:ext cx="1725052" cy="389445"/>
              </a:xfrm>
              <a:prstGeom prst="rect">
                <a:avLst/>
              </a:prstGeom>
              <a:noFill/>
            </p:spPr>
            <p:txBody>
              <a:bodyPr wrap="square" rtlCol="0">
                <a:spAutoFit/>
              </a:bodyPr>
              <a:lstStyle/>
              <a:p>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3" name="文本框 112"/>
              <p:cNvSpPr txBox="1"/>
              <p:nvPr/>
            </p:nvSpPr>
            <p:spPr>
              <a:xfrm>
                <a:off x="3447030" y="4180469"/>
                <a:ext cx="1971730" cy="419401"/>
              </a:xfrm>
              <a:prstGeom prst="rect">
                <a:avLst/>
              </a:prstGeom>
              <a:noFill/>
            </p:spPr>
            <p:txBody>
              <a:bodyPr wrap="square" rtlCol="0">
                <a:spAutoFit/>
              </a:bodyPr>
              <a:lstStyle/>
              <a:p>
                <a:pPr algn="just"/>
                <a:r>
                  <a:rPr lang="zh-CN" altLang="en-US" sz="1100"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单击此处可添加文本单击此处可添加</a:t>
                </a:r>
                <a:r>
                  <a:rPr lang="zh-CN" altLang="en-US" sz="1100" kern="0" dirty="0" smtClean="0">
                    <a:solidFill>
                      <a:schemeClr val="bg1">
                        <a:lumMod val="50000"/>
                      </a:schemeClr>
                    </a:solidFill>
                    <a:latin typeface="微软雅黑" panose="020B0503020204020204" pitchFamily="34" charset="-122"/>
                    <a:ea typeface="微软雅黑" panose="020B0503020204020204" pitchFamily="34" charset="-122"/>
                    <a:cs typeface="Arial" pitchFamily="34" charset="0"/>
                  </a:rPr>
                  <a:t>文本</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94" name="TextBox 93"/>
            <p:cNvSpPr txBox="1"/>
            <p:nvPr/>
          </p:nvSpPr>
          <p:spPr>
            <a:xfrm>
              <a:off x="1187624" y="4187864"/>
              <a:ext cx="6696744" cy="337020"/>
            </a:xfrm>
            <a:prstGeom prst="rect">
              <a:avLst/>
            </a:prstGeom>
            <a:noFill/>
          </p:spPr>
          <p:txBody>
            <a:bodyPr wrap="square" rtlCol="0">
              <a:spAutoFit/>
            </a:bodyPr>
            <a:lstStyle/>
            <a:p>
              <a:r>
                <a:rPr lang="zh-CN" altLang="en-US" sz="1200" spc="-10" dirty="0" smtClean="0">
                  <a:solidFill>
                    <a:schemeClr val="bg1">
                      <a:lumMod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a:t>
              </a:r>
              <a:r>
                <a:rPr lang="zh-CN" altLang="en-US" sz="1200" spc="-10" dirty="0">
                  <a:solidFill>
                    <a:schemeClr val="bg1">
                      <a:lumMod val="50000"/>
                    </a:schemeClr>
                  </a:solidFill>
                  <a:latin typeface="微软雅黑" panose="020B0503020204020204" pitchFamily="34" charset="-122"/>
                  <a:ea typeface="微软雅黑" panose="020B0503020204020204" pitchFamily="34" charset="-122"/>
                </a:rPr>
                <a:t>输入内容请输入文字内容请输入内容请输入文字内容请输入内容</a:t>
              </a:r>
              <a:r>
                <a:rPr lang="zh-CN" altLang="en-US" sz="1200" spc="-10" dirty="0" smtClean="0">
                  <a:solidFill>
                    <a:schemeClr val="bg1">
                      <a:lumMod val="50000"/>
                    </a:schemeClr>
                  </a:solidFill>
                  <a:latin typeface="微软雅黑" panose="020B0503020204020204" pitchFamily="34" charset="-122"/>
                  <a:ea typeface="微软雅黑" panose="020B0503020204020204" pitchFamily="34" charset="-122"/>
                </a:rPr>
                <a:t>请</a:t>
              </a:r>
            </a:p>
          </p:txBody>
        </p:sp>
        <p:sp>
          <p:nvSpPr>
            <p:cNvPr id="95" name="TextBox 94"/>
            <p:cNvSpPr txBox="1"/>
            <p:nvPr/>
          </p:nvSpPr>
          <p:spPr>
            <a:xfrm>
              <a:off x="1187624" y="3873410"/>
              <a:ext cx="2054567" cy="337020"/>
            </a:xfrm>
            <a:prstGeom prst="rect">
              <a:avLst/>
            </a:prstGeom>
            <a:noFill/>
          </p:spPr>
          <p:txBody>
            <a:bodyPr wrap="square" rtlCol="0">
              <a:spAutoFit/>
            </a:bodyPr>
            <a:lstStyle/>
            <a:p>
              <a:r>
                <a:rPr lang="zh-CN" altLang="en-US" sz="2400" spc="-10" dirty="0" smtClean="0">
                  <a:solidFill>
                    <a:schemeClr val="bg1">
                      <a:lumMod val="50000"/>
                    </a:schemeClr>
                  </a:solidFill>
                  <a:latin typeface="微软雅黑" panose="020B0503020204020204" pitchFamily="34" charset="-122"/>
                  <a:ea typeface="微软雅黑" panose="020B0503020204020204" pitchFamily="34" charset="-122"/>
                </a:rPr>
                <a:t>标题文字内容</a:t>
              </a:r>
            </a:p>
          </p:txBody>
        </p:sp>
      </p:grpSp>
    </p:spTree>
    <p:extLst>
      <p:ext uri="{BB962C8B-B14F-4D97-AF65-F5344CB8AC3E}">
        <p14:creationId xmlns:p14="http://schemas.microsoft.com/office/powerpoint/2010/main" val="514341609"/>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750"/>
                                        <p:tgtEl>
                                          <p:spTgt spid="46"/>
                                        </p:tgtEl>
                                      </p:cBhvr>
                                    </p:animEffect>
                                  </p:childTnLst>
                                </p:cTn>
                              </p:par>
                              <p:par>
                                <p:cTn id="8" presetID="2" presetClass="entr" presetSubtype="2" fill="hold" grpId="0" nodeType="withEffect">
                                  <p:stCondLst>
                                    <p:cond delay="0"/>
                                  </p:stCondLst>
                                  <p:iterate type="lt">
                                    <p:tmPct val="10000"/>
                                  </p:iterate>
                                  <p:childTnLst>
                                    <p:set>
                                      <p:cBhvr>
                                        <p:cTn id="9" dur="1" fill="hold">
                                          <p:stCondLst>
                                            <p:cond delay="0"/>
                                          </p:stCondLst>
                                        </p:cTn>
                                        <p:tgtEl>
                                          <p:spTgt spid="53"/>
                                        </p:tgtEl>
                                        <p:attrNameLst>
                                          <p:attrName>style.visibility</p:attrName>
                                        </p:attrNameLst>
                                      </p:cBhvr>
                                      <p:to>
                                        <p:strVal val="visible"/>
                                      </p:to>
                                    </p:set>
                                    <p:anim calcmode="lin" valueType="num">
                                      <p:cBhvr>
                                        <p:cTn id="10" dur="750" fill="hold"/>
                                        <p:tgtEl>
                                          <p:spTgt spid="53"/>
                                        </p:tgtEl>
                                        <p:attrNameLst>
                                          <p:attrName>ppt_x</p:attrName>
                                        </p:attrNameLst>
                                      </p:cBhvr>
                                      <p:tavLst>
                                        <p:tav tm="0">
                                          <p:val>
                                            <p:strVal val="1+#ppt_w/2"/>
                                          </p:val>
                                        </p:tav>
                                        <p:tav tm="100000">
                                          <p:val>
                                            <p:strVal val="#ppt_x"/>
                                          </p:val>
                                        </p:tav>
                                      </p:tavLst>
                                    </p:anim>
                                    <p:anim calcmode="lin" valueType="num">
                                      <p:cBhvr>
                                        <p:cTn id="11" dur="750" fill="hold"/>
                                        <p:tgtEl>
                                          <p:spTgt spid="53"/>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iterate type="lt">
                                    <p:tmPct val="10000"/>
                                  </p:iterate>
                                  <p:childTnLst>
                                    <p:set>
                                      <p:cBhvr>
                                        <p:cTn id="13" dur="1" fill="hold">
                                          <p:stCondLst>
                                            <p:cond delay="0"/>
                                          </p:stCondLst>
                                        </p:cTn>
                                        <p:tgtEl>
                                          <p:spTgt spid="54"/>
                                        </p:tgtEl>
                                        <p:attrNameLst>
                                          <p:attrName>style.visibility</p:attrName>
                                        </p:attrNameLst>
                                      </p:cBhvr>
                                      <p:to>
                                        <p:strVal val="visible"/>
                                      </p:to>
                                    </p:set>
                                    <p:anim calcmode="lin" valueType="num">
                                      <p:cBhvr>
                                        <p:cTn id="14" dur="750" fill="hold"/>
                                        <p:tgtEl>
                                          <p:spTgt spid="54"/>
                                        </p:tgtEl>
                                        <p:attrNameLst>
                                          <p:attrName>ppt_x</p:attrName>
                                        </p:attrNameLst>
                                      </p:cBhvr>
                                      <p:tavLst>
                                        <p:tav tm="0">
                                          <p:val>
                                            <p:strVal val="1+#ppt_w/2"/>
                                          </p:val>
                                        </p:tav>
                                        <p:tav tm="100000">
                                          <p:val>
                                            <p:strVal val="#ppt_x"/>
                                          </p:val>
                                        </p:tav>
                                      </p:tavLst>
                                    </p:anim>
                                    <p:anim calcmode="lin" valueType="num">
                                      <p:cBhvr>
                                        <p:cTn id="15" dur="750" fill="hold"/>
                                        <p:tgtEl>
                                          <p:spTgt spid="54"/>
                                        </p:tgtEl>
                                        <p:attrNameLst>
                                          <p:attrName>ppt_y</p:attrName>
                                        </p:attrNameLst>
                                      </p:cBhvr>
                                      <p:tavLst>
                                        <p:tav tm="0">
                                          <p:val>
                                            <p:strVal val="#ppt_y"/>
                                          </p:val>
                                        </p:tav>
                                        <p:tav tm="100000">
                                          <p:val>
                                            <p:strVal val="#ppt_y"/>
                                          </p:val>
                                        </p:tav>
                                      </p:tavLst>
                                    </p:anim>
                                  </p:childTnLst>
                                </p:cTn>
                              </p:par>
                            </p:childTnLst>
                          </p:cTn>
                        </p:par>
                        <p:par>
                          <p:cTn id="16" fill="hold">
                            <p:stCondLst>
                              <p:cond delay="1225"/>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ldLvl="0" autoUpdateAnimBg="0"/>
      <p:bldP spid="54"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椭圆 161"/>
          <p:cNvSpPr/>
          <p:nvPr/>
        </p:nvSpPr>
        <p:spPr>
          <a:xfrm>
            <a:off x="3333644" y="692631"/>
            <a:ext cx="5523746" cy="5523746"/>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7" name="组合 156"/>
          <p:cNvGrpSpPr/>
          <p:nvPr/>
        </p:nvGrpSpPr>
        <p:grpSpPr>
          <a:xfrm flipH="1">
            <a:off x="-4996" y="2192299"/>
            <a:ext cx="12202603" cy="126936"/>
            <a:chOff x="1" y="5587999"/>
            <a:chExt cx="12202603" cy="107951"/>
          </a:xfrm>
        </p:grpSpPr>
        <p:sp>
          <p:nvSpPr>
            <p:cNvPr id="158" name="矩形 157"/>
            <p:cNvSpPr/>
            <p:nvPr/>
          </p:nvSpPr>
          <p:spPr>
            <a:xfrm>
              <a:off x="1" y="5587999"/>
              <a:ext cx="3940251" cy="107950"/>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9" name="矩形 158"/>
            <p:cNvSpPr/>
            <p:nvPr/>
          </p:nvSpPr>
          <p:spPr>
            <a:xfrm>
              <a:off x="3744780" y="5588001"/>
              <a:ext cx="6948980" cy="107949"/>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a:off x="10543041" y="5588001"/>
              <a:ext cx="1659563" cy="107949"/>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4" name="矩形 103"/>
          <p:cNvSpPr/>
          <p:nvPr/>
        </p:nvSpPr>
        <p:spPr>
          <a:xfrm>
            <a:off x="2744048" y="2410276"/>
            <a:ext cx="6588638" cy="2299757"/>
          </a:xfrm>
          <a:prstGeom prst="rect">
            <a:avLst/>
          </a:prstGeom>
          <a:solidFill>
            <a:srgbClr val="0660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zh-CN" altLang="en-US">
              <a:solidFill>
                <a:schemeClr val="tx1">
                  <a:lumMod val="50000"/>
                  <a:lumOff val="50000"/>
                </a:schemeClr>
              </a:solidFill>
            </a:endParaRPr>
          </a:p>
        </p:txBody>
      </p:sp>
      <p:grpSp>
        <p:nvGrpSpPr>
          <p:cNvPr id="108" name="组合 107"/>
          <p:cNvGrpSpPr/>
          <p:nvPr/>
        </p:nvGrpSpPr>
        <p:grpSpPr>
          <a:xfrm>
            <a:off x="-5671" y="4808087"/>
            <a:ext cx="12202604" cy="126938"/>
            <a:chOff x="0" y="5587999"/>
            <a:chExt cx="12202604" cy="107953"/>
          </a:xfrm>
        </p:grpSpPr>
        <p:sp>
          <p:nvSpPr>
            <p:cNvPr id="109" name="矩形 108"/>
            <p:cNvSpPr/>
            <p:nvPr/>
          </p:nvSpPr>
          <p:spPr>
            <a:xfrm>
              <a:off x="0" y="5587999"/>
              <a:ext cx="3574583" cy="107952"/>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0" name="矩形 109"/>
            <p:cNvSpPr/>
            <p:nvPr/>
          </p:nvSpPr>
          <p:spPr>
            <a:xfrm>
              <a:off x="3437493" y="5588001"/>
              <a:ext cx="7563554" cy="107951"/>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矩形 110"/>
            <p:cNvSpPr/>
            <p:nvPr/>
          </p:nvSpPr>
          <p:spPr>
            <a:xfrm>
              <a:off x="10543041" y="5588001"/>
              <a:ext cx="1659563" cy="107949"/>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椭圆 8"/>
          <p:cNvSpPr/>
          <p:nvPr/>
        </p:nvSpPr>
        <p:spPr>
          <a:xfrm>
            <a:off x="3751073" y="1097982"/>
            <a:ext cx="4713044" cy="4713044"/>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4467911" y="1814820"/>
            <a:ext cx="3279368" cy="32793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22"/>
          <p:cNvSpPr>
            <a:spLocks noChangeArrowheads="1"/>
          </p:cNvSpPr>
          <p:nvPr/>
        </p:nvSpPr>
        <p:spPr bwMode="auto">
          <a:xfrm>
            <a:off x="4663719" y="2281176"/>
            <a:ext cx="3014752" cy="1777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6000" dirty="0" smtClean="0">
                <a:solidFill>
                  <a:srgbClr val="0170C1"/>
                </a:solidFill>
                <a:latin typeface="方正正粗黑简体" panose="02000000000000000000" pitchFamily="2" charset="-122"/>
                <a:ea typeface="方正正粗黑简体" panose="02000000000000000000" pitchFamily="2" charset="-122"/>
              </a:rPr>
              <a:t>谢谢</a:t>
            </a:r>
            <a:endParaRPr lang="en-US" altLang="zh-CN" sz="6000" dirty="0" smtClean="0">
              <a:solidFill>
                <a:srgbClr val="0170C1"/>
              </a:solidFill>
              <a:latin typeface="方正正粗黑简体" panose="02000000000000000000" pitchFamily="2" charset="-122"/>
              <a:ea typeface="方正正粗黑简体" panose="02000000000000000000" pitchFamily="2" charset="-122"/>
            </a:endParaRPr>
          </a:p>
          <a:p>
            <a:pPr algn="ctr"/>
            <a:r>
              <a:rPr lang="zh-CN" altLang="en-US" sz="5100" dirty="0" smtClean="0">
                <a:solidFill>
                  <a:schemeClr val="tx1">
                    <a:lumMod val="75000"/>
                    <a:lumOff val="25000"/>
                  </a:schemeClr>
                </a:solidFill>
                <a:latin typeface="方正正粗黑简体" panose="02000000000000000000" pitchFamily="2" charset="-122"/>
                <a:ea typeface="方正正粗黑简体" panose="02000000000000000000" pitchFamily="2" charset="-122"/>
              </a:rPr>
              <a:t>观看指导</a:t>
            </a:r>
            <a:endParaRPr lang="zh-CN" altLang="zh-CN" sz="5100" dirty="0">
              <a:solidFill>
                <a:schemeClr val="tx1">
                  <a:lumMod val="75000"/>
                  <a:lumOff val="25000"/>
                </a:schemeClr>
              </a:solidFill>
              <a:latin typeface="方正正粗黑简体" panose="02000000000000000000" pitchFamily="2" charset="-122"/>
              <a:ea typeface="方正正粗黑简体" panose="02000000000000000000" pitchFamily="2" charset="-122"/>
            </a:endParaRPr>
          </a:p>
        </p:txBody>
      </p:sp>
      <p:sp>
        <p:nvSpPr>
          <p:cNvPr id="113" name="文本框 22"/>
          <p:cNvSpPr>
            <a:spLocks noChangeArrowheads="1"/>
          </p:cNvSpPr>
          <p:nvPr/>
        </p:nvSpPr>
        <p:spPr bwMode="auto">
          <a:xfrm>
            <a:off x="4981219" y="3997391"/>
            <a:ext cx="2319098"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zh-CN" altLang="en-US" sz="1600" b="1" dirty="0" smtClean="0">
                <a:solidFill>
                  <a:schemeClr val="tx1">
                    <a:lumMod val="65000"/>
                    <a:lumOff val="35000"/>
                  </a:schemeClr>
                </a:solidFill>
              </a:rPr>
              <a:t>适用于工作总结</a:t>
            </a:r>
            <a:r>
              <a:rPr lang="en-US" altLang="zh-CN" sz="1600" b="1" dirty="0" smtClean="0">
                <a:solidFill>
                  <a:schemeClr val="tx1">
                    <a:lumMod val="65000"/>
                    <a:lumOff val="35000"/>
                  </a:schemeClr>
                </a:solidFill>
              </a:rPr>
              <a:t>/</a:t>
            </a:r>
            <a:r>
              <a:rPr lang="zh-CN" altLang="en-US" sz="1600" b="1" dirty="0" smtClean="0">
                <a:solidFill>
                  <a:schemeClr val="tx1">
                    <a:lumMod val="65000"/>
                    <a:lumOff val="35000"/>
                  </a:schemeClr>
                </a:solidFill>
              </a:rPr>
              <a:t>商务计划</a:t>
            </a:r>
            <a:r>
              <a:rPr lang="en-US" altLang="zh-CN" sz="1600" b="1" dirty="0" smtClean="0">
                <a:solidFill>
                  <a:schemeClr val="tx1">
                    <a:lumMod val="65000"/>
                    <a:lumOff val="35000"/>
                  </a:schemeClr>
                </a:solidFill>
              </a:rPr>
              <a:t>/</a:t>
            </a:r>
            <a:r>
              <a:rPr lang="zh-CN" altLang="en-US" sz="1600" b="1" dirty="0" smtClean="0">
                <a:solidFill>
                  <a:schemeClr val="tx1">
                    <a:lumMod val="65000"/>
                    <a:lumOff val="35000"/>
                  </a:schemeClr>
                </a:solidFill>
              </a:rPr>
              <a:t>项目融资等</a:t>
            </a:r>
            <a:endParaRPr lang="zh-CN" altLang="zh-CN" sz="1600" b="1" dirty="0">
              <a:solidFill>
                <a:schemeClr val="tx1">
                  <a:lumMod val="65000"/>
                  <a:lumOff val="35000"/>
                </a:schemeClr>
              </a:solidFill>
            </a:endParaRPr>
          </a:p>
        </p:txBody>
      </p:sp>
      <p:sp>
        <p:nvSpPr>
          <p:cNvPr id="131" name="矩形 130"/>
          <p:cNvSpPr/>
          <p:nvPr/>
        </p:nvSpPr>
        <p:spPr>
          <a:xfrm>
            <a:off x="9461500" y="2410671"/>
            <a:ext cx="2730499" cy="2299362"/>
          </a:xfrm>
          <a:prstGeom prst="rect">
            <a:avLst/>
          </a:prstGeom>
          <a:blipFill>
            <a:blip r:embed="rId3">
              <a:extLst>
                <a:ext uri="{BEBA8EAE-BF5A-486C-A8C5-ECC9F3942E4B}">
                  <a14:imgProps xmlns:a14="http://schemas.microsoft.com/office/drawing/2010/main">
                    <a14:imgLayer r:embed="rId4">
                      <a14:imgEffect>
                        <a14:brightnessContrast bright="10000"/>
                      </a14:imgEffect>
                    </a14:imgLayer>
                  </a14:imgProps>
                </a:ext>
              </a:extLst>
            </a:blip>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矩形 132"/>
          <p:cNvSpPr/>
          <p:nvPr/>
        </p:nvSpPr>
        <p:spPr>
          <a:xfrm>
            <a:off x="-12926" y="2414664"/>
            <a:ext cx="2641599" cy="2289140"/>
          </a:xfrm>
          <a:prstGeom prst="rect">
            <a:avLst/>
          </a:prstGeom>
          <a:blipFill dpi="0" rotWithShape="1">
            <a:blip r:embed="rId5">
              <a:extLst>
                <a:ext uri="{BEBA8EAE-BF5A-486C-A8C5-ECC9F3942E4B}">
                  <a14:imgProps xmlns:a14="http://schemas.microsoft.com/office/drawing/2010/main">
                    <a14:imgLayer r:embed="rId6">
                      <a14:imgEffect>
                        <a14:brightnessContrast bright="5000"/>
                      </a14:imgEffect>
                    </a14:imgLayer>
                  </a14:imgProps>
                </a:ext>
              </a:extLst>
            </a:blip>
            <a:srcRect/>
            <a:tile tx="-679450" ty="-266700" sx="31000" sy="31000" flip="none" algn="tl"/>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3" name="椭圆 172"/>
          <p:cNvSpPr/>
          <p:nvPr/>
        </p:nvSpPr>
        <p:spPr>
          <a:xfrm flipV="1">
            <a:off x="7520897" y="4063655"/>
            <a:ext cx="1849230" cy="1849227"/>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椭圆 173"/>
          <p:cNvSpPr/>
          <p:nvPr/>
        </p:nvSpPr>
        <p:spPr>
          <a:xfrm flipV="1">
            <a:off x="7029965" y="4778198"/>
            <a:ext cx="1406788" cy="1406788"/>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椭圆 182"/>
          <p:cNvSpPr/>
          <p:nvPr/>
        </p:nvSpPr>
        <p:spPr>
          <a:xfrm flipH="1">
            <a:off x="2712958" y="1215628"/>
            <a:ext cx="1849228" cy="1849227"/>
          </a:xfrm>
          <a:prstGeom prst="ellipse">
            <a:avLst/>
          </a:prstGeom>
          <a:solidFill>
            <a:srgbClr val="0170C1">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椭圆 183"/>
          <p:cNvSpPr/>
          <p:nvPr/>
        </p:nvSpPr>
        <p:spPr>
          <a:xfrm flipH="1">
            <a:off x="3646331" y="943524"/>
            <a:ext cx="1406787" cy="1406788"/>
          </a:xfrm>
          <a:prstGeom prst="ellipse">
            <a:avLst/>
          </a:prstGeom>
          <a:solidFill>
            <a:srgbClr val="00B0F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04577083"/>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randombar(horizontal)">
                                      <p:cBhvr>
                                        <p:cTn id="7" dur="1000"/>
                                        <p:tgtEl>
                                          <p:spTgt spid="104"/>
                                        </p:tgtEl>
                                      </p:cBhvr>
                                    </p:animEffect>
                                  </p:childTnLst>
                                </p:cTn>
                              </p:par>
                              <p:par>
                                <p:cTn id="8" presetID="22" presetClass="entr" presetSubtype="2" fill="hold" nodeType="withEffect">
                                  <p:stCondLst>
                                    <p:cond delay="0"/>
                                  </p:stCondLst>
                                  <p:childTnLst>
                                    <p:set>
                                      <p:cBhvr>
                                        <p:cTn id="9" dur="1" fill="hold">
                                          <p:stCondLst>
                                            <p:cond delay="0"/>
                                          </p:stCondLst>
                                        </p:cTn>
                                        <p:tgtEl>
                                          <p:spTgt spid="108"/>
                                        </p:tgtEl>
                                        <p:attrNameLst>
                                          <p:attrName>style.visibility</p:attrName>
                                        </p:attrNameLst>
                                      </p:cBhvr>
                                      <p:to>
                                        <p:strVal val="visible"/>
                                      </p:to>
                                    </p:set>
                                    <p:animEffect transition="in" filter="wipe(right)">
                                      <p:cBhvr>
                                        <p:cTn id="10" dur="1000"/>
                                        <p:tgtEl>
                                          <p:spTgt spid="108"/>
                                        </p:tgtEl>
                                      </p:cBhvr>
                                    </p:animEffect>
                                  </p:childTnLst>
                                </p:cTn>
                              </p:par>
                              <p:par>
                                <p:cTn id="11" presetID="22" presetClass="entr" presetSubtype="8" fill="hold" nodeType="withEffect">
                                  <p:stCondLst>
                                    <p:cond delay="0"/>
                                  </p:stCondLst>
                                  <p:childTnLst>
                                    <p:set>
                                      <p:cBhvr>
                                        <p:cTn id="12" dur="1" fill="hold">
                                          <p:stCondLst>
                                            <p:cond delay="0"/>
                                          </p:stCondLst>
                                        </p:cTn>
                                        <p:tgtEl>
                                          <p:spTgt spid="157"/>
                                        </p:tgtEl>
                                        <p:attrNameLst>
                                          <p:attrName>style.visibility</p:attrName>
                                        </p:attrNameLst>
                                      </p:cBhvr>
                                      <p:to>
                                        <p:strVal val="visible"/>
                                      </p:to>
                                    </p:set>
                                    <p:animEffect transition="in" filter="wipe(left)">
                                      <p:cBhvr>
                                        <p:cTn id="13" dur="1000"/>
                                        <p:tgtEl>
                                          <p:spTgt spid="157"/>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131"/>
                                        </p:tgtEl>
                                        <p:attrNameLst>
                                          <p:attrName>style.visibility</p:attrName>
                                        </p:attrNameLst>
                                      </p:cBhvr>
                                      <p:to>
                                        <p:strVal val="visible"/>
                                      </p:to>
                                    </p:set>
                                    <p:anim calcmode="lin" valueType="num">
                                      <p:cBhvr>
                                        <p:cTn id="17" dur="1000" fill="hold"/>
                                        <p:tgtEl>
                                          <p:spTgt spid="131"/>
                                        </p:tgtEl>
                                        <p:attrNameLst>
                                          <p:attrName>ppt_w</p:attrName>
                                        </p:attrNameLst>
                                      </p:cBhvr>
                                      <p:tavLst>
                                        <p:tav tm="0">
                                          <p:val>
                                            <p:fltVal val="0"/>
                                          </p:val>
                                        </p:tav>
                                        <p:tav tm="100000">
                                          <p:val>
                                            <p:strVal val="#ppt_w"/>
                                          </p:val>
                                        </p:tav>
                                      </p:tavLst>
                                    </p:anim>
                                    <p:anim calcmode="lin" valueType="num">
                                      <p:cBhvr>
                                        <p:cTn id="18" dur="1000" fill="hold"/>
                                        <p:tgtEl>
                                          <p:spTgt spid="131"/>
                                        </p:tgtEl>
                                        <p:attrNameLst>
                                          <p:attrName>ppt_h</p:attrName>
                                        </p:attrNameLst>
                                      </p:cBhvr>
                                      <p:tavLst>
                                        <p:tav tm="0">
                                          <p:val>
                                            <p:fltVal val="0"/>
                                          </p:val>
                                        </p:tav>
                                        <p:tav tm="100000">
                                          <p:val>
                                            <p:strVal val="#ppt_h"/>
                                          </p:val>
                                        </p:tav>
                                      </p:tavLst>
                                    </p:anim>
                                    <p:anim calcmode="lin" valueType="num">
                                      <p:cBhvr>
                                        <p:cTn id="19" dur="1000" fill="hold"/>
                                        <p:tgtEl>
                                          <p:spTgt spid="131"/>
                                        </p:tgtEl>
                                        <p:attrNameLst>
                                          <p:attrName>style.rotation</p:attrName>
                                        </p:attrNameLst>
                                      </p:cBhvr>
                                      <p:tavLst>
                                        <p:tav tm="0">
                                          <p:val>
                                            <p:fltVal val="90"/>
                                          </p:val>
                                        </p:tav>
                                        <p:tav tm="100000">
                                          <p:val>
                                            <p:fltVal val="0"/>
                                          </p:val>
                                        </p:tav>
                                      </p:tavLst>
                                    </p:anim>
                                    <p:animEffect transition="in" filter="fade">
                                      <p:cBhvr>
                                        <p:cTn id="20" dur="1000"/>
                                        <p:tgtEl>
                                          <p:spTgt spid="131"/>
                                        </p:tgtEl>
                                      </p:cBhvr>
                                    </p:animEffect>
                                  </p:childTnLst>
                                </p:cTn>
                              </p:par>
                              <p:par>
                                <p:cTn id="21" presetID="31" presetClass="entr" presetSubtype="0" fill="hold" grpId="0" nodeType="withEffect">
                                  <p:stCondLst>
                                    <p:cond delay="0"/>
                                  </p:stCondLst>
                                  <p:childTnLst>
                                    <p:set>
                                      <p:cBhvr>
                                        <p:cTn id="22" dur="1" fill="hold">
                                          <p:stCondLst>
                                            <p:cond delay="0"/>
                                          </p:stCondLst>
                                        </p:cTn>
                                        <p:tgtEl>
                                          <p:spTgt spid="133"/>
                                        </p:tgtEl>
                                        <p:attrNameLst>
                                          <p:attrName>style.visibility</p:attrName>
                                        </p:attrNameLst>
                                      </p:cBhvr>
                                      <p:to>
                                        <p:strVal val="visible"/>
                                      </p:to>
                                    </p:set>
                                    <p:anim calcmode="lin" valueType="num">
                                      <p:cBhvr>
                                        <p:cTn id="23" dur="1000" fill="hold"/>
                                        <p:tgtEl>
                                          <p:spTgt spid="133"/>
                                        </p:tgtEl>
                                        <p:attrNameLst>
                                          <p:attrName>ppt_w</p:attrName>
                                        </p:attrNameLst>
                                      </p:cBhvr>
                                      <p:tavLst>
                                        <p:tav tm="0">
                                          <p:val>
                                            <p:fltVal val="0"/>
                                          </p:val>
                                        </p:tav>
                                        <p:tav tm="100000">
                                          <p:val>
                                            <p:strVal val="#ppt_w"/>
                                          </p:val>
                                        </p:tav>
                                      </p:tavLst>
                                    </p:anim>
                                    <p:anim calcmode="lin" valueType="num">
                                      <p:cBhvr>
                                        <p:cTn id="24" dur="1000" fill="hold"/>
                                        <p:tgtEl>
                                          <p:spTgt spid="133"/>
                                        </p:tgtEl>
                                        <p:attrNameLst>
                                          <p:attrName>ppt_h</p:attrName>
                                        </p:attrNameLst>
                                      </p:cBhvr>
                                      <p:tavLst>
                                        <p:tav tm="0">
                                          <p:val>
                                            <p:fltVal val="0"/>
                                          </p:val>
                                        </p:tav>
                                        <p:tav tm="100000">
                                          <p:val>
                                            <p:strVal val="#ppt_h"/>
                                          </p:val>
                                        </p:tav>
                                      </p:tavLst>
                                    </p:anim>
                                    <p:anim calcmode="lin" valueType="num">
                                      <p:cBhvr>
                                        <p:cTn id="25" dur="1000" fill="hold"/>
                                        <p:tgtEl>
                                          <p:spTgt spid="133"/>
                                        </p:tgtEl>
                                        <p:attrNameLst>
                                          <p:attrName>style.rotation</p:attrName>
                                        </p:attrNameLst>
                                      </p:cBhvr>
                                      <p:tavLst>
                                        <p:tav tm="0">
                                          <p:val>
                                            <p:fltVal val="90"/>
                                          </p:val>
                                        </p:tav>
                                        <p:tav tm="100000">
                                          <p:val>
                                            <p:fltVal val="0"/>
                                          </p:val>
                                        </p:tav>
                                      </p:tavLst>
                                    </p:anim>
                                    <p:animEffect transition="in" filter="fade">
                                      <p:cBhvr>
                                        <p:cTn id="26" dur="1000"/>
                                        <p:tgtEl>
                                          <p:spTgt spid="133"/>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1250" fill="hold"/>
                                        <p:tgtEl>
                                          <p:spTgt spid="9"/>
                                        </p:tgtEl>
                                        <p:attrNameLst>
                                          <p:attrName>ppt_w</p:attrName>
                                        </p:attrNameLst>
                                      </p:cBhvr>
                                      <p:tavLst>
                                        <p:tav tm="0">
                                          <p:val>
                                            <p:fltVal val="0"/>
                                          </p:val>
                                        </p:tav>
                                        <p:tav tm="100000">
                                          <p:val>
                                            <p:strVal val="#ppt_w"/>
                                          </p:val>
                                        </p:tav>
                                      </p:tavLst>
                                    </p:anim>
                                    <p:anim calcmode="lin" valueType="num">
                                      <p:cBhvr>
                                        <p:cTn id="30" dur="1250" fill="hold"/>
                                        <p:tgtEl>
                                          <p:spTgt spid="9"/>
                                        </p:tgtEl>
                                        <p:attrNameLst>
                                          <p:attrName>ppt_h</p:attrName>
                                        </p:attrNameLst>
                                      </p:cBhvr>
                                      <p:tavLst>
                                        <p:tav tm="0">
                                          <p:val>
                                            <p:fltVal val="0"/>
                                          </p:val>
                                        </p:tav>
                                        <p:tav tm="100000">
                                          <p:val>
                                            <p:strVal val="#ppt_h"/>
                                          </p:val>
                                        </p:tav>
                                      </p:tavLst>
                                    </p:anim>
                                    <p:anim calcmode="lin" valueType="num">
                                      <p:cBhvr>
                                        <p:cTn id="31" dur="1250" fill="hold"/>
                                        <p:tgtEl>
                                          <p:spTgt spid="9"/>
                                        </p:tgtEl>
                                        <p:attrNameLst>
                                          <p:attrName>style.rotation</p:attrName>
                                        </p:attrNameLst>
                                      </p:cBhvr>
                                      <p:tavLst>
                                        <p:tav tm="0">
                                          <p:val>
                                            <p:fltVal val="90"/>
                                          </p:val>
                                        </p:tav>
                                        <p:tav tm="100000">
                                          <p:val>
                                            <p:fltVal val="0"/>
                                          </p:val>
                                        </p:tav>
                                      </p:tavLst>
                                    </p:anim>
                                    <p:animEffect transition="in" filter="fade">
                                      <p:cBhvr>
                                        <p:cTn id="32" dur="1250"/>
                                        <p:tgtEl>
                                          <p:spTgt spid="9"/>
                                        </p:tgtEl>
                                      </p:cBhvr>
                                    </p:animEffect>
                                  </p:childTnLst>
                                </p:cTn>
                              </p:par>
                              <p:par>
                                <p:cTn id="33" presetID="31" presetClass="entr" presetSubtype="0" fill="hold" grpId="0" nodeType="withEffect">
                                  <p:stCondLst>
                                    <p:cond delay="500"/>
                                  </p:stCondLst>
                                  <p:childTnLst>
                                    <p:set>
                                      <p:cBhvr>
                                        <p:cTn id="34" dur="1" fill="hold">
                                          <p:stCondLst>
                                            <p:cond delay="0"/>
                                          </p:stCondLst>
                                        </p:cTn>
                                        <p:tgtEl>
                                          <p:spTgt spid="162"/>
                                        </p:tgtEl>
                                        <p:attrNameLst>
                                          <p:attrName>style.visibility</p:attrName>
                                        </p:attrNameLst>
                                      </p:cBhvr>
                                      <p:to>
                                        <p:strVal val="visible"/>
                                      </p:to>
                                    </p:set>
                                    <p:anim calcmode="lin" valueType="num">
                                      <p:cBhvr>
                                        <p:cTn id="35" dur="1250" fill="hold"/>
                                        <p:tgtEl>
                                          <p:spTgt spid="162"/>
                                        </p:tgtEl>
                                        <p:attrNameLst>
                                          <p:attrName>ppt_w</p:attrName>
                                        </p:attrNameLst>
                                      </p:cBhvr>
                                      <p:tavLst>
                                        <p:tav tm="0">
                                          <p:val>
                                            <p:fltVal val="0"/>
                                          </p:val>
                                        </p:tav>
                                        <p:tav tm="100000">
                                          <p:val>
                                            <p:strVal val="#ppt_w"/>
                                          </p:val>
                                        </p:tav>
                                      </p:tavLst>
                                    </p:anim>
                                    <p:anim calcmode="lin" valueType="num">
                                      <p:cBhvr>
                                        <p:cTn id="36" dur="1250" fill="hold"/>
                                        <p:tgtEl>
                                          <p:spTgt spid="162"/>
                                        </p:tgtEl>
                                        <p:attrNameLst>
                                          <p:attrName>ppt_h</p:attrName>
                                        </p:attrNameLst>
                                      </p:cBhvr>
                                      <p:tavLst>
                                        <p:tav tm="0">
                                          <p:val>
                                            <p:fltVal val="0"/>
                                          </p:val>
                                        </p:tav>
                                        <p:tav tm="100000">
                                          <p:val>
                                            <p:strVal val="#ppt_h"/>
                                          </p:val>
                                        </p:tav>
                                      </p:tavLst>
                                    </p:anim>
                                    <p:anim calcmode="lin" valueType="num">
                                      <p:cBhvr>
                                        <p:cTn id="37" dur="1250" fill="hold"/>
                                        <p:tgtEl>
                                          <p:spTgt spid="162"/>
                                        </p:tgtEl>
                                        <p:attrNameLst>
                                          <p:attrName>style.rotation</p:attrName>
                                        </p:attrNameLst>
                                      </p:cBhvr>
                                      <p:tavLst>
                                        <p:tav tm="0">
                                          <p:val>
                                            <p:fltVal val="90"/>
                                          </p:val>
                                        </p:tav>
                                        <p:tav tm="100000">
                                          <p:val>
                                            <p:fltVal val="0"/>
                                          </p:val>
                                        </p:tav>
                                      </p:tavLst>
                                    </p:anim>
                                    <p:animEffect transition="in" filter="fade">
                                      <p:cBhvr>
                                        <p:cTn id="38" dur="1250"/>
                                        <p:tgtEl>
                                          <p:spTgt spid="162"/>
                                        </p:tgtEl>
                                      </p:cBhvr>
                                    </p:animEffect>
                                  </p:childTnLst>
                                </p:cTn>
                              </p:par>
                              <p:par>
                                <p:cTn id="39" presetID="31" presetClass="entr" presetSubtype="0" fill="hold" grpId="0" nodeType="withEffect">
                                  <p:stCondLst>
                                    <p:cond delay="1400"/>
                                  </p:stCondLst>
                                  <p:childTnLst>
                                    <p:set>
                                      <p:cBhvr>
                                        <p:cTn id="40" dur="1" fill="hold">
                                          <p:stCondLst>
                                            <p:cond delay="0"/>
                                          </p:stCondLst>
                                        </p:cTn>
                                        <p:tgtEl>
                                          <p:spTgt spid="83"/>
                                        </p:tgtEl>
                                        <p:attrNameLst>
                                          <p:attrName>style.visibility</p:attrName>
                                        </p:attrNameLst>
                                      </p:cBhvr>
                                      <p:to>
                                        <p:strVal val="visible"/>
                                      </p:to>
                                    </p:set>
                                    <p:anim calcmode="lin" valueType="num">
                                      <p:cBhvr>
                                        <p:cTn id="41" dur="1000" fill="hold"/>
                                        <p:tgtEl>
                                          <p:spTgt spid="83"/>
                                        </p:tgtEl>
                                        <p:attrNameLst>
                                          <p:attrName>ppt_w</p:attrName>
                                        </p:attrNameLst>
                                      </p:cBhvr>
                                      <p:tavLst>
                                        <p:tav tm="0">
                                          <p:val>
                                            <p:fltVal val="0"/>
                                          </p:val>
                                        </p:tav>
                                        <p:tav tm="100000">
                                          <p:val>
                                            <p:strVal val="#ppt_w"/>
                                          </p:val>
                                        </p:tav>
                                      </p:tavLst>
                                    </p:anim>
                                    <p:anim calcmode="lin" valueType="num">
                                      <p:cBhvr>
                                        <p:cTn id="42" dur="1000" fill="hold"/>
                                        <p:tgtEl>
                                          <p:spTgt spid="83"/>
                                        </p:tgtEl>
                                        <p:attrNameLst>
                                          <p:attrName>ppt_h</p:attrName>
                                        </p:attrNameLst>
                                      </p:cBhvr>
                                      <p:tavLst>
                                        <p:tav tm="0">
                                          <p:val>
                                            <p:fltVal val="0"/>
                                          </p:val>
                                        </p:tav>
                                        <p:tav tm="100000">
                                          <p:val>
                                            <p:strVal val="#ppt_h"/>
                                          </p:val>
                                        </p:tav>
                                      </p:tavLst>
                                    </p:anim>
                                    <p:anim calcmode="lin" valueType="num">
                                      <p:cBhvr>
                                        <p:cTn id="43" dur="1000" fill="hold"/>
                                        <p:tgtEl>
                                          <p:spTgt spid="83"/>
                                        </p:tgtEl>
                                        <p:attrNameLst>
                                          <p:attrName>style.rotation</p:attrName>
                                        </p:attrNameLst>
                                      </p:cBhvr>
                                      <p:tavLst>
                                        <p:tav tm="0">
                                          <p:val>
                                            <p:fltVal val="90"/>
                                          </p:val>
                                        </p:tav>
                                        <p:tav tm="100000">
                                          <p:val>
                                            <p:fltVal val="0"/>
                                          </p:val>
                                        </p:tav>
                                      </p:tavLst>
                                    </p:anim>
                                    <p:animEffect transition="in" filter="fade">
                                      <p:cBhvr>
                                        <p:cTn id="44" dur="1000"/>
                                        <p:tgtEl>
                                          <p:spTgt spid="83"/>
                                        </p:tgtEl>
                                      </p:cBhvr>
                                    </p:animEffect>
                                  </p:childTnLst>
                                </p:cTn>
                              </p:par>
                            </p:childTnLst>
                          </p:cTn>
                        </p:par>
                        <p:par>
                          <p:cTn id="45" fill="hold">
                            <p:stCondLst>
                              <p:cond delay="3400"/>
                            </p:stCondLst>
                            <p:childTnLst>
                              <p:par>
                                <p:cTn id="46" presetID="2" presetClass="entr" presetSubtype="2" fill="hold" grpId="0" nodeType="afterEffect">
                                  <p:stCondLst>
                                    <p:cond delay="0"/>
                                  </p:stCondLst>
                                  <p:iterate type="lt">
                                    <p:tmPct val="10000"/>
                                  </p:iterate>
                                  <p:childTnLst>
                                    <p:set>
                                      <p:cBhvr>
                                        <p:cTn id="47" dur="1" fill="hold">
                                          <p:stCondLst>
                                            <p:cond delay="0"/>
                                          </p:stCondLst>
                                        </p:cTn>
                                        <p:tgtEl>
                                          <p:spTgt spid="97"/>
                                        </p:tgtEl>
                                        <p:attrNameLst>
                                          <p:attrName>style.visibility</p:attrName>
                                        </p:attrNameLst>
                                      </p:cBhvr>
                                      <p:to>
                                        <p:strVal val="visible"/>
                                      </p:to>
                                    </p:set>
                                    <p:anim calcmode="lin" valueType="num">
                                      <p:cBhvr>
                                        <p:cTn id="48" dur="750" fill="hold"/>
                                        <p:tgtEl>
                                          <p:spTgt spid="97"/>
                                        </p:tgtEl>
                                        <p:attrNameLst>
                                          <p:attrName>ppt_x</p:attrName>
                                        </p:attrNameLst>
                                      </p:cBhvr>
                                      <p:tavLst>
                                        <p:tav tm="0">
                                          <p:val>
                                            <p:strVal val="1+#ppt_w/2"/>
                                          </p:val>
                                        </p:tav>
                                        <p:tav tm="100000">
                                          <p:val>
                                            <p:strVal val="#ppt_x"/>
                                          </p:val>
                                        </p:tav>
                                      </p:tavLst>
                                    </p:anim>
                                    <p:anim calcmode="lin" valueType="num">
                                      <p:cBhvr>
                                        <p:cTn id="49" dur="750" fill="hold"/>
                                        <p:tgtEl>
                                          <p:spTgt spid="97"/>
                                        </p:tgtEl>
                                        <p:attrNameLst>
                                          <p:attrName>ppt_y</p:attrName>
                                        </p:attrNameLst>
                                      </p:cBhvr>
                                      <p:tavLst>
                                        <p:tav tm="0">
                                          <p:val>
                                            <p:strVal val="#ppt_y"/>
                                          </p:val>
                                        </p:tav>
                                        <p:tav tm="100000">
                                          <p:val>
                                            <p:strVal val="#ppt_y"/>
                                          </p:val>
                                        </p:tav>
                                      </p:tavLst>
                                    </p:anim>
                                  </p:childTnLst>
                                </p:cTn>
                              </p:par>
                            </p:childTnLst>
                          </p:cTn>
                        </p:par>
                        <p:par>
                          <p:cTn id="50" fill="hold">
                            <p:stCondLst>
                              <p:cond delay="4525"/>
                            </p:stCondLst>
                            <p:childTnLst>
                              <p:par>
                                <p:cTn id="51" presetID="2" presetClass="entr" presetSubtype="2" fill="hold" grpId="0" nodeType="afterEffect">
                                  <p:stCondLst>
                                    <p:cond delay="0"/>
                                  </p:stCondLst>
                                  <p:iterate type="lt">
                                    <p:tmPct val="10000"/>
                                  </p:iterate>
                                  <p:childTnLst>
                                    <p:set>
                                      <p:cBhvr>
                                        <p:cTn id="52" dur="1" fill="hold">
                                          <p:stCondLst>
                                            <p:cond delay="0"/>
                                          </p:stCondLst>
                                        </p:cTn>
                                        <p:tgtEl>
                                          <p:spTgt spid="113"/>
                                        </p:tgtEl>
                                        <p:attrNameLst>
                                          <p:attrName>style.visibility</p:attrName>
                                        </p:attrNameLst>
                                      </p:cBhvr>
                                      <p:to>
                                        <p:strVal val="visible"/>
                                      </p:to>
                                    </p:set>
                                    <p:anim calcmode="lin" valueType="num">
                                      <p:cBhvr>
                                        <p:cTn id="53" dur="750" fill="hold"/>
                                        <p:tgtEl>
                                          <p:spTgt spid="113"/>
                                        </p:tgtEl>
                                        <p:attrNameLst>
                                          <p:attrName>ppt_x</p:attrName>
                                        </p:attrNameLst>
                                      </p:cBhvr>
                                      <p:tavLst>
                                        <p:tav tm="0">
                                          <p:val>
                                            <p:strVal val="1+#ppt_w/2"/>
                                          </p:val>
                                        </p:tav>
                                        <p:tav tm="100000">
                                          <p:val>
                                            <p:strVal val="#ppt_x"/>
                                          </p:val>
                                        </p:tav>
                                      </p:tavLst>
                                    </p:anim>
                                    <p:anim calcmode="lin" valueType="num">
                                      <p:cBhvr>
                                        <p:cTn id="54" dur="750" fill="hold"/>
                                        <p:tgtEl>
                                          <p:spTgt spid="113"/>
                                        </p:tgtEl>
                                        <p:attrNameLst>
                                          <p:attrName>ppt_y</p:attrName>
                                        </p:attrNameLst>
                                      </p:cBhvr>
                                      <p:tavLst>
                                        <p:tav tm="0">
                                          <p:val>
                                            <p:strVal val="#ppt_y"/>
                                          </p:val>
                                        </p:tav>
                                        <p:tav tm="100000">
                                          <p:val>
                                            <p:strVal val="#ppt_y"/>
                                          </p:val>
                                        </p:tav>
                                      </p:tavLst>
                                    </p:anim>
                                  </p:childTnLst>
                                </p:cTn>
                              </p:par>
                            </p:childTnLst>
                          </p:cTn>
                        </p:par>
                        <p:par>
                          <p:cTn id="55" fill="hold">
                            <p:stCondLst>
                              <p:cond delay="6550"/>
                            </p:stCondLst>
                            <p:childTnLst>
                              <p:par>
                                <p:cTn id="56" presetID="31" presetClass="entr" presetSubtype="0" fill="hold" grpId="0" nodeType="afterEffect">
                                  <p:stCondLst>
                                    <p:cond delay="0"/>
                                  </p:stCondLst>
                                  <p:childTnLst>
                                    <p:set>
                                      <p:cBhvr>
                                        <p:cTn id="57" dur="1" fill="hold">
                                          <p:stCondLst>
                                            <p:cond delay="0"/>
                                          </p:stCondLst>
                                        </p:cTn>
                                        <p:tgtEl>
                                          <p:spTgt spid="173"/>
                                        </p:tgtEl>
                                        <p:attrNameLst>
                                          <p:attrName>style.visibility</p:attrName>
                                        </p:attrNameLst>
                                      </p:cBhvr>
                                      <p:to>
                                        <p:strVal val="visible"/>
                                      </p:to>
                                    </p:set>
                                    <p:anim calcmode="lin" valueType="num">
                                      <p:cBhvr>
                                        <p:cTn id="58" dur="750" fill="hold"/>
                                        <p:tgtEl>
                                          <p:spTgt spid="173"/>
                                        </p:tgtEl>
                                        <p:attrNameLst>
                                          <p:attrName>ppt_w</p:attrName>
                                        </p:attrNameLst>
                                      </p:cBhvr>
                                      <p:tavLst>
                                        <p:tav tm="0">
                                          <p:val>
                                            <p:fltVal val="0"/>
                                          </p:val>
                                        </p:tav>
                                        <p:tav tm="100000">
                                          <p:val>
                                            <p:strVal val="#ppt_w"/>
                                          </p:val>
                                        </p:tav>
                                      </p:tavLst>
                                    </p:anim>
                                    <p:anim calcmode="lin" valueType="num">
                                      <p:cBhvr>
                                        <p:cTn id="59" dur="750" fill="hold"/>
                                        <p:tgtEl>
                                          <p:spTgt spid="173"/>
                                        </p:tgtEl>
                                        <p:attrNameLst>
                                          <p:attrName>ppt_h</p:attrName>
                                        </p:attrNameLst>
                                      </p:cBhvr>
                                      <p:tavLst>
                                        <p:tav tm="0">
                                          <p:val>
                                            <p:fltVal val="0"/>
                                          </p:val>
                                        </p:tav>
                                        <p:tav tm="100000">
                                          <p:val>
                                            <p:strVal val="#ppt_h"/>
                                          </p:val>
                                        </p:tav>
                                      </p:tavLst>
                                    </p:anim>
                                    <p:anim calcmode="lin" valueType="num">
                                      <p:cBhvr>
                                        <p:cTn id="60" dur="750" fill="hold"/>
                                        <p:tgtEl>
                                          <p:spTgt spid="173"/>
                                        </p:tgtEl>
                                        <p:attrNameLst>
                                          <p:attrName>style.rotation</p:attrName>
                                        </p:attrNameLst>
                                      </p:cBhvr>
                                      <p:tavLst>
                                        <p:tav tm="0">
                                          <p:val>
                                            <p:fltVal val="90"/>
                                          </p:val>
                                        </p:tav>
                                        <p:tav tm="100000">
                                          <p:val>
                                            <p:fltVal val="0"/>
                                          </p:val>
                                        </p:tav>
                                      </p:tavLst>
                                    </p:anim>
                                    <p:animEffect transition="in" filter="fade">
                                      <p:cBhvr>
                                        <p:cTn id="61" dur="750"/>
                                        <p:tgtEl>
                                          <p:spTgt spid="173"/>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174"/>
                                        </p:tgtEl>
                                        <p:attrNameLst>
                                          <p:attrName>style.visibility</p:attrName>
                                        </p:attrNameLst>
                                      </p:cBhvr>
                                      <p:to>
                                        <p:strVal val="visible"/>
                                      </p:to>
                                    </p:set>
                                    <p:anim calcmode="lin" valueType="num">
                                      <p:cBhvr>
                                        <p:cTn id="64" dur="750" fill="hold"/>
                                        <p:tgtEl>
                                          <p:spTgt spid="174"/>
                                        </p:tgtEl>
                                        <p:attrNameLst>
                                          <p:attrName>ppt_w</p:attrName>
                                        </p:attrNameLst>
                                      </p:cBhvr>
                                      <p:tavLst>
                                        <p:tav tm="0">
                                          <p:val>
                                            <p:fltVal val="0"/>
                                          </p:val>
                                        </p:tav>
                                        <p:tav tm="100000">
                                          <p:val>
                                            <p:strVal val="#ppt_w"/>
                                          </p:val>
                                        </p:tav>
                                      </p:tavLst>
                                    </p:anim>
                                    <p:anim calcmode="lin" valueType="num">
                                      <p:cBhvr>
                                        <p:cTn id="65" dur="750" fill="hold"/>
                                        <p:tgtEl>
                                          <p:spTgt spid="174"/>
                                        </p:tgtEl>
                                        <p:attrNameLst>
                                          <p:attrName>ppt_h</p:attrName>
                                        </p:attrNameLst>
                                      </p:cBhvr>
                                      <p:tavLst>
                                        <p:tav tm="0">
                                          <p:val>
                                            <p:fltVal val="0"/>
                                          </p:val>
                                        </p:tav>
                                        <p:tav tm="100000">
                                          <p:val>
                                            <p:strVal val="#ppt_h"/>
                                          </p:val>
                                        </p:tav>
                                      </p:tavLst>
                                    </p:anim>
                                    <p:anim calcmode="lin" valueType="num">
                                      <p:cBhvr>
                                        <p:cTn id="66" dur="750" fill="hold"/>
                                        <p:tgtEl>
                                          <p:spTgt spid="174"/>
                                        </p:tgtEl>
                                        <p:attrNameLst>
                                          <p:attrName>style.rotation</p:attrName>
                                        </p:attrNameLst>
                                      </p:cBhvr>
                                      <p:tavLst>
                                        <p:tav tm="0">
                                          <p:val>
                                            <p:fltVal val="90"/>
                                          </p:val>
                                        </p:tav>
                                        <p:tav tm="100000">
                                          <p:val>
                                            <p:fltVal val="0"/>
                                          </p:val>
                                        </p:tav>
                                      </p:tavLst>
                                    </p:anim>
                                    <p:animEffect transition="in" filter="fade">
                                      <p:cBhvr>
                                        <p:cTn id="67" dur="750"/>
                                        <p:tgtEl>
                                          <p:spTgt spid="174"/>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183"/>
                                        </p:tgtEl>
                                        <p:attrNameLst>
                                          <p:attrName>style.visibility</p:attrName>
                                        </p:attrNameLst>
                                      </p:cBhvr>
                                      <p:to>
                                        <p:strVal val="visible"/>
                                      </p:to>
                                    </p:set>
                                    <p:anim calcmode="lin" valueType="num">
                                      <p:cBhvr>
                                        <p:cTn id="70" dur="750" fill="hold"/>
                                        <p:tgtEl>
                                          <p:spTgt spid="183"/>
                                        </p:tgtEl>
                                        <p:attrNameLst>
                                          <p:attrName>ppt_w</p:attrName>
                                        </p:attrNameLst>
                                      </p:cBhvr>
                                      <p:tavLst>
                                        <p:tav tm="0">
                                          <p:val>
                                            <p:fltVal val="0"/>
                                          </p:val>
                                        </p:tav>
                                        <p:tav tm="100000">
                                          <p:val>
                                            <p:strVal val="#ppt_w"/>
                                          </p:val>
                                        </p:tav>
                                      </p:tavLst>
                                    </p:anim>
                                    <p:anim calcmode="lin" valueType="num">
                                      <p:cBhvr>
                                        <p:cTn id="71" dur="750" fill="hold"/>
                                        <p:tgtEl>
                                          <p:spTgt spid="183"/>
                                        </p:tgtEl>
                                        <p:attrNameLst>
                                          <p:attrName>ppt_h</p:attrName>
                                        </p:attrNameLst>
                                      </p:cBhvr>
                                      <p:tavLst>
                                        <p:tav tm="0">
                                          <p:val>
                                            <p:fltVal val="0"/>
                                          </p:val>
                                        </p:tav>
                                        <p:tav tm="100000">
                                          <p:val>
                                            <p:strVal val="#ppt_h"/>
                                          </p:val>
                                        </p:tav>
                                      </p:tavLst>
                                    </p:anim>
                                    <p:anim calcmode="lin" valueType="num">
                                      <p:cBhvr>
                                        <p:cTn id="72" dur="750" fill="hold"/>
                                        <p:tgtEl>
                                          <p:spTgt spid="183"/>
                                        </p:tgtEl>
                                        <p:attrNameLst>
                                          <p:attrName>style.rotation</p:attrName>
                                        </p:attrNameLst>
                                      </p:cBhvr>
                                      <p:tavLst>
                                        <p:tav tm="0">
                                          <p:val>
                                            <p:fltVal val="90"/>
                                          </p:val>
                                        </p:tav>
                                        <p:tav tm="100000">
                                          <p:val>
                                            <p:fltVal val="0"/>
                                          </p:val>
                                        </p:tav>
                                      </p:tavLst>
                                    </p:anim>
                                    <p:animEffect transition="in" filter="fade">
                                      <p:cBhvr>
                                        <p:cTn id="73" dur="750"/>
                                        <p:tgtEl>
                                          <p:spTgt spid="183"/>
                                        </p:tgtEl>
                                      </p:cBhvr>
                                    </p:animEffect>
                                  </p:childTnLst>
                                </p:cTn>
                              </p:par>
                              <p:par>
                                <p:cTn id="74" presetID="31" presetClass="entr" presetSubtype="0" fill="hold" grpId="0" nodeType="withEffect">
                                  <p:stCondLst>
                                    <p:cond delay="0"/>
                                  </p:stCondLst>
                                  <p:childTnLst>
                                    <p:set>
                                      <p:cBhvr>
                                        <p:cTn id="75" dur="1" fill="hold">
                                          <p:stCondLst>
                                            <p:cond delay="0"/>
                                          </p:stCondLst>
                                        </p:cTn>
                                        <p:tgtEl>
                                          <p:spTgt spid="184"/>
                                        </p:tgtEl>
                                        <p:attrNameLst>
                                          <p:attrName>style.visibility</p:attrName>
                                        </p:attrNameLst>
                                      </p:cBhvr>
                                      <p:to>
                                        <p:strVal val="visible"/>
                                      </p:to>
                                    </p:set>
                                    <p:anim calcmode="lin" valueType="num">
                                      <p:cBhvr>
                                        <p:cTn id="76" dur="750" fill="hold"/>
                                        <p:tgtEl>
                                          <p:spTgt spid="184"/>
                                        </p:tgtEl>
                                        <p:attrNameLst>
                                          <p:attrName>ppt_w</p:attrName>
                                        </p:attrNameLst>
                                      </p:cBhvr>
                                      <p:tavLst>
                                        <p:tav tm="0">
                                          <p:val>
                                            <p:fltVal val="0"/>
                                          </p:val>
                                        </p:tav>
                                        <p:tav tm="100000">
                                          <p:val>
                                            <p:strVal val="#ppt_w"/>
                                          </p:val>
                                        </p:tav>
                                      </p:tavLst>
                                    </p:anim>
                                    <p:anim calcmode="lin" valueType="num">
                                      <p:cBhvr>
                                        <p:cTn id="77" dur="750" fill="hold"/>
                                        <p:tgtEl>
                                          <p:spTgt spid="184"/>
                                        </p:tgtEl>
                                        <p:attrNameLst>
                                          <p:attrName>ppt_h</p:attrName>
                                        </p:attrNameLst>
                                      </p:cBhvr>
                                      <p:tavLst>
                                        <p:tav tm="0">
                                          <p:val>
                                            <p:fltVal val="0"/>
                                          </p:val>
                                        </p:tav>
                                        <p:tav tm="100000">
                                          <p:val>
                                            <p:strVal val="#ppt_h"/>
                                          </p:val>
                                        </p:tav>
                                      </p:tavLst>
                                    </p:anim>
                                    <p:anim calcmode="lin" valueType="num">
                                      <p:cBhvr>
                                        <p:cTn id="78" dur="750" fill="hold"/>
                                        <p:tgtEl>
                                          <p:spTgt spid="184"/>
                                        </p:tgtEl>
                                        <p:attrNameLst>
                                          <p:attrName>style.rotation</p:attrName>
                                        </p:attrNameLst>
                                      </p:cBhvr>
                                      <p:tavLst>
                                        <p:tav tm="0">
                                          <p:val>
                                            <p:fltVal val="90"/>
                                          </p:val>
                                        </p:tav>
                                        <p:tav tm="100000">
                                          <p:val>
                                            <p:fltVal val="0"/>
                                          </p:val>
                                        </p:tav>
                                      </p:tavLst>
                                    </p:anim>
                                    <p:animEffect transition="in" filter="fade">
                                      <p:cBhvr>
                                        <p:cTn id="79" dur="75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animBg="1"/>
      <p:bldP spid="104" grpId="0" animBg="1"/>
      <p:bldP spid="9" grpId="0" animBg="1"/>
      <p:bldP spid="83" grpId="0" animBg="1"/>
      <p:bldP spid="97" grpId="0" bldLvl="0" autoUpdateAnimBg="0"/>
      <p:bldP spid="113" grpId="0" bldLvl="0" autoUpdateAnimBg="0"/>
      <p:bldP spid="131" grpId="0" animBg="1"/>
      <p:bldP spid="133" grpId="0" animBg="1"/>
      <p:bldP spid="173" grpId="0" animBg="1"/>
      <p:bldP spid="174" grpId="0" animBg="1"/>
      <p:bldP spid="183" grpId="0" animBg="1"/>
      <p:bldP spid="18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5bfbc1479c6794bc4499398d0a27afc55aeb8ac"/>
  <p:tag name="ISPRING_PRESENTATION_TITLE" val="工作总结"/>
</p:tagLst>
</file>

<file path=ppt/theme/theme1.xml><?xml version="1.0" encoding="utf-8"?>
<a:theme xmlns:a="http://schemas.openxmlformats.org/drawingml/2006/main" name="Office 主题">
  <a:themeElements>
    <a:clrScheme name="自定义 37">
      <a:dk1>
        <a:sysClr val="windowText" lastClr="000000"/>
      </a:dk1>
      <a:lt1>
        <a:sysClr val="window" lastClr="FFFFFF"/>
      </a:lt1>
      <a:dk2>
        <a:srgbClr val="000000"/>
      </a:dk2>
      <a:lt2>
        <a:srgbClr val="F8F8F8"/>
      </a:lt2>
      <a:accent1>
        <a:srgbClr val="188186"/>
      </a:accent1>
      <a:accent2>
        <a:srgbClr val="188186"/>
      </a:accent2>
      <a:accent3>
        <a:srgbClr val="188186"/>
      </a:accent3>
      <a:accent4>
        <a:srgbClr val="188186"/>
      </a:accent4>
      <a:accent5>
        <a:srgbClr val="188186"/>
      </a:accent5>
      <a:accent6>
        <a:srgbClr val="188186"/>
      </a:accent6>
      <a:hlink>
        <a:srgbClr val="5F5F5F"/>
      </a:hlink>
      <a:folHlink>
        <a:srgbClr val="919191"/>
      </a:folHlink>
    </a:clrScheme>
    <a:fontScheme name="微软雅黑">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676</TotalTime>
  <Words>2084</Words>
  <Application>Microsoft Office PowerPoint</Application>
  <PresentationFormat>宽屏</PresentationFormat>
  <Paragraphs>322</Paragraphs>
  <Slides>27</Slides>
  <Notes>27</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27</vt:i4>
      </vt:variant>
    </vt:vector>
  </HeadingPairs>
  <TitlesOfParts>
    <vt:vector size="40" baseType="lpstr">
      <vt:lpstr>Arial Unicode MS</vt:lpstr>
      <vt:lpstr>Hiragino Sans GB W3</vt:lpstr>
      <vt:lpstr>Kozuka Mincho Pr6N H</vt:lpstr>
      <vt:lpstr>方正兰亭细黑_GBK</vt:lpstr>
      <vt:lpstr>方正正粗黑简体</vt:lpstr>
      <vt:lpstr>方正正中黑简体</vt:lpstr>
      <vt:lpstr>宋体</vt:lpstr>
      <vt:lpstr>微软雅黑</vt:lpstr>
      <vt:lpstr>Arial</vt:lpstr>
      <vt:lpstr>Calibri</vt:lpstr>
      <vt:lpstr>Impact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dc:title>
  <dc:creator>lzj</dc:creator>
  <cp:lastModifiedBy>faith123</cp:lastModifiedBy>
  <cp:revision>443</cp:revision>
  <dcterms:created xsi:type="dcterms:W3CDTF">2015-06-07T09:29:04Z</dcterms:created>
  <dcterms:modified xsi:type="dcterms:W3CDTF">2018-04-27T01:33:52Z</dcterms:modified>
</cp:coreProperties>
</file>