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Lst>
  <p:notesMasterIdLst>
    <p:notesMasterId r:id="rId27"/>
  </p:notesMasterIdLst>
  <p:handoutMasterIdLst>
    <p:handoutMasterId r:id="rId28"/>
  </p:handoutMasterIdLst>
  <p:sldIdLst>
    <p:sldId id="360" r:id="rId2"/>
    <p:sldId id="337" r:id="rId3"/>
    <p:sldId id="272" r:id="rId4"/>
    <p:sldId id="273" r:id="rId5"/>
    <p:sldId id="260" r:id="rId6"/>
    <p:sldId id="274" r:id="rId7"/>
    <p:sldId id="367" r:id="rId8"/>
    <p:sldId id="311" r:id="rId9"/>
    <p:sldId id="279" r:id="rId10"/>
    <p:sldId id="282" r:id="rId11"/>
    <p:sldId id="368" r:id="rId12"/>
    <p:sldId id="314" r:id="rId13"/>
    <p:sldId id="331" r:id="rId14"/>
    <p:sldId id="322" r:id="rId15"/>
    <p:sldId id="369" r:id="rId16"/>
    <p:sldId id="315" r:id="rId17"/>
    <p:sldId id="333" r:id="rId18"/>
    <p:sldId id="294" r:id="rId19"/>
    <p:sldId id="370" r:id="rId20"/>
    <p:sldId id="339" r:id="rId21"/>
    <p:sldId id="301" r:id="rId22"/>
    <p:sldId id="371" r:id="rId23"/>
    <p:sldId id="305" r:id="rId24"/>
    <p:sldId id="324" r:id="rId25"/>
    <p:sldId id="372" r:id="rId26"/>
  </p:sldIdLst>
  <p:sldSz cx="8999538" cy="5040313"/>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88" userDrawn="1">
          <p15:clr>
            <a:srgbClr val="A4A3A4"/>
          </p15:clr>
        </p15:guide>
        <p15:guide id="2" pos="2835"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7B1B1B"/>
    <a:srgbClr val="3E0000"/>
    <a:srgbClr val="990033"/>
    <a:srgbClr val="AA0A0A"/>
    <a:srgbClr val="9A2222"/>
    <a:srgbClr val="861E1E"/>
    <a:srgbClr val="5C1414"/>
    <a:srgbClr val="0099CC"/>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41" autoAdjust="0"/>
    <p:restoredTop sz="47148" autoAdjust="0"/>
  </p:normalViewPr>
  <p:slideViewPr>
    <p:cSldViewPr>
      <p:cViewPr varScale="1">
        <p:scale>
          <a:sx n="153" d="100"/>
          <a:sy n="153" d="100"/>
        </p:scale>
        <p:origin x="-630" y="-84"/>
      </p:cViewPr>
      <p:guideLst>
        <p:guide orient="horz" pos="1588"/>
        <p:guide pos="2835"/>
      </p:guideLst>
    </p:cSldViewPr>
  </p:slideViewPr>
  <p:notesTextViewPr>
    <p:cViewPr>
      <p:scale>
        <a:sx n="100" d="100"/>
        <a:sy n="100" d="100"/>
      </p:scale>
      <p:origin x="0" y="0"/>
    </p:cViewPr>
  </p:notesTextViewPr>
  <p:sorterViewPr>
    <p:cViewPr>
      <p:scale>
        <a:sx n="100" d="100"/>
        <a:sy n="100" d="100"/>
      </p:scale>
      <p:origin x="0" y="10474"/>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8E373A-E235-4E04-AFAA-C19560371F4A}" type="datetimeFigureOut">
              <a:rPr lang="zh-CN" altLang="en-US" smtClean="0"/>
              <a:t>2018/5/11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8C935D-B584-44A0-B2E8-0EF643E55CAE}" type="slidenum">
              <a:rPr lang="zh-CN" altLang="en-US" smtClean="0"/>
              <a:t>‹#›</a:t>
            </a:fld>
            <a:endParaRPr lang="zh-CN" altLang="en-US"/>
          </a:p>
        </p:txBody>
      </p:sp>
    </p:spTree>
    <p:extLst>
      <p:ext uri="{BB962C8B-B14F-4D97-AF65-F5344CB8AC3E}">
        <p14:creationId xmlns:p14="http://schemas.microsoft.com/office/powerpoint/2010/main" val="3615111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F21DE0-52E3-4C3E-871B-8390CB43649F}" type="datetimeFigureOut">
              <a:rPr lang="zh-CN" altLang="en-US" smtClean="0"/>
              <a:t>2018/5/11</a:t>
            </a:fld>
            <a:endParaRPr lang="zh-CN" altLang="en-US"/>
          </a:p>
        </p:txBody>
      </p:sp>
      <p:sp>
        <p:nvSpPr>
          <p:cNvPr id="4" name="幻灯片图像占位符 3"/>
          <p:cNvSpPr>
            <a:spLocks noGrp="1" noRot="1" noChangeAspect="1"/>
          </p:cNvSpPr>
          <p:nvPr>
            <p:ph type="sldImg" idx="2"/>
          </p:nvPr>
        </p:nvSpPr>
        <p:spPr>
          <a:xfrm>
            <a:off x="368300" y="685800"/>
            <a:ext cx="6121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A0BA4-40FD-4B3F-A60C-23EAB0DE1537}" type="slidenum">
              <a:rPr lang="zh-CN" altLang="en-US" smtClean="0"/>
              <a:t>‹#›</a:t>
            </a:fld>
            <a:endParaRPr lang="zh-CN" altLang="en-US"/>
          </a:p>
        </p:txBody>
      </p:sp>
    </p:spTree>
    <p:extLst>
      <p:ext uri="{BB962C8B-B14F-4D97-AF65-F5344CB8AC3E}">
        <p14:creationId xmlns:p14="http://schemas.microsoft.com/office/powerpoint/2010/main" val="3944180150"/>
      </p:ext>
    </p:extLst>
  </p:cSld>
  <p:clrMap bg1="lt1" tx1="dk1" bg2="lt2" tx2="dk2" accent1="accent1" accent2="accent2" accent3="accent3" accent4="accent4" accent5="accent5" accent6="accent6" hlink="hlink" folHlink="folHlink"/>
  <p:notesStyle>
    <a:lvl1pPr marL="0" algn="l" defTabSz="897824" rtl="0" eaLnBrk="1" latinLnBrk="0" hangingPunct="1">
      <a:defRPr sz="1180" kern="1200">
        <a:solidFill>
          <a:schemeClr val="tx1"/>
        </a:solidFill>
        <a:latin typeface="+mn-lt"/>
        <a:ea typeface="+mn-ea"/>
        <a:cs typeface="+mn-cs"/>
      </a:defRPr>
    </a:lvl1pPr>
    <a:lvl2pPr marL="449145" algn="l" defTabSz="897824" rtl="0" eaLnBrk="1" latinLnBrk="0" hangingPunct="1">
      <a:defRPr sz="1180" kern="1200">
        <a:solidFill>
          <a:schemeClr val="tx1"/>
        </a:solidFill>
        <a:latin typeface="+mn-lt"/>
        <a:ea typeface="+mn-ea"/>
        <a:cs typeface="+mn-cs"/>
      </a:defRPr>
    </a:lvl2pPr>
    <a:lvl3pPr marL="897824" algn="l" defTabSz="897824" rtl="0" eaLnBrk="1" latinLnBrk="0" hangingPunct="1">
      <a:defRPr sz="1180" kern="1200">
        <a:solidFill>
          <a:schemeClr val="tx1"/>
        </a:solidFill>
        <a:latin typeface="+mn-lt"/>
        <a:ea typeface="+mn-ea"/>
        <a:cs typeface="+mn-cs"/>
      </a:defRPr>
    </a:lvl3pPr>
    <a:lvl4pPr marL="1346969" algn="l" defTabSz="897824" rtl="0" eaLnBrk="1" latinLnBrk="0" hangingPunct="1">
      <a:defRPr sz="1180" kern="1200">
        <a:solidFill>
          <a:schemeClr val="tx1"/>
        </a:solidFill>
        <a:latin typeface="+mn-lt"/>
        <a:ea typeface="+mn-ea"/>
        <a:cs typeface="+mn-cs"/>
      </a:defRPr>
    </a:lvl4pPr>
    <a:lvl5pPr marL="1796114" algn="l" defTabSz="897824" rtl="0" eaLnBrk="1" latinLnBrk="0" hangingPunct="1">
      <a:defRPr sz="1180" kern="1200">
        <a:solidFill>
          <a:schemeClr val="tx1"/>
        </a:solidFill>
        <a:latin typeface="+mn-lt"/>
        <a:ea typeface="+mn-ea"/>
        <a:cs typeface="+mn-cs"/>
      </a:defRPr>
    </a:lvl5pPr>
    <a:lvl6pPr marL="2245261" algn="l" defTabSz="897824" rtl="0" eaLnBrk="1" latinLnBrk="0" hangingPunct="1">
      <a:defRPr sz="1180" kern="1200">
        <a:solidFill>
          <a:schemeClr val="tx1"/>
        </a:solidFill>
        <a:latin typeface="+mn-lt"/>
        <a:ea typeface="+mn-ea"/>
        <a:cs typeface="+mn-cs"/>
      </a:defRPr>
    </a:lvl6pPr>
    <a:lvl7pPr marL="2693938" algn="l" defTabSz="897824" rtl="0" eaLnBrk="1" latinLnBrk="0" hangingPunct="1">
      <a:defRPr sz="1180" kern="1200">
        <a:solidFill>
          <a:schemeClr val="tx1"/>
        </a:solidFill>
        <a:latin typeface="+mn-lt"/>
        <a:ea typeface="+mn-ea"/>
        <a:cs typeface="+mn-cs"/>
      </a:defRPr>
    </a:lvl7pPr>
    <a:lvl8pPr marL="3143084" algn="l" defTabSz="897824" rtl="0" eaLnBrk="1" latinLnBrk="0" hangingPunct="1">
      <a:defRPr sz="1180" kern="1200">
        <a:solidFill>
          <a:schemeClr val="tx1"/>
        </a:solidFill>
        <a:latin typeface="+mn-lt"/>
        <a:ea typeface="+mn-ea"/>
        <a:cs typeface="+mn-cs"/>
      </a:defRPr>
    </a:lvl8pPr>
    <a:lvl9pPr marL="3592229" algn="l" defTabSz="897824" rtl="0" eaLnBrk="1" latinLnBrk="0" hangingPunct="1">
      <a:defRPr sz="11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a:t>
            </a:fld>
            <a:endParaRPr lang="zh-CN" altLang="en-US"/>
          </a:p>
        </p:txBody>
      </p:sp>
    </p:spTree>
    <p:extLst>
      <p:ext uri="{BB962C8B-B14F-4D97-AF65-F5344CB8AC3E}">
        <p14:creationId xmlns:p14="http://schemas.microsoft.com/office/powerpoint/2010/main" val="351978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9305A3-0866-4AD8-8541-9AEA8A231B94}" type="slidenum">
              <a:rPr lang="zh-CN" altLang="en-US" smtClean="0"/>
              <a:t>2</a:t>
            </a:fld>
            <a:endParaRPr lang="zh-CN" altLang="en-US"/>
          </a:p>
        </p:txBody>
      </p:sp>
    </p:spTree>
    <p:extLst>
      <p:ext uri="{BB962C8B-B14F-4D97-AF65-F5344CB8AC3E}">
        <p14:creationId xmlns:p14="http://schemas.microsoft.com/office/powerpoint/2010/main" val="3383609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a:t>
            </a:fld>
            <a:endParaRPr lang="zh-CN" altLang="en-US">
              <a:solidFill>
                <a:prstClr val="black"/>
              </a:solidFill>
            </a:endParaRPr>
          </a:p>
        </p:txBody>
      </p:sp>
    </p:spTree>
    <p:extLst>
      <p:ext uri="{BB962C8B-B14F-4D97-AF65-F5344CB8AC3E}">
        <p14:creationId xmlns:p14="http://schemas.microsoft.com/office/powerpoint/2010/main" val="886230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4</a:t>
            </a:fld>
            <a:endParaRPr lang="zh-CN" altLang="en-US">
              <a:solidFill>
                <a:prstClr val="black"/>
              </a:solidFill>
            </a:endParaRPr>
          </a:p>
        </p:txBody>
      </p:sp>
    </p:spTree>
    <p:extLst>
      <p:ext uri="{BB962C8B-B14F-4D97-AF65-F5344CB8AC3E}">
        <p14:creationId xmlns:p14="http://schemas.microsoft.com/office/powerpoint/2010/main" val="104227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EA0BA4-40FD-4B3F-A60C-23EAB0DE1537}" type="slidenum">
              <a:rPr lang="zh-CN" altLang="en-US" smtClean="0"/>
              <a:t>5</a:t>
            </a:fld>
            <a:endParaRPr lang="zh-CN" altLang="en-US"/>
          </a:p>
        </p:txBody>
      </p:sp>
    </p:spTree>
    <p:extLst>
      <p:ext uri="{BB962C8B-B14F-4D97-AF65-F5344CB8AC3E}">
        <p14:creationId xmlns:p14="http://schemas.microsoft.com/office/powerpoint/2010/main" val="756953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6</a:t>
            </a:fld>
            <a:endParaRPr lang="zh-CN" altLang="en-US"/>
          </a:p>
        </p:txBody>
      </p:sp>
    </p:spTree>
    <p:extLst>
      <p:ext uri="{BB962C8B-B14F-4D97-AF65-F5344CB8AC3E}">
        <p14:creationId xmlns:p14="http://schemas.microsoft.com/office/powerpoint/2010/main" val="258884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7</a:t>
            </a:fld>
            <a:endParaRPr lang="zh-CN" altLang="en-US">
              <a:solidFill>
                <a:prstClr val="black"/>
              </a:solidFill>
            </a:endParaRPr>
          </a:p>
        </p:txBody>
      </p:sp>
    </p:spTree>
    <p:extLst>
      <p:ext uri="{BB962C8B-B14F-4D97-AF65-F5344CB8AC3E}">
        <p14:creationId xmlns:p14="http://schemas.microsoft.com/office/powerpoint/2010/main" val="830275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938184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9</a:t>
            </a:fld>
            <a:endParaRPr lang="zh-CN" altLang="en-US"/>
          </a:p>
        </p:txBody>
      </p:sp>
    </p:spTree>
    <p:extLst>
      <p:ext uri="{BB962C8B-B14F-4D97-AF65-F5344CB8AC3E}">
        <p14:creationId xmlns:p14="http://schemas.microsoft.com/office/powerpoint/2010/main" val="2520759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10</a:t>
            </a:fld>
            <a:endParaRPr lang="zh-CN" altLang="en-US"/>
          </a:p>
        </p:txBody>
      </p:sp>
    </p:spTree>
    <p:extLst>
      <p:ext uri="{BB962C8B-B14F-4D97-AF65-F5344CB8AC3E}">
        <p14:creationId xmlns:p14="http://schemas.microsoft.com/office/powerpoint/2010/main" val="2587075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11</a:t>
            </a:fld>
            <a:endParaRPr lang="zh-CN" altLang="en-US">
              <a:solidFill>
                <a:prstClr val="black"/>
              </a:solidFill>
            </a:endParaRPr>
          </a:p>
        </p:txBody>
      </p:sp>
    </p:spTree>
    <p:extLst>
      <p:ext uri="{BB962C8B-B14F-4D97-AF65-F5344CB8AC3E}">
        <p14:creationId xmlns:p14="http://schemas.microsoft.com/office/powerpoint/2010/main" val="3791573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12</a:t>
            </a:fld>
            <a:endParaRPr lang="zh-CN" altLang="en-US"/>
          </a:p>
        </p:txBody>
      </p:sp>
    </p:spTree>
    <p:extLst>
      <p:ext uri="{BB962C8B-B14F-4D97-AF65-F5344CB8AC3E}">
        <p14:creationId xmlns:p14="http://schemas.microsoft.com/office/powerpoint/2010/main" val="181636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13</a:t>
            </a:fld>
            <a:endParaRPr lang="zh-CN" altLang="en-US"/>
          </a:p>
        </p:txBody>
      </p:sp>
    </p:spTree>
    <p:extLst>
      <p:ext uri="{BB962C8B-B14F-4D97-AF65-F5344CB8AC3E}">
        <p14:creationId xmlns:p14="http://schemas.microsoft.com/office/powerpoint/2010/main" val="471216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14</a:t>
            </a:fld>
            <a:endParaRPr lang="zh-CN" altLang="en-US"/>
          </a:p>
        </p:txBody>
      </p:sp>
    </p:spTree>
    <p:extLst>
      <p:ext uri="{BB962C8B-B14F-4D97-AF65-F5344CB8AC3E}">
        <p14:creationId xmlns:p14="http://schemas.microsoft.com/office/powerpoint/2010/main" val="350632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15</a:t>
            </a:fld>
            <a:endParaRPr lang="zh-CN" altLang="en-US">
              <a:solidFill>
                <a:prstClr val="black"/>
              </a:solidFill>
            </a:endParaRPr>
          </a:p>
        </p:txBody>
      </p:sp>
    </p:spTree>
    <p:extLst>
      <p:ext uri="{BB962C8B-B14F-4D97-AF65-F5344CB8AC3E}">
        <p14:creationId xmlns:p14="http://schemas.microsoft.com/office/powerpoint/2010/main" val="3335369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966279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17</a:t>
            </a:fld>
            <a:endParaRPr lang="zh-CN" altLang="en-US"/>
          </a:p>
        </p:txBody>
      </p:sp>
    </p:spTree>
    <p:extLst>
      <p:ext uri="{BB962C8B-B14F-4D97-AF65-F5344CB8AC3E}">
        <p14:creationId xmlns:p14="http://schemas.microsoft.com/office/powerpoint/2010/main" val="1099555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18</a:t>
            </a:fld>
            <a:endParaRPr lang="zh-CN" altLang="en-US"/>
          </a:p>
        </p:txBody>
      </p:sp>
    </p:spTree>
    <p:extLst>
      <p:ext uri="{BB962C8B-B14F-4D97-AF65-F5344CB8AC3E}">
        <p14:creationId xmlns:p14="http://schemas.microsoft.com/office/powerpoint/2010/main" val="2471621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2565639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20</a:t>
            </a:fld>
            <a:endParaRPr lang="zh-CN" altLang="en-US"/>
          </a:p>
        </p:txBody>
      </p:sp>
    </p:spTree>
    <p:extLst>
      <p:ext uri="{BB962C8B-B14F-4D97-AF65-F5344CB8AC3E}">
        <p14:creationId xmlns:p14="http://schemas.microsoft.com/office/powerpoint/2010/main" val="592362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21</a:t>
            </a:fld>
            <a:endParaRPr lang="zh-CN" altLang="en-US"/>
          </a:p>
        </p:txBody>
      </p:sp>
    </p:spTree>
    <p:extLst>
      <p:ext uri="{BB962C8B-B14F-4D97-AF65-F5344CB8AC3E}">
        <p14:creationId xmlns:p14="http://schemas.microsoft.com/office/powerpoint/2010/main" val="2902249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1385928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23</a:t>
            </a:fld>
            <a:endParaRPr lang="zh-CN" altLang="en-US"/>
          </a:p>
        </p:txBody>
      </p:sp>
    </p:spTree>
    <p:extLst>
      <p:ext uri="{BB962C8B-B14F-4D97-AF65-F5344CB8AC3E}">
        <p14:creationId xmlns:p14="http://schemas.microsoft.com/office/powerpoint/2010/main" val="3617988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24</a:t>
            </a:fld>
            <a:endParaRPr lang="zh-CN" altLang="en-US"/>
          </a:p>
        </p:txBody>
      </p:sp>
    </p:spTree>
    <p:extLst>
      <p:ext uri="{BB962C8B-B14F-4D97-AF65-F5344CB8AC3E}">
        <p14:creationId xmlns:p14="http://schemas.microsoft.com/office/powerpoint/2010/main" val="2807175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68300" y="685800"/>
            <a:ext cx="6121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t>25</a:t>
            </a:fld>
            <a:endParaRPr lang="zh-CN" altLang="en-US"/>
          </a:p>
        </p:txBody>
      </p:sp>
    </p:spTree>
    <p:extLst>
      <p:ext uri="{BB962C8B-B14F-4D97-AF65-F5344CB8AC3E}">
        <p14:creationId xmlns:p14="http://schemas.microsoft.com/office/powerpoint/2010/main" val="1833530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24942" y="824885"/>
            <a:ext cx="6749654" cy="1754776"/>
          </a:xfrm>
        </p:spPr>
        <p:txBody>
          <a:bodyPr anchor="b"/>
          <a:lstStyle>
            <a:lvl1pPr algn="ctr">
              <a:defRPr sz="4410"/>
            </a:lvl1pPr>
          </a:lstStyle>
          <a:p>
            <a:r>
              <a:rPr lang="zh-CN" altLang="en-US"/>
              <a:t>单击此处编辑母版标题样式</a:t>
            </a:r>
            <a:endParaRPr lang="en-US" dirty="0"/>
          </a:p>
        </p:txBody>
      </p:sp>
      <p:sp>
        <p:nvSpPr>
          <p:cNvPr id="3" name="Subtitle 2"/>
          <p:cNvSpPr>
            <a:spLocks noGrp="1"/>
          </p:cNvSpPr>
          <p:nvPr>
            <p:ph type="subTitle" idx="1"/>
          </p:nvPr>
        </p:nvSpPr>
        <p:spPr>
          <a:xfrm>
            <a:off x="1124942" y="2647331"/>
            <a:ext cx="6749654" cy="1216909"/>
          </a:xfrm>
        </p:spPr>
        <p:txBody>
          <a:bodyPr/>
          <a:lstStyle>
            <a:lvl1pPr marL="0" indent="0" algn="ctr">
              <a:buNone/>
              <a:defRPr sz="1764"/>
            </a:lvl1pPr>
            <a:lvl2pPr marL="336042" indent="0" algn="ctr">
              <a:buNone/>
              <a:defRPr sz="1470"/>
            </a:lvl2pPr>
            <a:lvl3pPr marL="672084" indent="0" algn="ctr">
              <a:buNone/>
              <a:defRPr sz="1323"/>
            </a:lvl3pPr>
            <a:lvl4pPr marL="1008126" indent="0" algn="ctr">
              <a:buNone/>
              <a:defRPr sz="1176"/>
            </a:lvl4pPr>
            <a:lvl5pPr marL="1344168" indent="0" algn="ctr">
              <a:buNone/>
              <a:defRPr sz="1176"/>
            </a:lvl5pPr>
            <a:lvl6pPr marL="1680210" indent="0" algn="ctr">
              <a:buNone/>
              <a:defRPr sz="1176"/>
            </a:lvl6pPr>
            <a:lvl7pPr marL="2016252" indent="0" algn="ctr">
              <a:buNone/>
              <a:defRPr sz="1176"/>
            </a:lvl7pPr>
            <a:lvl8pPr marL="2352294" indent="0" algn="ctr">
              <a:buNone/>
              <a:defRPr sz="1176"/>
            </a:lvl8pPr>
            <a:lvl9pPr marL="2688336" indent="0" algn="ctr">
              <a:buNone/>
              <a:defRPr sz="1176"/>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398261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9689844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14031" y="1256579"/>
            <a:ext cx="7762102" cy="2096630"/>
          </a:xfrm>
        </p:spPr>
        <p:txBody>
          <a:bodyPr anchor="b"/>
          <a:lstStyle>
            <a:lvl1pPr>
              <a:defRPr sz="4410"/>
            </a:lvl1pPr>
          </a:lstStyle>
          <a:p>
            <a:r>
              <a:rPr lang="zh-CN" altLang="en-US"/>
              <a:t>单击此处编辑母版标题样式</a:t>
            </a:r>
            <a:endParaRPr lang="en-US" dirty="0"/>
          </a:p>
        </p:txBody>
      </p:sp>
      <p:sp>
        <p:nvSpPr>
          <p:cNvPr id="3" name="Text Placeholder 2"/>
          <p:cNvSpPr>
            <a:spLocks noGrp="1"/>
          </p:cNvSpPr>
          <p:nvPr>
            <p:ph type="body" idx="1"/>
          </p:nvPr>
        </p:nvSpPr>
        <p:spPr>
          <a:xfrm>
            <a:off x="614031" y="3373044"/>
            <a:ext cx="7762102" cy="1102568"/>
          </a:xfrm>
        </p:spPr>
        <p:txBody>
          <a:bodyPr/>
          <a:lstStyle>
            <a:lvl1pPr marL="0" indent="0">
              <a:buNone/>
              <a:defRPr sz="1764">
                <a:solidFill>
                  <a:schemeClr val="tx1">
                    <a:tint val="75000"/>
                  </a:schemeClr>
                </a:solidFill>
              </a:defRPr>
            </a:lvl1pPr>
            <a:lvl2pPr marL="336042" indent="0">
              <a:buNone/>
              <a:defRPr sz="1470">
                <a:solidFill>
                  <a:schemeClr val="tx1">
                    <a:tint val="75000"/>
                  </a:schemeClr>
                </a:solidFill>
              </a:defRPr>
            </a:lvl2pPr>
            <a:lvl3pPr marL="672084" indent="0">
              <a:buNone/>
              <a:defRPr sz="1323">
                <a:solidFill>
                  <a:schemeClr val="tx1">
                    <a:tint val="75000"/>
                  </a:schemeClr>
                </a:solidFill>
              </a:defRPr>
            </a:lvl3pPr>
            <a:lvl4pPr marL="1008126" indent="0">
              <a:buNone/>
              <a:defRPr sz="1176">
                <a:solidFill>
                  <a:schemeClr val="tx1">
                    <a:tint val="75000"/>
                  </a:schemeClr>
                </a:solidFill>
              </a:defRPr>
            </a:lvl4pPr>
            <a:lvl5pPr marL="1344168" indent="0">
              <a:buNone/>
              <a:defRPr sz="1176">
                <a:solidFill>
                  <a:schemeClr val="tx1">
                    <a:tint val="75000"/>
                  </a:schemeClr>
                </a:solidFill>
              </a:defRPr>
            </a:lvl5pPr>
            <a:lvl6pPr marL="1680210" indent="0">
              <a:buNone/>
              <a:defRPr sz="1176">
                <a:solidFill>
                  <a:schemeClr val="tx1">
                    <a:tint val="75000"/>
                  </a:schemeClr>
                </a:solidFill>
              </a:defRPr>
            </a:lvl6pPr>
            <a:lvl7pPr marL="2016252" indent="0">
              <a:buNone/>
              <a:defRPr sz="1176">
                <a:solidFill>
                  <a:schemeClr val="tx1">
                    <a:tint val="75000"/>
                  </a:schemeClr>
                </a:solidFill>
              </a:defRPr>
            </a:lvl7pPr>
            <a:lvl8pPr marL="2352294" indent="0">
              <a:buNone/>
              <a:defRPr sz="1176">
                <a:solidFill>
                  <a:schemeClr val="tx1">
                    <a:tint val="75000"/>
                  </a:schemeClr>
                </a:solidFill>
              </a:defRPr>
            </a:lvl8pPr>
            <a:lvl9pPr marL="2688336" indent="0">
              <a:buNone/>
              <a:defRPr sz="1176">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0737318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18718" y="1341750"/>
            <a:ext cx="3824804"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556016" y="1341750"/>
            <a:ext cx="3824804"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85348282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19890" y="268350"/>
            <a:ext cx="7762102" cy="97422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19891" y="1235577"/>
            <a:ext cx="3807226"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4" name="Content Placeholder 3"/>
          <p:cNvSpPr>
            <a:spLocks noGrp="1"/>
          </p:cNvSpPr>
          <p:nvPr>
            <p:ph sz="half" idx="2"/>
          </p:nvPr>
        </p:nvSpPr>
        <p:spPr>
          <a:xfrm>
            <a:off x="619891" y="1841114"/>
            <a:ext cx="380722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556016" y="1235577"/>
            <a:ext cx="3825976"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6" name="Content Placeholder 5"/>
          <p:cNvSpPr>
            <a:spLocks noGrp="1"/>
          </p:cNvSpPr>
          <p:nvPr>
            <p:ph sz="quarter" idx="4"/>
          </p:nvPr>
        </p:nvSpPr>
        <p:spPr>
          <a:xfrm>
            <a:off x="4556016" y="1841114"/>
            <a:ext cx="382597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778044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774359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67676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19891" y="336021"/>
            <a:ext cx="2902585" cy="1176073"/>
          </a:xfrm>
        </p:spPr>
        <p:txBody>
          <a:bodyPr anchor="b"/>
          <a:lstStyle>
            <a:lvl1pPr>
              <a:defRPr sz="2352"/>
            </a:lvl1pPr>
          </a:lstStyle>
          <a:p>
            <a:r>
              <a:rPr lang="zh-CN" altLang="en-US"/>
              <a:t>单击此处编辑母版标题样式</a:t>
            </a:r>
            <a:endParaRPr lang="en-US" dirty="0"/>
          </a:p>
        </p:txBody>
      </p:sp>
      <p:sp>
        <p:nvSpPr>
          <p:cNvPr id="3" name="Content Placeholder 2"/>
          <p:cNvSpPr>
            <a:spLocks noGrp="1"/>
          </p:cNvSpPr>
          <p:nvPr>
            <p:ph idx="1"/>
          </p:nvPr>
        </p:nvSpPr>
        <p:spPr>
          <a:xfrm>
            <a:off x="3825976" y="725712"/>
            <a:ext cx="4556016" cy="3581889"/>
          </a:xfrm>
        </p:spPr>
        <p:txBody>
          <a:bodyPr/>
          <a:lstStyle>
            <a:lvl1pPr>
              <a:defRPr sz="2352"/>
            </a:lvl1pPr>
            <a:lvl2pPr>
              <a:defRPr sz="2058"/>
            </a:lvl2pPr>
            <a:lvl3pPr>
              <a:defRPr sz="1764"/>
            </a:lvl3pPr>
            <a:lvl4pPr>
              <a:defRPr sz="1470"/>
            </a:lvl4pPr>
            <a:lvl5pPr>
              <a:defRPr sz="1470"/>
            </a:lvl5pPr>
            <a:lvl6pPr>
              <a:defRPr sz="1470"/>
            </a:lvl6pPr>
            <a:lvl7pPr>
              <a:defRPr sz="1470"/>
            </a:lvl7pPr>
            <a:lvl8pPr>
              <a:defRPr sz="1470"/>
            </a:lvl8pPr>
            <a:lvl9pPr>
              <a:defRPr sz="147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19891" y="1512094"/>
            <a:ext cx="2902585"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934765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19891" y="336021"/>
            <a:ext cx="2902585" cy="1176073"/>
          </a:xfrm>
        </p:spPr>
        <p:txBody>
          <a:bodyPr anchor="b"/>
          <a:lstStyle>
            <a:lvl1pPr>
              <a:defRPr sz="2352"/>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25976" y="725712"/>
            <a:ext cx="4556016" cy="3581889"/>
          </a:xfrm>
        </p:spPr>
        <p:txBody>
          <a:bodyPr anchor="t"/>
          <a:lstStyle>
            <a:lvl1pPr marL="0" indent="0">
              <a:buNone/>
              <a:defRPr sz="2352"/>
            </a:lvl1pPr>
            <a:lvl2pPr marL="336042" indent="0">
              <a:buNone/>
              <a:defRPr sz="2058"/>
            </a:lvl2pPr>
            <a:lvl3pPr marL="672084" indent="0">
              <a:buNone/>
              <a:defRPr sz="1764"/>
            </a:lvl3pPr>
            <a:lvl4pPr marL="1008126" indent="0">
              <a:buNone/>
              <a:defRPr sz="1470"/>
            </a:lvl4pPr>
            <a:lvl5pPr marL="1344168" indent="0">
              <a:buNone/>
              <a:defRPr sz="1470"/>
            </a:lvl5pPr>
            <a:lvl6pPr marL="1680210" indent="0">
              <a:buNone/>
              <a:defRPr sz="1470"/>
            </a:lvl6pPr>
            <a:lvl7pPr marL="2016252" indent="0">
              <a:buNone/>
              <a:defRPr sz="1470"/>
            </a:lvl7pPr>
            <a:lvl8pPr marL="2352294" indent="0">
              <a:buNone/>
              <a:defRPr sz="1470"/>
            </a:lvl8pPr>
            <a:lvl9pPr marL="2688336" indent="0">
              <a:buNone/>
              <a:defRPr sz="1470"/>
            </a:lvl9pPr>
          </a:lstStyle>
          <a:p>
            <a:r>
              <a:rPr lang="zh-CN" altLang="en-US"/>
              <a:t>单击图标添加图片</a:t>
            </a:r>
            <a:endParaRPr lang="en-US" dirty="0"/>
          </a:p>
        </p:txBody>
      </p:sp>
      <p:sp>
        <p:nvSpPr>
          <p:cNvPr id="4" name="Text Placeholder 3"/>
          <p:cNvSpPr>
            <a:spLocks noGrp="1"/>
          </p:cNvSpPr>
          <p:nvPr>
            <p:ph type="body" sz="half" idx="2"/>
          </p:nvPr>
        </p:nvSpPr>
        <p:spPr>
          <a:xfrm>
            <a:off x="619891" y="1512094"/>
            <a:ext cx="2902585"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560386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820CF-B880-4189-942D-D702A7CBA730}" type="datetimeFigureOut">
              <a:rPr lang="zh-CN" altLang="en-US" smtClean="0"/>
              <a:t>2018/5/11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8729461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0295" y="268350"/>
            <a:ext cx="1940525" cy="4271432"/>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18718" y="268350"/>
            <a:ext cx="5709082" cy="4271432"/>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93664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垂直排列标题与文本">
    <p:spTree>
      <p:nvGrpSpPr>
        <p:cNvPr id="1" name=""/>
        <p:cNvGrpSpPr/>
        <p:nvPr/>
      </p:nvGrpSpPr>
      <p:grpSpPr>
        <a:xfrm>
          <a:off x="0" y="0"/>
          <a:ext cx="0" cy="0"/>
          <a:chOff x="0" y="0"/>
          <a:chExt cx="0" cy="0"/>
        </a:xfrm>
      </p:grpSpPr>
      <p:cxnSp>
        <p:nvCxnSpPr>
          <p:cNvPr id="18" name="直接连接符 17"/>
          <p:cNvCxnSpPr/>
          <p:nvPr userDrawn="1"/>
        </p:nvCxnSpPr>
        <p:spPr>
          <a:xfrm>
            <a:off x="825530" y="486677"/>
            <a:ext cx="7506338"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183056" y="152900"/>
            <a:ext cx="461387" cy="409576"/>
            <a:chOff x="247539" y="208088"/>
            <a:chExt cx="623918" cy="557410"/>
          </a:xfrm>
        </p:grpSpPr>
        <p:sp>
          <p:nvSpPr>
            <p:cNvPr id="24" name="矩形 23"/>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p>
          </p:txBody>
        </p:sp>
        <p:sp>
          <p:nvSpPr>
            <p:cNvPr id="25" name="矩形 24"/>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p>
          </p:txBody>
        </p:sp>
      </p:grpSp>
    </p:spTree>
    <p:extLst>
      <p:ext uri="{BB962C8B-B14F-4D97-AF65-F5344CB8AC3E}">
        <p14:creationId xmlns:p14="http://schemas.microsoft.com/office/powerpoint/2010/main" val="342073760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fill="hold"/>
                                        <p:tgtEl>
                                          <p:spTgt spid="23"/>
                                        </p:tgtEl>
                                        <p:attrNameLst>
                                          <p:attrName>ppt_x</p:attrName>
                                        </p:attrNameLst>
                                      </p:cBhvr>
                                      <p:tavLst>
                                        <p:tav tm="0">
                                          <p:val>
                                            <p:strVal val="0-#ppt_w/2"/>
                                          </p:val>
                                        </p:tav>
                                        <p:tav tm="100000">
                                          <p:val>
                                            <p:strVal val="#ppt_x"/>
                                          </p:val>
                                        </p:tav>
                                      </p:tavLst>
                                    </p:anim>
                                    <p:anim calcmode="lin" valueType="num">
                                      <p:cBhvr additive="base">
                                        <p:cTn id="8" dur="250" fill="hold"/>
                                        <p:tgtEl>
                                          <p:spTgt spid="23"/>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cxnSp>
        <p:nvCxnSpPr>
          <p:cNvPr id="6" name="直接连接符 5"/>
          <p:cNvCxnSpPr/>
          <p:nvPr userDrawn="1"/>
        </p:nvCxnSpPr>
        <p:spPr>
          <a:xfrm>
            <a:off x="825530" y="486677"/>
            <a:ext cx="7506338"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a:off x="183056" y="152900"/>
            <a:ext cx="461387" cy="409576"/>
            <a:chOff x="247539" y="208088"/>
            <a:chExt cx="623918" cy="557410"/>
          </a:xfrm>
        </p:grpSpPr>
        <p:sp>
          <p:nvSpPr>
            <p:cNvPr id="8" name="矩形 7"/>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p>
          </p:txBody>
        </p:sp>
        <p:sp>
          <p:nvSpPr>
            <p:cNvPr id="9" name="矩形 8"/>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p>
          </p:txBody>
        </p:sp>
      </p:grpSp>
    </p:spTree>
    <p:extLst>
      <p:ext uri="{BB962C8B-B14F-4D97-AF65-F5344CB8AC3E}">
        <p14:creationId xmlns:p14="http://schemas.microsoft.com/office/powerpoint/2010/main" val="3255000585"/>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8718" y="268350"/>
            <a:ext cx="7762102" cy="97422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18718" y="1341750"/>
            <a:ext cx="7762102" cy="319803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18718" y="4671624"/>
            <a:ext cx="2024896" cy="268350"/>
          </a:xfrm>
          <a:prstGeom prst="rect">
            <a:avLst/>
          </a:prstGeom>
        </p:spPr>
        <p:txBody>
          <a:bodyPr vert="horz" lIns="91440" tIns="45720" rIns="91440" bIns="45720" rtlCol="0" anchor="ctr"/>
          <a:lstStyle>
            <a:lvl1pPr algn="l">
              <a:defRPr sz="882">
                <a:solidFill>
                  <a:schemeClr val="tx1">
                    <a:tint val="75000"/>
                  </a:schemeClr>
                </a:solidFill>
              </a:defRPr>
            </a:lvl1pPr>
          </a:lstStyle>
          <a:p>
            <a:fld id="{C764DE79-268F-4C1A-8933-263129D2AF90}" type="datetimeFigureOut">
              <a:rPr lang="en-US" dirty="0"/>
              <a:t>5/11/2018</a:t>
            </a:fld>
            <a:endParaRPr lang="en-US" dirty="0"/>
          </a:p>
        </p:txBody>
      </p:sp>
      <p:sp>
        <p:nvSpPr>
          <p:cNvPr id="5" name="Footer Placeholder 4"/>
          <p:cNvSpPr>
            <a:spLocks noGrp="1"/>
          </p:cNvSpPr>
          <p:nvPr>
            <p:ph type="ftr" sz="quarter" idx="3"/>
          </p:nvPr>
        </p:nvSpPr>
        <p:spPr>
          <a:xfrm>
            <a:off x="2981097" y="4671624"/>
            <a:ext cx="3037344" cy="268350"/>
          </a:xfrm>
          <a:prstGeom prst="rect">
            <a:avLst/>
          </a:prstGeom>
        </p:spPr>
        <p:txBody>
          <a:bodyPr vert="horz" lIns="91440" tIns="45720" rIns="91440" bIns="45720" rtlCol="0" anchor="ctr"/>
          <a:lstStyle>
            <a:lvl1pPr algn="ctr">
              <a:defRPr sz="882">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355924" y="4671624"/>
            <a:ext cx="2024896" cy="268350"/>
          </a:xfrm>
          <a:prstGeom prst="rect">
            <a:avLst/>
          </a:prstGeom>
        </p:spPr>
        <p:txBody>
          <a:bodyPr vert="horz" lIns="91440" tIns="45720" rIns="91440" bIns="45720" rtlCol="0" anchor="ctr"/>
          <a:lstStyle>
            <a:lvl1pPr algn="r">
              <a:defRPr sz="882">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3475851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mc:AlternateContent xmlns:mc="http://schemas.openxmlformats.org/markup-compatibility/2006" xmlns:p14="http://schemas.microsoft.com/office/powerpoint/2010/main">
    <mc:Choice Requires="p14">
      <p:transition spd="slow" p14:dur="1600">
        <p:blinds dir="vert"/>
      </p:transition>
    </mc:Choice>
    <mc:Fallback xmlns="">
      <p:transition spd="slow" advTm="6000">
        <p:blinds dir="vert"/>
      </p:transition>
    </mc:Fallback>
  </mc:AlternateContent>
  <p:timing>
    <p:tnLst>
      <p:par>
        <p:cTn id="1" dur="indefinite" restart="never" nodeType="tmRoot"/>
      </p:par>
    </p:tnLst>
  </p:timing>
  <p:txStyles>
    <p:titleStyle>
      <a:lvl1pPr algn="l" defTabSz="672084" rtl="0" eaLnBrk="1" latinLnBrk="0" hangingPunct="1">
        <a:lnSpc>
          <a:spcPct val="90000"/>
        </a:lnSpc>
        <a:spcBef>
          <a:spcPct val="0"/>
        </a:spcBef>
        <a:buNone/>
        <a:defRPr sz="3234" kern="1200">
          <a:solidFill>
            <a:schemeClr val="tx1"/>
          </a:solidFill>
          <a:latin typeface="+mj-lt"/>
          <a:ea typeface="+mj-ea"/>
          <a:cs typeface="+mj-cs"/>
        </a:defRPr>
      </a:lvl1pPr>
    </p:titleStyle>
    <p:bodyStyle>
      <a:lvl1pPr marL="168021" indent="-168021" algn="l" defTabSz="672084" rtl="0" eaLnBrk="1" latinLnBrk="0" hangingPunct="1">
        <a:lnSpc>
          <a:spcPct val="90000"/>
        </a:lnSpc>
        <a:spcBef>
          <a:spcPts val="735"/>
        </a:spcBef>
        <a:buFont typeface="Arial" panose="020B0604020202020204" pitchFamily="34" charset="0"/>
        <a:buChar char="•"/>
        <a:defRPr sz="2058" kern="1200">
          <a:solidFill>
            <a:schemeClr val="tx1"/>
          </a:solidFill>
          <a:latin typeface="+mn-lt"/>
          <a:ea typeface="+mn-ea"/>
          <a:cs typeface="+mn-cs"/>
        </a:defRPr>
      </a:lvl1pPr>
      <a:lvl2pPr marL="504063" indent="-168021" algn="l" defTabSz="672084" rtl="0" eaLnBrk="1" latinLnBrk="0" hangingPunct="1">
        <a:lnSpc>
          <a:spcPct val="90000"/>
        </a:lnSpc>
        <a:spcBef>
          <a:spcPts val="368"/>
        </a:spcBef>
        <a:buFont typeface="Arial" panose="020B0604020202020204" pitchFamily="34" charset="0"/>
        <a:buChar char="•"/>
        <a:defRPr sz="1764" kern="1200">
          <a:solidFill>
            <a:schemeClr val="tx1"/>
          </a:solidFill>
          <a:latin typeface="+mn-lt"/>
          <a:ea typeface="+mn-ea"/>
          <a:cs typeface="+mn-cs"/>
        </a:defRPr>
      </a:lvl2pPr>
      <a:lvl3pPr marL="840105" indent="-168021" algn="l" defTabSz="672084" rtl="0" eaLnBrk="1" latinLnBrk="0" hangingPunct="1">
        <a:lnSpc>
          <a:spcPct val="90000"/>
        </a:lnSpc>
        <a:spcBef>
          <a:spcPts val="368"/>
        </a:spcBef>
        <a:buFont typeface="Arial" panose="020B0604020202020204" pitchFamily="34" charset="0"/>
        <a:buChar char="•"/>
        <a:defRPr sz="1470" kern="1200">
          <a:solidFill>
            <a:schemeClr val="tx1"/>
          </a:solidFill>
          <a:latin typeface="+mn-lt"/>
          <a:ea typeface="+mn-ea"/>
          <a:cs typeface="+mn-cs"/>
        </a:defRPr>
      </a:lvl3pPr>
      <a:lvl4pPr marL="117614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4pPr>
      <a:lvl5pPr marL="1512189"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5pPr>
      <a:lvl6pPr marL="1848231"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6pPr>
      <a:lvl7pPr marL="2184273"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7pPr>
      <a:lvl8pPr marL="2520315"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8pPr>
      <a:lvl9pPr marL="285635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9pPr>
    </p:bodyStyle>
    <p:otherStyle>
      <a:defPPr>
        <a:defRPr lang="en-US"/>
      </a:defPPr>
      <a:lvl1pPr marL="0" algn="l" defTabSz="672084" rtl="0" eaLnBrk="1" latinLnBrk="0" hangingPunct="1">
        <a:defRPr sz="1323" kern="1200">
          <a:solidFill>
            <a:schemeClr val="tx1"/>
          </a:solidFill>
          <a:latin typeface="+mn-lt"/>
          <a:ea typeface="+mn-ea"/>
          <a:cs typeface="+mn-cs"/>
        </a:defRPr>
      </a:lvl1pPr>
      <a:lvl2pPr marL="336042" algn="l" defTabSz="672084" rtl="0" eaLnBrk="1" latinLnBrk="0" hangingPunct="1">
        <a:defRPr sz="1323" kern="1200">
          <a:solidFill>
            <a:schemeClr val="tx1"/>
          </a:solidFill>
          <a:latin typeface="+mn-lt"/>
          <a:ea typeface="+mn-ea"/>
          <a:cs typeface="+mn-cs"/>
        </a:defRPr>
      </a:lvl2pPr>
      <a:lvl3pPr marL="672084" algn="l" defTabSz="672084" rtl="0" eaLnBrk="1" latinLnBrk="0" hangingPunct="1">
        <a:defRPr sz="1323" kern="1200">
          <a:solidFill>
            <a:schemeClr val="tx1"/>
          </a:solidFill>
          <a:latin typeface="+mn-lt"/>
          <a:ea typeface="+mn-ea"/>
          <a:cs typeface="+mn-cs"/>
        </a:defRPr>
      </a:lvl3pPr>
      <a:lvl4pPr marL="1008126" algn="l" defTabSz="672084" rtl="0" eaLnBrk="1" latinLnBrk="0" hangingPunct="1">
        <a:defRPr sz="1323" kern="1200">
          <a:solidFill>
            <a:schemeClr val="tx1"/>
          </a:solidFill>
          <a:latin typeface="+mn-lt"/>
          <a:ea typeface="+mn-ea"/>
          <a:cs typeface="+mn-cs"/>
        </a:defRPr>
      </a:lvl4pPr>
      <a:lvl5pPr marL="1344168" algn="l" defTabSz="672084" rtl="0" eaLnBrk="1" latinLnBrk="0" hangingPunct="1">
        <a:defRPr sz="1323" kern="1200">
          <a:solidFill>
            <a:schemeClr val="tx1"/>
          </a:solidFill>
          <a:latin typeface="+mn-lt"/>
          <a:ea typeface="+mn-ea"/>
          <a:cs typeface="+mn-cs"/>
        </a:defRPr>
      </a:lvl5pPr>
      <a:lvl6pPr marL="1680210" algn="l" defTabSz="672084" rtl="0" eaLnBrk="1" latinLnBrk="0" hangingPunct="1">
        <a:defRPr sz="1323" kern="1200">
          <a:solidFill>
            <a:schemeClr val="tx1"/>
          </a:solidFill>
          <a:latin typeface="+mn-lt"/>
          <a:ea typeface="+mn-ea"/>
          <a:cs typeface="+mn-cs"/>
        </a:defRPr>
      </a:lvl6pPr>
      <a:lvl7pPr marL="2016252" algn="l" defTabSz="672084" rtl="0" eaLnBrk="1" latinLnBrk="0" hangingPunct="1">
        <a:defRPr sz="1323" kern="1200">
          <a:solidFill>
            <a:schemeClr val="tx1"/>
          </a:solidFill>
          <a:latin typeface="+mn-lt"/>
          <a:ea typeface="+mn-ea"/>
          <a:cs typeface="+mn-cs"/>
        </a:defRPr>
      </a:lvl7pPr>
      <a:lvl8pPr marL="2352294" algn="l" defTabSz="672084" rtl="0" eaLnBrk="1" latinLnBrk="0" hangingPunct="1">
        <a:defRPr sz="1323" kern="1200">
          <a:solidFill>
            <a:schemeClr val="tx1"/>
          </a:solidFill>
          <a:latin typeface="+mn-lt"/>
          <a:ea typeface="+mn-ea"/>
          <a:cs typeface="+mn-cs"/>
        </a:defRPr>
      </a:lvl8pPr>
      <a:lvl9pPr marL="2688336" algn="l" defTabSz="672084" rtl="0" eaLnBrk="1" latinLnBrk="0" hangingPunct="1">
        <a:defRPr sz="13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2.jpe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B6CE810D-369A-488A-9D69-679BBF8DA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5087" y="13349"/>
            <a:ext cx="7551031" cy="5040313"/>
          </a:xfrm>
          <a:prstGeom prst="rect">
            <a:avLst/>
          </a:prstGeom>
        </p:spPr>
      </p:pic>
      <p:sp>
        <p:nvSpPr>
          <p:cNvPr id="16" name="等腰三角形 15">
            <a:extLst>
              <a:ext uri="{FF2B5EF4-FFF2-40B4-BE49-F238E27FC236}">
                <a16:creationId xmlns="" xmlns:a16="http://schemas.microsoft.com/office/drawing/2014/main" id="{3FF30B18-FA79-4914-83B2-88580ED79087}"/>
              </a:ext>
            </a:extLst>
          </p:cNvPr>
          <p:cNvSpPr/>
          <p:nvPr/>
        </p:nvSpPr>
        <p:spPr>
          <a:xfrm flipV="1">
            <a:off x="2195513" y="0"/>
            <a:ext cx="4320480" cy="5184452"/>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pic>
        <p:nvPicPr>
          <p:cNvPr id="9" name="Anna of the North - ILYAF 1996">
            <a:hlinkClick r:id="" action="ppaction://media"/>
            <a:extLst>
              <a:ext uri="{FF2B5EF4-FFF2-40B4-BE49-F238E27FC236}">
                <a16:creationId xmlns="" xmlns:a16="http://schemas.microsoft.com/office/drawing/2014/main" id="{B35D6D9C-5052-4F50-81F7-31C9C6DB64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799" y="-576188"/>
            <a:ext cx="487363" cy="487363"/>
          </a:xfrm>
          <a:prstGeom prst="rect">
            <a:avLst/>
          </a:prstGeom>
        </p:spPr>
      </p:pic>
      <p:sp>
        <p:nvSpPr>
          <p:cNvPr id="8" name="等腰三角形 7">
            <a:extLst>
              <a:ext uri="{FF2B5EF4-FFF2-40B4-BE49-F238E27FC236}">
                <a16:creationId xmlns="" xmlns:a16="http://schemas.microsoft.com/office/drawing/2014/main" id="{D6E534E9-442D-4A9D-A7AA-25BB0888FC33}"/>
              </a:ext>
            </a:extLst>
          </p:cNvPr>
          <p:cNvSpPr/>
          <p:nvPr/>
        </p:nvSpPr>
        <p:spPr>
          <a:xfrm flipV="1">
            <a:off x="6914507" y="0"/>
            <a:ext cx="2065540" cy="1097010"/>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10" name="组合 9">
            <a:extLst>
              <a:ext uri="{FF2B5EF4-FFF2-40B4-BE49-F238E27FC236}">
                <a16:creationId xmlns="" xmlns:a16="http://schemas.microsoft.com/office/drawing/2014/main" id="{F587A372-E33E-4721-9B37-07FB4FDDD5E5}"/>
              </a:ext>
            </a:extLst>
          </p:cNvPr>
          <p:cNvGrpSpPr/>
          <p:nvPr/>
        </p:nvGrpSpPr>
        <p:grpSpPr>
          <a:xfrm>
            <a:off x="4355753" y="1584052"/>
            <a:ext cx="3877985" cy="1457175"/>
            <a:chOff x="5985574" y="1828562"/>
            <a:chExt cx="5276503" cy="1982676"/>
          </a:xfrm>
        </p:grpSpPr>
        <p:sp>
          <p:nvSpPr>
            <p:cNvPr id="11" name="文本框 10">
              <a:extLst>
                <a:ext uri="{FF2B5EF4-FFF2-40B4-BE49-F238E27FC236}">
                  <a16:creationId xmlns="" xmlns:a16="http://schemas.microsoft.com/office/drawing/2014/main" id="{C33E42FE-D966-4AAE-8BB7-FCC5FCF3E263}"/>
                </a:ext>
              </a:extLst>
            </p:cNvPr>
            <p:cNvSpPr txBox="1"/>
            <p:nvPr/>
          </p:nvSpPr>
          <p:spPr>
            <a:xfrm>
              <a:off x="5985574" y="1828562"/>
              <a:ext cx="5276503" cy="1710501"/>
            </a:xfrm>
            <a:prstGeom prst="rect">
              <a:avLst/>
            </a:prstGeom>
            <a:noFill/>
          </p:spPr>
          <p:txBody>
            <a:bodyPr wrap="none" rtlCol="0">
              <a:spAutoFit/>
            </a:bodyPr>
            <a:lstStyle/>
            <a:p>
              <a:r>
                <a:rPr lang="en-US" altLang="zh-CN" sz="3969" b="1" dirty="0" smtClean="0">
                  <a:solidFill>
                    <a:srgbClr val="FF0000"/>
                  </a:solidFill>
                  <a:latin typeface="微软雅黑" panose="020B0503020204020204" pitchFamily="34" charset="-122"/>
                  <a:ea typeface="微软雅黑" panose="020B0503020204020204" pitchFamily="34" charset="-122"/>
                </a:rPr>
                <a:t>2019</a:t>
              </a:r>
              <a:endParaRPr lang="en-US" altLang="zh-CN" sz="3969" b="1" dirty="0">
                <a:solidFill>
                  <a:srgbClr val="FF0000"/>
                </a:solidFill>
                <a:latin typeface="微软雅黑" panose="020B0503020204020204" pitchFamily="34" charset="-122"/>
                <a:ea typeface="微软雅黑" panose="020B0503020204020204" pitchFamily="34" charset="-122"/>
              </a:endParaRPr>
            </a:p>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团队建设商务模板</a:t>
              </a:r>
            </a:p>
          </p:txBody>
        </p:sp>
        <p:cxnSp>
          <p:nvCxnSpPr>
            <p:cNvPr id="12" name="直接连接符 11">
              <a:extLst>
                <a:ext uri="{FF2B5EF4-FFF2-40B4-BE49-F238E27FC236}">
                  <a16:creationId xmlns="" xmlns:a16="http://schemas.microsoft.com/office/drawing/2014/main" id="{5C804604-7450-4FF6-A9C6-5CF981D1F0CA}"/>
                </a:ext>
              </a:extLst>
            </p:cNvPr>
            <p:cNvCxnSpPr/>
            <p:nvPr/>
          </p:nvCxnSpPr>
          <p:spPr>
            <a:xfrm>
              <a:off x="6096000" y="3811238"/>
              <a:ext cx="223893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 xmlns:a16="http://schemas.microsoft.com/office/drawing/2014/main" id="{A7008F08-7FE2-4CE6-B1B6-79E4FE15AE67}"/>
                </a:ext>
              </a:extLst>
            </p:cNvPr>
            <p:cNvSpPr/>
            <p:nvPr/>
          </p:nvSpPr>
          <p:spPr>
            <a:xfrm>
              <a:off x="5985574" y="3395606"/>
              <a:ext cx="3810808" cy="329781"/>
            </a:xfrm>
            <a:prstGeom prst="rect">
              <a:avLst/>
            </a:prstGeom>
          </p:spPr>
          <p:txBody>
            <a:bodyPr wrap="none">
              <a:spAutoFit/>
            </a:body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Companies To Introduce Business Template</a:t>
              </a:r>
            </a:p>
          </p:txBody>
        </p:sp>
      </p:grpSp>
    </p:spTree>
  </p:cSld>
  <p:clrMapOvr>
    <a:masterClrMapping/>
  </p:clrMapOvr>
  <mc:AlternateContent xmlns:mc="http://schemas.openxmlformats.org/markup-compatibility/2006" xmlns:p14="http://schemas.microsoft.com/office/powerpoint/2010/main">
    <mc:Choice Requires="p14">
      <p:transition spd="slow" p14:dur="2000" advTm="945">
        <p14:vortex dir="r"/>
      </p:transition>
    </mc:Choice>
    <mc:Fallback xmlns="">
      <p:transition spd="slow" advTm="9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9"/>
                </p:tgtEl>
              </p:cMediaNode>
            </p:audio>
          </p:childTnLst>
        </p:cTn>
      </p:par>
    </p:tnLst>
  </p:timing>
  <p:extLst mod="1">
    <p:ext uri="{E180D4A7-C9FB-4DFB-919C-405C955672EB}">
      <p14:showEvtLst xmlns:p14="http://schemas.microsoft.com/office/powerpoint/2010/main">
        <p14:playEvt time="7" objId="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文本框 6">
            <a:extLst>
              <a:ext uri="{FF2B5EF4-FFF2-40B4-BE49-F238E27FC236}">
                <a16:creationId xmlns="" xmlns:a16="http://schemas.microsoft.com/office/drawing/2014/main" id="{2DFB702A-EA81-485D-B687-AE0DBE511640}"/>
              </a:ext>
            </a:extLst>
          </p:cNvPr>
          <p:cNvSpPr txBox="1"/>
          <p:nvPr/>
        </p:nvSpPr>
        <p:spPr>
          <a:xfrm>
            <a:off x="2895300" y="484914"/>
            <a:ext cx="576064" cy="992579"/>
          </a:xfrm>
          <a:prstGeom prst="rect">
            <a:avLst/>
          </a:prstGeom>
          <a:noFill/>
        </p:spPr>
        <p:txBody>
          <a:bodyPr wrap="square" lIns="68580" tIns="34290" rIns="68580" bIns="34290" rtlCol="0">
            <a:spAutoFit/>
          </a:bodyPr>
          <a:lstStyle/>
          <a:p>
            <a:pPr defTabSz="914400"/>
            <a:r>
              <a:rPr lang="en-US" altLang="zh-CN" sz="6000" b="1" dirty="0">
                <a:solidFill>
                  <a:srgbClr val="262626"/>
                </a:solidFill>
                <a:latin typeface="新宋体" pitchFamily="49" charset="-122"/>
                <a:ea typeface="新宋体" pitchFamily="49" charset="-122"/>
              </a:rPr>
              <a:t>C</a:t>
            </a:r>
            <a:endParaRPr lang="zh-CN" altLang="en-US" sz="6000" b="1" dirty="0">
              <a:solidFill>
                <a:srgbClr val="262626"/>
              </a:solidFill>
              <a:latin typeface="新宋体" pitchFamily="49" charset="-122"/>
              <a:ea typeface="新宋体" pitchFamily="49" charset="-122"/>
            </a:endParaRPr>
          </a:p>
        </p:txBody>
      </p:sp>
      <p:grpSp>
        <p:nvGrpSpPr>
          <p:cNvPr id="70" name="组合 31">
            <a:extLst>
              <a:ext uri="{FF2B5EF4-FFF2-40B4-BE49-F238E27FC236}">
                <a16:creationId xmlns="" xmlns:a16="http://schemas.microsoft.com/office/drawing/2014/main" id="{18BE3747-F2AE-4CF8-8E12-62192470BEE2}"/>
              </a:ext>
            </a:extLst>
          </p:cNvPr>
          <p:cNvGrpSpPr/>
          <p:nvPr/>
        </p:nvGrpSpPr>
        <p:grpSpPr>
          <a:xfrm>
            <a:off x="3363352" y="863972"/>
            <a:ext cx="2887539" cy="377026"/>
            <a:chOff x="2843808" y="2303530"/>
            <a:chExt cx="3200646" cy="377026"/>
          </a:xfrm>
        </p:grpSpPr>
        <p:sp>
          <p:nvSpPr>
            <p:cNvPr id="73" name="文本框 5">
              <a:extLst>
                <a:ext uri="{FF2B5EF4-FFF2-40B4-BE49-F238E27FC236}">
                  <a16:creationId xmlns="" xmlns:a16="http://schemas.microsoft.com/office/drawing/2014/main" id="{331605C3-393E-4452-BA5A-AA976EB2215C}"/>
                </a:ext>
              </a:extLst>
            </p:cNvPr>
            <p:cNvSpPr txBox="1"/>
            <p:nvPr/>
          </p:nvSpPr>
          <p:spPr>
            <a:xfrm>
              <a:off x="2843808" y="2303530"/>
              <a:ext cx="1440160" cy="377026"/>
            </a:xfrm>
            <a:prstGeom prst="rect">
              <a:avLst/>
            </a:prstGeom>
            <a:noFill/>
          </p:spPr>
          <p:txBody>
            <a:bodyPr wrap="square" lIns="68580" tIns="34290" rIns="68580" bIns="34290" rtlCol="0">
              <a:spAutoFit/>
            </a:bodyPr>
            <a:lstStyle/>
            <a:p>
              <a:pPr algn="dist" defTabSz="914400"/>
              <a:r>
                <a:rPr lang="en-US" altLang="zh-CN" sz="2000" dirty="0">
                  <a:solidFill>
                    <a:srgbClr val="262626"/>
                  </a:solidFill>
                  <a:latin typeface="Calibri Light" panose="020F0302020204030204" pitchFamily="34" charset="0"/>
                  <a:ea typeface="宋体" panose="02010600030101010101" pitchFamily="2" charset="-122"/>
                </a:rPr>
                <a:t>ONTENT</a:t>
              </a:r>
              <a:endParaRPr lang="zh-CN" altLang="en-US" sz="2000" dirty="0">
                <a:solidFill>
                  <a:srgbClr val="262626"/>
                </a:solidFill>
                <a:latin typeface="Calibri Light" panose="020F0302020204030204" pitchFamily="34" charset="0"/>
                <a:ea typeface="宋体" panose="02010600030101010101" pitchFamily="2" charset="-122"/>
              </a:endParaRPr>
            </a:p>
          </p:txBody>
        </p:sp>
        <p:sp>
          <p:nvSpPr>
            <p:cNvPr id="74" name="文本框 8">
              <a:extLst>
                <a:ext uri="{FF2B5EF4-FFF2-40B4-BE49-F238E27FC236}">
                  <a16:creationId xmlns="" xmlns:a16="http://schemas.microsoft.com/office/drawing/2014/main" id="{AC58FF32-72F4-4E83-8766-9B76D6B71BB0}"/>
                </a:ext>
              </a:extLst>
            </p:cNvPr>
            <p:cNvSpPr txBox="1"/>
            <p:nvPr/>
          </p:nvSpPr>
          <p:spPr>
            <a:xfrm>
              <a:off x="4240590" y="2303530"/>
              <a:ext cx="1803864" cy="377026"/>
            </a:xfrm>
            <a:prstGeom prst="rect">
              <a:avLst/>
            </a:prstGeom>
            <a:noFill/>
          </p:spPr>
          <p:txBody>
            <a:bodyPr wrap="square" lIns="68580" tIns="34290" rIns="68580" bIns="34290" rtlCol="0">
              <a:spAutoFit/>
            </a:bodyPr>
            <a:lstStyle/>
            <a:p>
              <a:pPr algn="just" defTabSz="914400"/>
              <a:r>
                <a:rPr lang="en-US" altLang="zh-CN" sz="2000" dirty="0">
                  <a:solidFill>
                    <a:srgbClr val="262626"/>
                  </a:solidFill>
                  <a:latin typeface="微软雅黑" pitchFamily="34" charset="-122"/>
                  <a:ea typeface="微软雅黑" pitchFamily="34" charset="-122"/>
                </a:rPr>
                <a:t>/  </a:t>
              </a:r>
              <a:r>
                <a:rPr lang="zh-CN" altLang="en-US" sz="2000" dirty="0">
                  <a:solidFill>
                    <a:srgbClr val="262626"/>
                  </a:solidFill>
                  <a:latin typeface="微软雅黑" pitchFamily="34" charset="-122"/>
                  <a:ea typeface="微软雅黑" pitchFamily="34" charset="-122"/>
                </a:rPr>
                <a:t>目  录</a:t>
              </a:r>
            </a:p>
          </p:txBody>
        </p:sp>
      </p:grpSp>
      <p:sp>
        <p:nvSpPr>
          <p:cNvPr id="75" name="文本框 9">
            <a:extLst>
              <a:ext uri="{FF2B5EF4-FFF2-40B4-BE49-F238E27FC236}">
                <a16:creationId xmlns="" xmlns:a16="http://schemas.microsoft.com/office/drawing/2014/main" id="{ABC23E9E-326B-45E4-B23E-377BE9E16066}"/>
              </a:ext>
            </a:extLst>
          </p:cNvPr>
          <p:cNvSpPr txBox="1"/>
          <p:nvPr/>
        </p:nvSpPr>
        <p:spPr>
          <a:xfrm>
            <a:off x="1401258" y="2058571"/>
            <a:ext cx="439864" cy="438582"/>
          </a:xfrm>
          <a:prstGeom prst="rect">
            <a:avLst/>
          </a:prstGeom>
          <a:noFill/>
        </p:spPr>
        <p:txBody>
          <a:bodyPr wrap="none" lIns="68580" tIns="34290" rIns="68580" bIns="34290" rtlCol="0">
            <a:spAutoFit/>
          </a:bodyPr>
          <a:lstStyle/>
          <a:p>
            <a:pPr defTabSz="914400"/>
            <a:r>
              <a:rPr lang="en-US" altLang="zh-CN" sz="2400" b="1" dirty="0">
                <a:solidFill>
                  <a:prstClr val="black">
                    <a:lumMod val="65000"/>
                    <a:lumOff val="35000"/>
                  </a:prstClr>
                </a:solidFill>
                <a:latin typeface="GungsuhChe" pitchFamily="49" charset="-127"/>
                <a:ea typeface="GungsuhChe" pitchFamily="49" charset="-127"/>
              </a:rPr>
              <a:t>01</a:t>
            </a:r>
            <a:endParaRPr lang="zh-CN" altLang="en-US" sz="2400" b="1" dirty="0">
              <a:solidFill>
                <a:prstClr val="black">
                  <a:lumMod val="65000"/>
                  <a:lumOff val="35000"/>
                </a:prstClr>
              </a:solidFill>
              <a:latin typeface="GungsuhChe" pitchFamily="49" charset="-127"/>
              <a:ea typeface="GungsuhChe" pitchFamily="49" charset="-127"/>
            </a:endParaRPr>
          </a:p>
        </p:txBody>
      </p:sp>
      <p:sp>
        <p:nvSpPr>
          <p:cNvPr id="76" name="矩形 75">
            <a:extLst>
              <a:ext uri="{FF2B5EF4-FFF2-40B4-BE49-F238E27FC236}">
                <a16:creationId xmlns="" xmlns:a16="http://schemas.microsoft.com/office/drawing/2014/main" id="{BDC3DE28-60D0-440F-BBF4-F75973621548}"/>
              </a:ext>
            </a:extLst>
          </p:cNvPr>
          <p:cNvSpPr/>
          <p:nvPr/>
        </p:nvSpPr>
        <p:spPr>
          <a:xfrm>
            <a:off x="1926231" y="1958610"/>
            <a:ext cx="1709442" cy="469359"/>
          </a:xfrm>
          <a:prstGeom prst="rect">
            <a:avLst/>
          </a:prstGeom>
        </p:spPr>
        <p:txBody>
          <a:bodyPr wrap="none" lIns="68580" tIns="34290" rIns="68580" bIns="34290">
            <a:spAutoFit/>
          </a:bodyPr>
          <a:lstStyle/>
          <a:p>
            <a:pPr algn="dist" defTabSz="914400"/>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rPr>
              <a:t>  Click  here  to  add  Title</a:t>
            </a:r>
            <a:endPar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endParaRPr>
          </a:p>
          <a:p>
            <a:r>
              <a:rPr lang="zh-CN" altLang="en-US" sz="1600" b="1" dirty="0"/>
              <a:t>团队成员情况</a:t>
            </a:r>
          </a:p>
        </p:txBody>
      </p:sp>
      <p:sp>
        <p:nvSpPr>
          <p:cNvPr id="77" name="文本框 16">
            <a:extLst>
              <a:ext uri="{FF2B5EF4-FFF2-40B4-BE49-F238E27FC236}">
                <a16:creationId xmlns="" xmlns:a16="http://schemas.microsoft.com/office/drawing/2014/main" id="{34D0E919-F992-480F-BDAF-34B51CA566EA}"/>
              </a:ext>
            </a:extLst>
          </p:cNvPr>
          <p:cNvSpPr txBox="1"/>
          <p:nvPr/>
        </p:nvSpPr>
        <p:spPr>
          <a:xfrm>
            <a:off x="5003825" y="2073009"/>
            <a:ext cx="486030" cy="461665"/>
          </a:xfrm>
          <a:prstGeom prst="rect">
            <a:avLst/>
          </a:prstGeom>
          <a:noFill/>
        </p:spPr>
        <p:txBody>
          <a:bodyPr wrap="none" rtlCol="0">
            <a:spAutoFit/>
          </a:bodyPr>
          <a:lstStyle/>
          <a:p>
            <a:pPr defTabSz="914400"/>
            <a:r>
              <a:rPr lang="en-US" altLang="zh-CN" sz="2400" b="1" dirty="0">
                <a:solidFill>
                  <a:prstClr val="black">
                    <a:lumMod val="65000"/>
                    <a:lumOff val="35000"/>
                  </a:prstClr>
                </a:solidFill>
                <a:latin typeface="GungsuhChe" pitchFamily="49" charset="-127"/>
                <a:ea typeface="GungsuhChe" pitchFamily="49" charset="-127"/>
              </a:rPr>
              <a:t>02</a:t>
            </a:r>
            <a:endParaRPr lang="zh-CN" altLang="en-US" sz="2400" b="1" dirty="0">
              <a:solidFill>
                <a:prstClr val="black">
                  <a:lumMod val="65000"/>
                  <a:lumOff val="35000"/>
                </a:prstClr>
              </a:solidFill>
              <a:latin typeface="GungsuhChe" pitchFamily="49" charset="-127"/>
              <a:ea typeface="GungsuhChe" pitchFamily="49" charset="-127"/>
            </a:endParaRPr>
          </a:p>
        </p:txBody>
      </p:sp>
      <p:sp>
        <p:nvSpPr>
          <p:cNvPr id="78" name="矩形 77">
            <a:extLst>
              <a:ext uri="{FF2B5EF4-FFF2-40B4-BE49-F238E27FC236}">
                <a16:creationId xmlns="" xmlns:a16="http://schemas.microsoft.com/office/drawing/2014/main" id="{3E472643-7D2B-4CD3-8306-CF1A56AB11C2}"/>
              </a:ext>
            </a:extLst>
          </p:cNvPr>
          <p:cNvSpPr/>
          <p:nvPr/>
        </p:nvSpPr>
        <p:spPr>
          <a:xfrm>
            <a:off x="5564781" y="2088108"/>
            <a:ext cx="1755609" cy="492443"/>
          </a:xfrm>
          <a:prstGeom prst="rect">
            <a:avLst/>
          </a:prstGeom>
        </p:spPr>
        <p:txBody>
          <a:bodyPr wrap="none">
            <a:spAutoFit/>
          </a:bodyPr>
          <a:lstStyle/>
          <a:p>
            <a:pPr defTabSz="914400"/>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rPr>
              <a:t>  Click  here  to  add  Title</a:t>
            </a:r>
          </a:p>
          <a:p>
            <a:r>
              <a:rPr lang="zh-CN" altLang="en-US" sz="1600" b="1" dirty="0"/>
              <a:t>年度工作概述</a:t>
            </a:r>
          </a:p>
        </p:txBody>
      </p:sp>
      <p:sp>
        <p:nvSpPr>
          <p:cNvPr id="79" name="文本框 26">
            <a:extLst>
              <a:ext uri="{FF2B5EF4-FFF2-40B4-BE49-F238E27FC236}">
                <a16:creationId xmlns="" xmlns:a16="http://schemas.microsoft.com/office/drawing/2014/main" id="{BC30116B-E6B8-48FB-BBC4-19175D4E5DB0}"/>
              </a:ext>
            </a:extLst>
          </p:cNvPr>
          <p:cNvSpPr txBox="1"/>
          <p:nvPr/>
        </p:nvSpPr>
        <p:spPr>
          <a:xfrm>
            <a:off x="1349088" y="2888180"/>
            <a:ext cx="439864" cy="438582"/>
          </a:xfrm>
          <a:prstGeom prst="rect">
            <a:avLst/>
          </a:prstGeom>
          <a:noFill/>
        </p:spPr>
        <p:txBody>
          <a:bodyPr wrap="none" lIns="68580" tIns="34290" rIns="68580" bIns="34290" rtlCol="0">
            <a:spAutoFit/>
          </a:bodyPr>
          <a:lstStyle/>
          <a:p>
            <a:pPr defTabSz="914400"/>
            <a:r>
              <a:rPr lang="en-US" altLang="zh-CN" sz="2400" b="1" dirty="0">
                <a:solidFill>
                  <a:prstClr val="black">
                    <a:lumMod val="65000"/>
                    <a:lumOff val="35000"/>
                  </a:prstClr>
                </a:solidFill>
                <a:latin typeface="GungsuhChe" pitchFamily="49" charset="-127"/>
                <a:ea typeface="GungsuhChe" pitchFamily="49" charset="-127"/>
              </a:rPr>
              <a:t>03</a:t>
            </a:r>
            <a:endParaRPr lang="zh-CN" altLang="en-US" sz="2400" b="1" dirty="0">
              <a:solidFill>
                <a:prstClr val="black">
                  <a:lumMod val="65000"/>
                  <a:lumOff val="35000"/>
                </a:prstClr>
              </a:solidFill>
              <a:latin typeface="GungsuhChe" pitchFamily="49" charset="-127"/>
              <a:ea typeface="GungsuhChe" pitchFamily="49" charset="-127"/>
            </a:endParaRPr>
          </a:p>
        </p:txBody>
      </p:sp>
      <p:sp>
        <p:nvSpPr>
          <p:cNvPr id="80" name="矩形 79">
            <a:extLst>
              <a:ext uri="{FF2B5EF4-FFF2-40B4-BE49-F238E27FC236}">
                <a16:creationId xmlns="" xmlns:a16="http://schemas.microsoft.com/office/drawing/2014/main" id="{DE5DDD5C-DB74-4D75-8554-E80828D7B378}"/>
              </a:ext>
            </a:extLst>
          </p:cNvPr>
          <p:cNvSpPr/>
          <p:nvPr/>
        </p:nvSpPr>
        <p:spPr>
          <a:xfrm>
            <a:off x="1845570" y="2889697"/>
            <a:ext cx="1709442" cy="469359"/>
          </a:xfrm>
          <a:prstGeom prst="rect">
            <a:avLst/>
          </a:prstGeom>
        </p:spPr>
        <p:txBody>
          <a:bodyPr wrap="none" lIns="68580" tIns="34290" rIns="68580" bIns="34290">
            <a:spAutoFit/>
          </a:bodyPr>
          <a:lstStyle/>
          <a:p>
            <a:pPr defTabSz="914400"/>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rPr>
              <a:t>  Click  here  to  add  Title</a:t>
            </a:r>
          </a:p>
          <a:p>
            <a:r>
              <a:rPr lang="zh-CN" altLang="en-US" sz="1600" b="1" dirty="0"/>
              <a:t>工作完成情况</a:t>
            </a:r>
          </a:p>
        </p:txBody>
      </p:sp>
      <p:sp>
        <p:nvSpPr>
          <p:cNvPr id="81" name="文本框 30">
            <a:extLst>
              <a:ext uri="{FF2B5EF4-FFF2-40B4-BE49-F238E27FC236}">
                <a16:creationId xmlns="" xmlns:a16="http://schemas.microsoft.com/office/drawing/2014/main" id="{84CD28F4-6280-4023-AA1F-8A82E8D0F61F}"/>
              </a:ext>
            </a:extLst>
          </p:cNvPr>
          <p:cNvSpPr txBox="1"/>
          <p:nvPr/>
        </p:nvSpPr>
        <p:spPr>
          <a:xfrm>
            <a:off x="5084785" y="2919167"/>
            <a:ext cx="439864" cy="438582"/>
          </a:xfrm>
          <a:prstGeom prst="rect">
            <a:avLst/>
          </a:prstGeom>
          <a:noFill/>
        </p:spPr>
        <p:txBody>
          <a:bodyPr wrap="none" lIns="68580" tIns="34290" rIns="68580" bIns="34290" rtlCol="0">
            <a:spAutoFit/>
          </a:bodyPr>
          <a:lstStyle/>
          <a:p>
            <a:pPr defTabSz="914400"/>
            <a:r>
              <a:rPr lang="en-US" altLang="zh-CN" sz="2400" b="1" dirty="0">
                <a:solidFill>
                  <a:prstClr val="black">
                    <a:lumMod val="65000"/>
                    <a:lumOff val="35000"/>
                  </a:prstClr>
                </a:solidFill>
                <a:latin typeface="GungsuhChe" pitchFamily="49" charset="-127"/>
                <a:ea typeface="GungsuhChe" pitchFamily="49" charset="-127"/>
              </a:rPr>
              <a:t>04</a:t>
            </a:r>
            <a:endParaRPr lang="zh-CN" altLang="en-US" sz="2400" b="1" dirty="0">
              <a:solidFill>
                <a:prstClr val="black">
                  <a:lumMod val="65000"/>
                  <a:lumOff val="35000"/>
                </a:prstClr>
              </a:solidFill>
              <a:latin typeface="GungsuhChe" pitchFamily="49" charset="-127"/>
              <a:ea typeface="GungsuhChe" pitchFamily="49" charset="-127"/>
            </a:endParaRPr>
          </a:p>
        </p:txBody>
      </p:sp>
      <p:sp>
        <p:nvSpPr>
          <p:cNvPr id="82" name="矩形 81">
            <a:extLst>
              <a:ext uri="{FF2B5EF4-FFF2-40B4-BE49-F238E27FC236}">
                <a16:creationId xmlns="" xmlns:a16="http://schemas.microsoft.com/office/drawing/2014/main" id="{7F1405DD-C140-476A-8E61-CD28A63CF375}"/>
              </a:ext>
            </a:extLst>
          </p:cNvPr>
          <p:cNvSpPr/>
          <p:nvPr/>
        </p:nvSpPr>
        <p:spPr>
          <a:xfrm>
            <a:off x="5652149" y="2888390"/>
            <a:ext cx="1709442" cy="469359"/>
          </a:xfrm>
          <a:prstGeom prst="rect">
            <a:avLst/>
          </a:prstGeom>
        </p:spPr>
        <p:txBody>
          <a:bodyPr wrap="none" lIns="68580" tIns="34290" rIns="68580" bIns="34290">
            <a:spAutoFit/>
          </a:bodyPr>
          <a:lstStyle/>
          <a:p>
            <a:pPr algn="just" defTabSz="914400"/>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rPr>
              <a:t>  Click  here  to  add  Title</a:t>
            </a:r>
          </a:p>
          <a:p>
            <a:r>
              <a:rPr lang="zh-CN" altLang="en-US" sz="1600" b="1" dirty="0"/>
              <a:t>成功项目展示</a:t>
            </a:r>
          </a:p>
        </p:txBody>
      </p:sp>
      <p:sp>
        <p:nvSpPr>
          <p:cNvPr id="85" name="文本框 26">
            <a:extLst>
              <a:ext uri="{FF2B5EF4-FFF2-40B4-BE49-F238E27FC236}">
                <a16:creationId xmlns="" xmlns:a16="http://schemas.microsoft.com/office/drawing/2014/main" id="{037BCFDD-F954-4056-B0B7-4112DAC5BC95}"/>
              </a:ext>
            </a:extLst>
          </p:cNvPr>
          <p:cNvSpPr txBox="1"/>
          <p:nvPr/>
        </p:nvSpPr>
        <p:spPr>
          <a:xfrm>
            <a:off x="1349088" y="3672074"/>
            <a:ext cx="439864" cy="438582"/>
          </a:xfrm>
          <a:prstGeom prst="rect">
            <a:avLst/>
          </a:prstGeom>
          <a:noFill/>
        </p:spPr>
        <p:txBody>
          <a:bodyPr wrap="none" lIns="68580" tIns="34290" rIns="68580" bIns="34290" rtlCol="0">
            <a:spAutoFit/>
          </a:bodyPr>
          <a:lstStyle/>
          <a:p>
            <a:pPr defTabSz="914400"/>
            <a:r>
              <a:rPr lang="en-US" altLang="zh-CN" sz="2400" b="1" dirty="0">
                <a:solidFill>
                  <a:prstClr val="black">
                    <a:lumMod val="65000"/>
                    <a:lumOff val="35000"/>
                  </a:prstClr>
                </a:solidFill>
                <a:latin typeface="GungsuhChe" pitchFamily="49" charset="-127"/>
                <a:ea typeface="GungsuhChe" pitchFamily="49" charset="-127"/>
              </a:rPr>
              <a:t>03</a:t>
            </a:r>
            <a:endParaRPr lang="zh-CN" altLang="en-US" sz="2400" b="1" dirty="0">
              <a:solidFill>
                <a:prstClr val="black">
                  <a:lumMod val="65000"/>
                  <a:lumOff val="35000"/>
                </a:prstClr>
              </a:solidFill>
              <a:latin typeface="GungsuhChe" pitchFamily="49" charset="-127"/>
              <a:ea typeface="GungsuhChe" pitchFamily="49" charset="-127"/>
            </a:endParaRPr>
          </a:p>
        </p:txBody>
      </p:sp>
      <p:sp>
        <p:nvSpPr>
          <p:cNvPr id="86" name="矩形 85">
            <a:extLst>
              <a:ext uri="{FF2B5EF4-FFF2-40B4-BE49-F238E27FC236}">
                <a16:creationId xmlns="" xmlns:a16="http://schemas.microsoft.com/office/drawing/2014/main" id="{62A365D0-E3CF-4260-86DD-1A7D670CDA84}"/>
              </a:ext>
            </a:extLst>
          </p:cNvPr>
          <p:cNvSpPr/>
          <p:nvPr/>
        </p:nvSpPr>
        <p:spPr>
          <a:xfrm>
            <a:off x="1845570" y="3673591"/>
            <a:ext cx="1709442" cy="469359"/>
          </a:xfrm>
          <a:prstGeom prst="rect">
            <a:avLst/>
          </a:prstGeom>
        </p:spPr>
        <p:txBody>
          <a:bodyPr wrap="none" lIns="68580" tIns="34290" rIns="68580" bIns="34290">
            <a:spAutoFit/>
          </a:bodyPr>
          <a:lstStyle/>
          <a:p>
            <a:pPr defTabSz="914400"/>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rPr>
              <a:t>  Click  here  to  add  Title</a:t>
            </a:r>
          </a:p>
          <a:p>
            <a:r>
              <a:rPr lang="zh-CN" altLang="en-US" sz="1600" b="1" dirty="0"/>
              <a:t>工作存在不足</a:t>
            </a:r>
          </a:p>
        </p:txBody>
      </p:sp>
      <p:sp>
        <p:nvSpPr>
          <p:cNvPr id="87" name="文本框 30">
            <a:extLst>
              <a:ext uri="{FF2B5EF4-FFF2-40B4-BE49-F238E27FC236}">
                <a16:creationId xmlns="" xmlns:a16="http://schemas.microsoft.com/office/drawing/2014/main" id="{FC11B76D-B029-4962-B0E5-E261EF65BDEB}"/>
              </a:ext>
            </a:extLst>
          </p:cNvPr>
          <p:cNvSpPr txBox="1"/>
          <p:nvPr/>
        </p:nvSpPr>
        <p:spPr>
          <a:xfrm>
            <a:off x="5084785" y="3703061"/>
            <a:ext cx="439864" cy="438582"/>
          </a:xfrm>
          <a:prstGeom prst="rect">
            <a:avLst/>
          </a:prstGeom>
          <a:noFill/>
        </p:spPr>
        <p:txBody>
          <a:bodyPr wrap="none" lIns="68580" tIns="34290" rIns="68580" bIns="34290" rtlCol="0">
            <a:spAutoFit/>
          </a:bodyPr>
          <a:lstStyle/>
          <a:p>
            <a:pPr defTabSz="914400"/>
            <a:r>
              <a:rPr lang="en-US" altLang="zh-CN" sz="2400" b="1" dirty="0">
                <a:solidFill>
                  <a:prstClr val="black">
                    <a:lumMod val="65000"/>
                    <a:lumOff val="35000"/>
                  </a:prstClr>
                </a:solidFill>
                <a:latin typeface="GungsuhChe" pitchFamily="49" charset="-127"/>
                <a:ea typeface="GungsuhChe" pitchFamily="49" charset="-127"/>
              </a:rPr>
              <a:t>04</a:t>
            </a:r>
            <a:endParaRPr lang="zh-CN" altLang="en-US" sz="2400" b="1" dirty="0">
              <a:solidFill>
                <a:prstClr val="black">
                  <a:lumMod val="65000"/>
                  <a:lumOff val="35000"/>
                </a:prstClr>
              </a:solidFill>
              <a:latin typeface="GungsuhChe" pitchFamily="49" charset="-127"/>
              <a:ea typeface="GungsuhChe" pitchFamily="49" charset="-127"/>
            </a:endParaRPr>
          </a:p>
        </p:txBody>
      </p:sp>
      <p:sp>
        <p:nvSpPr>
          <p:cNvPr id="88" name="矩形 87">
            <a:extLst>
              <a:ext uri="{FF2B5EF4-FFF2-40B4-BE49-F238E27FC236}">
                <a16:creationId xmlns="" xmlns:a16="http://schemas.microsoft.com/office/drawing/2014/main" id="{4D95E31F-E8D8-44C3-A2EF-ACA184001DFA}"/>
              </a:ext>
            </a:extLst>
          </p:cNvPr>
          <p:cNvSpPr/>
          <p:nvPr/>
        </p:nvSpPr>
        <p:spPr>
          <a:xfrm>
            <a:off x="5652149" y="3672284"/>
            <a:ext cx="1709442" cy="469359"/>
          </a:xfrm>
          <a:prstGeom prst="rect">
            <a:avLst/>
          </a:prstGeom>
        </p:spPr>
        <p:txBody>
          <a:bodyPr wrap="none" lIns="68580" tIns="34290" rIns="68580" bIns="34290">
            <a:spAutoFit/>
          </a:bodyPr>
          <a:lstStyle/>
          <a:p>
            <a:pPr algn="just" defTabSz="914400"/>
            <a:r>
              <a:rPr lang="en-US" altLang="zh-CN" sz="1000" dirty="0">
                <a:solidFill>
                  <a:prstClr val="black">
                    <a:lumMod val="50000"/>
                    <a:lumOff val="50000"/>
                  </a:prstClr>
                </a:solidFill>
                <a:latin typeface="微软雅黑" panose="020B0503020204020204" pitchFamily="34" charset="-122"/>
                <a:ea typeface="微软雅黑" panose="020B0503020204020204" pitchFamily="34" charset="-122"/>
              </a:rPr>
              <a:t>  Click  here  to  add  Title</a:t>
            </a:r>
          </a:p>
          <a:p>
            <a:r>
              <a:rPr lang="zh-CN" altLang="en-US" sz="1600" b="1" spc="-94" dirty="0"/>
              <a:t>明年工作计划</a:t>
            </a:r>
          </a:p>
        </p:txBody>
      </p:sp>
    </p:spTree>
  </p:cSld>
  <p:clrMapOvr>
    <a:masterClrMapping/>
  </p:clrMapOvr>
  <p:transition spd="slow" advTm="78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40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 calcmode="lin" valueType="num">
                                      <p:cBhvr>
                                        <p:cTn id="9" dur="500" fill="hold"/>
                                        <p:tgtEl>
                                          <p:spTgt spid="69"/>
                                        </p:tgtEl>
                                        <p:attrNameLst>
                                          <p:attrName>ppt_x</p:attrName>
                                        </p:attrNameLst>
                                      </p:cBhvr>
                                      <p:tavLst>
                                        <p:tav tm="0">
                                          <p:val>
                                            <p:fltVal val="0.5"/>
                                          </p:val>
                                        </p:tav>
                                        <p:tav tm="100000">
                                          <p:val>
                                            <p:strVal val="#ppt_x"/>
                                          </p:val>
                                        </p:tav>
                                      </p:tavLst>
                                    </p:anim>
                                    <p:anim calcmode="lin" valueType="num">
                                      <p:cBhvr>
                                        <p:cTn id="10" dur="500" fill="hold"/>
                                        <p:tgtEl>
                                          <p:spTgt spid="69"/>
                                        </p:tgtEl>
                                        <p:attrNameLst>
                                          <p:attrName>ppt_y</p:attrName>
                                        </p:attrNameLst>
                                      </p:cBhvr>
                                      <p:tavLst>
                                        <p:tav tm="0">
                                          <p:val>
                                            <p:fltVal val="0.5"/>
                                          </p:val>
                                        </p:tav>
                                        <p:tav tm="100000">
                                          <p:val>
                                            <p:strVal val="#ppt_y"/>
                                          </p:val>
                                        </p:tav>
                                      </p:tavLst>
                                    </p:anim>
                                  </p:childTnLst>
                                </p:cTn>
                              </p:par>
                            </p:childTnLst>
                          </p:cTn>
                        </p:par>
                        <p:par>
                          <p:cTn id="11" fill="hold">
                            <p:stCondLst>
                              <p:cond delay="900"/>
                            </p:stCondLst>
                            <p:childTnLst>
                              <p:par>
                                <p:cTn id="12" presetID="12" presetClass="entr" presetSubtype="8"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slide(fromLeft)">
                                      <p:cBhvr>
                                        <p:cTn id="14" dur="500"/>
                                        <p:tgtEl>
                                          <p:spTgt spid="70"/>
                                        </p:tgtEl>
                                      </p:cBhvr>
                                    </p:animEffect>
                                  </p:childTnLst>
                                </p:cTn>
                              </p:par>
                            </p:childTnLst>
                          </p:cTn>
                        </p:par>
                        <p:par>
                          <p:cTn id="15" fill="hold">
                            <p:stCondLst>
                              <p:cond delay="1400"/>
                            </p:stCondLst>
                            <p:childTnLst>
                              <p:par>
                                <p:cTn id="16" presetID="23" presetClass="entr" presetSubtype="528" fill="hold" grpId="0"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p:cTn id="18" dur="500" fill="hold"/>
                                        <p:tgtEl>
                                          <p:spTgt spid="75"/>
                                        </p:tgtEl>
                                        <p:attrNameLst>
                                          <p:attrName>ppt_w</p:attrName>
                                        </p:attrNameLst>
                                      </p:cBhvr>
                                      <p:tavLst>
                                        <p:tav tm="0">
                                          <p:val>
                                            <p:fltVal val="0"/>
                                          </p:val>
                                        </p:tav>
                                        <p:tav tm="100000">
                                          <p:val>
                                            <p:strVal val="#ppt_w"/>
                                          </p:val>
                                        </p:tav>
                                      </p:tavLst>
                                    </p:anim>
                                    <p:anim calcmode="lin" valueType="num">
                                      <p:cBhvr>
                                        <p:cTn id="19" dur="500" fill="hold"/>
                                        <p:tgtEl>
                                          <p:spTgt spid="75"/>
                                        </p:tgtEl>
                                        <p:attrNameLst>
                                          <p:attrName>ppt_h</p:attrName>
                                        </p:attrNameLst>
                                      </p:cBhvr>
                                      <p:tavLst>
                                        <p:tav tm="0">
                                          <p:val>
                                            <p:fltVal val="0"/>
                                          </p:val>
                                        </p:tav>
                                        <p:tav tm="100000">
                                          <p:val>
                                            <p:strVal val="#ppt_h"/>
                                          </p:val>
                                        </p:tav>
                                      </p:tavLst>
                                    </p:anim>
                                    <p:anim calcmode="lin" valueType="num">
                                      <p:cBhvr>
                                        <p:cTn id="20" dur="500" fill="hold"/>
                                        <p:tgtEl>
                                          <p:spTgt spid="75"/>
                                        </p:tgtEl>
                                        <p:attrNameLst>
                                          <p:attrName>ppt_x</p:attrName>
                                        </p:attrNameLst>
                                      </p:cBhvr>
                                      <p:tavLst>
                                        <p:tav tm="0">
                                          <p:val>
                                            <p:fltVal val="0.5"/>
                                          </p:val>
                                        </p:tav>
                                        <p:tav tm="100000">
                                          <p:val>
                                            <p:strVal val="#ppt_x"/>
                                          </p:val>
                                        </p:tav>
                                      </p:tavLst>
                                    </p:anim>
                                    <p:anim calcmode="lin" valueType="num">
                                      <p:cBhvr>
                                        <p:cTn id="21" dur="500" fill="hold"/>
                                        <p:tgtEl>
                                          <p:spTgt spid="75"/>
                                        </p:tgtEl>
                                        <p:attrNameLst>
                                          <p:attrName>ppt_y</p:attrName>
                                        </p:attrNameLst>
                                      </p:cBhvr>
                                      <p:tavLst>
                                        <p:tav tm="0">
                                          <p:val>
                                            <p:fltVal val="0.5"/>
                                          </p:val>
                                        </p:tav>
                                        <p:tav tm="100000">
                                          <p:val>
                                            <p:strVal val="#ppt_y"/>
                                          </p:val>
                                        </p:tav>
                                      </p:tavLst>
                                    </p:anim>
                                  </p:childTnLst>
                                </p:cTn>
                              </p:par>
                            </p:childTnLst>
                          </p:cTn>
                        </p:par>
                        <p:par>
                          <p:cTn id="22" fill="hold">
                            <p:stCondLst>
                              <p:cond delay="1900"/>
                            </p:stCondLst>
                            <p:childTnLst>
                              <p:par>
                                <p:cTn id="23" presetID="12" presetClass="entr" presetSubtype="8"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slide(fromLeft)">
                                      <p:cBhvr>
                                        <p:cTn id="25" dur="500"/>
                                        <p:tgtEl>
                                          <p:spTgt spid="76"/>
                                        </p:tgtEl>
                                      </p:cBhvr>
                                    </p:animEffect>
                                  </p:childTnLst>
                                </p:cTn>
                              </p:par>
                            </p:childTnLst>
                          </p:cTn>
                        </p:par>
                        <p:par>
                          <p:cTn id="26" fill="hold">
                            <p:stCondLst>
                              <p:cond delay="2400"/>
                            </p:stCondLst>
                            <p:childTnLst>
                              <p:par>
                                <p:cTn id="27" presetID="23" presetClass="entr" presetSubtype="528"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p:cTn id="29" dur="500" fill="hold"/>
                                        <p:tgtEl>
                                          <p:spTgt spid="77"/>
                                        </p:tgtEl>
                                        <p:attrNameLst>
                                          <p:attrName>ppt_w</p:attrName>
                                        </p:attrNameLst>
                                      </p:cBhvr>
                                      <p:tavLst>
                                        <p:tav tm="0">
                                          <p:val>
                                            <p:fltVal val="0"/>
                                          </p:val>
                                        </p:tav>
                                        <p:tav tm="100000">
                                          <p:val>
                                            <p:strVal val="#ppt_w"/>
                                          </p:val>
                                        </p:tav>
                                      </p:tavLst>
                                    </p:anim>
                                    <p:anim calcmode="lin" valueType="num">
                                      <p:cBhvr>
                                        <p:cTn id="30" dur="500" fill="hold"/>
                                        <p:tgtEl>
                                          <p:spTgt spid="77"/>
                                        </p:tgtEl>
                                        <p:attrNameLst>
                                          <p:attrName>ppt_h</p:attrName>
                                        </p:attrNameLst>
                                      </p:cBhvr>
                                      <p:tavLst>
                                        <p:tav tm="0">
                                          <p:val>
                                            <p:fltVal val="0"/>
                                          </p:val>
                                        </p:tav>
                                        <p:tav tm="100000">
                                          <p:val>
                                            <p:strVal val="#ppt_h"/>
                                          </p:val>
                                        </p:tav>
                                      </p:tavLst>
                                    </p:anim>
                                    <p:anim calcmode="lin" valueType="num">
                                      <p:cBhvr>
                                        <p:cTn id="31" dur="500" fill="hold"/>
                                        <p:tgtEl>
                                          <p:spTgt spid="77"/>
                                        </p:tgtEl>
                                        <p:attrNameLst>
                                          <p:attrName>ppt_x</p:attrName>
                                        </p:attrNameLst>
                                      </p:cBhvr>
                                      <p:tavLst>
                                        <p:tav tm="0">
                                          <p:val>
                                            <p:fltVal val="0.5"/>
                                          </p:val>
                                        </p:tav>
                                        <p:tav tm="100000">
                                          <p:val>
                                            <p:strVal val="#ppt_x"/>
                                          </p:val>
                                        </p:tav>
                                      </p:tavLst>
                                    </p:anim>
                                    <p:anim calcmode="lin" valueType="num">
                                      <p:cBhvr>
                                        <p:cTn id="32" dur="500" fill="hold"/>
                                        <p:tgtEl>
                                          <p:spTgt spid="77"/>
                                        </p:tgtEl>
                                        <p:attrNameLst>
                                          <p:attrName>ppt_y</p:attrName>
                                        </p:attrNameLst>
                                      </p:cBhvr>
                                      <p:tavLst>
                                        <p:tav tm="0">
                                          <p:val>
                                            <p:fltVal val="0.5"/>
                                          </p:val>
                                        </p:tav>
                                        <p:tav tm="100000">
                                          <p:val>
                                            <p:strVal val="#ppt_y"/>
                                          </p:val>
                                        </p:tav>
                                      </p:tavLst>
                                    </p:anim>
                                  </p:childTnLst>
                                </p:cTn>
                              </p:par>
                            </p:childTnLst>
                          </p:cTn>
                        </p:par>
                        <p:par>
                          <p:cTn id="33" fill="hold">
                            <p:stCondLst>
                              <p:cond delay="2900"/>
                            </p:stCondLst>
                            <p:childTnLst>
                              <p:par>
                                <p:cTn id="34" presetID="12" presetClass="entr" presetSubtype="8"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slide(fromLeft)">
                                      <p:cBhvr>
                                        <p:cTn id="36" dur="500"/>
                                        <p:tgtEl>
                                          <p:spTgt spid="78"/>
                                        </p:tgtEl>
                                      </p:cBhvr>
                                    </p:animEffect>
                                  </p:childTnLst>
                                </p:cTn>
                              </p:par>
                            </p:childTnLst>
                          </p:cTn>
                        </p:par>
                        <p:par>
                          <p:cTn id="37" fill="hold">
                            <p:stCondLst>
                              <p:cond delay="3400"/>
                            </p:stCondLst>
                            <p:childTnLst>
                              <p:par>
                                <p:cTn id="38" presetID="23" presetClass="entr" presetSubtype="528" fill="hold" grpId="0" nodeType="afterEffect">
                                  <p:stCondLst>
                                    <p:cond delay="0"/>
                                  </p:stCondLst>
                                  <p:childTnLst>
                                    <p:set>
                                      <p:cBhvr>
                                        <p:cTn id="39" dur="1" fill="hold">
                                          <p:stCondLst>
                                            <p:cond delay="0"/>
                                          </p:stCondLst>
                                        </p:cTn>
                                        <p:tgtEl>
                                          <p:spTgt spid="79"/>
                                        </p:tgtEl>
                                        <p:attrNameLst>
                                          <p:attrName>style.visibility</p:attrName>
                                        </p:attrNameLst>
                                      </p:cBhvr>
                                      <p:to>
                                        <p:strVal val="visible"/>
                                      </p:to>
                                    </p:set>
                                    <p:anim calcmode="lin" valueType="num">
                                      <p:cBhvr>
                                        <p:cTn id="40" dur="500" fill="hold"/>
                                        <p:tgtEl>
                                          <p:spTgt spid="79"/>
                                        </p:tgtEl>
                                        <p:attrNameLst>
                                          <p:attrName>ppt_w</p:attrName>
                                        </p:attrNameLst>
                                      </p:cBhvr>
                                      <p:tavLst>
                                        <p:tav tm="0">
                                          <p:val>
                                            <p:fltVal val="0"/>
                                          </p:val>
                                        </p:tav>
                                        <p:tav tm="100000">
                                          <p:val>
                                            <p:strVal val="#ppt_w"/>
                                          </p:val>
                                        </p:tav>
                                      </p:tavLst>
                                    </p:anim>
                                    <p:anim calcmode="lin" valueType="num">
                                      <p:cBhvr>
                                        <p:cTn id="41" dur="500" fill="hold"/>
                                        <p:tgtEl>
                                          <p:spTgt spid="79"/>
                                        </p:tgtEl>
                                        <p:attrNameLst>
                                          <p:attrName>ppt_h</p:attrName>
                                        </p:attrNameLst>
                                      </p:cBhvr>
                                      <p:tavLst>
                                        <p:tav tm="0">
                                          <p:val>
                                            <p:fltVal val="0"/>
                                          </p:val>
                                        </p:tav>
                                        <p:tav tm="100000">
                                          <p:val>
                                            <p:strVal val="#ppt_h"/>
                                          </p:val>
                                        </p:tav>
                                      </p:tavLst>
                                    </p:anim>
                                    <p:anim calcmode="lin" valueType="num">
                                      <p:cBhvr>
                                        <p:cTn id="42" dur="500" fill="hold"/>
                                        <p:tgtEl>
                                          <p:spTgt spid="79"/>
                                        </p:tgtEl>
                                        <p:attrNameLst>
                                          <p:attrName>ppt_x</p:attrName>
                                        </p:attrNameLst>
                                      </p:cBhvr>
                                      <p:tavLst>
                                        <p:tav tm="0">
                                          <p:val>
                                            <p:fltVal val="0.5"/>
                                          </p:val>
                                        </p:tav>
                                        <p:tav tm="100000">
                                          <p:val>
                                            <p:strVal val="#ppt_x"/>
                                          </p:val>
                                        </p:tav>
                                      </p:tavLst>
                                    </p:anim>
                                    <p:anim calcmode="lin" valueType="num">
                                      <p:cBhvr>
                                        <p:cTn id="43" dur="500" fill="hold"/>
                                        <p:tgtEl>
                                          <p:spTgt spid="79"/>
                                        </p:tgtEl>
                                        <p:attrNameLst>
                                          <p:attrName>ppt_y</p:attrName>
                                        </p:attrNameLst>
                                      </p:cBhvr>
                                      <p:tavLst>
                                        <p:tav tm="0">
                                          <p:val>
                                            <p:fltVal val="0.5"/>
                                          </p:val>
                                        </p:tav>
                                        <p:tav tm="100000">
                                          <p:val>
                                            <p:strVal val="#ppt_y"/>
                                          </p:val>
                                        </p:tav>
                                      </p:tavLst>
                                    </p:anim>
                                  </p:childTnLst>
                                </p:cTn>
                              </p:par>
                            </p:childTnLst>
                          </p:cTn>
                        </p:par>
                        <p:par>
                          <p:cTn id="44" fill="hold">
                            <p:stCondLst>
                              <p:cond delay="3900"/>
                            </p:stCondLst>
                            <p:childTnLst>
                              <p:par>
                                <p:cTn id="45" presetID="12" presetClass="entr" presetSubtype="8" fill="hold" grpId="0"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slide(fromLeft)">
                                      <p:cBhvr>
                                        <p:cTn id="47" dur="500"/>
                                        <p:tgtEl>
                                          <p:spTgt spid="80"/>
                                        </p:tgtEl>
                                      </p:cBhvr>
                                    </p:animEffect>
                                  </p:childTnLst>
                                </p:cTn>
                              </p:par>
                            </p:childTnLst>
                          </p:cTn>
                        </p:par>
                        <p:par>
                          <p:cTn id="48" fill="hold">
                            <p:stCondLst>
                              <p:cond delay="4400"/>
                            </p:stCondLst>
                            <p:childTnLst>
                              <p:par>
                                <p:cTn id="49" presetID="23" presetClass="entr" presetSubtype="528"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 calcmode="lin" valueType="num">
                                      <p:cBhvr>
                                        <p:cTn id="53" dur="500" fill="hold"/>
                                        <p:tgtEl>
                                          <p:spTgt spid="81"/>
                                        </p:tgtEl>
                                        <p:attrNameLst>
                                          <p:attrName>ppt_x</p:attrName>
                                        </p:attrNameLst>
                                      </p:cBhvr>
                                      <p:tavLst>
                                        <p:tav tm="0">
                                          <p:val>
                                            <p:fltVal val="0.5"/>
                                          </p:val>
                                        </p:tav>
                                        <p:tav tm="100000">
                                          <p:val>
                                            <p:strVal val="#ppt_x"/>
                                          </p:val>
                                        </p:tav>
                                      </p:tavLst>
                                    </p:anim>
                                    <p:anim calcmode="lin" valueType="num">
                                      <p:cBhvr>
                                        <p:cTn id="54" dur="500" fill="hold"/>
                                        <p:tgtEl>
                                          <p:spTgt spid="81"/>
                                        </p:tgtEl>
                                        <p:attrNameLst>
                                          <p:attrName>ppt_y</p:attrName>
                                        </p:attrNameLst>
                                      </p:cBhvr>
                                      <p:tavLst>
                                        <p:tav tm="0">
                                          <p:val>
                                            <p:fltVal val="0.5"/>
                                          </p:val>
                                        </p:tav>
                                        <p:tav tm="100000">
                                          <p:val>
                                            <p:strVal val="#ppt_y"/>
                                          </p:val>
                                        </p:tav>
                                      </p:tavLst>
                                    </p:anim>
                                  </p:childTnLst>
                                </p:cTn>
                              </p:par>
                            </p:childTnLst>
                          </p:cTn>
                        </p:par>
                        <p:par>
                          <p:cTn id="55" fill="hold">
                            <p:stCondLst>
                              <p:cond delay="4900"/>
                            </p:stCondLst>
                            <p:childTnLst>
                              <p:par>
                                <p:cTn id="56" presetID="12" presetClass="entr" presetSubtype="8" fill="hold" grpId="0" nodeType="after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slide(fromLeft)">
                                      <p:cBhvr>
                                        <p:cTn id="58" dur="500"/>
                                        <p:tgtEl>
                                          <p:spTgt spid="82"/>
                                        </p:tgtEl>
                                      </p:cBhvr>
                                    </p:animEffect>
                                  </p:childTnLst>
                                </p:cTn>
                              </p:par>
                            </p:childTnLst>
                          </p:cTn>
                        </p:par>
                        <p:par>
                          <p:cTn id="59" fill="hold">
                            <p:stCondLst>
                              <p:cond delay="5400"/>
                            </p:stCondLst>
                            <p:childTnLst>
                              <p:par>
                                <p:cTn id="60" presetID="23" presetClass="entr" presetSubtype="528" fill="hold" grpId="0" nodeType="after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p:cTn id="62" dur="500" fill="hold"/>
                                        <p:tgtEl>
                                          <p:spTgt spid="85"/>
                                        </p:tgtEl>
                                        <p:attrNameLst>
                                          <p:attrName>ppt_w</p:attrName>
                                        </p:attrNameLst>
                                      </p:cBhvr>
                                      <p:tavLst>
                                        <p:tav tm="0">
                                          <p:val>
                                            <p:fltVal val="0"/>
                                          </p:val>
                                        </p:tav>
                                        <p:tav tm="100000">
                                          <p:val>
                                            <p:strVal val="#ppt_w"/>
                                          </p:val>
                                        </p:tav>
                                      </p:tavLst>
                                    </p:anim>
                                    <p:anim calcmode="lin" valueType="num">
                                      <p:cBhvr>
                                        <p:cTn id="63" dur="500" fill="hold"/>
                                        <p:tgtEl>
                                          <p:spTgt spid="85"/>
                                        </p:tgtEl>
                                        <p:attrNameLst>
                                          <p:attrName>ppt_h</p:attrName>
                                        </p:attrNameLst>
                                      </p:cBhvr>
                                      <p:tavLst>
                                        <p:tav tm="0">
                                          <p:val>
                                            <p:fltVal val="0"/>
                                          </p:val>
                                        </p:tav>
                                        <p:tav tm="100000">
                                          <p:val>
                                            <p:strVal val="#ppt_h"/>
                                          </p:val>
                                        </p:tav>
                                      </p:tavLst>
                                    </p:anim>
                                    <p:anim calcmode="lin" valueType="num">
                                      <p:cBhvr>
                                        <p:cTn id="64" dur="500" fill="hold"/>
                                        <p:tgtEl>
                                          <p:spTgt spid="85"/>
                                        </p:tgtEl>
                                        <p:attrNameLst>
                                          <p:attrName>ppt_x</p:attrName>
                                        </p:attrNameLst>
                                      </p:cBhvr>
                                      <p:tavLst>
                                        <p:tav tm="0">
                                          <p:val>
                                            <p:fltVal val="0.5"/>
                                          </p:val>
                                        </p:tav>
                                        <p:tav tm="100000">
                                          <p:val>
                                            <p:strVal val="#ppt_x"/>
                                          </p:val>
                                        </p:tav>
                                      </p:tavLst>
                                    </p:anim>
                                    <p:anim calcmode="lin" valueType="num">
                                      <p:cBhvr>
                                        <p:cTn id="65" dur="500" fill="hold"/>
                                        <p:tgtEl>
                                          <p:spTgt spid="85"/>
                                        </p:tgtEl>
                                        <p:attrNameLst>
                                          <p:attrName>ppt_y</p:attrName>
                                        </p:attrNameLst>
                                      </p:cBhvr>
                                      <p:tavLst>
                                        <p:tav tm="0">
                                          <p:val>
                                            <p:fltVal val="0.5"/>
                                          </p:val>
                                        </p:tav>
                                        <p:tav tm="100000">
                                          <p:val>
                                            <p:strVal val="#ppt_y"/>
                                          </p:val>
                                        </p:tav>
                                      </p:tavLst>
                                    </p:anim>
                                  </p:childTnLst>
                                </p:cTn>
                              </p:par>
                            </p:childTnLst>
                          </p:cTn>
                        </p:par>
                        <p:par>
                          <p:cTn id="66" fill="hold">
                            <p:stCondLst>
                              <p:cond delay="5900"/>
                            </p:stCondLst>
                            <p:childTnLst>
                              <p:par>
                                <p:cTn id="67" presetID="12" presetClass="entr" presetSubtype="8" fill="hold" grpId="0" nodeType="after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slide(fromLeft)">
                                      <p:cBhvr>
                                        <p:cTn id="69" dur="500"/>
                                        <p:tgtEl>
                                          <p:spTgt spid="86"/>
                                        </p:tgtEl>
                                      </p:cBhvr>
                                    </p:animEffect>
                                  </p:childTnLst>
                                </p:cTn>
                              </p:par>
                            </p:childTnLst>
                          </p:cTn>
                        </p:par>
                        <p:par>
                          <p:cTn id="70" fill="hold">
                            <p:stCondLst>
                              <p:cond delay="6400"/>
                            </p:stCondLst>
                            <p:childTnLst>
                              <p:par>
                                <p:cTn id="71" presetID="23" presetClass="entr" presetSubtype="528"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 calcmode="lin" valueType="num">
                                      <p:cBhvr>
                                        <p:cTn id="73" dur="500" fill="hold"/>
                                        <p:tgtEl>
                                          <p:spTgt spid="87"/>
                                        </p:tgtEl>
                                        <p:attrNameLst>
                                          <p:attrName>ppt_w</p:attrName>
                                        </p:attrNameLst>
                                      </p:cBhvr>
                                      <p:tavLst>
                                        <p:tav tm="0">
                                          <p:val>
                                            <p:fltVal val="0"/>
                                          </p:val>
                                        </p:tav>
                                        <p:tav tm="100000">
                                          <p:val>
                                            <p:strVal val="#ppt_w"/>
                                          </p:val>
                                        </p:tav>
                                      </p:tavLst>
                                    </p:anim>
                                    <p:anim calcmode="lin" valueType="num">
                                      <p:cBhvr>
                                        <p:cTn id="74" dur="500" fill="hold"/>
                                        <p:tgtEl>
                                          <p:spTgt spid="87"/>
                                        </p:tgtEl>
                                        <p:attrNameLst>
                                          <p:attrName>ppt_h</p:attrName>
                                        </p:attrNameLst>
                                      </p:cBhvr>
                                      <p:tavLst>
                                        <p:tav tm="0">
                                          <p:val>
                                            <p:fltVal val="0"/>
                                          </p:val>
                                        </p:tav>
                                        <p:tav tm="100000">
                                          <p:val>
                                            <p:strVal val="#ppt_h"/>
                                          </p:val>
                                        </p:tav>
                                      </p:tavLst>
                                    </p:anim>
                                    <p:anim calcmode="lin" valueType="num">
                                      <p:cBhvr>
                                        <p:cTn id="75" dur="500" fill="hold"/>
                                        <p:tgtEl>
                                          <p:spTgt spid="87"/>
                                        </p:tgtEl>
                                        <p:attrNameLst>
                                          <p:attrName>ppt_x</p:attrName>
                                        </p:attrNameLst>
                                      </p:cBhvr>
                                      <p:tavLst>
                                        <p:tav tm="0">
                                          <p:val>
                                            <p:fltVal val="0.5"/>
                                          </p:val>
                                        </p:tav>
                                        <p:tav tm="100000">
                                          <p:val>
                                            <p:strVal val="#ppt_x"/>
                                          </p:val>
                                        </p:tav>
                                      </p:tavLst>
                                    </p:anim>
                                    <p:anim calcmode="lin" valueType="num">
                                      <p:cBhvr>
                                        <p:cTn id="76" dur="500" fill="hold"/>
                                        <p:tgtEl>
                                          <p:spTgt spid="87"/>
                                        </p:tgtEl>
                                        <p:attrNameLst>
                                          <p:attrName>ppt_y</p:attrName>
                                        </p:attrNameLst>
                                      </p:cBhvr>
                                      <p:tavLst>
                                        <p:tav tm="0">
                                          <p:val>
                                            <p:fltVal val="0.5"/>
                                          </p:val>
                                        </p:tav>
                                        <p:tav tm="100000">
                                          <p:val>
                                            <p:strVal val="#ppt_y"/>
                                          </p:val>
                                        </p:tav>
                                      </p:tavLst>
                                    </p:anim>
                                  </p:childTnLst>
                                </p:cTn>
                              </p:par>
                            </p:childTnLst>
                          </p:cTn>
                        </p:par>
                        <p:par>
                          <p:cTn id="77" fill="hold">
                            <p:stCondLst>
                              <p:cond delay="6900"/>
                            </p:stCondLst>
                            <p:childTnLst>
                              <p:par>
                                <p:cTn id="78" presetID="12" presetClass="entr" presetSubtype="8" fill="hold" grpId="0" nodeType="after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slide(fromLeft)">
                                      <p:cBhvr>
                                        <p:cTn id="8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5" grpId="0"/>
      <p:bldP spid="76" grpId="0"/>
      <p:bldP spid="77" grpId="0"/>
      <p:bldP spid="78" grpId="0"/>
      <p:bldP spid="79" grpId="0"/>
      <p:bldP spid="80" grpId="0"/>
      <p:bldP spid="81" grpId="0"/>
      <p:bldP spid="82" grpId="0"/>
      <p:bldP spid="85" grpId="0"/>
      <p:bldP spid="86" grpId="0"/>
      <p:bldP spid="87" grpId="0"/>
      <p:bldP spid="8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单角的矩形 7">
            <a:extLst>
              <a:ext uri="{FF2B5EF4-FFF2-40B4-BE49-F238E27FC236}">
                <a16:creationId xmlns="" xmlns:a16="http://schemas.microsoft.com/office/drawing/2014/main" id="{B5833F39-C026-457C-9620-10DBE9E4A2EC}"/>
              </a:ext>
            </a:extLst>
          </p:cNvPr>
          <p:cNvSpPr/>
          <p:nvPr/>
        </p:nvSpPr>
        <p:spPr>
          <a:xfrm flipH="1">
            <a:off x="1932225" y="1767781"/>
            <a:ext cx="5135089" cy="1504750"/>
          </a:xfrm>
          <a:prstGeom prst="snip1Rect">
            <a:avLst/>
          </a:prstGeom>
          <a:solidFill>
            <a:srgbClr val="C62828"/>
          </a:solidFill>
          <a:ln>
            <a:noFill/>
          </a:ln>
          <a:effectLst>
            <a:outerShdw blurRad="177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975"/>
          </a:p>
        </p:txBody>
      </p:sp>
      <p:sp>
        <p:nvSpPr>
          <p:cNvPr id="20" name="文本框 19">
            <a:extLst>
              <a:ext uri="{FF2B5EF4-FFF2-40B4-BE49-F238E27FC236}">
                <a16:creationId xmlns="" xmlns:a16="http://schemas.microsoft.com/office/drawing/2014/main" id="{848DA7D0-C75E-47D5-9A97-5D603E7F6B1C}"/>
              </a:ext>
            </a:extLst>
          </p:cNvPr>
          <p:cNvSpPr txBox="1">
            <a:spLocks noChangeArrowheads="1"/>
          </p:cNvSpPr>
          <p:nvPr/>
        </p:nvSpPr>
        <p:spPr bwMode="auto">
          <a:xfrm>
            <a:off x="3501061" y="2214784"/>
            <a:ext cx="296427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3600" b="1" dirty="0">
                <a:solidFill>
                  <a:schemeClr val="bg1"/>
                </a:solidFill>
                <a:latin typeface="方正兰亭准黑_GBK" panose="02000000000000000000" pitchFamily="2" charset="-122"/>
                <a:ea typeface="方正兰亭准黑_GBK" panose="02000000000000000000" pitchFamily="2" charset="-122"/>
              </a:rPr>
              <a:t>团队成员情况</a:t>
            </a:r>
          </a:p>
        </p:txBody>
      </p:sp>
      <p:grpSp>
        <p:nvGrpSpPr>
          <p:cNvPr id="21" name="组合 20">
            <a:extLst>
              <a:ext uri="{FF2B5EF4-FFF2-40B4-BE49-F238E27FC236}">
                <a16:creationId xmlns="" xmlns:a16="http://schemas.microsoft.com/office/drawing/2014/main" id="{6F73DC53-CE0E-4D30-8162-61CF70785901}"/>
              </a:ext>
            </a:extLst>
          </p:cNvPr>
          <p:cNvGrpSpPr/>
          <p:nvPr/>
        </p:nvGrpSpPr>
        <p:grpSpPr>
          <a:xfrm>
            <a:off x="2353440" y="2067820"/>
            <a:ext cx="904672" cy="904672"/>
            <a:chOff x="3502791" y="3058628"/>
            <a:chExt cx="740744" cy="740744"/>
          </a:xfrm>
        </p:grpSpPr>
        <p:sp>
          <p:nvSpPr>
            <p:cNvPr id="22" name="菱形 21">
              <a:extLst>
                <a:ext uri="{FF2B5EF4-FFF2-40B4-BE49-F238E27FC236}">
                  <a16:creationId xmlns="" xmlns:a16="http://schemas.microsoft.com/office/drawing/2014/main" id="{E24E616A-73F3-467D-A59B-096A6370D92D}"/>
                </a:ext>
              </a:extLst>
            </p:cNvPr>
            <p:cNvSpPr/>
            <p:nvPr/>
          </p:nvSpPr>
          <p:spPr>
            <a:xfrm>
              <a:off x="3502791" y="3058628"/>
              <a:ext cx="740744" cy="740744"/>
            </a:xfrm>
            <a:prstGeom prst="diamond">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72">
                <a:solidFill>
                  <a:prstClr val="black"/>
                </a:solidFill>
              </a:endParaRPr>
            </a:p>
          </p:txBody>
        </p:sp>
        <p:sp>
          <p:nvSpPr>
            <p:cNvPr id="23" name="文本框 22">
              <a:extLst>
                <a:ext uri="{FF2B5EF4-FFF2-40B4-BE49-F238E27FC236}">
                  <a16:creationId xmlns="" xmlns:a16="http://schemas.microsoft.com/office/drawing/2014/main" id="{CA549571-7C22-434B-854D-D4546537A3BE}"/>
                </a:ext>
              </a:extLst>
            </p:cNvPr>
            <p:cNvSpPr txBox="1"/>
            <p:nvPr/>
          </p:nvSpPr>
          <p:spPr>
            <a:xfrm>
              <a:off x="3774330" y="3151180"/>
              <a:ext cx="164506" cy="575731"/>
            </a:xfrm>
            <a:prstGeom prst="rect">
              <a:avLst/>
            </a:prstGeom>
            <a:noFill/>
          </p:spPr>
          <p:txBody>
            <a:bodyPr wrap="square" rtlCol="0">
              <a:spAutoFit/>
            </a:bodyPr>
            <a:lstStyle/>
            <a:p>
              <a:pPr algn="ctr"/>
              <a:r>
                <a:rPr lang="en-US" altLang="zh-CN" sz="3969" dirty="0">
                  <a:solidFill>
                    <a:srgbClr val="000000"/>
                  </a:solidFill>
                  <a:latin typeface="Impact" panose="020B0806030902050204" pitchFamily="34" charset="0"/>
                </a:rPr>
                <a:t>1</a:t>
              </a:r>
              <a:endParaRPr lang="zh-CN" altLang="en-US" sz="3969" dirty="0">
                <a:solidFill>
                  <a:srgbClr val="000000"/>
                </a:solidFill>
                <a:latin typeface="Impact" panose="020B080603090205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40">
        <p14:vortex dir="r"/>
      </p:transition>
    </mc:Choice>
    <mc:Fallback xmlns="">
      <p:transition spd="slow" advTm="34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889" l="1500" r="100000"/>
                    </a14:imgEffect>
                  </a14:imgLayer>
                </a14:imgProps>
              </a:ext>
              <a:ext uri="{28A0092B-C50C-407E-A947-70E740481C1C}">
                <a14:useLocalDpi xmlns:a14="http://schemas.microsoft.com/office/drawing/2010/main" val="0"/>
              </a:ext>
            </a:extLst>
          </a:blip>
          <a:srcRect/>
          <a:stretch>
            <a:fillRect/>
          </a:stretch>
        </p:blipFill>
        <p:spPr bwMode="auto">
          <a:xfrm flipH="1">
            <a:off x="28999" y="1390507"/>
            <a:ext cx="3344075" cy="3649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17"/>
          <p:cNvSpPr/>
          <p:nvPr/>
        </p:nvSpPr>
        <p:spPr bwMode="auto">
          <a:xfrm>
            <a:off x="29002" y="3269458"/>
            <a:ext cx="8997459" cy="1428982"/>
          </a:xfrm>
          <a:prstGeom prst="rect">
            <a:avLst/>
          </a:prstGeom>
          <a:solidFill>
            <a:srgbClr val="7B1B1B">
              <a:alpha val="86000"/>
            </a:srgbClr>
          </a:solidFill>
          <a:ln w="25400" cap="flat" cmpd="sng" algn="ctr">
            <a:noFill/>
            <a:prstDash val="solid"/>
            <a:round/>
            <a:headEnd type="none" w="med" len="med"/>
            <a:tailEnd type="none" w="med" len="med"/>
          </a:ln>
          <a:effectLst/>
        </p:spPr>
        <p:txBody>
          <a:bodyPr vert="horz" wrap="square" lIns="96063" tIns="48032" rIns="96063" bIns="48032" numCol="1" rtlCol="0" anchor="t" anchorCtr="0" compatLnSpc="1"/>
          <a:lstStyle/>
          <a:p>
            <a:pPr algn="ctr" defTabSz="960248" fontAlgn="base">
              <a:spcBef>
                <a:spcPct val="0"/>
              </a:spcBef>
              <a:spcAft>
                <a:spcPct val="0"/>
              </a:spcAft>
              <a:defRPr/>
            </a:pPr>
            <a:endParaRPr lang="en-US" sz="5878"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1" name="Rectangle 5"/>
          <p:cNvSpPr/>
          <p:nvPr/>
        </p:nvSpPr>
        <p:spPr bwMode="auto">
          <a:xfrm>
            <a:off x="3777735" y="1568017"/>
            <a:ext cx="4913379" cy="89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301" dirty="0">
                <a:solidFill>
                  <a:prstClr val="black"/>
                </a:solidFill>
                <a:latin typeface="微软雅黑" panose="020B0503020204020204" pitchFamily="34" charset="-122"/>
                <a:ea typeface="微软雅黑" panose="020B0503020204020204"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199" name="组合 198"/>
          <p:cNvGrpSpPr/>
          <p:nvPr/>
        </p:nvGrpSpPr>
        <p:grpSpPr>
          <a:xfrm>
            <a:off x="5226268" y="3456576"/>
            <a:ext cx="2755992" cy="967858"/>
            <a:chOff x="6697141" y="4444014"/>
            <a:chExt cx="3551130" cy="1244345"/>
          </a:xfrm>
        </p:grpSpPr>
        <p:sp>
          <p:nvSpPr>
            <p:cNvPr id="78" name="Rectangle 12"/>
            <p:cNvSpPr/>
            <p:nvPr/>
          </p:nvSpPr>
          <p:spPr bwMode="auto">
            <a:xfrm>
              <a:off x="6697141"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defRPr/>
              </a:pPr>
              <a:r>
                <a:rPr lang="zh-CN" altLang="en-US" sz="955"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79" name="Rectangle 13"/>
            <p:cNvSpPr/>
            <p:nvPr/>
          </p:nvSpPr>
          <p:spPr bwMode="auto">
            <a:xfrm>
              <a:off x="6856623"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1543"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543"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34" name="矩形 133"/>
          <p:cNvSpPr/>
          <p:nvPr/>
        </p:nvSpPr>
        <p:spPr>
          <a:xfrm>
            <a:off x="4164463" y="839913"/>
            <a:ext cx="3880297" cy="557980"/>
          </a:xfrm>
          <a:prstGeom prst="rect">
            <a:avLst/>
          </a:prstGeom>
        </p:spPr>
        <p:txBody>
          <a:bodyPr wrap="square" lIns="71001" tIns="35500" rIns="71001" bIns="35500">
            <a:spAutoFit/>
          </a:bodyPr>
          <a:lstStyle/>
          <a:p>
            <a:pPr algn="ctr" defTabSz="913589"/>
            <a:r>
              <a:rPr lang="zh-CN" altLang="en-US" sz="3160" b="1" spc="77"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rPr>
              <a:t>关于我们 </a:t>
            </a:r>
            <a:r>
              <a:rPr lang="en-US" altLang="zh-CN" sz="3160" b="1" spc="77"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rPr>
              <a:t>· </a:t>
            </a:r>
            <a:r>
              <a:rPr lang="zh-CN" altLang="en-US" sz="3160" b="1" spc="77"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rPr>
              <a:t>核心思想</a:t>
            </a:r>
            <a:endParaRPr lang="en-US" altLang="zh-CN" sz="3160" b="1" spc="77"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198" name="组合 197"/>
          <p:cNvGrpSpPr/>
          <p:nvPr/>
        </p:nvGrpSpPr>
        <p:grpSpPr>
          <a:xfrm>
            <a:off x="1146694" y="3456576"/>
            <a:ext cx="2755992" cy="967858"/>
            <a:chOff x="1440557" y="4444014"/>
            <a:chExt cx="3551130" cy="1244345"/>
          </a:xfrm>
        </p:grpSpPr>
        <p:sp>
          <p:nvSpPr>
            <p:cNvPr id="196" name="Rectangle 12"/>
            <p:cNvSpPr/>
            <p:nvPr/>
          </p:nvSpPr>
          <p:spPr bwMode="auto">
            <a:xfrm>
              <a:off x="1440557"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955"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197" name="Rectangle 13"/>
            <p:cNvSpPr/>
            <p:nvPr/>
          </p:nvSpPr>
          <p:spPr bwMode="auto">
            <a:xfrm>
              <a:off x="1440557"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1543"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543"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2" name="TextBox 11"/>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团队文化建设</a:t>
            </a:r>
          </a:p>
        </p:txBody>
      </p:sp>
    </p:spTree>
  </p:cSld>
  <p:clrMapOvr>
    <a:masterClrMapping/>
  </p:clrMapOvr>
  <mc:AlternateContent xmlns:mc="http://schemas.openxmlformats.org/markup-compatibility/2006" xmlns:p14="http://schemas.microsoft.com/office/powerpoint/2010/main">
    <mc:Choice Requires="p14">
      <p:transition spd="slow" p14:dur="1600" advTm="2685">
        <p:blinds dir="vert"/>
      </p:transition>
    </mc:Choice>
    <mc:Fallback xmlns="">
      <p:transition spd="slow" advTm="268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0"/>
                            </p:stCondLst>
                            <p:childTnLst>
                              <p:par>
                                <p:cTn id="12" presetID="2" presetClass="entr" presetSubtype="8" fill="hold" nodeType="after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additive="base">
                                        <p:cTn id="14" dur="500" fill="hold"/>
                                        <p:tgtEl>
                                          <p:spTgt spid="2051"/>
                                        </p:tgtEl>
                                        <p:attrNameLst>
                                          <p:attrName>ppt_x</p:attrName>
                                        </p:attrNameLst>
                                      </p:cBhvr>
                                      <p:tavLst>
                                        <p:tav tm="0">
                                          <p:val>
                                            <p:strVal val="0-#ppt_w/2"/>
                                          </p:val>
                                        </p:tav>
                                        <p:tav tm="100000">
                                          <p:val>
                                            <p:strVal val="#ppt_x"/>
                                          </p:val>
                                        </p:tav>
                                      </p:tavLst>
                                    </p:anim>
                                    <p:anim calcmode="lin" valueType="num">
                                      <p:cBhvr additive="base">
                                        <p:cTn id="15" dur="500" fill="hold"/>
                                        <p:tgtEl>
                                          <p:spTgt spid="2051"/>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wipe(left)">
                                      <p:cBhvr>
                                        <p:cTn id="19" dur="500"/>
                                        <p:tgtEl>
                                          <p:spTgt spid="134"/>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childTnLst>
                          </p:cTn>
                        </p:par>
                        <p:par>
                          <p:cTn id="23" fill="hold">
                            <p:stCondLst>
                              <p:cond delay="1000"/>
                            </p:stCondLst>
                            <p:childTnLst>
                              <p:par>
                                <p:cTn id="24" presetID="22" presetClass="entr" presetSubtype="2"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98"/>
                                        </p:tgtEl>
                                        <p:attrNameLst>
                                          <p:attrName>style.visibility</p:attrName>
                                        </p:attrNameLst>
                                      </p:cBhvr>
                                      <p:to>
                                        <p:strVal val="visible"/>
                                      </p:to>
                                    </p:set>
                                    <p:animEffect transition="in" filter="wipe(left)">
                                      <p:cBhvr>
                                        <p:cTn id="30" dur="500"/>
                                        <p:tgtEl>
                                          <p:spTgt spid="198"/>
                                        </p:tgtEl>
                                      </p:cBhvr>
                                    </p:animEffect>
                                  </p:childTnLst>
                                </p:cTn>
                              </p:par>
                            </p:childTnLst>
                          </p:cTn>
                        </p:par>
                        <p:par>
                          <p:cTn id="31" fill="hold">
                            <p:stCondLst>
                              <p:cond delay="2000"/>
                            </p:stCondLst>
                            <p:childTnLst>
                              <p:par>
                                <p:cTn id="32" presetID="22" presetClass="entr" presetSubtype="2" fill="hold" nodeType="afterEffect">
                                  <p:stCondLst>
                                    <p:cond delay="0"/>
                                  </p:stCondLst>
                                  <p:childTnLst>
                                    <p:set>
                                      <p:cBhvr>
                                        <p:cTn id="33" dur="1" fill="hold">
                                          <p:stCondLst>
                                            <p:cond delay="0"/>
                                          </p:stCondLst>
                                        </p:cTn>
                                        <p:tgtEl>
                                          <p:spTgt spid="199"/>
                                        </p:tgtEl>
                                        <p:attrNameLst>
                                          <p:attrName>style.visibility</p:attrName>
                                        </p:attrNameLst>
                                      </p:cBhvr>
                                      <p:to>
                                        <p:strVal val="visible"/>
                                      </p:to>
                                    </p:set>
                                    <p:animEffect transition="in" filter="wipe(right)">
                                      <p:cBhvr>
                                        <p:cTn id="34"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p:bldP spid="134"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45"/>
          <p:cNvSpPr>
            <a:spLocks noChangeArrowheads="1"/>
          </p:cNvSpPr>
          <p:nvPr/>
        </p:nvSpPr>
        <p:spPr bwMode="auto">
          <a:xfrm>
            <a:off x="28695" y="2520156"/>
            <a:ext cx="8942151" cy="2520156"/>
          </a:xfrm>
          <a:custGeom>
            <a:avLst/>
            <a:gdLst>
              <a:gd name="T0" fmla="*/ 0 w 12192000"/>
              <a:gd name="T1" fmla="*/ 0 h 3429000"/>
              <a:gd name="T2" fmla="*/ 1082370 w 12192000"/>
              <a:gd name="T3" fmla="*/ 0 h 3429000"/>
              <a:gd name="T4" fmla="*/ 1128200 w 12192000"/>
              <a:gd name="T5" fmla="*/ 50476 h 3429000"/>
              <a:gd name="T6" fmla="*/ 1874309 w 12192000"/>
              <a:gd name="T7" fmla="*/ 359835 h 3429000"/>
              <a:gd name="T8" fmla="*/ 2620419 w 12192000"/>
              <a:gd name="T9" fmla="*/ 50476 h 3429000"/>
              <a:gd name="T10" fmla="*/ 2666248 w 12192000"/>
              <a:gd name="T11" fmla="*/ 0 h 3429000"/>
              <a:gd name="T12" fmla="*/ 3868167 w 12192000"/>
              <a:gd name="T13" fmla="*/ 0 h 3429000"/>
              <a:gd name="T14" fmla="*/ 3914043 w 12192000"/>
              <a:gd name="T15" fmla="*/ 50476 h 3429000"/>
              <a:gd name="T16" fmla="*/ 4660901 w 12192000"/>
              <a:gd name="T17" fmla="*/ 359835 h 3429000"/>
              <a:gd name="T18" fmla="*/ 5407759 w 12192000"/>
              <a:gd name="T19" fmla="*/ 50476 h 3429000"/>
              <a:gd name="T20" fmla="*/ 5453636 w 12192000"/>
              <a:gd name="T21" fmla="*/ 0 h 3429000"/>
              <a:gd name="T22" fmla="*/ 6655553 w 12192000"/>
              <a:gd name="T23" fmla="*/ 0 h 3429000"/>
              <a:gd name="T24" fmla="*/ 6701383 w 12192000"/>
              <a:gd name="T25" fmla="*/ 50476 h 3429000"/>
              <a:gd name="T26" fmla="*/ 7447492 w 12192000"/>
              <a:gd name="T27" fmla="*/ 359835 h 3429000"/>
              <a:gd name="T28" fmla="*/ 8193602 w 12192000"/>
              <a:gd name="T29" fmla="*/ 50476 h 3429000"/>
              <a:gd name="T30" fmla="*/ 8239431 w 12192000"/>
              <a:gd name="T31" fmla="*/ 0 h 3429000"/>
              <a:gd name="T32" fmla="*/ 9441351 w 12192000"/>
              <a:gd name="T33" fmla="*/ 0 h 3429000"/>
              <a:gd name="T34" fmla="*/ 9487227 w 12192000"/>
              <a:gd name="T35" fmla="*/ 50476 h 3429000"/>
              <a:gd name="T36" fmla="*/ 10234085 w 12192000"/>
              <a:gd name="T37" fmla="*/ 359835 h 3429000"/>
              <a:gd name="T38" fmla="*/ 10980943 w 12192000"/>
              <a:gd name="T39" fmla="*/ 50476 h 3429000"/>
              <a:gd name="T40" fmla="*/ 11026819 w 12192000"/>
              <a:gd name="T41" fmla="*/ 0 h 3429000"/>
              <a:gd name="T42" fmla="*/ 12192000 w 12192000"/>
              <a:gd name="T43" fmla="*/ 0 h 3429000"/>
              <a:gd name="T44" fmla="*/ 12192000 w 12192000"/>
              <a:gd name="T45" fmla="*/ 3429000 h 3429000"/>
              <a:gd name="T46" fmla="*/ 0 w 12192000"/>
              <a:gd name="T47" fmla="*/ 3429000 h 3429000"/>
              <a:gd name="T48" fmla="*/ 0 w 12192000"/>
              <a:gd name="T49" fmla="*/ 0 h 3429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92000"/>
              <a:gd name="T76" fmla="*/ 0 h 3429000"/>
              <a:gd name="T77" fmla="*/ 12192000 w 12192000"/>
              <a:gd name="T78" fmla="*/ 3429000 h 3429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92000" h="3429000">
                <a:moveTo>
                  <a:pt x="0" y="0"/>
                </a:moveTo>
                <a:lnTo>
                  <a:pt x="1082370" y="0"/>
                </a:lnTo>
                <a:lnTo>
                  <a:pt x="1128200" y="50476"/>
                </a:lnTo>
                <a:cubicBezTo>
                  <a:pt x="1319146" y="241614"/>
                  <a:pt x="1582935" y="359835"/>
                  <a:pt x="1874309" y="359835"/>
                </a:cubicBezTo>
                <a:cubicBezTo>
                  <a:pt x="2165683" y="359835"/>
                  <a:pt x="2429473" y="241614"/>
                  <a:pt x="2620419" y="50476"/>
                </a:cubicBezTo>
                <a:lnTo>
                  <a:pt x="2666248" y="0"/>
                </a:lnTo>
                <a:lnTo>
                  <a:pt x="3868167" y="0"/>
                </a:lnTo>
                <a:lnTo>
                  <a:pt x="3914043" y="50476"/>
                </a:lnTo>
                <a:cubicBezTo>
                  <a:pt x="4105180" y="241614"/>
                  <a:pt x="4369235" y="359835"/>
                  <a:pt x="4660901" y="359835"/>
                </a:cubicBezTo>
                <a:cubicBezTo>
                  <a:pt x="4952568" y="359835"/>
                  <a:pt x="5216622" y="241614"/>
                  <a:pt x="5407759" y="50476"/>
                </a:cubicBezTo>
                <a:lnTo>
                  <a:pt x="5453636" y="0"/>
                </a:lnTo>
                <a:lnTo>
                  <a:pt x="6655553" y="0"/>
                </a:lnTo>
                <a:lnTo>
                  <a:pt x="6701383" y="50476"/>
                </a:lnTo>
                <a:cubicBezTo>
                  <a:pt x="6892329" y="241614"/>
                  <a:pt x="7156118" y="359835"/>
                  <a:pt x="7447492" y="359835"/>
                </a:cubicBezTo>
                <a:cubicBezTo>
                  <a:pt x="7738866" y="359835"/>
                  <a:pt x="8002656" y="241614"/>
                  <a:pt x="8193602" y="50476"/>
                </a:cubicBezTo>
                <a:lnTo>
                  <a:pt x="8239431" y="0"/>
                </a:lnTo>
                <a:lnTo>
                  <a:pt x="9441351" y="0"/>
                </a:lnTo>
                <a:lnTo>
                  <a:pt x="9487227" y="50476"/>
                </a:lnTo>
                <a:cubicBezTo>
                  <a:pt x="9678364" y="241614"/>
                  <a:pt x="9942418" y="359835"/>
                  <a:pt x="10234085" y="359835"/>
                </a:cubicBezTo>
                <a:cubicBezTo>
                  <a:pt x="10525752" y="359835"/>
                  <a:pt x="10789806" y="241614"/>
                  <a:pt x="10980943" y="50476"/>
                </a:cubicBezTo>
                <a:lnTo>
                  <a:pt x="11026819" y="0"/>
                </a:lnTo>
                <a:lnTo>
                  <a:pt x="12192000" y="0"/>
                </a:lnTo>
                <a:lnTo>
                  <a:pt x="12192000" y="3429000"/>
                </a:lnTo>
                <a:lnTo>
                  <a:pt x="0" y="3429000"/>
                </a:lnTo>
                <a:lnTo>
                  <a:pt x="0" y="0"/>
                </a:lnTo>
                <a:close/>
              </a:path>
            </a:pathLst>
          </a:custGeom>
          <a:solidFill>
            <a:srgbClr val="7B1B1B"/>
          </a:solidFill>
          <a:ln>
            <a:noFill/>
          </a:ln>
        </p:spPr>
        <p:txBody>
          <a:bodyPr lIns="67100" tIns="33549" rIns="67100" bIns="33549" anchor="ctr"/>
          <a:lstStyle/>
          <a:p>
            <a:endParaRPr lang="zh-CN" altLang="en-US" sz="1301">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665593" y="2943679"/>
            <a:ext cx="1476387" cy="632259"/>
            <a:chOff x="651272" y="3003948"/>
            <a:chExt cx="1509713" cy="645203"/>
          </a:xfrm>
        </p:grpSpPr>
        <p:sp>
          <p:nvSpPr>
            <p:cNvPr id="35" name="等腰三角形 15"/>
            <p:cNvSpPr>
              <a:spLocks noChangeArrowheads="1"/>
            </p:cNvSpPr>
            <p:nvPr/>
          </p:nvSpPr>
          <p:spPr bwMode="auto">
            <a:xfrm flipV="1">
              <a:off x="1297781"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50391" tIns="25196" rIns="50391" bIns="2519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Rectangle 60"/>
            <p:cNvSpPr>
              <a:spLocks noChangeArrowheads="1"/>
            </p:cNvSpPr>
            <p:nvPr/>
          </p:nvSpPr>
          <p:spPr bwMode="auto">
            <a:xfrm>
              <a:off x="651272" y="3148013"/>
              <a:ext cx="1509713" cy="29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张小三</a:t>
              </a:r>
              <a:endParaRPr lang="en-US" altLang="zh-CN"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3" name="矩形 56"/>
            <p:cNvSpPr>
              <a:spLocks noChangeArrowheads="1"/>
            </p:cNvSpPr>
            <p:nvPr/>
          </p:nvSpPr>
          <p:spPr bwMode="auto">
            <a:xfrm>
              <a:off x="1104940" y="3447254"/>
              <a:ext cx="602377" cy="20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55"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公司职务</a:t>
              </a:r>
              <a:endParaRPr lang="en-US" altLang="zh-CN" sz="955"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88" name="组合 87"/>
          <p:cNvGrpSpPr/>
          <p:nvPr/>
        </p:nvGrpSpPr>
        <p:grpSpPr>
          <a:xfrm>
            <a:off x="2709014" y="2943681"/>
            <a:ext cx="1476387" cy="628589"/>
            <a:chOff x="2740818" y="3003948"/>
            <a:chExt cx="1509713" cy="641458"/>
          </a:xfrm>
        </p:grpSpPr>
        <p:sp>
          <p:nvSpPr>
            <p:cNvPr id="36" name="等腰三角形 26"/>
            <p:cNvSpPr>
              <a:spLocks noChangeArrowheads="1"/>
            </p:cNvSpPr>
            <p:nvPr/>
          </p:nvSpPr>
          <p:spPr bwMode="auto">
            <a:xfrm flipV="1">
              <a:off x="3387329"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50391" tIns="25196" rIns="50391" bIns="2519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Rectangle 60"/>
            <p:cNvSpPr>
              <a:spLocks noChangeArrowheads="1"/>
            </p:cNvSpPr>
            <p:nvPr/>
          </p:nvSpPr>
          <p:spPr bwMode="auto">
            <a:xfrm>
              <a:off x="2740818" y="3148013"/>
              <a:ext cx="1509713" cy="29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李小四</a:t>
              </a:r>
              <a:endParaRPr lang="en-US" altLang="zh-CN"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6" name="矩形 64"/>
            <p:cNvSpPr>
              <a:spLocks noChangeArrowheads="1"/>
            </p:cNvSpPr>
            <p:nvPr/>
          </p:nvSpPr>
          <p:spPr bwMode="auto">
            <a:xfrm>
              <a:off x="3194486" y="3443509"/>
              <a:ext cx="602377" cy="20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55"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公司职务</a:t>
              </a:r>
              <a:endParaRPr lang="en-US" altLang="zh-CN" sz="955"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90" name="组合 89"/>
          <p:cNvGrpSpPr/>
          <p:nvPr/>
        </p:nvGrpSpPr>
        <p:grpSpPr>
          <a:xfrm>
            <a:off x="4752436" y="2943680"/>
            <a:ext cx="1476387" cy="621080"/>
            <a:chOff x="4830366" y="3003948"/>
            <a:chExt cx="1509713" cy="633795"/>
          </a:xfrm>
        </p:grpSpPr>
        <p:sp>
          <p:nvSpPr>
            <p:cNvPr id="37" name="等腰三角形 32"/>
            <p:cNvSpPr>
              <a:spLocks noChangeArrowheads="1"/>
            </p:cNvSpPr>
            <p:nvPr/>
          </p:nvSpPr>
          <p:spPr bwMode="auto">
            <a:xfrm flipV="1">
              <a:off x="5478066"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50391" tIns="25196" rIns="50391" bIns="2519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8" name="Rectangle 60"/>
            <p:cNvSpPr>
              <a:spLocks noChangeArrowheads="1"/>
            </p:cNvSpPr>
            <p:nvPr/>
          </p:nvSpPr>
          <p:spPr bwMode="auto">
            <a:xfrm>
              <a:off x="4830366" y="3148013"/>
              <a:ext cx="1509713" cy="29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王小五</a:t>
              </a:r>
              <a:endParaRPr lang="en-US" altLang="zh-CN"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9" name="矩形 68"/>
            <p:cNvSpPr>
              <a:spLocks noChangeArrowheads="1"/>
            </p:cNvSpPr>
            <p:nvPr/>
          </p:nvSpPr>
          <p:spPr bwMode="auto">
            <a:xfrm>
              <a:off x="5284034" y="3435846"/>
              <a:ext cx="602377" cy="20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55"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公司职务</a:t>
              </a:r>
              <a:endParaRPr lang="en-US" altLang="zh-CN" sz="955"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92" name="组合 91"/>
          <p:cNvGrpSpPr/>
          <p:nvPr/>
        </p:nvGrpSpPr>
        <p:grpSpPr>
          <a:xfrm>
            <a:off x="6797021" y="2943680"/>
            <a:ext cx="1476387" cy="621080"/>
            <a:chOff x="6921103" y="3003948"/>
            <a:chExt cx="1509713" cy="633795"/>
          </a:xfrm>
        </p:grpSpPr>
        <p:sp>
          <p:nvSpPr>
            <p:cNvPr id="38" name="等腰三角形 38"/>
            <p:cNvSpPr>
              <a:spLocks noChangeArrowheads="1"/>
            </p:cNvSpPr>
            <p:nvPr/>
          </p:nvSpPr>
          <p:spPr bwMode="auto">
            <a:xfrm flipV="1">
              <a:off x="7567612"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50391" tIns="25196" rIns="50391" bIns="2519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Rectangle 60"/>
            <p:cNvSpPr>
              <a:spLocks noChangeArrowheads="1"/>
            </p:cNvSpPr>
            <p:nvPr/>
          </p:nvSpPr>
          <p:spPr bwMode="auto">
            <a:xfrm>
              <a:off x="6921103" y="3148013"/>
              <a:ext cx="1509713" cy="29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赵小六</a:t>
              </a:r>
              <a:endParaRPr lang="en-US" altLang="zh-CN" sz="1543" b="1" dirty="0">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2" name="矩形 72"/>
            <p:cNvSpPr>
              <a:spLocks noChangeArrowheads="1"/>
            </p:cNvSpPr>
            <p:nvPr/>
          </p:nvSpPr>
          <p:spPr bwMode="auto">
            <a:xfrm>
              <a:off x="7374771" y="3435846"/>
              <a:ext cx="602377" cy="20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0391" tIns="25196" rIns="50391" bIns="251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55">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rPr>
                <a:t>公司职务</a:t>
              </a:r>
              <a:endParaRPr lang="en-US" altLang="zh-CN" sz="955">
                <a:solidFill>
                  <a:schemeClr val="bg1">
                    <a:lumMod val="9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65" name="组合 64"/>
          <p:cNvGrpSpPr/>
          <p:nvPr/>
        </p:nvGrpSpPr>
        <p:grpSpPr>
          <a:xfrm>
            <a:off x="665589" y="1232077"/>
            <a:ext cx="1547412" cy="1552930"/>
            <a:chOff x="-1116632" y="444642"/>
            <a:chExt cx="1582341" cy="1584722"/>
          </a:xfrm>
        </p:grpSpPr>
        <p:sp>
          <p:nvSpPr>
            <p:cNvPr id="40"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63" name="Picture 8" descr="C:\Users\Administrator\Desktop\图片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3563" b="60121"/>
            <a:stretch>
              <a:fillRect/>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组合 69"/>
          <p:cNvGrpSpPr/>
          <p:nvPr/>
        </p:nvGrpSpPr>
        <p:grpSpPr>
          <a:xfrm>
            <a:off x="2679268" y="1249480"/>
            <a:ext cx="1547412" cy="1552930"/>
            <a:chOff x="-1188640" y="843558"/>
            <a:chExt cx="1582341" cy="1584722"/>
          </a:xfrm>
        </p:grpSpPr>
        <p:sp>
          <p:nvSpPr>
            <p:cNvPr id="67" name="椭圆 9"/>
            <p:cNvSpPr>
              <a:spLocks noChangeArrowheads="1"/>
            </p:cNvSpPr>
            <p:nvPr/>
          </p:nvSpPr>
          <p:spPr bwMode="auto">
            <a:xfrm>
              <a:off x="-1188640" y="843558"/>
              <a:ext cx="1582341" cy="1584722"/>
            </a:xfrm>
            <a:prstGeom prst="ellipse">
              <a:avLst/>
            </a:prstGeom>
            <a:solidFill>
              <a:schemeClr val="tx1">
                <a:lumMod val="75000"/>
                <a:lumOff val="25000"/>
              </a:schemeClr>
            </a:solidFill>
            <a:ln w="57150">
              <a:solidFill>
                <a:schemeClr val="bg1">
                  <a:lumMod val="85000"/>
                </a:schemeClr>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69" name="Picture 7" descr="C:\Users\Administrator\Desktop\图片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842" t="60484"/>
            <a:stretch>
              <a:fillRect/>
            </a:stretch>
          </p:blipFill>
          <p:spPr bwMode="auto">
            <a:xfrm>
              <a:off x="-1144426" y="915566"/>
              <a:ext cx="1395946" cy="1368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组合 74"/>
          <p:cNvGrpSpPr/>
          <p:nvPr/>
        </p:nvGrpSpPr>
        <p:grpSpPr>
          <a:xfrm>
            <a:off x="4711025" y="1250015"/>
            <a:ext cx="1547412" cy="1552930"/>
            <a:chOff x="-1116632" y="655131"/>
            <a:chExt cx="1582341" cy="1584722"/>
          </a:xfrm>
        </p:grpSpPr>
        <p:sp>
          <p:nvSpPr>
            <p:cNvPr id="72" name="椭圆 9"/>
            <p:cNvSpPr>
              <a:spLocks noChangeArrowheads="1"/>
            </p:cNvSpPr>
            <p:nvPr/>
          </p:nvSpPr>
          <p:spPr bwMode="auto">
            <a:xfrm>
              <a:off x="-1116632" y="655131"/>
              <a:ext cx="1582341" cy="1584722"/>
            </a:xfrm>
            <a:prstGeom prst="ellipse">
              <a:avLst/>
            </a:prstGeom>
            <a:solidFill>
              <a:schemeClr val="tx1">
                <a:lumMod val="75000"/>
                <a:lumOff val="25000"/>
              </a:schemeClr>
            </a:solidFill>
            <a:ln w="57150">
              <a:solidFill>
                <a:schemeClr val="bg1">
                  <a:lumMod val="85000"/>
                </a:schemeClr>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74" name="Picture 4" descr="C:\Users\Administrator\Desktop\图片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34" b="60121"/>
            <a:stretch>
              <a:fillRect/>
            </a:stretch>
          </p:blipFill>
          <p:spPr bwMode="auto">
            <a:xfrm>
              <a:off x="-1044624" y="788827"/>
              <a:ext cx="1368151" cy="13694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6754954" y="1250015"/>
            <a:ext cx="1547412" cy="1552930"/>
            <a:chOff x="-1582342" y="873256"/>
            <a:chExt cx="1582342" cy="1584722"/>
          </a:xfrm>
        </p:grpSpPr>
        <p:sp>
          <p:nvSpPr>
            <p:cNvPr id="77" name="椭圆 9"/>
            <p:cNvSpPr>
              <a:spLocks noChangeArrowheads="1"/>
            </p:cNvSpPr>
            <p:nvPr/>
          </p:nvSpPr>
          <p:spPr bwMode="auto">
            <a:xfrm>
              <a:off x="-1582341" y="873256"/>
              <a:ext cx="1582341" cy="1584722"/>
            </a:xfrm>
            <a:prstGeom prst="ellipse">
              <a:avLst/>
            </a:prstGeom>
            <a:solidFill>
              <a:schemeClr val="tx1">
                <a:lumMod val="75000"/>
                <a:lumOff val="25000"/>
              </a:schemeClr>
            </a:solidFill>
            <a:ln w="57150">
              <a:solidFill>
                <a:schemeClr val="bg1">
                  <a:lumMod val="85000"/>
                </a:schemeClr>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79" name="Picture 2" descr="C:\Users\Administrator\Desktop\图片5.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018" r="41123" b="61079"/>
            <a:stretch>
              <a:fillRect/>
            </a:stretch>
          </p:blipFill>
          <p:spPr bwMode="auto">
            <a:xfrm>
              <a:off x="-1582342" y="987574"/>
              <a:ext cx="1582341" cy="138194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7" name="组合 86"/>
          <p:cNvGrpSpPr/>
          <p:nvPr/>
        </p:nvGrpSpPr>
        <p:grpSpPr>
          <a:xfrm>
            <a:off x="467360" y="3720729"/>
            <a:ext cx="1849437" cy="1036230"/>
            <a:chOff x="448568" y="3796904"/>
            <a:chExt cx="1891184" cy="1057444"/>
          </a:xfrm>
        </p:grpSpPr>
        <p:sp>
          <p:nvSpPr>
            <p:cNvPr id="51" name="Rectangle 59"/>
            <p:cNvSpPr>
              <a:spLocks noChangeArrowheads="1"/>
            </p:cNvSpPr>
            <p:nvPr/>
          </p:nvSpPr>
          <p:spPr bwMode="auto">
            <a:xfrm>
              <a:off x="742950" y="3796904"/>
              <a:ext cx="1325166" cy="224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91" tIns="25196" rIns="50391" bIns="251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主要职能及成绩</a:t>
              </a:r>
              <a:endParaRPr lang="en-US" altLang="zh-CN"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81"/>
            <p:cNvSpPr>
              <a:spLocks noChangeArrowheads="1"/>
            </p:cNvSpPr>
            <p:nvPr/>
          </p:nvSpPr>
          <p:spPr bwMode="auto">
            <a:xfrm>
              <a:off x="448568" y="4063821"/>
              <a:ext cx="1891184" cy="79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schemeClr val="bg1">
                      <a:lumMod val="95000"/>
                    </a:schemeClr>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89" name="组合 88"/>
          <p:cNvGrpSpPr/>
          <p:nvPr/>
        </p:nvGrpSpPr>
        <p:grpSpPr>
          <a:xfrm>
            <a:off x="2457635" y="3720728"/>
            <a:ext cx="1830880" cy="1009693"/>
            <a:chOff x="2483768" y="3796904"/>
            <a:chExt cx="1872208" cy="1030365"/>
          </a:xfrm>
        </p:grpSpPr>
        <p:sp>
          <p:nvSpPr>
            <p:cNvPr id="54" name="Rectangle 59"/>
            <p:cNvSpPr>
              <a:spLocks noChangeArrowheads="1"/>
            </p:cNvSpPr>
            <p:nvPr/>
          </p:nvSpPr>
          <p:spPr bwMode="auto">
            <a:xfrm>
              <a:off x="2833687" y="3796904"/>
              <a:ext cx="1323975" cy="224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91" tIns="25196" rIns="50391" bIns="251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主要职能及成绩</a:t>
              </a:r>
              <a:endParaRPr lang="en-US" altLang="zh-CN"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3" name="矩形 82"/>
            <p:cNvSpPr>
              <a:spLocks noChangeArrowheads="1"/>
            </p:cNvSpPr>
            <p:nvPr/>
          </p:nvSpPr>
          <p:spPr bwMode="auto">
            <a:xfrm>
              <a:off x="2483768" y="4036741"/>
              <a:ext cx="1872208" cy="79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schemeClr val="bg1">
                      <a:lumMod val="95000"/>
                    </a:schemeClr>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91" name="组合 90"/>
          <p:cNvGrpSpPr/>
          <p:nvPr/>
        </p:nvGrpSpPr>
        <p:grpSpPr>
          <a:xfrm>
            <a:off x="4499771" y="3720738"/>
            <a:ext cx="1901298" cy="830952"/>
            <a:chOff x="4572001" y="3796904"/>
            <a:chExt cx="1944216" cy="847963"/>
          </a:xfrm>
        </p:grpSpPr>
        <p:sp>
          <p:nvSpPr>
            <p:cNvPr id="57" name="Rectangle 59"/>
            <p:cNvSpPr>
              <a:spLocks noChangeArrowheads="1"/>
            </p:cNvSpPr>
            <p:nvPr/>
          </p:nvSpPr>
          <p:spPr bwMode="auto">
            <a:xfrm>
              <a:off x="4923235" y="3796904"/>
              <a:ext cx="1325165" cy="224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91" tIns="25196" rIns="50391" bIns="251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主要职能及成绩</a:t>
              </a:r>
              <a:endParaRPr lang="en-US" altLang="zh-CN"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矩形 83"/>
            <p:cNvSpPr>
              <a:spLocks noChangeArrowheads="1"/>
            </p:cNvSpPr>
            <p:nvPr/>
          </p:nvSpPr>
          <p:spPr bwMode="auto">
            <a:xfrm>
              <a:off x="4572001" y="4038991"/>
              <a:ext cx="1944216" cy="60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schemeClr val="bg1">
                      <a:lumMod val="95000"/>
                    </a:schemeClr>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93" name="组合 92"/>
          <p:cNvGrpSpPr/>
          <p:nvPr/>
        </p:nvGrpSpPr>
        <p:grpSpPr>
          <a:xfrm>
            <a:off x="6593840" y="3720735"/>
            <a:ext cx="1849364" cy="985361"/>
            <a:chOff x="6713339" y="3796904"/>
            <a:chExt cx="1891109" cy="1005532"/>
          </a:xfrm>
        </p:grpSpPr>
        <p:sp>
          <p:nvSpPr>
            <p:cNvPr id="60" name="Rectangle 59"/>
            <p:cNvSpPr>
              <a:spLocks noChangeArrowheads="1"/>
            </p:cNvSpPr>
            <p:nvPr/>
          </p:nvSpPr>
          <p:spPr bwMode="auto">
            <a:xfrm>
              <a:off x="7012781" y="3796904"/>
              <a:ext cx="1325166" cy="224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91" tIns="25196" rIns="50391" bIns="251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主要职能及成绩</a:t>
              </a:r>
              <a:endParaRPr lang="en-US" altLang="zh-CN" sz="1102" b="1"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5" name="矩形 84"/>
            <p:cNvSpPr>
              <a:spLocks noChangeArrowheads="1"/>
            </p:cNvSpPr>
            <p:nvPr/>
          </p:nvSpPr>
          <p:spPr bwMode="auto">
            <a:xfrm>
              <a:off x="6713339" y="4011910"/>
              <a:ext cx="1891109" cy="79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schemeClr val="bg1">
                      <a:lumMod val="95000"/>
                    </a:schemeClr>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sp>
        <p:nvSpPr>
          <p:cNvPr id="43" name="TextBox 42"/>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团队成员说明</a:t>
            </a:r>
          </a:p>
        </p:txBody>
      </p:sp>
    </p:spTree>
  </p:cSld>
  <p:clrMapOvr>
    <a:masterClrMapping/>
  </p:clrMapOvr>
  <mc:AlternateContent xmlns:mc="http://schemas.openxmlformats.org/markup-compatibility/2006" xmlns:p14="http://schemas.microsoft.com/office/powerpoint/2010/main">
    <mc:Choice Requires="p14">
      <p:transition spd="slow" p14:dur="1600" advTm="3527">
        <p:blinds dir="vert"/>
      </p:transition>
    </mc:Choice>
    <mc:Fallback xmlns="">
      <p:transition spd="slow" advTm="35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25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0"/>
                            </p:stCondLst>
                            <p:childTnLst>
                              <p:par>
                                <p:cTn id="12" presetID="42"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anim calcmode="lin" valueType="num">
                                      <p:cBhvr>
                                        <p:cTn id="15" dur="500" fill="hold"/>
                                        <p:tgtEl>
                                          <p:spTgt spid="34"/>
                                        </p:tgtEl>
                                        <p:attrNameLst>
                                          <p:attrName>ppt_x</p:attrName>
                                        </p:attrNameLst>
                                      </p:cBhvr>
                                      <p:tavLst>
                                        <p:tav tm="0">
                                          <p:val>
                                            <p:strVal val="#ppt_x"/>
                                          </p:val>
                                        </p:tav>
                                        <p:tav tm="100000">
                                          <p:val>
                                            <p:strVal val="#ppt_x"/>
                                          </p:val>
                                        </p:tav>
                                      </p:tavLst>
                                    </p:anim>
                                    <p:anim calcmode="lin" valueType="num">
                                      <p:cBhvr>
                                        <p:cTn id="16" dur="500" fill="hold"/>
                                        <p:tgtEl>
                                          <p:spTgt spid="34"/>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500"/>
                                        <p:tgtEl>
                                          <p:spTgt spid="65"/>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down)">
                                      <p:cBhvr>
                                        <p:cTn id="28" dur="500"/>
                                        <p:tgtEl>
                                          <p:spTgt spid="75"/>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2500"/>
                            </p:stCondLst>
                            <p:childTnLst>
                              <p:par>
                                <p:cTn id="34" presetID="16" presetClass="entr" presetSubtype="21"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barn(inVertical)">
                                      <p:cBhvr>
                                        <p:cTn id="36" dur="500"/>
                                        <p:tgtEl>
                                          <p:spTgt spid="86"/>
                                        </p:tgtEl>
                                      </p:cBhvr>
                                    </p:animEffect>
                                  </p:childTnLst>
                                </p:cTn>
                              </p:par>
                            </p:childTnLst>
                          </p:cTn>
                        </p:par>
                        <p:par>
                          <p:cTn id="37" fill="hold">
                            <p:stCondLst>
                              <p:cond delay="3000"/>
                            </p:stCondLst>
                            <p:childTnLst>
                              <p:par>
                                <p:cTn id="38" presetID="16" presetClass="entr" presetSubtype="21"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barn(inVertical)">
                                      <p:cBhvr>
                                        <p:cTn id="40" dur="500"/>
                                        <p:tgtEl>
                                          <p:spTgt spid="87"/>
                                        </p:tgtEl>
                                      </p:cBhvr>
                                    </p:animEffect>
                                  </p:childTnLst>
                                </p:cTn>
                              </p:par>
                            </p:childTnLst>
                          </p:cTn>
                        </p:par>
                        <p:par>
                          <p:cTn id="41" fill="hold">
                            <p:stCondLst>
                              <p:cond delay="3500"/>
                            </p:stCondLst>
                            <p:childTnLst>
                              <p:par>
                                <p:cTn id="42" presetID="16" presetClass="entr" presetSubtype="21"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barn(inVertical)">
                                      <p:cBhvr>
                                        <p:cTn id="44" dur="500"/>
                                        <p:tgtEl>
                                          <p:spTgt spid="88"/>
                                        </p:tgtEl>
                                      </p:cBhvr>
                                    </p:animEffect>
                                  </p:childTnLst>
                                </p:cTn>
                              </p:par>
                            </p:childTnLst>
                          </p:cTn>
                        </p:par>
                        <p:par>
                          <p:cTn id="45" fill="hold">
                            <p:stCondLst>
                              <p:cond delay="4000"/>
                            </p:stCondLst>
                            <p:childTnLst>
                              <p:par>
                                <p:cTn id="46" presetID="16" presetClass="entr" presetSubtype="21" fill="hold"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barn(inVertical)">
                                      <p:cBhvr>
                                        <p:cTn id="48" dur="500"/>
                                        <p:tgtEl>
                                          <p:spTgt spid="89"/>
                                        </p:tgtEl>
                                      </p:cBhvr>
                                    </p:animEffect>
                                  </p:childTnLst>
                                </p:cTn>
                              </p:par>
                            </p:childTnLst>
                          </p:cTn>
                        </p:par>
                        <p:par>
                          <p:cTn id="49" fill="hold">
                            <p:stCondLst>
                              <p:cond delay="4500"/>
                            </p:stCondLst>
                            <p:childTnLst>
                              <p:par>
                                <p:cTn id="50" presetID="16" presetClass="entr" presetSubtype="21" fill="hold"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barn(inVertical)">
                                      <p:cBhvr>
                                        <p:cTn id="52" dur="500"/>
                                        <p:tgtEl>
                                          <p:spTgt spid="90"/>
                                        </p:tgtEl>
                                      </p:cBhvr>
                                    </p:animEffect>
                                  </p:childTnLst>
                                </p:cTn>
                              </p:par>
                            </p:childTnLst>
                          </p:cTn>
                        </p:par>
                        <p:par>
                          <p:cTn id="53" fill="hold">
                            <p:stCondLst>
                              <p:cond delay="5000"/>
                            </p:stCondLst>
                            <p:childTnLst>
                              <p:par>
                                <p:cTn id="54" presetID="16" presetClass="entr" presetSubtype="21" fill="hold"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barn(inVertical)">
                                      <p:cBhvr>
                                        <p:cTn id="56" dur="500"/>
                                        <p:tgtEl>
                                          <p:spTgt spid="91"/>
                                        </p:tgtEl>
                                      </p:cBhvr>
                                    </p:animEffect>
                                  </p:childTnLst>
                                </p:cTn>
                              </p:par>
                            </p:childTnLst>
                          </p:cTn>
                        </p:par>
                        <p:par>
                          <p:cTn id="57" fill="hold">
                            <p:stCondLst>
                              <p:cond delay="5500"/>
                            </p:stCondLst>
                            <p:childTnLst>
                              <p:par>
                                <p:cTn id="58" presetID="16" presetClass="entr" presetSubtype="21"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barn(inVertical)">
                                      <p:cBhvr>
                                        <p:cTn id="60" dur="500"/>
                                        <p:tgtEl>
                                          <p:spTgt spid="92"/>
                                        </p:tgtEl>
                                      </p:cBhvr>
                                    </p:animEffect>
                                  </p:childTnLst>
                                </p:cTn>
                              </p:par>
                            </p:childTnLst>
                          </p:cTn>
                        </p:par>
                        <p:par>
                          <p:cTn id="61" fill="hold">
                            <p:stCondLst>
                              <p:cond delay="6000"/>
                            </p:stCondLst>
                            <p:childTnLst>
                              <p:par>
                                <p:cTn id="62" presetID="16" presetClass="entr" presetSubtype="21"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barn(inVertical)">
                                      <p:cBhvr>
                                        <p:cTn id="6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28695" y="2759340"/>
            <a:ext cx="8942151" cy="751380"/>
          </a:xfrm>
          <a:prstGeom prst="rect">
            <a:avLst/>
          </a:prstGeom>
          <a:solidFill>
            <a:srgbClr val="7B1B1B">
              <a:alpha val="92000"/>
            </a:srgbClr>
          </a:solidFill>
          <a:ln>
            <a:noFill/>
          </a:ln>
        </p:spPr>
        <p:txBody>
          <a:bodyPr lIns="67100" tIns="33549" rIns="67100" bIns="33549"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301">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 name="Rectangle 60"/>
          <p:cNvSpPr>
            <a:spLocks noChangeArrowheads="1"/>
          </p:cNvSpPr>
          <p:nvPr/>
        </p:nvSpPr>
        <p:spPr bwMode="auto">
          <a:xfrm>
            <a:off x="3348239" y="1205242"/>
            <a:ext cx="1476387" cy="267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01" b="1" dirty="0">
                <a:latin typeface="微软雅黑" panose="020B0503020204020204" pitchFamily="34" charset="-122"/>
                <a:ea typeface="微软雅黑" panose="020B0503020204020204" pitchFamily="34" charset="-122"/>
                <a:sym typeface="Calibri" panose="020F0502020204030204" pitchFamily="34" charset="0"/>
              </a:rPr>
              <a:t>张小三</a:t>
            </a:r>
            <a:endParaRPr lang="en-US" altLang="zh-CN" sz="1301"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15" name="矩形 56"/>
          <p:cNvSpPr>
            <a:spLocks noChangeArrowheads="1"/>
          </p:cNvSpPr>
          <p:nvPr/>
        </p:nvSpPr>
        <p:spPr bwMode="auto">
          <a:xfrm>
            <a:off x="3348238" y="1580781"/>
            <a:ext cx="738240" cy="24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100" tIns="33549" rIns="67100" bIns="335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76" b="1" dirty="0">
                <a:latin typeface="微软雅黑" panose="020B0503020204020204" pitchFamily="34" charset="-122"/>
                <a:ea typeface="微软雅黑" panose="020B0503020204020204" pitchFamily="34" charset="-122"/>
                <a:sym typeface="Calibri" panose="020F0502020204030204" pitchFamily="34" charset="0"/>
              </a:rPr>
              <a:t>公司职务</a:t>
            </a:r>
            <a:endParaRPr lang="en-US" altLang="zh-CN" sz="1176"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16" name="矩形 47"/>
          <p:cNvSpPr>
            <a:spLocks noChangeArrowheads="1"/>
          </p:cNvSpPr>
          <p:nvPr/>
        </p:nvSpPr>
        <p:spPr bwMode="auto">
          <a:xfrm>
            <a:off x="3348234" y="1882542"/>
            <a:ext cx="5094969" cy="647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just" fontAlgn="base">
              <a:spcBef>
                <a:spcPct val="0"/>
              </a:spcBef>
              <a:spcAft>
                <a:spcPct val="0"/>
              </a:spcAft>
              <a:buNone/>
            </a:pPr>
            <a:r>
              <a:rPr lang="zh-CN" altLang="en-US" sz="139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单击此处添加文字阐述，添加简短问题说明文字，具体说明文字在此处添加此处。单击此处添加文字阐述，添加简短问题说明</a:t>
            </a:r>
          </a:p>
        </p:txBody>
      </p:sp>
      <p:sp>
        <p:nvSpPr>
          <p:cNvPr id="17" name="矩形 47"/>
          <p:cNvSpPr>
            <a:spLocks noChangeArrowheads="1"/>
          </p:cNvSpPr>
          <p:nvPr/>
        </p:nvSpPr>
        <p:spPr bwMode="auto">
          <a:xfrm>
            <a:off x="908429" y="2841350"/>
            <a:ext cx="7213975" cy="53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351" b="1"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方正兰亭黑_GBK" panose="02000000000000000000" pitchFamily="2" charset="-122"/>
              </a:rPr>
              <a:t>客户是效益、人才是财富、服务是生命、管理是未来</a:t>
            </a:r>
          </a:p>
        </p:txBody>
      </p:sp>
      <p:pic>
        <p:nvPicPr>
          <p:cNvPr id="18" name="图片 3"/>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l="48909" t="15799" r="24933" b="59325"/>
          <a:stretch>
            <a:fillRect/>
          </a:stretch>
        </p:blipFill>
        <p:spPr bwMode="auto">
          <a:xfrm>
            <a:off x="457576" y="2742983"/>
            <a:ext cx="429643" cy="39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46"/>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l="24933" t="59325" r="48909" b="15799"/>
          <a:stretch>
            <a:fillRect/>
          </a:stretch>
        </p:blipFill>
        <p:spPr bwMode="auto">
          <a:xfrm>
            <a:off x="8227802" y="3097838"/>
            <a:ext cx="430807" cy="39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组合 29"/>
          <p:cNvGrpSpPr/>
          <p:nvPr/>
        </p:nvGrpSpPr>
        <p:grpSpPr>
          <a:xfrm>
            <a:off x="841516" y="3677772"/>
            <a:ext cx="2264646" cy="1043291"/>
            <a:chOff x="831169" y="3753064"/>
            <a:chExt cx="2315766" cy="1064650"/>
          </a:xfrm>
        </p:grpSpPr>
        <p:sp>
          <p:nvSpPr>
            <p:cNvPr id="20" name="矩形 47"/>
            <p:cNvSpPr>
              <a:spLocks noChangeArrowheads="1"/>
            </p:cNvSpPr>
            <p:nvPr/>
          </p:nvSpPr>
          <p:spPr bwMode="auto">
            <a:xfrm>
              <a:off x="1403648" y="3753064"/>
              <a:ext cx="159459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rPr>
                <a:t>2001-2007</a:t>
              </a:r>
            </a:p>
          </p:txBody>
        </p:sp>
        <p:sp>
          <p:nvSpPr>
            <p:cNvPr id="21" name="矩形 47"/>
            <p:cNvSpPr>
              <a:spLocks noChangeArrowheads="1"/>
            </p:cNvSpPr>
            <p:nvPr/>
          </p:nvSpPr>
          <p:spPr bwMode="auto">
            <a:xfrm>
              <a:off x="831169" y="4090721"/>
              <a:ext cx="2315766" cy="72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grpSp>
      <p:grpSp>
        <p:nvGrpSpPr>
          <p:cNvPr id="31" name="组合 30"/>
          <p:cNvGrpSpPr/>
          <p:nvPr/>
        </p:nvGrpSpPr>
        <p:grpSpPr>
          <a:xfrm>
            <a:off x="3261507" y="3677769"/>
            <a:ext cx="2264646" cy="1048454"/>
            <a:chOff x="3305786" y="3753064"/>
            <a:chExt cx="2315766" cy="1069918"/>
          </a:xfrm>
        </p:grpSpPr>
        <p:sp>
          <p:nvSpPr>
            <p:cNvPr id="22" name="矩形 60"/>
            <p:cNvSpPr>
              <a:spLocks noChangeArrowheads="1"/>
            </p:cNvSpPr>
            <p:nvPr/>
          </p:nvSpPr>
          <p:spPr bwMode="auto">
            <a:xfrm>
              <a:off x="3635896" y="3753064"/>
              <a:ext cx="1778794"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rPr>
                <a:t>2008-2013</a:t>
              </a:r>
            </a:p>
          </p:txBody>
        </p:sp>
        <p:sp>
          <p:nvSpPr>
            <p:cNvPr id="23" name="矩形 47"/>
            <p:cNvSpPr>
              <a:spLocks noChangeArrowheads="1"/>
            </p:cNvSpPr>
            <p:nvPr/>
          </p:nvSpPr>
          <p:spPr bwMode="auto">
            <a:xfrm>
              <a:off x="3305786" y="4095990"/>
              <a:ext cx="2315766" cy="72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grpSp>
      <p:grpSp>
        <p:nvGrpSpPr>
          <p:cNvPr id="26" name="组合 25"/>
          <p:cNvGrpSpPr/>
          <p:nvPr/>
        </p:nvGrpSpPr>
        <p:grpSpPr>
          <a:xfrm>
            <a:off x="1463066" y="967494"/>
            <a:ext cx="1547412" cy="1552930"/>
            <a:chOff x="-1116632" y="444642"/>
            <a:chExt cx="1582341" cy="1584722"/>
          </a:xfrm>
        </p:grpSpPr>
        <p:sp>
          <p:nvSpPr>
            <p:cNvPr id="27"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764">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28" name="Picture 8" descr="C:\Users\Administrator\Desktop\图片5.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83563" b="60121"/>
            <a:stretch>
              <a:fillRect/>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组合 31"/>
          <p:cNvGrpSpPr/>
          <p:nvPr/>
        </p:nvGrpSpPr>
        <p:grpSpPr>
          <a:xfrm>
            <a:off x="5809655" y="3649174"/>
            <a:ext cx="2264646" cy="1071891"/>
            <a:chOff x="5911453" y="3723878"/>
            <a:chExt cx="2315766" cy="1093835"/>
          </a:xfrm>
        </p:grpSpPr>
        <p:sp>
          <p:nvSpPr>
            <p:cNvPr id="25" name="矩形 47"/>
            <p:cNvSpPr>
              <a:spLocks noChangeArrowheads="1"/>
            </p:cNvSpPr>
            <p:nvPr/>
          </p:nvSpPr>
          <p:spPr bwMode="auto">
            <a:xfrm>
              <a:off x="5911453" y="4090721"/>
              <a:ext cx="2315766" cy="72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sp>
          <p:nvSpPr>
            <p:cNvPr id="29" name="矩形 60"/>
            <p:cNvSpPr>
              <a:spLocks noChangeArrowheads="1"/>
            </p:cNvSpPr>
            <p:nvPr/>
          </p:nvSpPr>
          <p:spPr bwMode="auto">
            <a:xfrm>
              <a:off x="6393606" y="3723878"/>
              <a:ext cx="1778794"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rPr>
                <a:t>2014-2018</a:t>
              </a:r>
            </a:p>
          </p:txBody>
        </p:sp>
      </p:grpSp>
      <p:sp>
        <p:nvSpPr>
          <p:cNvPr id="33" name="TextBox 32"/>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核心成员介绍</a:t>
            </a:r>
          </a:p>
        </p:txBody>
      </p:sp>
    </p:spTree>
  </p:cSld>
  <p:clrMapOvr>
    <a:masterClrMapping/>
  </p:clrMapOvr>
  <mc:AlternateContent xmlns:mc="http://schemas.openxmlformats.org/markup-compatibility/2006" xmlns:p14="http://schemas.microsoft.com/office/powerpoint/2010/main">
    <mc:Choice Requires="p14">
      <p:transition spd="slow" p14:dur="1600" advTm="4720">
        <p:blinds dir="vert"/>
      </p:transition>
    </mc:Choice>
    <mc:Fallback xmlns="">
      <p:transition spd="slow" advTm="472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par>
                          <p:cTn id="48" fill="hold">
                            <p:stCondLst>
                              <p:cond delay="3000"/>
                            </p:stCondLst>
                            <p:childTnLst>
                              <p:par>
                                <p:cTn id="49" presetID="42"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anim calcmode="lin" valueType="num">
                                      <p:cBhvr>
                                        <p:cTn id="52" dur="500" fill="hold"/>
                                        <p:tgtEl>
                                          <p:spTgt spid="30"/>
                                        </p:tgtEl>
                                        <p:attrNameLst>
                                          <p:attrName>ppt_x</p:attrName>
                                        </p:attrNameLst>
                                      </p:cBhvr>
                                      <p:tavLst>
                                        <p:tav tm="0">
                                          <p:val>
                                            <p:strVal val="#ppt_x"/>
                                          </p:val>
                                        </p:tav>
                                        <p:tav tm="100000">
                                          <p:val>
                                            <p:strVal val="#ppt_x"/>
                                          </p:val>
                                        </p:tav>
                                      </p:tavLst>
                                    </p:anim>
                                    <p:anim calcmode="lin" valueType="num">
                                      <p:cBhvr>
                                        <p:cTn id="53" dur="50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42" presetClass="entr" presetSubtype="0"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anim calcmode="lin" valueType="num">
                                      <p:cBhvr>
                                        <p:cTn id="64" dur="500" fill="hold"/>
                                        <p:tgtEl>
                                          <p:spTgt spid="32"/>
                                        </p:tgtEl>
                                        <p:attrNameLst>
                                          <p:attrName>ppt_x</p:attrName>
                                        </p:attrNameLst>
                                      </p:cBhvr>
                                      <p:tavLst>
                                        <p:tav tm="0">
                                          <p:val>
                                            <p:strVal val="#ppt_x"/>
                                          </p:val>
                                        </p:tav>
                                        <p:tav tm="100000">
                                          <p:val>
                                            <p:strVal val="#ppt_x"/>
                                          </p:val>
                                        </p:tav>
                                      </p:tavLst>
                                    </p:anim>
                                    <p:anim calcmode="lin" valueType="num">
                                      <p:cBhvr>
                                        <p:cTn id="6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5" grpId="0"/>
      <p:bldP spid="16" grpId="0"/>
      <p:bldP spid="17"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单角的矩形 7">
            <a:extLst>
              <a:ext uri="{FF2B5EF4-FFF2-40B4-BE49-F238E27FC236}">
                <a16:creationId xmlns="" xmlns:a16="http://schemas.microsoft.com/office/drawing/2014/main" id="{B5833F39-C026-457C-9620-10DBE9E4A2EC}"/>
              </a:ext>
            </a:extLst>
          </p:cNvPr>
          <p:cNvSpPr/>
          <p:nvPr/>
        </p:nvSpPr>
        <p:spPr>
          <a:xfrm flipH="1">
            <a:off x="1932225" y="1767781"/>
            <a:ext cx="5135089" cy="1504750"/>
          </a:xfrm>
          <a:prstGeom prst="snip1Rect">
            <a:avLst/>
          </a:prstGeom>
          <a:solidFill>
            <a:srgbClr val="C62828"/>
          </a:solidFill>
          <a:ln>
            <a:noFill/>
          </a:ln>
          <a:effectLst>
            <a:outerShdw blurRad="177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975"/>
          </a:p>
        </p:txBody>
      </p:sp>
      <p:sp>
        <p:nvSpPr>
          <p:cNvPr id="20" name="文本框 19">
            <a:extLst>
              <a:ext uri="{FF2B5EF4-FFF2-40B4-BE49-F238E27FC236}">
                <a16:creationId xmlns="" xmlns:a16="http://schemas.microsoft.com/office/drawing/2014/main" id="{848DA7D0-C75E-47D5-9A97-5D603E7F6B1C}"/>
              </a:ext>
            </a:extLst>
          </p:cNvPr>
          <p:cNvSpPr txBox="1">
            <a:spLocks noChangeArrowheads="1"/>
          </p:cNvSpPr>
          <p:nvPr/>
        </p:nvSpPr>
        <p:spPr bwMode="auto">
          <a:xfrm>
            <a:off x="3501061" y="2214784"/>
            <a:ext cx="309251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a:buNone/>
            </a:pPr>
            <a:r>
              <a:rPr lang="en-US" altLang="zh-CN" sz="3600" b="1" dirty="0">
                <a:solidFill>
                  <a:schemeClr val="bg1"/>
                </a:solidFill>
                <a:latin typeface="微软雅黑" pitchFamily="34" charset="-122"/>
                <a:ea typeface="微软雅黑" pitchFamily="34" charset="-122"/>
              </a:rPr>
              <a:t> </a:t>
            </a:r>
            <a:r>
              <a:rPr lang="zh-CN" altLang="zh-CN" sz="3600" b="1" dirty="0">
                <a:solidFill>
                  <a:schemeClr val="bg1"/>
                </a:solidFill>
                <a:latin typeface="微软雅黑" pitchFamily="34" charset="-122"/>
                <a:ea typeface="微软雅黑" pitchFamily="34" charset="-122"/>
              </a:rPr>
              <a:t>年度工作概述</a:t>
            </a:r>
          </a:p>
        </p:txBody>
      </p:sp>
      <p:grpSp>
        <p:nvGrpSpPr>
          <p:cNvPr id="21" name="组合 20">
            <a:extLst>
              <a:ext uri="{FF2B5EF4-FFF2-40B4-BE49-F238E27FC236}">
                <a16:creationId xmlns="" xmlns:a16="http://schemas.microsoft.com/office/drawing/2014/main" id="{6F73DC53-CE0E-4D30-8162-61CF70785901}"/>
              </a:ext>
            </a:extLst>
          </p:cNvPr>
          <p:cNvGrpSpPr/>
          <p:nvPr/>
        </p:nvGrpSpPr>
        <p:grpSpPr>
          <a:xfrm>
            <a:off x="2353440" y="2067820"/>
            <a:ext cx="904672" cy="904672"/>
            <a:chOff x="3502791" y="3058628"/>
            <a:chExt cx="740744" cy="740744"/>
          </a:xfrm>
        </p:grpSpPr>
        <p:sp>
          <p:nvSpPr>
            <p:cNvPr id="22" name="菱形 21">
              <a:extLst>
                <a:ext uri="{FF2B5EF4-FFF2-40B4-BE49-F238E27FC236}">
                  <a16:creationId xmlns="" xmlns:a16="http://schemas.microsoft.com/office/drawing/2014/main" id="{E24E616A-73F3-467D-A59B-096A6370D92D}"/>
                </a:ext>
              </a:extLst>
            </p:cNvPr>
            <p:cNvSpPr/>
            <p:nvPr/>
          </p:nvSpPr>
          <p:spPr>
            <a:xfrm>
              <a:off x="3502791" y="3058628"/>
              <a:ext cx="740744" cy="740744"/>
            </a:xfrm>
            <a:prstGeom prst="diamond">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72">
                <a:solidFill>
                  <a:prstClr val="black"/>
                </a:solidFill>
              </a:endParaRPr>
            </a:p>
          </p:txBody>
        </p:sp>
        <p:sp>
          <p:nvSpPr>
            <p:cNvPr id="23" name="文本框 22">
              <a:extLst>
                <a:ext uri="{FF2B5EF4-FFF2-40B4-BE49-F238E27FC236}">
                  <a16:creationId xmlns="" xmlns:a16="http://schemas.microsoft.com/office/drawing/2014/main" id="{CA549571-7C22-434B-854D-D4546537A3BE}"/>
                </a:ext>
              </a:extLst>
            </p:cNvPr>
            <p:cNvSpPr txBox="1"/>
            <p:nvPr/>
          </p:nvSpPr>
          <p:spPr>
            <a:xfrm>
              <a:off x="3774330" y="3151180"/>
              <a:ext cx="164506" cy="575731"/>
            </a:xfrm>
            <a:prstGeom prst="rect">
              <a:avLst/>
            </a:prstGeom>
            <a:noFill/>
          </p:spPr>
          <p:txBody>
            <a:bodyPr wrap="square" rtlCol="0">
              <a:spAutoFit/>
            </a:bodyPr>
            <a:lstStyle/>
            <a:p>
              <a:pPr algn="ctr"/>
              <a:r>
                <a:rPr lang="en-US" altLang="zh-CN" sz="3969" dirty="0">
                  <a:solidFill>
                    <a:srgbClr val="000000"/>
                  </a:solidFill>
                  <a:latin typeface="Impact" panose="020B0806030902050204" pitchFamily="34" charset="0"/>
                </a:rPr>
                <a:t>2</a:t>
              </a:r>
              <a:endParaRPr lang="zh-CN" altLang="en-US" sz="3969" dirty="0">
                <a:solidFill>
                  <a:srgbClr val="000000"/>
                </a:solidFill>
                <a:latin typeface="Impact" panose="020B0806030902050204" pitchFamily="34" charset="0"/>
              </a:endParaRPr>
            </a:p>
          </p:txBody>
        </p:sp>
      </p:grpSp>
    </p:spTree>
    <p:extLst>
      <p:ext uri="{BB962C8B-B14F-4D97-AF65-F5344CB8AC3E}">
        <p14:creationId xmlns:p14="http://schemas.microsoft.com/office/powerpoint/2010/main" val="3544178817"/>
      </p:ext>
    </p:extLst>
  </p:cSld>
  <p:clrMapOvr>
    <a:masterClrMapping/>
  </p:clrMapOvr>
  <mc:AlternateContent xmlns:mc="http://schemas.openxmlformats.org/markup-compatibility/2006" xmlns:p14="http://schemas.microsoft.com/office/powerpoint/2010/main">
    <mc:Choice Requires="p14">
      <p:transition spd="slow" p14:dur="2000" advTm="129">
        <p14:vortex dir="r"/>
      </p:transition>
    </mc:Choice>
    <mc:Fallback xmlns="">
      <p:transition spd="slow" advTm="129">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p:cNvSpPr/>
          <p:nvPr/>
        </p:nvSpPr>
        <p:spPr bwMode="auto">
          <a:xfrm>
            <a:off x="811387" y="4001991"/>
            <a:ext cx="7561399" cy="64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39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396" dirty="0">
              <a:solidFill>
                <a:prstClr val="black"/>
              </a:solidFill>
              <a:latin typeface="微软雅黑" panose="020B0503020204020204" pitchFamily="34" charset="-122"/>
              <a:ea typeface="微软雅黑" panose="020B0503020204020204" pitchFamily="34" charset="-122"/>
              <a:cs typeface="方正兰亭纤黑简体"/>
            </a:endParaRPr>
          </a:p>
        </p:txBody>
      </p:sp>
      <p:grpSp>
        <p:nvGrpSpPr>
          <p:cNvPr id="27" name="Group 10"/>
          <p:cNvGrpSpPr/>
          <p:nvPr/>
        </p:nvGrpSpPr>
        <p:grpSpPr bwMode="auto">
          <a:xfrm>
            <a:off x="1420153" y="2631214"/>
            <a:ext cx="1882513" cy="947393"/>
            <a:chOff x="0" y="0"/>
            <a:chExt cx="3194" cy="1624"/>
          </a:xfrm>
        </p:grpSpPr>
        <p:sp>
          <p:nvSpPr>
            <p:cNvPr id="28"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709688" fontAlgn="base">
                <a:lnSpc>
                  <a:spcPct val="90000"/>
                </a:lnSpc>
                <a:spcBef>
                  <a:spcPct val="0"/>
                </a:spcBef>
                <a:spcAft>
                  <a:spcPct val="0"/>
                </a:spcAft>
              </a:pPr>
              <a:r>
                <a:rPr lang="zh-CN" altLang="en-US" sz="1249" dirty="0">
                  <a:solidFill>
                    <a:srgbClr val="000000"/>
                  </a:solidFill>
                  <a:latin typeface="微软雅黑" panose="020B0503020204020204" pitchFamily="34" charset="-122"/>
                  <a:ea typeface="微软雅黑" panose="020B0503020204020204" pitchFamily="34" charset="-122"/>
                  <a:cs typeface="Lato Regular" charset="0"/>
                  <a:sym typeface="Lato Regular" charset="0"/>
                </a:rPr>
                <a:t>单击此处添加标题</a:t>
              </a:r>
              <a:endParaRPr lang="en-US" sz="1249" dirty="0">
                <a:solidFill>
                  <a:srgbClr val="000000"/>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29" name="Rectangle 12"/>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176" dirty="0">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grpSp>
      <p:grpSp>
        <p:nvGrpSpPr>
          <p:cNvPr id="30" name="Group 13"/>
          <p:cNvGrpSpPr/>
          <p:nvPr/>
        </p:nvGrpSpPr>
        <p:grpSpPr bwMode="auto">
          <a:xfrm>
            <a:off x="922118" y="2618721"/>
            <a:ext cx="344794" cy="340688"/>
            <a:chOff x="0" y="0"/>
            <a:chExt cx="584" cy="584"/>
          </a:xfrm>
        </p:grpSpPr>
        <p:sp>
          <p:nvSpPr>
            <p:cNvPr id="31" name="Oval 14"/>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709688" fontAlgn="base">
                <a:spcBef>
                  <a:spcPct val="0"/>
                </a:spcBef>
                <a:spcAft>
                  <a:spcPct val="0"/>
                </a:spcAft>
                <a:defRPr/>
              </a:pPr>
              <a:endParaRPr lang="en-US" sz="2131"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2"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709688" fontAlgn="base">
                <a:spcBef>
                  <a:spcPct val="0"/>
                </a:spcBef>
                <a:spcAft>
                  <a:spcPct val="0"/>
                </a:spcAft>
                <a:defRPr/>
              </a:pPr>
              <a:r>
                <a:rPr lang="en-US" sz="169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1</a:t>
              </a:r>
            </a:p>
          </p:txBody>
        </p:sp>
      </p:grpSp>
      <p:grpSp>
        <p:nvGrpSpPr>
          <p:cNvPr id="33" name="Group 4"/>
          <p:cNvGrpSpPr/>
          <p:nvPr/>
        </p:nvGrpSpPr>
        <p:grpSpPr>
          <a:xfrm>
            <a:off x="811388" y="2201000"/>
            <a:ext cx="7271749" cy="209105"/>
            <a:chOff x="899592" y="2852807"/>
            <a:chExt cx="7344815" cy="213386"/>
          </a:xfrm>
          <a:solidFill>
            <a:srgbClr val="7B1B1B"/>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67189" tIns="33594" rIns="67189" bIns="33594" numCol="1" rtlCol="0" anchor="t" anchorCtr="0" compatLnSpc="1"/>
            <a:lstStyle/>
            <a:p>
              <a:pPr algn="ctr" defTabSz="960248" fontAlgn="base">
                <a:spcBef>
                  <a:spcPct val="0"/>
                </a:spcBef>
                <a:spcAft>
                  <a:spcPct val="0"/>
                </a:spcAft>
                <a:defRPr/>
              </a:pPr>
              <a:endParaRPr lang="en-US" sz="5878"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67189" tIns="33594" rIns="67189" bIns="33594" numCol="1" rtlCol="0" anchor="t" anchorCtr="0" compatLnSpc="1"/>
            <a:lstStyle/>
            <a:p>
              <a:pPr algn="ctr" defTabSz="960248" fontAlgn="base">
                <a:spcBef>
                  <a:spcPct val="0"/>
                </a:spcBef>
                <a:spcAft>
                  <a:spcPct val="0"/>
                </a:spcAft>
                <a:defRPr/>
              </a:pPr>
              <a:endParaRPr lang="en-US" sz="5878"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67189" tIns="33594" rIns="67189" bIns="33594" numCol="1" rtlCol="0" anchor="t" anchorCtr="0" compatLnSpc="1"/>
            <a:lstStyle/>
            <a:p>
              <a:pPr algn="ctr" defTabSz="960248" fontAlgn="base">
                <a:spcBef>
                  <a:spcPct val="0"/>
                </a:spcBef>
                <a:spcAft>
                  <a:spcPct val="0"/>
                </a:spcAft>
                <a:defRPr/>
              </a:pPr>
              <a:endParaRPr lang="en-US" sz="5878"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67189" tIns="33594" rIns="67189" bIns="33594" numCol="1" rtlCol="0" anchor="t" anchorCtr="0" compatLnSpc="1"/>
            <a:lstStyle/>
            <a:p>
              <a:pPr algn="ctr" defTabSz="960248" fontAlgn="base">
                <a:spcBef>
                  <a:spcPct val="0"/>
                </a:spcBef>
                <a:spcAft>
                  <a:spcPct val="0"/>
                </a:spcAft>
                <a:defRPr/>
              </a:pPr>
              <a:endParaRPr lang="en-US" sz="5878"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38" name="Group 10"/>
          <p:cNvGrpSpPr/>
          <p:nvPr/>
        </p:nvGrpSpPr>
        <p:grpSpPr bwMode="auto">
          <a:xfrm>
            <a:off x="4022378" y="2631214"/>
            <a:ext cx="1815322" cy="947393"/>
            <a:chOff x="0" y="0"/>
            <a:chExt cx="3080" cy="1624"/>
          </a:xfrm>
        </p:grpSpPr>
        <p:sp>
          <p:nvSpPr>
            <p:cNvPr id="39"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709688" fontAlgn="base">
                <a:lnSpc>
                  <a:spcPct val="90000"/>
                </a:lnSpc>
                <a:spcBef>
                  <a:spcPct val="0"/>
                </a:spcBef>
                <a:spcAft>
                  <a:spcPct val="0"/>
                </a:spcAft>
              </a:pPr>
              <a:r>
                <a:rPr lang="zh-CN" altLang="en-US" sz="1249" dirty="0">
                  <a:solidFill>
                    <a:srgbClr val="000000"/>
                  </a:solidFill>
                  <a:latin typeface="微软雅黑" panose="020B0503020204020204" pitchFamily="34" charset="-122"/>
                  <a:ea typeface="微软雅黑" panose="020B0503020204020204" pitchFamily="34" charset="-122"/>
                  <a:cs typeface="Lato Regular" charset="0"/>
                  <a:sym typeface="Lato Regular" charset="0"/>
                </a:rPr>
                <a:t>单击此处添加标题</a:t>
              </a:r>
              <a:endParaRPr lang="en-US" sz="1249" dirty="0">
                <a:solidFill>
                  <a:srgbClr val="000000"/>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40" name="Rectangle 12"/>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176" dirty="0">
                  <a:solidFill>
                    <a:srgbClr val="000000"/>
                  </a:solidFill>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grpSp>
      <p:grpSp>
        <p:nvGrpSpPr>
          <p:cNvPr id="41" name="Group 13"/>
          <p:cNvGrpSpPr/>
          <p:nvPr/>
        </p:nvGrpSpPr>
        <p:grpSpPr bwMode="auto">
          <a:xfrm>
            <a:off x="3488327" y="2623388"/>
            <a:ext cx="350107" cy="348272"/>
            <a:chOff x="-61" y="8"/>
            <a:chExt cx="593" cy="597"/>
          </a:xfrm>
        </p:grpSpPr>
        <p:sp>
          <p:nvSpPr>
            <p:cNvPr id="42" name="Oval 14"/>
            <p:cNvSpPr/>
            <p:nvPr/>
          </p:nvSpPr>
          <p:spPr bwMode="auto">
            <a:xfrm>
              <a:off x="-61" y="21"/>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709688" fontAlgn="base">
                <a:spcBef>
                  <a:spcPct val="0"/>
                </a:spcBef>
                <a:spcAft>
                  <a:spcPct val="0"/>
                </a:spcAft>
                <a:defRPr/>
              </a:pPr>
              <a:endParaRPr lang="en-US" sz="2131"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3" name="Rectangle 15"/>
            <p:cNvSpPr/>
            <p:nvPr/>
          </p:nvSpPr>
          <p:spPr bwMode="auto">
            <a:xfrm>
              <a:off x="-52"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709688" fontAlgn="base">
                <a:spcBef>
                  <a:spcPct val="0"/>
                </a:spcBef>
                <a:spcAft>
                  <a:spcPct val="0"/>
                </a:spcAft>
                <a:defRPr/>
              </a:pPr>
              <a:r>
                <a:rPr lang="en-US" sz="169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2</a:t>
              </a:r>
            </a:p>
          </p:txBody>
        </p:sp>
      </p:grpSp>
      <p:grpSp>
        <p:nvGrpSpPr>
          <p:cNvPr id="44" name="Group 10"/>
          <p:cNvGrpSpPr/>
          <p:nvPr/>
        </p:nvGrpSpPr>
        <p:grpSpPr bwMode="auto">
          <a:xfrm>
            <a:off x="6485336" y="2631214"/>
            <a:ext cx="1887228" cy="947393"/>
            <a:chOff x="0" y="0"/>
            <a:chExt cx="3202" cy="1624"/>
          </a:xfrm>
        </p:grpSpPr>
        <p:sp>
          <p:nvSpPr>
            <p:cNvPr id="45"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709688" fontAlgn="base">
                <a:lnSpc>
                  <a:spcPct val="90000"/>
                </a:lnSpc>
                <a:spcBef>
                  <a:spcPct val="0"/>
                </a:spcBef>
                <a:spcAft>
                  <a:spcPct val="0"/>
                </a:spcAft>
              </a:pPr>
              <a:r>
                <a:rPr lang="zh-CN" altLang="en-US" sz="1249" dirty="0">
                  <a:solidFill>
                    <a:srgbClr val="000000"/>
                  </a:solidFill>
                  <a:latin typeface="微软雅黑" panose="020B0503020204020204" pitchFamily="34" charset="-122"/>
                  <a:ea typeface="微软雅黑" panose="020B0503020204020204" pitchFamily="34" charset="-122"/>
                  <a:cs typeface="Lato Regular" charset="0"/>
                  <a:sym typeface="Lato Regular" charset="0"/>
                </a:rPr>
                <a:t>单击此处添加标题</a:t>
              </a:r>
              <a:endParaRPr lang="en-US" sz="1249" dirty="0">
                <a:solidFill>
                  <a:srgbClr val="000000"/>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46" name="Rectangle 12"/>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176" dirty="0">
                  <a:solidFill>
                    <a:srgbClr val="000000"/>
                  </a:solidFill>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grpSp>
      <p:grpSp>
        <p:nvGrpSpPr>
          <p:cNvPr id="47" name="Group 13"/>
          <p:cNvGrpSpPr/>
          <p:nvPr/>
        </p:nvGrpSpPr>
        <p:grpSpPr bwMode="auto">
          <a:xfrm>
            <a:off x="5987301" y="2618721"/>
            <a:ext cx="344794" cy="340688"/>
            <a:chOff x="0" y="0"/>
            <a:chExt cx="584" cy="584"/>
          </a:xfrm>
          <a:noFill/>
        </p:grpSpPr>
        <p:sp>
          <p:nvSpPr>
            <p:cNvPr id="48" name="Oval 14"/>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709688" fontAlgn="base">
                <a:spcBef>
                  <a:spcPct val="0"/>
                </a:spcBef>
                <a:spcAft>
                  <a:spcPct val="0"/>
                </a:spcAft>
                <a:defRPr/>
              </a:pPr>
              <a:endParaRPr lang="en-US" sz="2131"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9" name="Rectangle 15"/>
            <p:cNvSpPr/>
            <p:nvPr/>
          </p:nvSpPr>
          <p:spPr bwMode="auto">
            <a:xfrm>
              <a:off x="0" y="8"/>
              <a:ext cx="584" cy="544"/>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709688" fontAlgn="base">
                <a:spcBef>
                  <a:spcPct val="0"/>
                </a:spcBef>
                <a:spcAft>
                  <a:spcPct val="0"/>
                </a:spcAft>
                <a:defRPr/>
              </a:pPr>
              <a:r>
                <a:rPr lang="en-US" sz="169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3</a:t>
              </a:r>
            </a:p>
          </p:txBody>
        </p:sp>
      </p:grpSp>
      <p:pic>
        <p:nvPicPr>
          <p:cNvPr id="53" name="图片 5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9134" y="1039594"/>
            <a:ext cx="1674574" cy="981090"/>
          </a:xfrm>
          <a:prstGeom prst="rect">
            <a:avLst/>
          </a:prstGeom>
          <a:effectLst>
            <a:outerShdw blurRad="63500" sx="102000" sy="102000" algn="ctr" rotWithShape="0">
              <a:prstClr val="black">
                <a:alpha val="40000"/>
              </a:prstClr>
            </a:outerShdw>
          </a:effectLst>
        </p:spPr>
      </p:pic>
      <p:pic>
        <p:nvPicPr>
          <p:cNvPr id="54" name="图片 53">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94730" y="1038324"/>
            <a:ext cx="1674470" cy="986206"/>
          </a:xfrm>
          <a:prstGeom prst="rect">
            <a:avLst/>
          </a:prstGeom>
          <a:effectLst>
            <a:outerShdw blurRad="63500" sx="102000" sy="102000" algn="ctr" rotWithShape="0">
              <a:prstClr val="black">
                <a:alpha val="40000"/>
              </a:prstClr>
            </a:outerShdw>
          </a:effectLst>
        </p:spPr>
      </p:pic>
      <p:pic>
        <p:nvPicPr>
          <p:cNvPr id="55" name="图片 54">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0456" y="1043660"/>
            <a:ext cx="1671366" cy="982553"/>
          </a:xfrm>
          <a:prstGeom prst="rect">
            <a:avLst/>
          </a:prstGeom>
          <a:effectLst>
            <a:outerShdw blurRad="63500" sx="102000" sy="102000" algn="ctr" rotWithShape="0">
              <a:prstClr val="black">
                <a:alpha val="40000"/>
              </a:prstClr>
            </a:outerShdw>
          </a:effectLst>
        </p:spPr>
      </p:pic>
      <p:sp>
        <p:nvSpPr>
          <p:cNvPr id="51" name="TextBox 50"/>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600" advTm="4710">
        <p:blinds dir="vert"/>
      </p:transition>
    </mc:Choice>
    <mc:Fallback xmlns="">
      <p:transition spd="slow" advTm="471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250" autoRev="1" fill="hold">
                                          <p:stCondLst>
                                            <p:cond delay="0"/>
                                          </p:stCondLst>
                                        </p:cTn>
                                        <p:tgtEl>
                                          <p:spTgt spid="51"/>
                                        </p:tgtEl>
                                        <p:attrNameLst>
                                          <p:attrName>ppt_w</p:attrName>
                                        </p:attrNameLst>
                                      </p:cBhvr>
                                    </p:anim>
                                    <p:anim by="(#ppt_w*0.50)" calcmode="lin" valueType="num">
                                      <p:cBhvr>
                                        <p:cTn id="8" dur="250" decel="50000" autoRev="1" fill="hold">
                                          <p:stCondLst>
                                            <p:cond delay="0"/>
                                          </p:stCondLst>
                                        </p:cTn>
                                        <p:tgtEl>
                                          <p:spTgt spid="51"/>
                                        </p:tgtEl>
                                        <p:attrNameLst>
                                          <p:attrName>ppt_x</p:attrName>
                                        </p:attrNameLst>
                                      </p:cBhvr>
                                    </p:anim>
                                    <p:anim from="(-#ppt_h/2)" to="(#ppt_y)" calcmode="lin" valueType="num">
                                      <p:cBhvr>
                                        <p:cTn id="9" dur="500" fill="hold">
                                          <p:stCondLst>
                                            <p:cond delay="0"/>
                                          </p:stCondLst>
                                        </p:cTn>
                                        <p:tgtEl>
                                          <p:spTgt spid="51"/>
                                        </p:tgtEl>
                                        <p:attrNameLst>
                                          <p:attrName>ppt_y</p:attrName>
                                        </p:attrNameLst>
                                      </p:cBhvr>
                                    </p:anim>
                                    <p:animRot by="21600000">
                                      <p:cBhvr>
                                        <p:cTn id="10" dur="500" fill="hold">
                                          <p:stCondLst>
                                            <p:cond delay="0"/>
                                          </p:stCondLst>
                                        </p:cTn>
                                        <p:tgtEl>
                                          <p:spTgt spid="51"/>
                                        </p:tgtEl>
                                        <p:attrNameLst>
                                          <p:attrName>r</p:attrName>
                                        </p:attrNameLst>
                                      </p:cBhvr>
                                    </p:animRo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anim calcmode="lin" valueType="num">
                                      <p:cBhvr>
                                        <p:cTn id="15" dur="500" fill="hold"/>
                                        <p:tgtEl>
                                          <p:spTgt spid="55"/>
                                        </p:tgtEl>
                                        <p:attrNameLst>
                                          <p:attrName>ppt_x</p:attrName>
                                        </p:attrNameLst>
                                      </p:cBhvr>
                                      <p:tavLst>
                                        <p:tav tm="0">
                                          <p:val>
                                            <p:strVal val="#ppt_x"/>
                                          </p:val>
                                        </p:tav>
                                        <p:tav tm="100000">
                                          <p:val>
                                            <p:strVal val="#ppt_x"/>
                                          </p:val>
                                        </p:tav>
                                      </p:tavLst>
                                    </p:anim>
                                    <p:anim calcmode="lin" valueType="num">
                                      <p:cBhvr>
                                        <p:cTn id="16" dur="50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anim calcmode="lin" valueType="num">
                                      <p:cBhvr>
                                        <p:cTn id="21" dur="500" fill="hold"/>
                                        <p:tgtEl>
                                          <p:spTgt spid="53"/>
                                        </p:tgtEl>
                                        <p:attrNameLst>
                                          <p:attrName>ppt_x</p:attrName>
                                        </p:attrNameLst>
                                      </p:cBhvr>
                                      <p:tavLst>
                                        <p:tav tm="0">
                                          <p:val>
                                            <p:strVal val="#ppt_x"/>
                                          </p:val>
                                        </p:tav>
                                        <p:tav tm="100000">
                                          <p:val>
                                            <p:strVal val="#ppt_x"/>
                                          </p:val>
                                        </p:tav>
                                      </p:tavLst>
                                    </p:anim>
                                    <p:anim calcmode="lin" valueType="num">
                                      <p:cBhvr>
                                        <p:cTn id="22" dur="500" fill="hold"/>
                                        <p:tgtEl>
                                          <p:spTgt spid="5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anim calcmode="lin" valueType="num">
                                      <p:cBhvr>
                                        <p:cTn id="27" dur="500" fill="hold"/>
                                        <p:tgtEl>
                                          <p:spTgt spid="54"/>
                                        </p:tgtEl>
                                        <p:attrNameLst>
                                          <p:attrName>ppt_x</p:attrName>
                                        </p:attrNameLst>
                                      </p:cBhvr>
                                      <p:tavLst>
                                        <p:tav tm="0">
                                          <p:val>
                                            <p:strVal val="#ppt_x"/>
                                          </p:val>
                                        </p:tav>
                                        <p:tav tm="100000">
                                          <p:val>
                                            <p:strVal val="#ppt_x"/>
                                          </p:val>
                                        </p:tav>
                                      </p:tavLst>
                                    </p:anim>
                                    <p:anim calcmode="lin" valueType="num">
                                      <p:cBhvr>
                                        <p:cTn id="28" dur="5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2000"/>
                            </p:stCondLst>
                            <p:childTnLst>
                              <p:par>
                                <p:cTn id="34" presetID="23"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par>
                                <p:cTn id="42" presetID="23" presetClass="entr" presetSubtype="16" fill="hold"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childTnLst>
                                </p:cTn>
                              </p:par>
                            </p:childTnLst>
                          </p:cTn>
                        </p:par>
                        <p:par>
                          <p:cTn id="54" fill="hold">
                            <p:stCondLst>
                              <p:cond delay="350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40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4704694" y="1376753"/>
            <a:ext cx="2765314" cy="401358"/>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p:cNvCxnSpPr>
            <a:cxnSpLocks noChangeShapeType="1"/>
          </p:cNvCxnSpPr>
          <p:nvPr/>
        </p:nvCxnSpPr>
        <p:spPr bwMode="auto">
          <a:xfrm flipH="1">
            <a:off x="4704694" y="3896912"/>
            <a:ext cx="2765314" cy="400192"/>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V="1">
            <a:off x="1588914" y="1376753"/>
            <a:ext cx="2666345" cy="401358"/>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1588914" y="3896912"/>
            <a:ext cx="2666345" cy="400192"/>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6" name="文本框 5"/>
          <p:cNvSpPr>
            <a:spLocks noChangeArrowheads="1"/>
          </p:cNvSpPr>
          <p:nvPr/>
        </p:nvSpPr>
        <p:spPr bwMode="auto">
          <a:xfrm>
            <a:off x="2145472" y="3632058"/>
            <a:ext cx="2109789" cy="51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2" dirty="0">
                <a:latin typeface="微软雅黑" panose="020B0503020204020204" pitchFamily="34" charset="-122"/>
                <a:ea typeface="微软雅黑" panose="020B0503020204020204" pitchFamily="34" charset="-122"/>
              </a:rPr>
              <a:t>单击此处添加文字阐述，添加简短问题说明文字，具体说明文字在此处添加此处。</a:t>
            </a:r>
          </a:p>
          <a:p>
            <a:pPr eaLnBrk="1" hangingPunct="1">
              <a:lnSpc>
                <a:spcPct val="120000"/>
              </a:lnSpc>
            </a:pPr>
            <a:endParaRPr lang="zh-CN" altLang="en-US" sz="1102" dirty="0">
              <a:latin typeface="微软雅黑" panose="020B0503020204020204" pitchFamily="34" charset="-122"/>
              <a:ea typeface="微软雅黑" panose="020B0503020204020204" pitchFamily="34" charset="-122"/>
            </a:endParaRPr>
          </a:p>
        </p:txBody>
      </p:sp>
      <p:sp>
        <p:nvSpPr>
          <p:cNvPr id="7" name="文本框 6"/>
          <p:cNvSpPr>
            <a:spLocks noChangeArrowheads="1"/>
          </p:cNvSpPr>
          <p:nvPr/>
        </p:nvSpPr>
        <p:spPr bwMode="auto">
          <a:xfrm>
            <a:off x="2140814" y="4313433"/>
            <a:ext cx="892128" cy="29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100" tIns="33549" rIns="67100" bIns="335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70" dirty="0">
                <a:latin typeface="微软雅黑" panose="020B0503020204020204" pitchFamily="34" charset="-122"/>
                <a:ea typeface="微软雅黑" panose="020B0503020204020204" pitchFamily="34" charset="-122"/>
                <a:sym typeface="方正兰亭黑_GBK" panose="02000000000000000000" pitchFamily="2" charset="-122"/>
              </a:rPr>
              <a:t>第四季度</a:t>
            </a:r>
            <a:endParaRPr lang="zh-CN" altLang="en-US" sz="1543" dirty="0">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1077770" y="2893513"/>
            <a:ext cx="986198" cy="989395"/>
            <a:chOff x="0" y="0"/>
            <a:chExt cx="1403797" cy="1403797"/>
          </a:xfrm>
        </p:grpSpPr>
        <p:sp>
          <p:nvSpPr>
            <p:cNvPr id="9" name="椭圆 8"/>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55">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10" name="组合 9"/>
            <p:cNvGrpSpPr/>
            <p:nvPr/>
          </p:nvGrpSpPr>
          <p:grpSpPr bwMode="auto">
            <a:xfrm>
              <a:off x="486136" y="362881"/>
              <a:ext cx="392888" cy="661931"/>
              <a:chOff x="0" y="0"/>
              <a:chExt cx="292099" cy="492124"/>
            </a:xfrm>
          </p:grpSpPr>
          <p:sp>
            <p:nvSpPr>
              <p:cNvPr id="11"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2"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3"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grpSp>
      </p:grpSp>
      <p:sp>
        <p:nvSpPr>
          <p:cNvPr id="14" name="文本框 13"/>
          <p:cNvSpPr>
            <a:spLocks noChangeArrowheads="1"/>
          </p:cNvSpPr>
          <p:nvPr/>
        </p:nvSpPr>
        <p:spPr bwMode="auto">
          <a:xfrm>
            <a:off x="4759418" y="3620391"/>
            <a:ext cx="2101638" cy="51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rPr>
              <a:t>单击此处添加文字阐述，添加简短问题说明文字，具体说明文字在此处添加此处。</a:t>
            </a:r>
          </a:p>
        </p:txBody>
      </p:sp>
      <p:sp>
        <p:nvSpPr>
          <p:cNvPr id="15" name="文本框 14"/>
          <p:cNvSpPr>
            <a:spLocks noChangeArrowheads="1"/>
          </p:cNvSpPr>
          <p:nvPr/>
        </p:nvSpPr>
        <p:spPr bwMode="auto">
          <a:xfrm>
            <a:off x="5901641" y="4313433"/>
            <a:ext cx="892128" cy="29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100" tIns="33549" rIns="67100" bIns="335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70" dirty="0">
                <a:latin typeface="微软雅黑" panose="020B0503020204020204" pitchFamily="34" charset="-122"/>
                <a:ea typeface="微软雅黑" panose="020B0503020204020204" pitchFamily="34" charset="-122"/>
                <a:sym typeface="方正兰亭黑_GBK" panose="02000000000000000000" pitchFamily="2" charset="-122"/>
              </a:rPr>
              <a:t>第三季度</a:t>
            </a:r>
            <a:endParaRPr lang="zh-CN" altLang="en-US" sz="1543" dirty="0">
              <a:latin typeface="微软雅黑" panose="020B0503020204020204" pitchFamily="34" charset="-122"/>
              <a:ea typeface="微软雅黑" panose="020B0503020204020204" pitchFamily="34" charset="-122"/>
            </a:endParaRPr>
          </a:p>
        </p:txBody>
      </p:sp>
      <p:sp>
        <p:nvSpPr>
          <p:cNvPr id="17" name="文本框 16"/>
          <p:cNvSpPr>
            <a:spLocks noChangeArrowheads="1"/>
          </p:cNvSpPr>
          <p:nvPr/>
        </p:nvSpPr>
        <p:spPr bwMode="auto">
          <a:xfrm>
            <a:off x="2150129" y="1075733"/>
            <a:ext cx="892128" cy="29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100" tIns="33549" rIns="67100" bIns="335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70" dirty="0">
                <a:latin typeface="微软雅黑" panose="020B0503020204020204" pitchFamily="34" charset="-122"/>
                <a:ea typeface="微软雅黑" panose="020B0503020204020204" pitchFamily="34" charset="-122"/>
                <a:sym typeface="方正兰亭黑_GBK" panose="02000000000000000000" pitchFamily="2" charset="-122"/>
              </a:rPr>
              <a:t>第一季度</a:t>
            </a:r>
            <a:endParaRPr lang="zh-CN" altLang="en-US" sz="1301" dirty="0">
              <a:latin typeface="微软雅黑" panose="020B0503020204020204" pitchFamily="34" charset="-122"/>
              <a:ea typeface="微软雅黑" panose="020B0503020204020204" pitchFamily="34" charset="-122"/>
            </a:endParaRPr>
          </a:p>
        </p:txBody>
      </p:sp>
      <p:sp>
        <p:nvSpPr>
          <p:cNvPr id="18" name="文本框 17"/>
          <p:cNvSpPr>
            <a:spLocks noChangeArrowheads="1"/>
          </p:cNvSpPr>
          <p:nvPr/>
        </p:nvSpPr>
        <p:spPr bwMode="auto">
          <a:xfrm>
            <a:off x="4759418" y="1425756"/>
            <a:ext cx="2101638" cy="85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9" name="文本框 18"/>
          <p:cNvSpPr>
            <a:spLocks noChangeArrowheads="1"/>
          </p:cNvSpPr>
          <p:nvPr/>
        </p:nvSpPr>
        <p:spPr bwMode="auto">
          <a:xfrm>
            <a:off x="5910957" y="1075733"/>
            <a:ext cx="892128" cy="29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100" tIns="33549" rIns="67100" bIns="3354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70" dirty="0">
                <a:latin typeface="微软雅黑" panose="020B0503020204020204" pitchFamily="34" charset="-122"/>
                <a:ea typeface="微软雅黑" panose="020B0503020204020204" pitchFamily="34" charset="-122"/>
                <a:sym typeface="方正兰亭黑_GBK" panose="02000000000000000000" pitchFamily="2" charset="-122"/>
              </a:rPr>
              <a:t>第二季度</a:t>
            </a:r>
            <a:endParaRPr lang="zh-CN" altLang="en-US" sz="1543" dirty="0">
              <a:latin typeface="微软雅黑" panose="020B0503020204020204" pitchFamily="34" charset="-122"/>
              <a:ea typeface="微软雅黑" panose="020B0503020204020204" pitchFamily="34" charset="-122"/>
            </a:endParaRPr>
          </a:p>
        </p:txBody>
      </p:sp>
      <p:grpSp>
        <p:nvGrpSpPr>
          <p:cNvPr id="20" name="组合 19"/>
          <p:cNvGrpSpPr/>
          <p:nvPr/>
        </p:nvGrpSpPr>
        <p:grpSpPr bwMode="auto">
          <a:xfrm>
            <a:off x="6944890" y="2893513"/>
            <a:ext cx="987363" cy="989395"/>
            <a:chOff x="0" y="0"/>
            <a:chExt cx="1403797" cy="1403797"/>
          </a:xfrm>
        </p:grpSpPr>
        <p:sp>
          <p:nvSpPr>
            <p:cNvPr id="21" name="椭圆 20"/>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55">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2"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1060602056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16669242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grpSp>
      <p:grpSp>
        <p:nvGrpSpPr>
          <p:cNvPr id="23" name="组合 22"/>
          <p:cNvGrpSpPr/>
          <p:nvPr/>
        </p:nvGrpSpPr>
        <p:grpSpPr bwMode="auto">
          <a:xfrm>
            <a:off x="1077770" y="1789779"/>
            <a:ext cx="986198" cy="988229"/>
            <a:chOff x="0" y="0"/>
            <a:chExt cx="1403797" cy="1403797"/>
          </a:xfrm>
        </p:grpSpPr>
        <p:sp>
          <p:nvSpPr>
            <p:cNvPr id="24" name="椭圆 23"/>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55">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25" name="组合 24"/>
            <p:cNvGrpSpPr/>
            <p:nvPr/>
          </p:nvGrpSpPr>
          <p:grpSpPr bwMode="auto">
            <a:xfrm>
              <a:off x="282958" y="324214"/>
              <a:ext cx="799244" cy="731504"/>
              <a:chOff x="0" y="0"/>
              <a:chExt cx="550987" cy="504288"/>
            </a:xfrm>
          </p:grpSpPr>
          <p:sp>
            <p:nvSpPr>
              <p:cNvPr id="26" name="Freeform 26"/>
              <p:cNvSpPr>
                <a:spLocks noEditPoints="1" noChangeArrowheads="1"/>
              </p:cNvSpPr>
              <p:nvPr/>
            </p:nvSpPr>
            <p:spPr bwMode="auto">
              <a:xfrm>
                <a:off x="0" y="0"/>
                <a:ext cx="357759" cy="359114"/>
              </a:xfrm>
              <a:custGeom>
                <a:avLst/>
                <a:gdLst>
                  <a:gd name="T0" fmla="*/ 350879 w 52"/>
                  <a:gd name="T1" fmla="*/ 186463 h 52"/>
                  <a:gd name="T2" fmla="*/ 316479 w 52"/>
                  <a:gd name="T3" fmla="*/ 158839 h 52"/>
                  <a:gd name="T4" fmla="*/ 357759 w 52"/>
                  <a:gd name="T5" fmla="*/ 138121 h 52"/>
                  <a:gd name="T6" fmla="*/ 337119 w 52"/>
                  <a:gd name="T7" fmla="*/ 89779 h 52"/>
                  <a:gd name="T8" fmla="*/ 323359 w 52"/>
                  <a:gd name="T9" fmla="*/ 82872 h 52"/>
                  <a:gd name="T10" fmla="*/ 275199 w 52"/>
                  <a:gd name="T11" fmla="*/ 89779 h 52"/>
                  <a:gd name="T12" fmla="*/ 295839 w 52"/>
                  <a:gd name="T13" fmla="*/ 48342 h 52"/>
                  <a:gd name="T14" fmla="*/ 254559 w 52"/>
                  <a:gd name="T15" fmla="*/ 13812 h 52"/>
                  <a:gd name="T16" fmla="*/ 220159 w 52"/>
                  <a:gd name="T17" fmla="*/ 48342 h 52"/>
                  <a:gd name="T18" fmla="*/ 199519 w 52"/>
                  <a:gd name="T19" fmla="*/ 6906 h 52"/>
                  <a:gd name="T20" fmla="*/ 185759 w 52"/>
                  <a:gd name="T21" fmla="*/ 0 h 52"/>
                  <a:gd name="T22" fmla="*/ 130720 w 52"/>
                  <a:gd name="T23" fmla="*/ 13812 h 52"/>
                  <a:gd name="T24" fmla="*/ 123840 w 52"/>
                  <a:gd name="T25" fmla="*/ 62154 h 52"/>
                  <a:gd name="T26" fmla="*/ 82560 w 52"/>
                  <a:gd name="T27" fmla="*/ 27624 h 52"/>
                  <a:gd name="T28" fmla="*/ 41280 w 52"/>
                  <a:gd name="T29" fmla="*/ 69060 h 52"/>
                  <a:gd name="T30" fmla="*/ 68800 w 52"/>
                  <a:gd name="T31" fmla="*/ 103591 h 52"/>
                  <a:gd name="T32" fmla="*/ 20640 w 52"/>
                  <a:gd name="T33" fmla="*/ 110497 h 52"/>
                  <a:gd name="T34" fmla="*/ 13760 w 52"/>
                  <a:gd name="T35" fmla="*/ 117403 h 52"/>
                  <a:gd name="T36" fmla="*/ 0 w 52"/>
                  <a:gd name="T37" fmla="*/ 172651 h 52"/>
                  <a:gd name="T38" fmla="*/ 48160 w 52"/>
                  <a:gd name="T39" fmla="*/ 186463 h 52"/>
                  <a:gd name="T40" fmla="*/ 13760 w 52"/>
                  <a:gd name="T41" fmla="*/ 214087 h 52"/>
                  <a:gd name="T42" fmla="*/ 27520 w 52"/>
                  <a:gd name="T43" fmla="*/ 269336 h 52"/>
                  <a:gd name="T44" fmla="*/ 41280 w 52"/>
                  <a:gd name="T45" fmla="*/ 276242 h 52"/>
                  <a:gd name="T46" fmla="*/ 82560 w 52"/>
                  <a:gd name="T47" fmla="*/ 276242 h 52"/>
                  <a:gd name="T48" fmla="*/ 68800 w 52"/>
                  <a:gd name="T49" fmla="*/ 324584 h 52"/>
                  <a:gd name="T50" fmla="*/ 116960 w 52"/>
                  <a:gd name="T51" fmla="*/ 345302 h 52"/>
                  <a:gd name="T52" fmla="*/ 144480 w 52"/>
                  <a:gd name="T53" fmla="*/ 310772 h 52"/>
                  <a:gd name="T54" fmla="*/ 158240 w 52"/>
                  <a:gd name="T55" fmla="*/ 352208 h 52"/>
                  <a:gd name="T56" fmla="*/ 165120 w 52"/>
                  <a:gd name="T57" fmla="*/ 359114 h 52"/>
                  <a:gd name="T58" fmla="*/ 220159 w 52"/>
                  <a:gd name="T59" fmla="*/ 359114 h 52"/>
                  <a:gd name="T60" fmla="*/ 227039 w 52"/>
                  <a:gd name="T61" fmla="*/ 345302 h 52"/>
                  <a:gd name="T62" fmla="*/ 240799 w 52"/>
                  <a:gd name="T63" fmla="*/ 303866 h 52"/>
                  <a:gd name="T64" fmla="*/ 275199 w 52"/>
                  <a:gd name="T65" fmla="*/ 331490 h 52"/>
                  <a:gd name="T66" fmla="*/ 316479 w 52"/>
                  <a:gd name="T67" fmla="*/ 296960 h 52"/>
                  <a:gd name="T68" fmla="*/ 316479 w 52"/>
                  <a:gd name="T69" fmla="*/ 283148 h 52"/>
                  <a:gd name="T70" fmla="*/ 295839 w 52"/>
                  <a:gd name="T71" fmla="*/ 241711 h 52"/>
                  <a:gd name="T72" fmla="*/ 343999 w 52"/>
                  <a:gd name="T73" fmla="*/ 248617 h 52"/>
                  <a:gd name="T74" fmla="*/ 357759 w 52"/>
                  <a:gd name="T75" fmla="*/ 200275 h 52"/>
                  <a:gd name="T76" fmla="*/ 227039 w 52"/>
                  <a:gd name="T77" fmla="*/ 193369 h 52"/>
                  <a:gd name="T78" fmla="*/ 130720 w 52"/>
                  <a:gd name="T79" fmla="*/ 172651 h 52"/>
                  <a:gd name="T80" fmla="*/ 227039 w 52"/>
                  <a:gd name="T81" fmla="*/ 193369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27" name="Freeform 27"/>
              <p:cNvSpPr>
                <a:spLocks noEditPoints="1" noChangeArrowheads="1"/>
              </p:cNvSpPr>
              <p:nvPr/>
            </p:nvSpPr>
            <p:spPr bwMode="auto">
              <a:xfrm>
                <a:off x="296538" y="248324"/>
                <a:ext cx="254449" cy="255964"/>
              </a:xfrm>
              <a:custGeom>
                <a:avLst/>
                <a:gdLst>
                  <a:gd name="T0" fmla="*/ 226941 w 37"/>
                  <a:gd name="T1" fmla="*/ 200620 h 37"/>
                  <a:gd name="T2" fmla="*/ 213187 w 37"/>
                  <a:gd name="T3" fmla="*/ 166031 h 37"/>
                  <a:gd name="T4" fmla="*/ 247572 w 37"/>
                  <a:gd name="T5" fmla="*/ 172949 h 37"/>
                  <a:gd name="T6" fmla="*/ 254449 w 37"/>
                  <a:gd name="T7" fmla="*/ 138359 h 37"/>
                  <a:gd name="T8" fmla="*/ 247572 w 37"/>
                  <a:gd name="T9" fmla="*/ 124523 h 37"/>
                  <a:gd name="T10" fmla="*/ 220064 w 37"/>
                  <a:gd name="T11" fmla="*/ 110687 h 37"/>
                  <a:gd name="T12" fmla="*/ 254449 w 37"/>
                  <a:gd name="T13" fmla="*/ 96851 h 37"/>
                  <a:gd name="T14" fmla="*/ 240695 w 37"/>
                  <a:gd name="T15" fmla="*/ 62262 h 37"/>
                  <a:gd name="T16" fmla="*/ 206310 w 37"/>
                  <a:gd name="T17" fmla="*/ 69179 h 37"/>
                  <a:gd name="T18" fmla="*/ 213187 w 37"/>
                  <a:gd name="T19" fmla="*/ 34590 h 37"/>
                  <a:gd name="T20" fmla="*/ 206310 w 37"/>
                  <a:gd name="T21" fmla="*/ 27672 h 37"/>
                  <a:gd name="T22" fmla="*/ 165048 w 37"/>
                  <a:gd name="T23" fmla="*/ 13836 h 37"/>
                  <a:gd name="T24" fmla="*/ 144417 w 37"/>
                  <a:gd name="T25" fmla="*/ 34590 h 37"/>
                  <a:gd name="T26" fmla="*/ 130663 w 37"/>
                  <a:gd name="T27" fmla="*/ 0 h 37"/>
                  <a:gd name="T28" fmla="*/ 96278 w 37"/>
                  <a:gd name="T29" fmla="*/ 6918 h 37"/>
                  <a:gd name="T30" fmla="*/ 96278 w 37"/>
                  <a:gd name="T31" fmla="*/ 34590 h 37"/>
                  <a:gd name="T32" fmla="*/ 68770 w 37"/>
                  <a:gd name="T33" fmla="*/ 20754 h 37"/>
                  <a:gd name="T34" fmla="*/ 55016 w 37"/>
                  <a:gd name="T35" fmla="*/ 20754 h 37"/>
                  <a:gd name="T36" fmla="*/ 27508 w 37"/>
                  <a:gd name="T37" fmla="*/ 48426 h 37"/>
                  <a:gd name="T38" fmla="*/ 48139 w 37"/>
                  <a:gd name="T39" fmla="*/ 76097 h 37"/>
                  <a:gd name="T40" fmla="*/ 20631 w 37"/>
                  <a:gd name="T41" fmla="*/ 76097 h 37"/>
                  <a:gd name="T42" fmla="*/ 0 w 37"/>
                  <a:gd name="T43" fmla="*/ 117605 h 37"/>
                  <a:gd name="T44" fmla="*/ 6877 w 37"/>
                  <a:gd name="T45" fmla="*/ 124523 h 37"/>
                  <a:gd name="T46" fmla="*/ 34385 w 37"/>
                  <a:gd name="T47" fmla="*/ 138359 h 37"/>
                  <a:gd name="T48" fmla="*/ 6877 w 37"/>
                  <a:gd name="T49" fmla="*/ 159113 h 37"/>
                  <a:gd name="T50" fmla="*/ 27508 w 37"/>
                  <a:gd name="T51" fmla="*/ 193702 h 37"/>
                  <a:gd name="T52" fmla="*/ 55016 w 37"/>
                  <a:gd name="T53" fmla="*/ 186785 h 37"/>
                  <a:gd name="T54" fmla="*/ 48139 w 37"/>
                  <a:gd name="T55" fmla="*/ 214456 h 37"/>
                  <a:gd name="T56" fmla="*/ 48139 w 37"/>
                  <a:gd name="T57" fmla="*/ 228292 h 37"/>
                  <a:gd name="T58" fmla="*/ 82524 w 37"/>
                  <a:gd name="T59" fmla="*/ 242128 h 37"/>
                  <a:gd name="T60" fmla="*/ 89401 w 37"/>
                  <a:gd name="T61" fmla="*/ 242128 h 37"/>
                  <a:gd name="T62" fmla="*/ 116909 w 37"/>
                  <a:gd name="T63" fmla="*/ 221374 h 37"/>
                  <a:gd name="T64" fmla="*/ 116909 w 37"/>
                  <a:gd name="T65" fmla="*/ 255964 h 37"/>
                  <a:gd name="T66" fmla="*/ 158171 w 37"/>
                  <a:gd name="T67" fmla="*/ 249046 h 37"/>
                  <a:gd name="T68" fmla="*/ 165048 w 37"/>
                  <a:gd name="T69" fmla="*/ 242128 h 37"/>
                  <a:gd name="T70" fmla="*/ 171925 w 37"/>
                  <a:gd name="T71" fmla="*/ 214456 h 37"/>
                  <a:gd name="T72" fmla="*/ 192556 w 37"/>
                  <a:gd name="T73" fmla="*/ 235210 h 37"/>
                  <a:gd name="T74" fmla="*/ 226941 w 37"/>
                  <a:gd name="T75" fmla="*/ 207538 h 37"/>
                  <a:gd name="T76" fmla="*/ 151294 w 37"/>
                  <a:gd name="T77" fmla="*/ 152195 h 37"/>
                  <a:gd name="T78" fmla="*/ 103155 w 37"/>
                  <a:gd name="T79" fmla="*/ 103769 h 37"/>
                  <a:gd name="T80" fmla="*/ 151294 w 37"/>
                  <a:gd name="T81" fmla="*/ 152195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grpSp>
      </p:grpSp>
      <p:grpSp>
        <p:nvGrpSpPr>
          <p:cNvPr id="28" name="组合 27"/>
          <p:cNvGrpSpPr/>
          <p:nvPr/>
        </p:nvGrpSpPr>
        <p:grpSpPr bwMode="auto">
          <a:xfrm>
            <a:off x="6944890" y="1789779"/>
            <a:ext cx="987363" cy="988229"/>
            <a:chOff x="0" y="0"/>
            <a:chExt cx="1403797" cy="1403797"/>
          </a:xfrm>
        </p:grpSpPr>
        <p:sp>
          <p:nvSpPr>
            <p:cNvPr id="29" name="椭圆 28"/>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55">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0"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F2F2F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grpSp>
      <p:sp>
        <p:nvSpPr>
          <p:cNvPr id="32" name="文本框 36"/>
          <p:cNvSpPr>
            <a:spLocks noChangeArrowheads="1"/>
          </p:cNvSpPr>
          <p:nvPr/>
        </p:nvSpPr>
        <p:spPr bwMode="auto">
          <a:xfrm>
            <a:off x="2140815" y="3635559"/>
            <a:ext cx="2109789" cy="51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zh-CN" altLang="en-US" sz="1301" dirty="0">
              <a:latin typeface="微软雅黑" panose="020B0503020204020204" pitchFamily="34" charset="-122"/>
              <a:ea typeface="微软雅黑" panose="020B0503020204020204" pitchFamily="34" charset="-122"/>
            </a:endParaRPr>
          </a:p>
        </p:txBody>
      </p:sp>
      <p:sp>
        <p:nvSpPr>
          <p:cNvPr id="33" name="文本框 37"/>
          <p:cNvSpPr>
            <a:spLocks noChangeArrowheads="1"/>
          </p:cNvSpPr>
          <p:nvPr/>
        </p:nvSpPr>
        <p:spPr bwMode="auto">
          <a:xfrm>
            <a:off x="4754763" y="3623891"/>
            <a:ext cx="2101638" cy="51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301" dirty="0">
              <a:latin typeface="微软雅黑" panose="020B0503020204020204" pitchFamily="34" charset="-122"/>
              <a:ea typeface="微软雅黑" panose="020B0503020204020204" pitchFamily="34" charset="-122"/>
            </a:endParaRPr>
          </a:p>
        </p:txBody>
      </p:sp>
      <p:sp>
        <p:nvSpPr>
          <p:cNvPr id="34" name="文本框 44"/>
          <p:cNvSpPr>
            <a:spLocks noChangeArrowheads="1"/>
          </p:cNvSpPr>
          <p:nvPr/>
        </p:nvSpPr>
        <p:spPr bwMode="auto">
          <a:xfrm>
            <a:off x="2150130" y="1436947"/>
            <a:ext cx="2109789" cy="74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102"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36" name="文本框 46"/>
          <p:cNvSpPr>
            <a:spLocks noChangeArrowheads="1"/>
          </p:cNvSpPr>
          <p:nvPr/>
        </p:nvSpPr>
        <p:spPr bwMode="auto">
          <a:xfrm>
            <a:off x="4754763" y="1428091"/>
            <a:ext cx="2101638" cy="85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100" tIns="33549" rIns="67100" bIns="3354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2"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a:p>
            <a:pPr eaLnBrk="1" hangingPunct="1">
              <a:lnSpc>
                <a:spcPct val="120000"/>
              </a:lnSpc>
            </a:pPr>
            <a:endPar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20000"/>
              </a:lnSpc>
            </a:pPr>
            <a:endParaRPr lang="zh-CN" altLang="en-US" sz="1102" dirty="0">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1026" name="Picture 2" descr="http://img.taopic.com/uploads/allimg/140320/240381-1403200I437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8571" y="2205040"/>
            <a:ext cx="1692625" cy="118727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http://www.taopic.com/uploads/allimg/110803/73-110P3112302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4325" y="2177826"/>
            <a:ext cx="1707999" cy="122334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 name="TextBox 40"/>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季度情况说明</a:t>
            </a:r>
          </a:p>
        </p:txBody>
      </p:sp>
    </p:spTree>
  </p:cSld>
  <p:clrMapOvr>
    <a:masterClrMapping/>
  </p:clrMapOvr>
  <mc:AlternateContent xmlns:mc="http://schemas.openxmlformats.org/markup-compatibility/2006" xmlns:p14="http://schemas.microsoft.com/office/powerpoint/2010/main">
    <mc:Choice Requires="p14">
      <p:transition spd="slow" p14:dur="1600" advTm="4873">
        <p:blinds dir="vert"/>
      </p:transition>
    </mc:Choice>
    <mc:Fallback xmlns="">
      <p:transition spd="slow" advTm="487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41"/>
                                        </p:tgtEl>
                                        <p:attrNameLst>
                                          <p:attrName>style.visibility</p:attrName>
                                        </p:attrNameLst>
                                      </p:cBhvr>
                                      <p:to>
                                        <p:strVal val="visible"/>
                                      </p:to>
                                    </p:set>
                                    <p:anim by="(-#ppt_w*2)" calcmode="lin" valueType="num">
                                      <p:cBhvr rctx="PPT">
                                        <p:cTn id="7" dur="250" autoRev="1" fill="hold">
                                          <p:stCondLst>
                                            <p:cond delay="0"/>
                                          </p:stCondLst>
                                        </p:cTn>
                                        <p:tgtEl>
                                          <p:spTgt spid="41"/>
                                        </p:tgtEl>
                                        <p:attrNameLst>
                                          <p:attrName>ppt_w</p:attrName>
                                        </p:attrNameLst>
                                      </p:cBhvr>
                                    </p:anim>
                                    <p:anim by="(#ppt_w*0.50)" calcmode="lin" valueType="num">
                                      <p:cBhvr>
                                        <p:cTn id="8" dur="250" decel="50000" autoRev="1" fill="hold">
                                          <p:stCondLst>
                                            <p:cond delay="0"/>
                                          </p:stCondLst>
                                        </p:cTn>
                                        <p:tgtEl>
                                          <p:spTgt spid="41"/>
                                        </p:tgtEl>
                                        <p:attrNameLst>
                                          <p:attrName>ppt_x</p:attrName>
                                        </p:attrNameLst>
                                      </p:cBhvr>
                                    </p:anim>
                                    <p:anim from="(-#ppt_h/2)" to="(#ppt_y)" calcmode="lin" valueType="num">
                                      <p:cBhvr>
                                        <p:cTn id="9" dur="500" fill="hold">
                                          <p:stCondLst>
                                            <p:cond delay="0"/>
                                          </p:stCondLst>
                                        </p:cTn>
                                        <p:tgtEl>
                                          <p:spTgt spid="41"/>
                                        </p:tgtEl>
                                        <p:attrNameLst>
                                          <p:attrName>ppt_y</p:attrName>
                                        </p:attrNameLst>
                                      </p:cBhvr>
                                    </p:anim>
                                    <p:animRot by="21600000">
                                      <p:cBhvr>
                                        <p:cTn id="10" dur="500" fill="hold">
                                          <p:stCondLst>
                                            <p:cond delay="0"/>
                                          </p:stCondLst>
                                        </p:cTn>
                                        <p:tgtEl>
                                          <p:spTgt spid="41"/>
                                        </p:tgtEl>
                                        <p:attrNameLst>
                                          <p:attrName>r</p:attrName>
                                        </p:attrNameLst>
                                      </p:cBhvr>
                                    </p:animRot>
                                  </p:childTnLst>
                                </p:cTn>
                              </p:par>
                            </p:childTnLst>
                          </p:cTn>
                        </p:par>
                        <p:par>
                          <p:cTn id="11" fill="hold">
                            <p:stCondLst>
                              <p:cond delay="0"/>
                            </p:stCondLst>
                            <p:childTnLst>
                              <p:par>
                                <p:cTn id="12" presetID="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0-#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2"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right)">
                                      <p:cBhvr>
                                        <p:cTn id="37" dur="500"/>
                                        <p:tgtEl>
                                          <p:spTgt spid="2"/>
                                        </p:tgtEl>
                                      </p:cBhvr>
                                    </p:animEffect>
                                  </p:childTnLst>
                                </p:cTn>
                              </p:par>
                              <p:par>
                                <p:cTn id="38" presetID="22" presetClass="entr" presetSubtype="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arn(inVertical)">
                                      <p:cBhvr>
                                        <p:cTn id="53" dur="500"/>
                                        <p:tgtEl>
                                          <p:spTgt spid="15"/>
                                        </p:tgtEl>
                                      </p:cBhvr>
                                    </p:animEffect>
                                  </p:childTnLst>
                                </p:cTn>
                              </p:par>
                            </p:childTnLst>
                          </p:cTn>
                        </p:par>
                        <p:par>
                          <p:cTn id="54" fill="hold">
                            <p:stCondLst>
                              <p:cond delay="15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anim calcmode="lin" valueType="num">
                                      <p:cBhvr>
                                        <p:cTn id="64" dur="500" fill="hold"/>
                                        <p:tgtEl>
                                          <p:spTgt spid="36"/>
                                        </p:tgtEl>
                                        <p:attrNameLst>
                                          <p:attrName>ppt_x</p:attrName>
                                        </p:attrNameLst>
                                      </p:cBhvr>
                                      <p:tavLst>
                                        <p:tav tm="0">
                                          <p:val>
                                            <p:strVal val="#ppt_x"/>
                                          </p:val>
                                        </p:tav>
                                        <p:tav tm="100000">
                                          <p:val>
                                            <p:strVal val="#ppt_x"/>
                                          </p:val>
                                        </p:tav>
                                      </p:tavLst>
                                    </p:anim>
                                    <p:anim calcmode="lin" valueType="num">
                                      <p:cBhvr>
                                        <p:cTn id="65" dur="500" fill="hold"/>
                                        <p:tgtEl>
                                          <p:spTgt spid="36"/>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7" presetClass="entr" presetSubtype="0"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anim calcmode="lin" valueType="num">
                                      <p:cBhvr>
                                        <p:cTn id="70" dur="500" fill="hold"/>
                                        <p:tgtEl>
                                          <p:spTgt spid="6"/>
                                        </p:tgtEl>
                                        <p:attrNameLst>
                                          <p:attrName>ppt_x</p:attrName>
                                        </p:attrNameLst>
                                      </p:cBhvr>
                                      <p:tavLst>
                                        <p:tav tm="0">
                                          <p:val>
                                            <p:strVal val="#ppt_x"/>
                                          </p:val>
                                        </p:tav>
                                        <p:tav tm="100000">
                                          <p:val>
                                            <p:strVal val="#ppt_x"/>
                                          </p:val>
                                        </p:tav>
                                      </p:tavLst>
                                    </p:anim>
                                    <p:anim calcmode="lin" valueType="num">
                                      <p:cBhvr>
                                        <p:cTn id="71" dur="500" fill="hold"/>
                                        <p:tgtEl>
                                          <p:spTgt spid="6"/>
                                        </p:tgtEl>
                                        <p:attrNameLst>
                                          <p:attrName>ppt_y</p:attrName>
                                        </p:attrNameLst>
                                      </p:cBhvr>
                                      <p:tavLst>
                                        <p:tav tm="0">
                                          <p:val>
                                            <p:strVal val="#ppt_y-.1"/>
                                          </p:val>
                                        </p:tav>
                                        <p:tav tm="100000">
                                          <p:val>
                                            <p:strVal val="#ppt_y"/>
                                          </p:val>
                                        </p:tav>
                                      </p:tavLst>
                                    </p:anim>
                                  </p:childTnLst>
                                </p:cTn>
                              </p:par>
                            </p:childTnLst>
                          </p:cTn>
                        </p:par>
                        <p:par>
                          <p:cTn id="72" fill="hold">
                            <p:stCondLst>
                              <p:cond delay="3000"/>
                            </p:stCondLst>
                            <p:childTnLst>
                              <p:par>
                                <p:cTn id="73" presetID="47"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anim calcmode="lin" valueType="num">
                                      <p:cBhvr>
                                        <p:cTn id="76" dur="500" fill="hold"/>
                                        <p:tgtEl>
                                          <p:spTgt spid="14"/>
                                        </p:tgtEl>
                                        <p:attrNameLst>
                                          <p:attrName>ppt_x</p:attrName>
                                        </p:attrNameLst>
                                      </p:cBhvr>
                                      <p:tavLst>
                                        <p:tav tm="0">
                                          <p:val>
                                            <p:strVal val="#ppt_x"/>
                                          </p:val>
                                        </p:tav>
                                        <p:tav tm="100000">
                                          <p:val>
                                            <p:strVal val="#ppt_x"/>
                                          </p:val>
                                        </p:tav>
                                      </p:tavLst>
                                    </p:anim>
                                    <p:anim calcmode="lin" valueType="num">
                                      <p:cBhvr>
                                        <p:cTn id="77" dur="500" fill="hold"/>
                                        <p:tgtEl>
                                          <p:spTgt spid="14"/>
                                        </p:tgtEl>
                                        <p:attrNameLst>
                                          <p:attrName>ppt_y</p:attrName>
                                        </p:attrNameLst>
                                      </p:cBhvr>
                                      <p:tavLst>
                                        <p:tav tm="0">
                                          <p:val>
                                            <p:strVal val="#ppt_y-.1"/>
                                          </p:val>
                                        </p:tav>
                                        <p:tav tm="100000">
                                          <p:val>
                                            <p:strVal val="#ppt_y"/>
                                          </p:val>
                                        </p:tav>
                                      </p:tavLst>
                                    </p:anim>
                                  </p:childTnLst>
                                </p:cTn>
                              </p:par>
                            </p:childTnLst>
                          </p:cTn>
                        </p:par>
                        <p:par>
                          <p:cTn id="78" fill="hold">
                            <p:stCondLst>
                              <p:cond delay="3500"/>
                            </p:stCondLst>
                            <p:childTnLst>
                              <p:par>
                                <p:cTn id="79" presetID="16" presetClass="entr" presetSubtype="21" fill="hold" nodeType="afterEffect">
                                  <p:stCondLst>
                                    <p:cond delay="0"/>
                                  </p:stCondLst>
                                  <p:childTnLst>
                                    <p:set>
                                      <p:cBhvr>
                                        <p:cTn id="80" dur="1" fill="hold">
                                          <p:stCondLst>
                                            <p:cond delay="0"/>
                                          </p:stCondLst>
                                        </p:cTn>
                                        <p:tgtEl>
                                          <p:spTgt spid="1026"/>
                                        </p:tgtEl>
                                        <p:attrNameLst>
                                          <p:attrName>style.visibility</p:attrName>
                                        </p:attrNameLst>
                                      </p:cBhvr>
                                      <p:to>
                                        <p:strVal val="visible"/>
                                      </p:to>
                                    </p:set>
                                    <p:animEffect transition="in" filter="barn(inVertical)">
                                      <p:cBhvr>
                                        <p:cTn id="81" dur="500"/>
                                        <p:tgtEl>
                                          <p:spTgt spid="1026"/>
                                        </p:tgtEl>
                                      </p:cBhvr>
                                    </p:animEffect>
                                  </p:childTnLst>
                                </p:cTn>
                              </p:par>
                            </p:childTnLst>
                          </p:cTn>
                        </p:par>
                        <p:par>
                          <p:cTn id="82" fill="hold">
                            <p:stCondLst>
                              <p:cond delay="4000"/>
                            </p:stCondLst>
                            <p:childTnLst>
                              <p:par>
                                <p:cTn id="83" presetID="16" presetClass="entr" presetSubtype="2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barn(inVertical)">
                                      <p:cBhvr>
                                        <p:cTn id="8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5" grpId="0"/>
      <p:bldP spid="17" grpId="0"/>
      <p:bldP spid="19" grpId="0"/>
      <p:bldP spid="34" grpId="0"/>
      <p:bldP spid="36"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579677" y="1040658"/>
            <a:ext cx="3581518" cy="1715107"/>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lIns="67100" tIns="33549" rIns="67100" bIns="33549"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3" name="Rectangle 3"/>
          <p:cNvSpPr>
            <a:spLocks noChangeArrowheads="1"/>
          </p:cNvSpPr>
          <p:nvPr/>
        </p:nvSpPr>
        <p:spPr bwMode="auto">
          <a:xfrm>
            <a:off x="1016715" y="1038326"/>
            <a:ext cx="3576861" cy="1717440"/>
          </a:xfrm>
          <a:prstGeom prst="rect">
            <a:avLst/>
          </a:prstGeom>
          <a:solidFill>
            <a:schemeClr val="bg1">
              <a:lumMod val="65000"/>
              <a:alpha val="29803"/>
            </a:schemeClr>
          </a:solidFill>
          <a:ln>
            <a:noFill/>
          </a:ln>
        </p:spPr>
        <p:txBody>
          <a:bodyPr lIns="67100" tIns="33549" rIns="67100" bIns="33549"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7" name="组合 56"/>
          <p:cNvGrpSpPr/>
          <p:nvPr/>
        </p:nvGrpSpPr>
        <p:grpSpPr>
          <a:xfrm>
            <a:off x="1340473" y="2885275"/>
            <a:ext cx="700934" cy="705878"/>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rgbClr val="9A2222"/>
            </a:solidFill>
            <a:ln>
              <a:noFill/>
            </a:ln>
          </p:spPr>
          <p:txBody>
            <a:bodyPr lIns="50391" tIns="25196" rIns="50391" bIns="2519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8" name="Group 20"/>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grpSp>
      </p:grpSp>
      <p:grpSp>
        <p:nvGrpSpPr>
          <p:cNvPr id="58" name="组合 57"/>
          <p:cNvGrpSpPr/>
          <p:nvPr/>
        </p:nvGrpSpPr>
        <p:grpSpPr>
          <a:xfrm>
            <a:off x="3276775" y="2885275"/>
            <a:ext cx="702099" cy="705878"/>
            <a:chOff x="3321398" y="2944341"/>
            <a:chExt cx="717947" cy="720329"/>
          </a:xfrm>
        </p:grpSpPr>
        <p:sp>
          <p:nvSpPr>
            <p:cNvPr id="5" name="Oval 12"/>
            <p:cNvSpPr>
              <a:spLocks noChangeArrowheads="1"/>
            </p:cNvSpPr>
            <p:nvPr/>
          </p:nvSpPr>
          <p:spPr bwMode="auto">
            <a:xfrm>
              <a:off x="3321398" y="2944341"/>
              <a:ext cx="717947" cy="720329"/>
            </a:xfrm>
            <a:prstGeom prst="ellipse">
              <a:avLst/>
            </a:prstGeom>
            <a:solidFill>
              <a:schemeClr val="tx1">
                <a:lumMod val="75000"/>
                <a:lumOff val="25000"/>
              </a:schemeClr>
            </a:solidFill>
            <a:ln>
              <a:noFill/>
            </a:ln>
          </p:spPr>
          <p:txBody>
            <a:bodyPr lIns="50391" tIns="25196" rIns="50391" bIns="2519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1" name="Group 23"/>
            <p:cNvGrpSpPr/>
            <p:nvPr/>
          </p:nvGrpSpPr>
          <p:grpSpPr bwMode="auto">
            <a:xfrm>
              <a:off x="3519042" y="3144366"/>
              <a:ext cx="389334" cy="339329"/>
              <a:chOff x="0" y="0"/>
              <a:chExt cx="389342" cy="339426"/>
            </a:xfrm>
          </p:grpSpPr>
          <p:sp>
            <p:nvSpPr>
              <p:cNvPr id="12"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8"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19"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20"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21"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22"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grpSp>
      </p:grpSp>
      <p:grpSp>
        <p:nvGrpSpPr>
          <p:cNvPr id="60" name="组合 59"/>
          <p:cNvGrpSpPr/>
          <p:nvPr/>
        </p:nvGrpSpPr>
        <p:grpSpPr>
          <a:xfrm>
            <a:off x="7148213" y="2885275"/>
            <a:ext cx="699770" cy="705878"/>
            <a:chOff x="7280226" y="2944341"/>
            <a:chExt cx="715566" cy="720329"/>
          </a:xfrm>
        </p:grpSpPr>
        <p:sp>
          <p:nvSpPr>
            <p:cNvPr id="7" name="Oval 16"/>
            <p:cNvSpPr>
              <a:spLocks noChangeArrowheads="1"/>
            </p:cNvSpPr>
            <p:nvPr/>
          </p:nvSpPr>
          <p:spPr bwMode="auto">
            <a:xfrm>
              <a:off x="7280226" y="2944341"/>
              <a:ext cx="715566" cy="720329"/>
            </a:xfrm>
            <a:prstGeom prst="ellipse">
              <a:avLst/>
            </a:prstGeom>
            <a:solidFill>
              <a:schemeClr val="tx1">
                <a:lumMod val="75000"/>
                <a:lumOff val="25000"/>
              </a:schemeClr>
            </a:solidFill>
            <a:ln>
              <a:noFill/>
            </a:ln>
          </p:spPr>
          <p:txBody>
            <a:bodyPr lIns="50391" tIns="25196" rIns="50391" bIns="2519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3" name="Group 35"/>
            <p:cNvGrpSpPr/>
            <p:nvPr/>
          </p:nvGrpSpPr>
          <p:grpSpPr bwMode="auto">
            <a:xfrm>
              <a:off x="7448104" y="3109838"/>
              <a:ext cx="379809" cy="376238"/>
              <a:chOff x="0" y="0"/>
              <a:chExt cx="379359" cy="376864"/>
            </a:xfrm>
          </p:grpSpPr>
          <p:sp>
            <p:nvSpPr>
              <p:cNvPr id="24"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25"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26"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27"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28"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29"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0"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1"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2"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3"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34"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5"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6"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7"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8"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39"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40"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sp>
            <p:nvSpPr>
              <p:cNvPr id="41"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301">
                  <a:latin typeface="微软雅黑" panose="020B0503020204020204" pitchFamily="34" charset="-122"/>
                  <a:ea typeface="微软雅黑" panose="020B0503020204020204" pitchFamily="34" charset="-122"/>
                  <a:sym typeface="Calibri" panose="020F0502020204030204" pitchFamily="34" charset="0"/>
                </a:endParaRPr>
              </a:p>
            </p:txBody>
          </p:sp>
        </p:grpSp>
      </p:grpSp>
      <p:grpSp>
        <p:nvGrpSpPr>
          <p:cNvPr id="59" name="组合 58"/>
          <p:cNvGrpSpPr/>
          <p:nvPr/>
        </p:nvGrpSpPr>
        <p:grpSpPr>
          <a:xfrm>
            <a:off x="5213076" y="2885275"/>
            <a:ext cx="700934" cy="705878"/>
            <a:chOff x="5301408" y="2944341"/>
            <a:chExt cx="716756" cy="720329"/>
          </a:xfrm>
        </p:grpSpPr>
        <p:sp>
          <p:nvSpPr>
            <p:cNvPr id="6" name="Oval 14"/>
            <p:cNvSpPr>
              <a:spLocks noChangeArrowheads="1"/>
            </p:cNvSpPr>
            <p:nvPr/>
          </p:nvSpPr>
          <p:spPr bwMode="auto">
            <a:xfrm>
              <a:off x="5301408" y="2944341"/>
              <a:ext cx="716756" cy="720329"/>
            </a:xfrm>
            <a:prstGeom prst="ellipse">
              <a:avLst/>
            </a:prstGeom>
            <a:solidFill>
              <a:srgbClr val="9A2222"/>
            </a:solidFill>
            <a:ln>
              <a:noFill/>
            </a:ln>
          </p:spPr>
          <p:txBody>
            <a:bodyPr lIns="50391" tIns="25196" rIns="50391" bIns="2519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42" name="Group 54"/>
            <p:cNvGrpSpPr/>
            <p:nvPr/>
          </p:nvGrpSpPr>
          <p:grpSpPr bwMode="auto">
            <a:xfrm>
              <a:off x="5513338" y="3145557"/>
              <a:ext cx="300038" cy="389334"/>
              <a:chOff x="0" y="0"/>
              <a:chExt cx="299494" cy="389342"/>
            </a:xfrm>
          </p:grpSpPr>
          <p:sp>
            <p:nvSpPr>
              <p:cNvPr id="43"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sp>
            <p:nvSpPr>
              <p:cNvPr id="44"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301">
                  <a:latin typeface="微软雅黑" panose="020B0503020204020204" pitchFamily="34" charset="-122"/>
                  <a:ea typeface="微软雅黑" panose="020B0503020204020204" pitchFamily="34" charset="-122"/>
                </a:endParaRPr>
              </a:p>
            </p:txBody>
          </p:sp>
        </p:grpSp>
      </p:grpSp>
      <p:grpSp>
        <p:nvGrpSpPr>
          <p:cNvPr id="65" name="组合 64"/>
          <p:cNvGrpSpPr/>
          <p:nvPr/>
        </p:nvGrpSpPr>
        <p:grpSpPr>
          <a:xfrm>
            <a:off x="1256640" y="1319512"/>
            <a:ext cx="3077358" cy="1288136"/>
            <a:chOff x="1255664" y="1346523"/>
            <a:chExt cx="3146822" cy="1314507"/>
          </a:xfrm>
        </p:grpSpPr>
        <p:sp>
          <p:nvSpPr>
            <p:cNvPr id="45" name="矩形 104"/>
            <p:cNvSpPr>
              <a:spLocks noChangeArrowheads="1"/>
            </p:cNvSpPr>
            <p:nvPr/>
          </p:nvSpPr>
          <p:spPr bwMode="auto">
            <a:xfrm>
              <a:off x="2108345" y="1346523"/>
              <a:ext cx="989215"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690" dirty="0">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7"/>
            <p:cNvSpPr>
              <a:spLocks noChangeArrowheads="1"/>
            </p:cNvSpPr>
            <p:nvPr/>
          </p:nvSpPr>
          <p:spPr bwMode="auto">
            <a:xfrm>
              <a:off x="1255664" y="1685851"/>
              <a:ext cx="3146822" cy="975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176" dirty="0">
                <a:solidFill>
                  <a:prstClr val="black"/>
                </a:solidFill>
                <a:latin typeface="微软雅黑" panose="020B0503020204020204" pitchFamily="34" charset="-122"/>
                <a:ea typeface="微软雅黑" panose="020B0503020204020204" pitchFamily="34" charset="-122"/>
                <a:cs typeface="方正兰亭纤黑简体"/>
              </a:endParaRPr>
            </a:p>
          </p:txBody>
        </p:sp>
      </p:grpSp>
      <p:grpSp>
        <p:nvGrpSpPr>
          <p:cNvPr id="61" name="组合 60"/>
          <p:cNvGrpSpPr/>
          <p:nvPr/>
        </p:nvGrpSpPr>
        <p:grpSpPr>
          <a:xfrm>
            <a:off x="724223" y="3675158"/>
            <a:ext cx="1953233" cy="900861"/>
            <a:chOff x="711225" y="3750395"/>
            <a:chExt cx="1997323" cy="919303"/>
          </a:xfrm>
        </p:grpSpPr>
        <p:sp>
          <p:nvSpPr>
            <p:cNvPr id="47" name="矩形 106"/>
            <p:cNvSpPr>
              <a:spLocks noChangeArrowheads="1"/>
            </p:cNvSpPr>
            <p:nvPr/>
          </p:nvSpPr>
          <p:spPr bwMode="auto">
            <a:xfrm>
              <a:off x="1117551"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711225" y="4063822"/>
              <a:ext cx="1997323" cy="60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62" name="组合 61"/>
          <p:cNvGrpSpPr/>
          <p:nvPr/>
        </p:nvGrpSpPr>
        <p:grpSpPr>
          <a:xfrm>
            <a:off x="2739308" y="3675158"/>
            <a:ext cx="1935136" cy="902908"/>
            <a:chOff x="2771800" y="3750395"/>
            <a:chExt cx="1978818" cy="921392"/>
          </a:xfrm>
        </p:grpSpPr>
        <p:sp>
          <p:nvSpPr>
            <p:cNvPr id="49" name="矩形 108"/>
            <p:cNvSpPr>
              <a:spLocks noChangeArrowheads="1"/>
            </p:cNvSpPr>
            <p:nvPr/>
          </p:nvSpPr>
          <p:spPr bwMode="auto">
            <a:xfrm>
              <a:off x="3097561" y="3750395"/>
              <a:ext cx="116324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2771800" y="4065911"/>
              <a:ext cx="1978818" cy="60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63" name="组合 62"/>
          <p:cNvGrpSpPr/>
          <p:nvPr/>
        </p:nvGrpSpPr>
        <p:grpSpPr>
          <a:xfrm>
            <a:off x="4711025" y="3675164"/>
            <a:ext cx="1935136" cy="890598"/>
            <a:chOff x="4788024" y="3750395"/>
            <a:chExt cx="1978818" cy="908829"/>
          </a:xfrm>
        </p:grpSpPr>
        <p:sp>
          <p:nvSpPr>
            <p:cNvPr id="53" name="矩形 112"/>
            <p:cNvSpPr>
              <a:spLocks noChangeArrowheads="1"/>
            </p:cNvSpPr>
            <p:nvPr/>
          </p:nvSpPr>
          <p:spPr bwMode="auto">
            <a:xfrm>
              <a:off x="5077570" y="3750395"/>
              <a:ext cx="1163241" cy="31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47"/>
            <p:cNvSpPr>
              <a:spLocks noChangeArrowheads="1"/>
            </p:cNvSpPr>
            <p:nvPr/>
          </p:nvSpPr>
          <p:spPr bwMode="auto">
            <a:xfrm>
              <a:off x="4788024" y="4053349"/>
              <a:ext cx="1978818" cy="60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64" name="组合 63"/>
          <p:cNvGrpSpPr/>
          <p:nvPr/>
        </p:nvGrpSpPr>
        <p:grpSpPr>
          <a:xfrm>
            <a:off x="6648904" y="3675152"/>
            <a:ext cx="1935136" cy="874322"/>
            <a:chOff x="6769646" y="3750395"/>
            <a:chExt cx="1978818" cy="892223"/>
          </a:xfrm>
        </p:grpSpPr>
        <p:sp>
          <p:nvSpPr>
            <p:cNvPr id="51" name="矩形 110"/>
            <p:cNvSpPr>
              <a:spLocks noChangeArrowheads="1"/>
            </p:cNvSpPr>
            <p:nvPr/>
          </p:nvSpPr>
          <p:spPr bwMode="auto">
            <a:xfrm>
              <a:off x="7056389"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386" tIns="25194" rIns="50386" bIns="2519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690"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47"/>
            <p:cNvSpPr>
              <a:spLocks noChangeArrowheads="1"/>
            </p:cNvSpPr>
            <p:nvPr/>
          </p:nvSpPr>
          <p:spPr bwMode="auto">
            <a:xfrm>
              <a:off x="6769646" y="4036741"/>
              <a:ext cx="1978818" cy="60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0386" tIns="25194" rIns="50386" bIns="25194">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sp>
        <p:nvSpPr>
          <p:cNvPr id="67" name="TextBox 66"/>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AA0A0A"/>
                </a:solidFill>
                <a:latin typeface="微软雅黑" panose="020B0503020204020204" pitchFamily="34" charset="-122"/>
                <a:ea typeface="微软雅黑" panose="020B0503020204020204"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600" advTm="6172">
        <p:blinds dir="vert"/>
      </p:transition>
    </mc:Choice>
    <mc:Fallback xmlns="">
      <p:transition spd="slow" advTm="617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67"/>
                                        </p:tgtEl>
                                        <p:attrNameLst>
                                          <p:attrName>style.visibility</p:attrName>
                                        </p:attrNameLst>
                                      </p:cBhvr>
                                      <p:to>
                                        <p:strVal val="visible"/>
                                      </p:to>
                                    </p:set>
                                    <p:anim by="(-#ppt_w*2)" calcmode="lin" valueType="num">
                                      <p:cBhvr rctx="PPT">
                                        <p:cTn id="7" dur="250" autoRev="1" fill="hold">
                                          <p:stCondLst>
                                            <p:cond delay="0"/>
                                          </p:stCondLst>
                                        </p:cTn>
                                        <p:tgtEl>
                                          <p:spTgt spid="67"/>
                                        </p:tgtEl>
                                        <p:attrNameLst>
                                          <p:attrName>ppt_w</p:attrName>
                                        </p:attrNameLst>
                                      </p:cBhvr>
                                    </p:anim>
                                    <p:anim by="(#ppt_w*0.50)" calcmode="lin" valueType="num">
                                      <p:cBhvr>
                                        <p:cTn id="8" dur="250" decel="50000" autoRev="1" fill="hold">
                                          <p:stCondLst>
                                            <p:cond delay="0"/>
                                          </p:stCondLst>
                                        </p:cTn>
                                        <p:tgtEl>
                                          <p:spTgt spid="67"/>
                                        </p:tgtEl>
                                        <p:attrNameLst>
                                          <p:attrName>ppt_x</p:attrName>
                                        </p:attrNameLst>
                                      </p:cBhvr>
                                    </p:anim>
                                    <p:anim from="(-#ppt_h/2)" to="(#ppt_y)" calcmode="lin" valueType="num">
                                      <p:cBhvr>
                                        <p:cTn id="9" dur="500" fill="hold">
                                          <p:stCondLst>
                                            <p:cond delay="0"/>
                                          </p:stCondLst>
                                        </p:cTn>
                                        <p:tgtEl>
                                          <p:spTgt spid="67"/>
                                        </p:tgtEl>
                                        <p:attrNameLst>
                                          <p:attrName>ppt_y</p:attrName>
                                        </p:attrNameLst>
                                      </p:cBhvr>
                                    </p:anim>
                                    <p:animRot by="21600000">
                                      <p:cBhvr>
                                        <p:cTn id="10" dur="500" fill="hold">
                                          <p:stCondLst>
                                            <p:cond delay="0"/>
                                          </p:stCondLst>
                                        </p:cTn>
                                        <p:tgtEl>
                                          <p:spTgt spid="67"/>
                                        </p:tgtEl>
                                        <p:attrNameLst>
                                          <p:attrName>r</p:attrName>
                                        </p:attrNameLst>
                                      </p:cBhvr>
                                    </p:animRot>
                                  </p:childTnLst>
                                </p:cTn>
                              </p:par>
                            </p:childTnLst>
                          </p:cTn>
                        </p:par>
                        <p:par>
                          <p:cTn id="11" fill="hold">
                            <p:stCondLst>
                              <p:cond delay="0"/>
                            </p:stCondLst>
                            <p:childTnLst>
                              <p:par>
                                <p:cTn id="12" presetID="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16" presetClass="entr" presetSubtype="21"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barn(inVertical)">
                                      <p:cBhvr>
                                        <p:cTn id="23" dur="500"/>
                                        <p:tgtEl>
                                          <p:spTgt spid="65"/>
                                        </p:tgtEl>
                                      </p:cBhvr>
                                    </p:animEffect>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anim calcmode="lin" valueType="num">
                                      <p:cBhvr>
                                        <p:cTn id="28" dur="500" fill="hold"/>
                                        <p:tgtEl>
                                          <p:spTgt spid="57"/>
                                        </p:tgtEl>
                                        <p:attrNameLst>
                                          <p:attrName>ppt_x</p:attrName>
                                        </p:attrNameLst>
                                      </p:cBhvr>
                                      <p:tavLst>
                                        <p:tav tm="0">
                                          <p:val>
                                            <p:strVal val="#ppt_x"/>
                                          </p:val>
                                        </p:tav>
                                        <p:tav tm="100000">
                                          <p:val>
                                            <p:strVal val="#ppt_x"/>
                                          </p:val>
                                        </p:tav>
                                      </p:tavLst>
                                    </p:anim>
                                    <p:anim calcmode="lin" valueType="num">
                                      <p:cBhvr>
                                        <p:cTn id="29" dur="5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anim calcmode="lin" valueType="num">
                                      <p:cBhvr>
                                        <p:cTn id="34" dur="500" fill="hold"/>
                                        <p:tgtEl>
                                          <p:spTgt spid="61"/>
                                        </p:tgtEl>
                                        <p:attrNameLst>
                                          <p:attrName>ppt_x</p:attrName>
                                        </p:attrNameLst>
                                      </p:cBhvr>
                                      <p:tavLst>
                                        <p:tav tm="0">
                                          <p:val>
                                            <p:strVal val="#ppt_x"/>
                                          </p:val>
                                        </p:tav>
                                        <p:tav tm="100000">
                                          <p:val>
                                            <p:strVal val="#ppt_x"/>
                                          </p:val>
                                        </p:tav>
                                      </p:tavLst>
                                    </p:anim>
                                    <p:anim calcmode="lin" valueType="num">
                                      <p:cBhvr>
                                        <p:cTn id="35" dur="5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anim calcmode="lin" valueType="num">
                                      <p:cBhvr>
                                        <p:cTn id="40" dur="500" fill="hold"/>
                                        <p:tgtEl>
                                          <p:spTgt spid="58"/>
                                        </p:tgtEl>
                                        <p:attrNameLst>
                                          <p:attrName>ppt_x</p:attrName>
                                        </p:attrNameLst>
                                      </p:cBhvr>
                                      <p:tavLst>
                                        <p:tav tm="0">
                                          <p:val>
                                            <p:strVal val="#ppt_x"/>
                                          </p:val>
                                        </p:tav>
                                        <p:tav tm="100000">
                                          <p:val>
                                            <p:strVal val="#ppt_x"/>
                                          </p:val>
                                        </p:tav>
                                      </p:tavLst>
                                    </p:anim>
                                    <p:anim calcmode="lin" valueType="num">
                                      <p:cBhvr>
                                        <p:cTn id="41" dur="500" fill="hold"/>
                                        <p:tgtEl>
                                          <p:spTgt spid="58"/>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2"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anim calcmode="lin" valueType="num">
                                      <p:cBhvr>
                                        <p:cTn id="52" dur="500" fill="hold"/>
                                        <p:tgtEl>
                                          <p:spTgt spid="59"/>
                                        </p:tgtEl>
                                        <p:attrNameLst>
                                          <p:attrName>ppt_x</p:attrName>
                                        </p:attrNameLst>
                                      </p:cBhvr>
                                      <p:tavLst>
                                        <p:tav tm="0">
                                          <p:val>
                                            <p:strVal val="#ppt_x"/>
                                          </p:val>
                                        </p:tav>
                                        <p:tav tm="100000">
                                          <p:val>
                                            <p:strVal val="#ppt_x"/>
                                          </p:val>
                                        </p:tav>
                                      </p:tavLst>
                                    </p:anim>
                                    <p:anim calcmode="lin" valueType="num">
                                      <p:cBhvr>
                                        <p:cTn id="53" dur="500" fill="hold"/>
                                        <p:tgtEl>
                                          <p:spTgt spid="59"/>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anim calcmode="lin" valueType="num">
                                      <p:cBhvr>
                                        <p:cTn id="58" dur="500" fill="hold"/>
                                        <p:tgtEl>
                                          <p:spTgt spid="63"/>
                                        </p:tgtEl>
                                        <p:attrNameLst>
                                          <p:attrName>ppt_x</p:attrName>
                                        </p:attrNameLst>
                                      </p:cBhvr>
                                      <p:tavLst>
                                        <p:tav tm="0">
                                          <p:val>
                                            <p:strVal val="#ppt_x"/>
                                          </p:val>
                                        </p:tav>
                                        <p:tav tm="100000">
                                          <p:val>
                                            <p:strVal val="#ppt_x"/>
                                          </p:val>
                                        </p:tav>
                                      </p:tavLst>
                                    </p:anim>
                                    <p:anim calcmode="lin" valueType="num">
                                      <p:cBhvr>
                                        <p:cTn id="59" dur="5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42"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anim calcmode="lin" valueType="num">
                                      <p:cBhvr>
                                        <p:cTn id="64" dur="500" fill="hold"/>
                                        <p:tgtEl>
                                          <p:spTgt spid="60"/>
                                        </p:tgtEl>
                                        <p:attrNameLst>
                                          <p:attrName>ppt_x</p:attrName>
                                        </p:attrNameLst>
                                      </p:cBhvr>
                                      <p:tavLst>
                                        <p:tav tm="0">
                                          <p:val>
                                            <p:strVal val="#ppt_x"/>
                                          </p:val>
                                        </p:tav>
                                        <p:tav tm="100000">
                                          <p:val>
                                            <p:strVal val="#ppt_x"/>
                                          </p:val>
                                        </p:tav>
                                      </p:tavLst>
                                    </p:anim>
                                    <p:anim calcmode="lin" valueType="num">
                                      <p:cBhvr>
                                        <p:cTn id="65" dur="50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4500"/>
                            </p:stCondLst>
                            <p:childTnLst>
                              <p:par>
                                <p:cTn id="67" presetID="42" presetClass="entr" presetSubtype="0"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anim calcmode="lin" valueType="num">
                                      <p:cBhvr>
                                        <p:cTn id="70" dur="500" fill="hold"/>
                                        <p:tgtEl>
                                          <p:spTgt spid="64"/>
                                        </p:tgtEl>
                                        <p:attrNameLst>
                                          <p:attrName>ppt_x</p:attrName>
                                        </p:attrNameLst>
                                      </p:cBhvr>
                                      <p:tavLst>
                                        <p:tav tm="0">
                                          <p:val>
                                            <p:strVal val="#ppt_x"/>
                                          </p:val>
                                        </p:tav>
                                        <p:tav tm="100000">
                                          <p:val>
                                            <p:strVal val="#ppt_x"/>
                                          </p:val>
                                        </p:tav>
                                      </p:tavLst>
                                    </p:anim>
                                    <p:anim calcmode="lin" valueType="num">
                                      <p:cBhvr>
                                        <p:cTn id="71"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单角的矩形 7">
            <a:extLst>
              <a:ext uri="{FF2B5EF4-FFF2-40B4-BE49-F238E27FC236}">
                <a16:creationId xmlns="" xmlns:a16="http://schemas.microsoft.com/office/drawing/2014/main" id="{B5833F39-C026-457C-9620-10DBE9E4A2EC}"/>
              </a:ext>
            </a:extLst>
          </p:cNvPr>
          <p:cNvSpPr/>
          <p:nvPr/>
        </p:nvSpPr>
        <p:spPr>
          <a:xfrm flipH="1">
            <a:off x="1932225" y="1767781"/>
            <a:ext cx="5135089" cy="1504750"/>
          </a:xfrm>
          <a:prstGeom prst="snip1Rect">
            <a:avLst/>
          </a:prstGeom>
          <a:solidFill>
            <a:srgbClr val="C62828"/>
          </a:solidFill>
          <a:ln>
            <a:noFill/>
          </a:ln>
          <a:effectLst>
            <a:outerShdw blurRad="177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975"/>
          </a:p>
        </p:txBody>
      </p:sp>
      <p:sp>
        <p:nvSpPr>
          <p:cNvPr id="20" name="文本框 19">
            <a:extLst>
              <a:ext uri="{FF2B5EF4-FFF2-40B4-BE49-F238E27FC236}">
                <a16:creationId xmlns="" xmlns:a16="http://schemas.microsoft.com/office/drawing/2014/main" id="{848DA7D0-C75E-47D5-9A97-5D603E7F6B1C}"/>
              </a:ext>
            </a:extLst>
          </p:cNvPr>
          <p:cNvSpPr txBox="1">
            <a:spLocks noChangeArrowheads="1"/>
          </p:cNvSpPr>
          <p:nvPr/>
        </p:nvSpPr>
        <p:spPr bwMode="auto">
          <a:xfrm>
            <a:off x="3501061" y="2214784"/>
            <a:ext cx="296427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3600" b="1" dirty="0">
                <a:solidFill>
                  <a:schemeClr val="bg1"/>
                </a:solidFill>
                <a:latin typeface="方正兰亭准黑_GBK" panose="02000000000000000000" pitchFamily="2" charset="-122"/>
                <a:ea typeface="方正兰亭准黑_GBK" panose="02000000000000000000" pitchFamily="2" charset="-122"/>
              </a:rPr>
              <a:t>工作完成情况</a:t>
            </a:r>
          </a:p>
        </p:txBody>
      </p:sp>
      <p:grpSp>
        <p:nvGrpSpPr>
          <p:cNvPr id="21" name="组合 20">
            <a:extLst>
              <a:ext uri="{FF2B5EF4-FFF2-40B4-BE49-F238E27FC236}">
                <a16:creationId xmlns="" xmlns:a16="http://schemas.microsoft.com/office/drawing/2014/main" id="{6F73DC53-CE0E-4D30-8162-61CF70785901}"/>
              </a:ext>
            </a:extLst>
          </p:cNvPr>
          <p:cNvGrpSpPr/>
          <p:nvPr/>
        </p:nvGrpSpPr>
        <p:grpSpPr>
          <a:xfrm>
            <a:off x="2353440" y="2067820"/>
            <a:ext cx="904672" cy="904672"/>
            <a:chOff x="3502791" y="3058628"/>
            <a:chExt cx="740744" cy="740744"/>
          </a:xfrm>
        </p:grpSpPr>
        <p:sp>
          <p:nvSpPr>
            <p:cNvPr id="22" name="菱形 21">
              <a:extLst>
                <a:ext uri="{FF2B5EF4-FFF2-40B4-BE49-F238E27FC236}">
                  <a16:creationId xmlns="" xmlns:a16="http://schemas.microsoft.com/office/drawing/2014/main" id="{E24E616A-73F3-467D-A59B-096A6370D92D}"/>
                </a:ext>
              </a:extLst>
            </p:cNvPr>
            <p:cNvSpPr/>
            <p:nvPr/>
          </p:nvSpPr>
          <p:spPr>
            <a:xfrm>
              <a:off x="3502791" y="3058628"/>
              <a:ext cx="740744" cy="740744"/>
            </a:xfrm>
            <a:prstGeom prst="diamond">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72">
                <a:solidFill>
                  <a:prstClr val="black"/>
                </a:solidFill>
              </a:endParaRPr>
            </a:p>
          </p:txBody>
        </p:sp>
        <p:sp>
          <p:nvSpPr>
            <p:cNvPr id="23" name="文本框 22">
              <a:extLst>
                <a:ext uri="{FF2B5EF4-FFF2-40B4-BE49-F238E27FC236}">
                  <a16:creationId xmlns="" xmlns:a16="http://schemas.microsoft.com/office/drawing/2014/main" id="{CA549571-7C22-434B-854D-D4546537A3BE}"/>
                </a:ext>
              </a:extLst>
            </p:cNvPr>
            <p:cNvSpPr txBox="1"/>
            <p:nvPr/>
          </p:nvSpPr>
          <p:spPr>
            <a:xfrm>
              <a:off x="3774330" y="3151180"/>
              <a:ext cx="164506" cy="575731"/>
            </a:xfrm>
            <a:prstGeom prst="rect">
              <a:avLst/>
            </a:prstGeom>
            <a:noFill/>
          </p:spPr>
          <p:txBody>
            <a:bodyPr wrap="square" rtlCol="0">
              <a:spAutoFit/>
            </a:bodyPr>
            <a:lstStyle/>
            <a:p>
              <a:pPr algn="ctr"/>
              <a:r>
                <a:rPr lang="en-US" altLang="zh-CN" sz="3969" dirty="0">
                  <a:solidFill>
                    <a:srgbClr val="000000"/>
                  </a:solidFill>
                  <a:latin typeface="Impact" panose="020B0806030902050204" pitchFamily="34" charset="0"/>
                </a:rPr>
                <a:t>3</a:t>
              </a:r>
              <a:endParaRPr lang="zh-CN" altLang="en-US" sz="3969" dirty="0">
                <a:solidFill>
                  <a:srgbClr val="000000"/>
                </a:solidFill>
                <a:latin typeface="Impact" panose="020B0806030902050204" pitchFamily="34" charset="0"/>
              </a:endParaRPr>
            </a:p>
          </p:txBody>
        </p:sp>
      </p:grpSp>
    </p:spTree>
    <p:extLst>
      <p:ext uri="{BB962C8B-B14F-4D97-AF65-F5344CB8AC3E}">
        <p14:creationId xmlns:p14="http://schemas.microsoft.com/office/powerpoint/2010/main" val="1708253614"/>
      </p:ext>
    </p:extLst>
  </p:cSld>
  <p:clrMapOvr>
    <a:masterClrMapping/>
  </p:clrMapOvr>
  <mc:AlternateContent xmlns:mc="http://schemas.openxmlformats.org/markup-compatibility/2006" xmlns:p14="http://schemas.microsoft.com/office/powerpoint/2010/main">
    <mc:Choice Requires="p14">
      <p:transition spd="slow" p14:dur="2000" advTm="1249">
        <p14:vortex dir="r"/>
      </p:transition>
    </mc:Choice>
    <mc:Fallback xmlns="">
      <p:transition spd="slow" advTm="1249">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089" y="1412920"/>
            <a:ext cx="1900138" cy="12700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087" y="3256573"/>
            <a:ext cx="1900136" cy="1270000"/>
          </a:xfrm>
          <a:prstGeom prst="rect">
            <a:avLst/>
          </a:prstGeom>
          <a:solidFill>
            <a:schemeClr val="accent1">
              <a:lumMod val="75000"/>
            </a:schemeClr>
          </a:solidFill>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3407" y="1412920"/>
            <a:ext cx="1900138" cy="1270000"/>
          </a:xfrm>
          <a:prstGeom prst="rect">
            <a:avLst/>
          </a:prstGeom>
        </p:spPr>
      </p:pic>
      <p:pic>
        <p:nvPicPr>
          <p:cNvPr id="5" name="图片 4"/>
          <p:cNvPicPr/>
          <p:nvPr/>
        </p:nvPicPr>
        <p:blipFill>
          <a:blip r:embed="rId6" cstate="print">
            <a:extLst>
              <a:ext uri="{28A0092B-C50C-407E-A947-70E740481C1C}">
                <a14:useLocalDpi xmlns:a14="http://schemas.microsoft.com/office/drawing/2010/main" val="0"/>
              </a:ext>
            </a:extLst>
          </a:blip>
          <a:stretch>
            <a:fillRect/>
          </a:stretch>
        </p:blipFill>
        <p:spPr>
          <a:xfrm>
            <a:off x="4743406" y="3256573"/>
            <a:ext cx="1901087" cy="1270000"/>
          </a:xfrm>
          <a:prstGeom prst="rect">
            <a:avLst/>
          </a:prstGeom>
        </p:spPr>
      </p:pic>
      <p:sp>
        <p:nvSpPr>
          <p:cNvPr id="6" name="矩形 5"/>
          <p:cNvSpPr/>
          <p:nvPr/>
        </p:nvSpPr>
        <p:spPr>
          <a:xfrm>
            <a:off x="518087" y="1412850"/>
            <a:ext cx="211255" cy="1270141"/>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p>
        </p:txBody>
      </p:sp>
      <p:sp>
        <p:nvSpPr>
          <p:cNvPr id="7" name="矩形 6"/>
          <p:cNvSpPr/>
          <p:nvPr/>
        </p:nvSpPr>
        <p:spPr>
          <a:xfrm>
            <a:off x="518087" y="3256503"/>
            <a:ext cx="211255" cy="1270141"/>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p>
        </p:txBody>
      </p:sp>
      <p:sp>
        <p:nvSpPr>
          <p:cNvPr id="8" name="矩形 7"/>
          <p:cNvSpPr/>
          <p:nvPr/>
        </p:nvSpPr>
        <p:spPr>
          <a:xfrm>
            <a:off x="4743405" y="1412850"/>
            <a:ext cx="211255" cy="12701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p>
        </p:txBody>
      </p:sp>
      <p:sp>
        <p:nvSpPr>
          <p:cNvPr id="9" name="矩形 8"/>
          <p:cNvSpPr/>
          <p:nvPr/>
        </p:nvSpPr>
        <p:spPr>
          <a:xfrm>
            <a:off x="4743405" y="3256503"/>
            <a:ext cx="211255" cy="12701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p>
        </p:txBody>
      </p:sp>
      <p:sp>
        <p:nvSpPr>
          <p:cNvPr id="10" name="文本框 7"/>
          <p:cNvSpPr txBox="1">
            <a:spLocks noChangeArrowheads="1"/>
          </p:cNvSpPr>
          <p:nvPr/>
        </p:nvSpPr>
        <p:spPr bwMode="auto">
          <a:xfrm>
            <a:off x="2521974" y="1458485"/>
            <a:ext cx="1939548" cy="102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66" tIns="44733" rIns="89466" bIns="44733"/>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396" b="1" dirty="0">
                <a:solidFill>
                  <a:schemeClr val="tx1">
                    <a:lumMod val="85000"/>
                    <a:lumOff val="15000"/>
                  </a:schemeClr>
                </a:solidFill>
                <a:latin typeface="微软雅黑" panose="020B0503020204020204" pitchFamily="34" charset="-122"/>
              </a:rPr>
              <a:t>添加文本信息</a:t>
            </a:r>
            <a:endParaRPr lang="en-US" altLang="zh-CN" sz="1396" b="1" dirty="0">
              <a:solidFill>
                <a:schemeClr val="tx1">
                  <a:lumMod val="85000"/>
                  <a:lumOff val="15000"/>
                </a:schemeClr>
              </a:solidFill>
              <a:latin typeface="微软雅黑" panose="020B0503020204020204" pitchFamily="34" charset="-122"/>
            </a:endParaRPr>
          </a:p>
          <a:p>
            <a:pPr lvl="0" algn="just" fontAlgn="base">
              <a:spcBef>
                <a:spcPct val="0"/>
              </a:spcBef>
              <a:spcAft>
                <a:spcPct val="0"/>
              </a:spcAft>
            </a:pPr>
            <a:r>
              <a:rPr lang="zh-CN" altLang="en-US" sz="1176" dirty="0">
                <a:solidFill>
                  <a:prstClr val="black"/>
                </a:solidFill>
                <a:latin typeface="微软雅黑" panose="020B0503020204020204" pitchFamily="34" charset="-122"/>
                <a:cs typeface="方正兰亭纤黑简体"/>
              </a:rPr>
              <a:t>单击此处添加文字阐述，添加简短问题说明文字，</a:t>
            </a:r>
          </a:p>
        </p:txBody>
      </p:sp>
      <p:sp>
        <p:nvSpPr>
          <p:cNvPr id="11" name="文本框 7"/>
          <p:cNvSpPr txBox="1">
            <a:spLocks noChangeArrowheads="1"/>
          </p:cNvSpPr>
          <p:nvPr/>
        </p:nvSpPr>
        <p:spPr bwMode="auto">
          <a:xfrm>
            <a:off x="2521974" y="3363696"/>
            <a:ext cx="1939548" cy="102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66" tIns="44733" rIns="89466" bIns="44733"/>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396" b="1" dirty="0">
                <a:solidFill>
                  <a:schemeClr val="tx1">
                    <a:lumMod val="85000"/>
                    <a:lumOff val="15000"/>
                  </a:schemeClr>
                </a:solidFill>
                <a:latin typeface="微软雅黑" panose="020B0503020204020204" pitchFamily="34" charset="-122"/>
              </a:rPr>
              <a:t>添加文本信息</a:t>
            </a:r>
            <a:endParaRPr lang="en-US" altLang="zh-CN" sz="1396" b="1" dirty="0">
              <a:solidFill>
                <a:schemeClr val="tx1">
                  <a:lumMod val="85000"/>
                  <a:lumOff val="15000"/>
                </a:schemeClr>
              </a:solidFill>
              <a:latin typeface="微软雅黑" panose="020B0503020204020204" pitchFamily="34" charset="-122"/>
            </a:endParaRPr>
          </a:p>
          <a:p>
            <a:pPr algn="just" fontAlgn="base">
              <a:spcBef>
                <a:spcPct val="0"/>
              </a:spcBef>
              <a:spcAft>
                <a:spcPct val="0"/>
              </a:spcAft>
            </a:pPr>
            <a:r>
              <a:rPr lang="zh-CN" altLang="en-US" sz="1176" dirty="0">
                <a:solidFill>
                  <a:prstClr val="black"/>
                </a:solidFill>
                <a:latin typeface="微软雅黑" panose="020B0503020204020204" pitchFamily="34" charset="-122"/>
                <a:cs typeface="方正兰亭纤黑简体"/>
              </a:rPr>
              <a:t>单击此处添加文字阐述，添加简短问题说明文字，具体说明文字在此处添加此处。</a:t>
            </a:r>
          </a:p>
        </p:txBody>
      </p:sp>
      <p:sp>
        <p:nvSpPr>
          <p:cNvPr id="12" name="文本框 7"/>
          <p:cNvSpPr txBox="1">
            <a:spLocks noChangeArrowheads="1"/>
          </p:cNvSpPr>
          <p:nvPr/>
        </p:nvSpPr>
        <p:spPr bwMode="auto">
          <a:xfrm>
            <a:off x="6785330" y="1458485"/>
            <a:ext cx="1939548" cy="102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66" tIns="44733" rIns="89466" bIns="44733"/>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396" b="1" dirty="0">
                <a:solidFill>
                  <a:schemeClr val="tx1">
                    <a:lumMod val="85000"/>
                    <a:lumOff val="15000"/>
                  </a:schemeClr>
                </a:solidFill>
                <a:latin typeface="微软雅黑" panose="020B0503020204020204" pitchFamily="34" charset="-122"/>
              </a:rPr>
              <a:t>添加文本信息</a:t>
            </a:r>
            <a:endParaRPr lang="en-US" altLang="zh-CN" sz="1396" b="1" dirty="0">
              <a:solidFill>
                <a:schemeClr val="tx1">
                  <a:lumMod val="85000"/>
                  <a:lumOff val="15000"/>
                </a:schemeClr>
              </a:solidFill>
              <a:latin typeface="微软雅黑" panose="020B0503020204020204" pitchFamily="34" charset="-122"/>
            </a:endParaRPr>
          </a:p>
          <a:p>
            <a:pPr algn="just" fontAlgn="base">
              <a:spcBef>
                <a:spcPct val="0"/>
              </a:spcBef>
              <a:spcAft>
                <a:spcPct val="0"/>
              </a:spcAft>
            </a:pPr>
            <a:r>
              <a:rPr lang="zh-CN" altLang="en-US" sz="1176" dirty="0">
                <a:solidFill>
                  <a:prstClr val="black"/>
                </a:solidFill>
                <a:latin typeface="微软雅黑" panose="020B0503020204020204" pitchFamily="34" charset="-122"/>
                <a:cs typeface="方正兰亭纤黑简体"/>
              </a:rPr>
              <a:t>单击此处添加文字阐述，添加简短问题说明文字，具体说明文字在此处添加此处。</a:t>
            </a:r>
          </a:p>
        </p:txBody>
      </p:sp>
      <p:sp>
        <p:nvSpPr>
          <p:cNvPr id="13" name="文本框 7"/>
          <p:cNvSpPr txBox="1">
            <a:spLocks noChangeArrowheads="1"/>
          </p:cNvSpPr>
          <p:nvPr/>
        </p:nvSpPr>
        <p:spPr bwMode="auto">
          <a:xfrm>
            <a:off x="6785330" y="3363696"/>
            <a:ext cx="1939548" cy="102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66" tIns="44733" rIns="89466" bIns="44733"/>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396" b="1" dirty="0">
                <a:solidFill>
                  <a:schemeClr val="tx1">
                    <a:lumMod val="85000"/>
                    <a:lumOff val="15000"/>
                  </a:schemeClr>
                </a:solidFill>
                <a:latin typeface="微软雅黑" panose="020B0503020204020204" pitchFamily="34" charset="-122"/>
              </a:rPr>
              <a:t>添加文本信息</a:t>
            </a:r>
            <a:endParaRPr lang="en-US" altLang="zh-CN" sz="1396" b="1" dirty="0">
              <a:solidFill>
                <a:schemeClr val="tx1">
                  <a:lumMod val="85000"/>
                  <a:lumOff val="15000"/>
                </a:schemeClr>
              </a:solidFill>
              <a:latin typeface="微软雅黑" panose="020B0503020204020204" pitchFamily="34" charset="-122"/>
            </a:endParaRPr>
          </a:p>
          <a:p>
            <a:pPr algn="just" fontAlgn="base">
              <a:spcBef>
                <a:spcPct val="0"/>
              </a:spcBef>
              <a:spcAft>
                <a:spcPct val="0"/>
              </a:spcAft>
            </a:pPr>
            <a:r>
              <a:rPr lang="zh-CN" altLang="en-US" sz="1176" dirty="0">
                <a:solidFill>
                  <a:prstClr val="black"/>
                </a:solidFill>
                <a:latin typeface="微软雅黑" panose="020B0503020204020204" pitchFamily="34" charset="-122"/>
                <a:cs typeface="方正兰亭纤黑简体"/>
              </a:rPr>
              <a:t>单击此处添加文字阐述，添加简短问题说明文字，具体说明文字在此处添加此处。</a:t>
            </a:r>
          </a:p>
        </p:txBody>
      </p:sp>
      <p:sp>
        <p:nvSpPr>
          <p:cNvPr id="14" name="TextBox 13"/>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600" advTm="6794">
        <p:blinds dir="vert"/>
      </p:transition>
    </mc:Choice>
    <mc:Fallback xmlns="">
      <p:transition spd="slow" advTm="679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childTnLst>
                          </p:cTn>
                        </p:par>
                        <p:par>
                          <p:cTn id="11" fill="hold">
                            <p:stCondLst>
                              <p:cond delay="0"/>
                            </p:stCondLst>
                            <p:childTnLst>
                              <p:par>
                                <p:cTn id="12" presetID="2" presetClass="entr" presetSubtype="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3000"/>
                            </p:stCondLst>
                            <p:childTnLst>
                              <p:par>
                                <p:cTn id="38" presetID="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par>
                          <p:cTn id="50" fill="hold">
                            <p:stCondLst>
                              <p:cond delay="4500"/>
                            </p:stCondLst>
                            <p:childTnLst>
                              <p:par>
                                <p:cTn id="51" presetID="2" presetClass="entr" presetSubtype="2"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par>
                          <p:cTn id="59" fill="hold">
                            <p:stCondLst>
                              <p:cond delay="5500"/>
                            </p:stCondLst>
                            <p:childTnLst>
                              <p:par>
                                <p:cTn id="60" presetID="22" presetClass="entr" presetSubtype="4"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5400000">
            <a:off x="3919589" y="-952885"/>
            <a:ext cx="1234877" cy="7506129"/>
          </a:xfrm>
          <a:prstGeom prst="downArrow">
            <a:avLst>
              <a:gd name="adj1" fmla="val 49065"/>
              <a:gd name="adj2" fmla="val 44769"/>
            </a:avLst>
          </a:prstGeom>
          <a:solidFill>
            <a:srgbClr val="AA0A0A"/>
          </a:solidFill>
          <a:ln w="9525">
            <a:noFill/>
            <a:miter lim="800000"/>
          </a:ln>
        </p:spPr>
        <p:txBody>
          <a:bodyPr vert="eaVert" lIns="89431" tIns="44717" rIns="89431" bIns="44717"/>
          <a:lstStyle/>
          <a:p>
            <a:endParaRPr lang="zh-CN" altLang="en-US" sz="1984">
              <a:latin typeface="微软雅黑" panose="020B0503020204020204" pitchFamily="34" charset="-122"/>
              <a:ea typeface="微软雅黑" panose="020B0503020204020204" pitchFamily="34" charset="-122"/>
            </a:endParaRPr>
          </a:p>
        </p:txBody>
      </p:sp>
      <p:grpSp>
        <p:nvGrpSpPr>
          <p:cNvPr id="3" name="组合 41"/>
          <p:cNvGrpSpPr/>
          <p:nvPr/>
        </p:nvGrpSpPr>
        <p:grpSpPr bwMode="auto">
          <a:xfrm>
            <a:off x="2577052" y="2151940"/>
            <a:ext cx="1664233" cy="1358085"/>
            <a:chOff x="1214414" y="2786058"/>
            <a:chExt cx="1935848" cy="1751017"/>
          </a:xfrm>
        </p:grpSpPr>
        <p:grpSp>
          <p:nvGrpSpPr>
            <p:cNvPr id="4" name="Group 6"/>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ln>
            </p:spPr>
            <p:txBody>
              <a:bodyPr/>
              <a:lstStyle/>
              <a:p>
                <a:endParaRPr lang="zh-CN" altLang="en-US" sz="1984">
                  <a:solidFill>
                    <a:srgbClr val="0070C0"/>
                  </a:solidFill>
                  <a:latin typeface="微软雅黑" panose="020B0503020204020204" pitchFamily="34" charset="-122"/>
                  <a:ea typeface="微软雅黑" panose="020B0503020204020204" pitchFamily="34" charset="-122"/>
                </a:endParaRPr>
              </a:p>
            </p:txBody>
          </p:sp>
          <p:sp>
            <p:nvSpPr>
              <p:cNvPr id="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ln>
            </p:spPr>
            <p:txBody>
              <a:bodyPr/>
              <a:lstStyle/>
              <a:p>
                <a:pPr>
                  <a:defRPr/>
                </a:pPr>
                <a:endParaRPr lang="zh-CN" altLang="en-US" sz="1984">
                  <a:solidFill>
                    <a:srgbClr val="0070C0"/>
                  </a:solidFill>
                  <a:latin typeface="微软雅黑" panose="020B0503020204020204" pitchFamily="34" charset="-122"/>
                  <a:ea typeface="微软雅黑" panose="020B0503020204020204" pitchFamily="34" charset="-122"/>
                </a:endParaRPr>
              </a:p>
            </p:txBody>
          </p:sp>
        </p:grpSp>
        <p:sp>
          <p:nvSpPr>
            <p:cNvPr id="5"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1984" b="1" dirty="0">
                  <a:solidFill>
                    <a:schemeClr val="bg1"/>
                  </a:solidFill>
                  <a:latin typeface="微软雅黑" panose="020B0503020204020204" pitchFamily="34" charset="-122"/>
                  <a:ea typeface="微软雅黑" panose="020B0503020204020204" pitchFamily="34" charset="-122"/>
                </a:rPr>
                <a:t>添加文本</a:t>
              </a:r>
            </a:p>
          </p:txBody>
        </p:sp>
      </p:grpSp>
      <p:grpSp>
        <p:nvGrpSpPr>
          <p:cNvPr id="8" name="组合 46"/>
          <p:cNvGrpSpPr/>
          <p:nvPr/>
        </p:nvGrpSpPr>
        <p:grpSpPr bwMode="auto">
          <a:xfrm>
            <a:off x="4241285" y="2151940"/>
            <a:ext cx="1664233" cy="1358085"/>
            <a:chOff x="1214414" y="2786058"/>
            <a:chExt cx="1935848" cy="1751017"/>
          </a:xfrm>
        </p:grpSpPr>
        <p:grpSp>
          <p:nvGrpSpPr>
            <p:cNvPr id="9" name="Group 6"/>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9A2222">
                  <a:alpha val="47842"/>
                </a:srgbClr>
              </a:solidFill>
              <a:ln w="9525">
                <a:noFill/>
                <a:round/>
              </a:ln>
            </p:spPr>
            <p:txBody>
              <a:bodyPr/>
              <a:lstStyle/>
              <a:p>
                <a:endParaRPr lang="zh-CN" altLang="en-US" sz="1984">
                  <a:solidFill>
                    <a:srgbClr val="0070C0"/>
                  </a:solidFill>
                  <a:latin typeface="微软雅黑" panose="020B0503020204020204" pitchFamily="34" charset="-122"/>
                  <a:ea typeface="微软雅黑" panose="020B0503020204020204" pitchFamily="34" charset="-122"/>
                </a:endParaRPr>
              </a:p>
            </p:txBody>
          </p:sp>
          <p:sp>
            <p:nvSpPr>
              <p:cNvPr id="12" name="Oval 8"/>
              <p:cNvSpPr>
                <a:spLocks noChangeArrowheads="1"/>
              </p:cNvSpPr>
              <p:nvPr/>
            </p:nvSpPr>
            <p:spPr bwMode="auto">
              <a:xfrm>
                <a:off x="1946" y="2494"/>
                <a:ext cx="1556" cy="1556"/>
              </a:xfrm>
              <a:prstGeom prst="ellipse">
                <a:avLst/>
              </a:prstGeom>
              <a:solidFill>
                <a:srgbClr val="7B1B1B"/>
              </a:solidFill>
              <a:ln w="38100">
                <a:solidFill>
                  <a:srgbClr val="FFFFFF"/>
                </a:solidFill>
                <a:round/>
              </a:ln>
            </p:spPr>
            <p:txBody>
              <a:bodyPr/>
              <a:lstStyle/>
              <a:p>
                <a:pPr>
                  <a:defRPr/>
                </a:pPr>
                <a:endParaRPr lang="zh-CN" altLang="en-US" sz="1984">
                  <a:solidFill>
                    <a:srgbClr val="0070C0"/>
                  </a:solidFill>
                  <a:latin typeface="微软雅黑" panose="020B0503020204020204" pitchFamily="34" charset="-122"/>
                  <a:ea typeface="微软雅黑" panose="020B0503020204020204" pitchFamily="34" charset="-122"/>
                </a:endParaRPr>
              </a:p>
            </p:txBody>
          </p:sp>
        </p:grpSp>
        <p:sp>
          <p:nvSpPr>
            <p:cNvPr id="10"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1984" b="1" dirty="0">
                  <a:solidFill>
                    <a:schemeClr val="bg1">
                      <a:lumMod val="95000"/>
                    </a:schemeClr>
                  </a:solidFill>
                  <a:latin typeface="微软雅黑" panose="020B0503020204020204" pitchFamily="34" charset="-122"/>
                  <a:ea typeface="微软雅黑" panose="020B0503020204020204" pitchFamily="34" charset="-122"/>
                </a:rPr>
                <a:t>添加文本</a:t>
              </a:r>
            </a:p>
          </p:txBody>
        </p:sp>
      </p:grpSp>
      <p:grpSp>
        <p:nvGrpSpPr>
          <p:cNvPr id="13" name="组合 51"/>
          <p:cNvGrpSpPr/>
          <p:nvPr/>
        </p:nvGrpSpPr>
        <p:grpSpPr bwMode="auto">
          <a:xfrm>
            <a:off x="5922596" y="2151940"/>
            <a:ext cx="1664233" cy="1358085"/>
            <a:chOff x="1214414" y="2786058"/>
            <a:chExt cx="1935848" cy="1751017"/>
          </a:xfrm>
        </p:grpSpPr>
        <p:grpSp>
          <p:nvGrpSpPr>
            <p:cNvPr id="14" name="Group 6"/>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ln>
            </p:spPr>
            <p:txBody>
              <a:bodyPr/>
              <a:lstStyle/>
              <a:p>
                <a:endParaRPr lang="zh-CN" altLang="en-US" sz="1984">
                  <a:solidFill>
                    <a:srgbClr val="0070C0"/>
                  </a:solidFill>
                  <a:latin typeface="微软雅黑" panose="020B0503020204020204" pitchFamily="34" charset="-122"/>
                  <a:ea typeface="微软雅黑" panose="020B0503020204020204" pitchFamily="34" charset="-122"/>
                </a:endParaRPr>
              </a:p>
            </p:txBody>
          </p:sp>
          <p:sp>
            <p:nvSpPr>
              <p:cNvPr id="1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ln>
            </p:spPr>
            <p:txBody>
              <a:bodyPr/>
              <a:lstStyle/>
              <a:p>
                <a:pPr>
                  <a:defRPr/>
                </a:pPr>
                <a:endParaRPr lang="zh-CN" altLang="en-US" sz="1984">
                  <a:solidFill>
                    <a:srgbClr val="0070C0"/>
                  </a:solidFill>
                  <a:latin typeface="微软雅黑" panose="020B0503020204020204" pitchFamily="34" charset="-122"/>
                  <a:ea typeface="微软雅黑" panose="020B0503020204020204" pitchFamily="34" charset="-122"/>
                </a:endParaRPr>
              </a:p>
            </p:txBody>
          </p:sp>
        </p:grpSp>
        <p:sp>
          <p:nvSpPr>
            <p:cNvPr id="15"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1984" b="1" dirty="0">
                  <a:solidFill>
                    <a:schemeClr val="bg1"/>
                  </a:solidFill>
                  <a:latin typeface="微软雅黑" panose="020B0503020204020204" pitchFamily="34" charset="-122"/>
                  <a:ea typeface="微软雅黑" panose="020B0503020204020204" pitchFamily="34" charset="-122"/>
                </a:rPr>
                <a:t>添加文本</a:t>
              </a:r>
            </a:p>
          </p:txBody>
        </p:sp>
      </p:grpSp>
      <p:grpSp>
        <p:nvGrpSpPr>
          <p:cNvPr id="18" name="组合 40"/>
          <p:cNvGrpSpPr/>
          <p:nvPr/>
        </p:nvGrpSpPr>
        <p:grpSpPr bwMode="auto">
          <a:xfrm>
            <a:off x="950077" y="2151940"/>
            <a:ext cx="1664233" cy="1358085"/>
            <a:chOff x="1214414" y="2786058"/>
            <a:chExt cx="1935848" cy="1751017"/>
          </a:xfrm>
        </p:grpSpPr>
        <p:grpSp>
          <p:nvGrpSpPr>
            <p:cNvPr id="19" name="Group 6"/>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9A2222">
                  <a:alpha val="47842"/>
                </a:srgbClr>
              </a:solidFill>
              <a:ln w="9525">
                <a:noFill/>
                <a:round/>
              </a:ln>
            </p:spPr>
            <p:txBody>
              <a:bodyPr/>
              <a:lstStyle/>
              <a:p>
                <a:endParaRPr lang="zh-CN" altLang="en-US" sz="1984">
                  <a:latin typeface="微软雅黑" panose="020B0503020204020204" pitchFamily="34" charset="-122"/>
                  <a:ea typeface="微软雅黑" panose="020B0503020204020204" pitchFamily="34" charset="-122"/>
                </a:endParaRPr>
              </a:p>
            </p:txBody>
          </p:sp>
          <p:sp>
            <p:nvSpPr>
              <p:cNvPr id="22" name="Oval 8"/>
              <p:cNvSpPr>
                <a:spLocks noChangeArrowheads="1"/>
              </p:cNvSpPr>
              <p:nvPr/>
            </p:nvSpPr>
            <p:spPr bwMode="auto">
              <a:xfrm>
                <a:off x="1946" y="2493"/>
                <a:ext cx="1556" cy="1556"/>
              </a:xfrm>
              <a:prstGeom prst="ellipse">
                <a:avLst/>
              </a:prstGeom>
              <a:solidFill>
                <a:srgbClr val="7B1B1B"/>
              </a:solidFill>
              <a:ln w="38100">
                <a:solidFill>
                  <a:srgbClr val="FFFFFF"/>
                </a:solidFill>
                <a:round/>
              </a:ln>
            </p:spPr>
            <p:txBody>
              <a:bodyPr/>
              <a:lstStyle/>
              <a:p>
                <a:endParaRPr lang="zh-CN" altLang="en-US" sz="1984">
                  <a:latin typeface="微软雅黑" panose="020B0503020204020204" pitchFamily="34" charset="-122"/>
                  <a:ea typeface="微软雅黑" panose="020B0503020204020204" pitchFamily="34" charset="-122"/>
                </a:endParaRPr>
              </a:p>
            </p:txBody>
          </p:sp>
        </p:grpSp>
        <p:sp>
          <p:nvSpPr>
            <p:cNvPr id="20"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1984" b="1" dirty="0">
                  <a:solidFill>
                    <a:schemeClr val="bg1">
                      <a:lumMod val="95000"/>
                    </a:schemeClr>
                  </a:solidFill>
                  <a:latin typeface="微软雅黑" panose="020B0503020204020204" pitchFamily="34" charset="-122"/>
                  <a:ea typeface="微软雅黑" panose="020B0503020204020204" pitchFamily="34" charset="-122"/>
                </a:rPr>
                <a:t>添加文本</a:t>
              </a:r>
            </a:p>
          </p:txBody>
        </p:sp>
      </p:grpSp>
      <p:sp>
        <p:nvSpPr>
          <p:cNvPr id="23" name="矩形标注 22"/>
          <p:cNvSpPr/>
          <p:nvPr/>
        </p:nvSpPr>
        <p:spPr>
          <a:xfrm>
            <a:off x="2901522" y="3756439"/>
            <a:ext cx="1445338" cy="3920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endParaRPr lang="zh-CN" altLang="en-US" sz="1301" dirty="0">
              <a:solidFill>
                <a:srgbClr val="C00000"/>
              </a:solidFill>
              <a:ea typeface="微软雅黑" panose="020B0503020204020204" pitchFamily="34" charset="-122"/>
            </a:endParaRPr>
          </a:p>
        </p:txBody>
      </p:sp>
      <p:sp>
        <p:nvSpPr>
          <p:cNvPr id="24" name="矩形标注 23"/>
          <p:cNvSpPr/>
          <p:nvPr/>
        </p:nvSpPr>
        <p:spPr>
          <a:xfrm>
            <a:off x="1248152" y="1846719"/>
            <a:ext cx="1549352" cy="57403"/>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endParaRPr lang="zh-CN" altLang="en-US" sz="1301" dirty="0">
              <a:solidFill>
                <a:srgbClr val="C00000"/>
              </a:solidFill>
              <a:ea typeface="微软雅黑" panose="020B0503020204020204" pitchFamily="34" charset="-122"/>
            </a:endParaRPr>
          </a:p>
        </p:txBody>
      </p:sp>
      <p:sp>
        <p:nvSpPr>
          <p:cNvPr id="25" name="Rectangle 28"/>
          <p:cNvSpPr>
            <a:spLocks noChangeArrowheads="1"/>
          </p:cNvSpPr>
          <p:nvPr/>
        </p:nvSpPr>
        <p:spPr bwMode="auto">
          <a:xfrm>
            <a:off x="2387215" y="3779888"/>
            <a:ext cx="2360413" cy="741640"/>
          </a:xfrm>
          <a:prstGeom prst="rect">
            <a:avLst/>
          </a:prstGeom>
          <a:noFill/>
          <a:ln>
            <a:noFill/>
          </a:ln>
        </p:spPr>
        <p:txBody>
          <a:bodyPr wrap="square" lIns="89431" tIns="44717" rIns="89431" bIns="44717">
            <a:spAutoFit/>
          </a:bodyPr>
          <a:lstStyle/>
          <a:p>
            <a:pPr>
              <a:lnSpc>
                <a:spcPct val="120000"/>
              </a:lnSpc>
              <a:defRPr/>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176"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Rectangle 28"/>
          <p:cNvSpPr>
            <a:spLocks noChangeArrowheads="1"/>
          </p:cNvSpPr>
          <p:nvPr/>
        </p:nvSpPr>
        <p:spPr bwMode="auto">
          <a:xfrm>
            <a:off x="986293" y="1213388"/>
            <a:ext cx="2210287" cy="633148"/>
          </a:xfrm>
          <a:prstGeom prst="rect">
            <a:avLst/>
          </a:prstGeom>
          <a:noFill/>
          <a:ln>
            <a:noFill/>
          </a:ln>
        </p:spPr>
        <p:txBody>
          <a:bodyPr wrap="square" lIns="89431" tIns="44717" rIns="89431" bIns="44717">
            <a:spAutoFit/>
          </a:bodyPr>
          <a:lstStyle/>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7" name="矩形标注 26"/>
          <p:cNvSpPr/>
          <p:nvPr/>
        </p:nvSpPr>
        <p:spPr>
          <a:xfrm>
            <a:off x="4488131" y="1846719"/>
            <a:ext cx="1549352" cy="57403"/>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endParaRPr lang="zh-CN" altLang="en-US" sz="1301" dirty="0">
              <a:solidFill>
                <a:srgbClr val="C00000"/>
              </a:solidFill>
              <a:ea typeface="微软雅黑" panose="020B0503020204020204" pitchFamily="34" charset="-122"/>
            </a:endParaRPr>
          </a:p>
        </p:txBody>
      </p:sp>
      <p:sp>
        <p:nvSpPr>
          <p:cNvPr id="28" name="Rectangle 28"/>
          <p:cNvSpPr>
            <a:spLocks noChangeArrowheads="1"/>
          </p:cNvSpPr>
          <p:nvPr/>
        </p:nvSpPr>
        <p:spPr bwMode="auto">
          <a:xfrm>
            <a:off x="4133092" y="1110982"/>
            <a:ext cx="2246965" cy="741640"/>
          </a:xfrm>
          <a:prstGeom prst="rect">
            <a:avLst/>
          </a:prstGeom>
          <a:noFill/>
          <a:ln>
            <a:noFill/>
          </a:ln>
        </p:spPr>
        <p:txBody>
          <a:bodyPr wrap="square" lIns="89431" tIns="44717" rIns="89431" bIns="44717">
            <a:spAutoFit/>
          </a:bodyPr>
          <a:lstStyle/>
          <a:p>
            <a:pPr>
              <a:lnSpc>
                <a:spcPct val="120000"/>
              </a:lnSpc>
              <a:defRPr/>
            </a:pPr>
            <a:r>
              <a:rPr lang="en-US" altLang="zh-CN" sz="1176" dirty="0">
                <a:solidFill>
                  <a:prstClr val="black"/>
                </a:solidFill>
                <a:latin typeface="微软雅黑" panose="020B0503020204020204" pitchFamily="34" charset="-122"/>
                <a:ea typeface="微软雅黑" panose="020B0503020204020204" pitchFamily="34" charset="-122"/>
                <a:cs typeface="方正兰亭纤黑简体"/>
              </a:rPr>
              <a:t>【</a:t>
            </a: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雷锋</a:t>
            </a:r>
            <a:r>
              <a:rPr lang="en-US" altLang="zh-CN" sz="1176" dirty="0">
                <a:solidFill>
                  <a:prstClr val="black"/>
                </a:solidFill>
                <a:latin typeface="微软雅黑" panose="020B0503020204020204" pitchFamily="34" charset="-122"/>
                <a:ea typeface="微软雅黑" panose="020B0503020204020204" pitchFamily="34" charset="-122"/>
                <a:cs typeface="方正兰亭纤黑简体"/>
              </a:rPr>
              <a:t>PPT</a:t>
            </a: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网 </a:t>
            </a:r>
            <a:r>
              <a:rPr lang="en-US" altLang="zh-CN" sz="1176" dirty="0">
                <a:solidFill>
                  <a:prstClr val="black"/>
                </a:solidFill>
                <a:latin typeface="微软雅黑" panose="020B0503020204020204" pitchFamily="34" charset="-122"/>
                <a:ea typeface="微软雅黑" panose="020B0503020204020204" pitchFamily="34" charset="-122"/>
                <a:cs typeface="方正兰亭纤黑简体"/>
              </a:rPr>
              <a:t>】</a:t>
            </a: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简短问题说明文字，具体说明文字在此处添加此处</a:t>
            </a:r>
            <a:endParaRPr lang="zh-CN" altLang="en-US" sz="1176"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矩形标注 28"/>
          <p:cNvSpPr/>
          <p:nvPr/>
        </p:nvSpPr>
        <p:spPr>
          <a:xfrm>
            <a:off x="6282769" y="3756439"/>
            <a:ext cx="1443785" cy="3920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endParaRPr lang="zh-CN" altLang="en-US" sz="1301" dirty="0">
              <a:solidFill>
                <a:srgbClr val="C00000"/>
              </a:solidFill>
              <a:ea typeface="微软雅黑" panose="020B0503020204020204" pitchFamily="34" charset="-122"/>
            </a:endParaRPr>
          </a:p>
        </p:txBody>
      </p:sp>
      <p:sp>
        <p:nvSpPr>
          <p:cNvPr id="30" name="Rectangle 28"/>
          <p:cNvSpPr>
            <a:spLocks noChangeArrowheads="1"/>
          </p:cNvSpPr>
          <p:nvPr/>
        </p:nvSpPr>
        <p:spPr bwMode="auto">
          <a:xfrm>
            <a:off x="5790470" y="3795641"/>
            <a:ext cx="2148773" cy="741640"/>
          </a:xfrm>
          <a:prstGeom prst="rect">
            <a:avLst/>
          </a:prstGeom>
          <a:noFill/>
          <a:ln>
            <a:noFill/>
          </a:ln>
        </p:spPr>
        <p:txBody>
          <a:bodyPr wrap="square" lIns="89431" tIns="44717" rIns="89431" bIns="44717">
            <a:spAutoFit/>
          </a:bodyPr>
          <a:lstStyle/>
          <a:p>
            <a:pPr>
              <a:lnSpc>
                <a:spcPct val="120000"/>
              </a:lnSpc>
              <a:defRPr/>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176"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600" advTm="4839">
        <p:blinds dir="vert"/>
      </p:transition>
    </mc:Choice>
    <mc:Fallback xmlns="">
      <p:transition spd="slow" advTm="483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by="(-#ppt_w*2)" calcmode="lin" valueType="num">
                                      <p:cBhvr rctx="PPT">
                                        <p:cTn id="7" dur="250" autoRev="1" fill="hold">
                                          <p:stCondLst>
                                            <p:cond delay="0"/>
                                          </p:stCondLst>
                                        </p:cTn>
                                        <p:tgtEl>
                                          <p:spTgt spid="32"/>
                                        </p:tgtEl>
                                        <p:attrNameLst>
                                          <p:attrName>ppt_w</p:attrName>
                                        </p:attrNameLst>
                                      </p:cBhvr>
                                    </p:anim>
                                    <p:anim by="(#ppt_w*0.50)" calcmode="lin" valueType="num">
                                      <p:cBhvr>
                                        <p:cTn id="8" dur="250" decel="50000" autoRev="1" fill="hold">
                                          <p:stCondLst>
                                            <p:cond delay="0"/>
                                          </p:stCondLst>
                                        </p:cTn>
                                        <p:tgtEl>
                                          <p:spTgt spid="32"/>
                                        </p:tgtEl>
                                        <p:attrNameLst>
                                          <p:attrName>ppt_x</p:attrName>
                                        </p:attrNameLst>
                                      </p:cBhvr>
                                    </p:anim>
                                    <p:anim from="(-#ppt_h/2)" to="(#ppt_y)" calcmode="lin" valueType="num">
                                      <p:cBhvr>
                                        <p:cTn id="9" dur="500" fill="hold">
                                          <p:stCondLst>
                                            <p:cond delay="0"/>
                                          </p:stCondLst>
                                        </p:cTn>
                                        <p:tgtEl>
                                          <p:spTgt spid="32"/>
                                        </p:tgtEl>
                                        <p:attrNameLst>
                                          <p:attrName>ppt_y</p:attrName>
                                        </p:attrNameLst>
                                      </p:cBhvr>
                                    </p:anim>
                                    <p:animRot by="21600000">
                                      <p:cBhvr>
                                        <p:cTn id="10" dur="500" fill="hold">
                                          <p:stCondLst>
                                            <p:cond delay="0"/>
                                          </p:stCondLst>
                                        </p:cTn>
                                        <p:tgtEl>
                                          <p:spTgt spid="32"/>
                                        </p:tgtEl>
                                        <p:attrNameLst>
                                          <p:attrName>r</p:attrName>
                                        </p:attrNameLst>
                                      </p:cBhvr>
                                    </p:animRo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0"/>
                            </p:stCondLst>
                            <p:childTnLst>
                              <p:par>
                                <p:cTn id="15" presetID="15"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1000"/>
                            </p:stCondLst>
                            <p:childTnLst>
                              <p:par>
                                <p:cTn id="40" presetID="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0-#ppt_h/2"/>
                                          </p:val>
                                        </p:tav>
                                        <p:tav tm="100000">
                                          <p:val>
                                            <p:strVal val="#ppt_y"/>
                                          </p:val>
                                        </p:tav>
                                      </p:tavLst>
                                    </p:anim>
                                  </p:childTnLst>
                                </p:cTn>
                              </p:par>
                            </p:childTnLst>
                          </p:cTn>
                        </p:par>
                        <p:par>
                          <p:cTn id="44" fill="hold">
                            <p:stCondLst>
                              <p:cond delay="1500"/>
                            </p:stCondLst>
                            <p:childTnLst>
                              <p:par>
                                <p:cTn id="45" presetID="32" presetClass="emph" presetSubtype="0" fill="hold" grpId="1" nodeType="afterEffect">
                                  <p:stCondLst>
                                    <p:cond delay="0"/>
                                  </p:stCondLst>
                                  <p:childTnLst>
                                    <p:animRot by="120000">
                                      <p:cBhvr>
                                        <p:cTn id="46" dur="50" fill="hold">
                                          <p:stCondLst>
                                            <p:cond delay="0"/>
                                          </p:stCondLst>
                                        </p:cTn>
                                        <p:tgtEl>
                                          <p:spTgt spid="24"/>
                                        </p:tgtEl>
                                        <p:attrNameLst>
                                          <p:attrName>r</p:attrName>
                                        </p:attrNameLst>
                                      </p:cBhvr>
                                    </p:animRot>
                                    <p:animRot by="-240000">
                                      <p:cBhvr>
                                        <p:cTn id="47" dur="100" fill="hold">
                                          <p:stCondLst>
                                            <p:cond delay="100"/>
                                          </p:stCondLst>
                                        </p:cTn>
                                        <p:tgtEl>
                                          <p:spTgt spid="24"/>
                                        </p:tgtEl>
                                        <p:attrNameLst>
                                          <p:attrName>r</p:attrName>
                                        </p:attrNameLst>
                                      </p:cBhvr>
                                    </p:animRot>
                                    <p:animRot by="240000">
                                      <p:cBhvr>
                                        <p:cTn id="48" dur="100" fill="hold">
                                          <p:stCondLst>
                                            <p:cond delay="200"/>
                                          </p:stCondLst>
                                        </p:cTn>
                                        <p:tgtEl>
                                          <p:spTgt spid="24"/>
                                        </p:tgtEl>
                                        <p:attrNameLst>
                                          <p:attrName>r</p:attrName>
                                        </p:attrNameLst>
                                      </p:cBhvr>
                                    </p:animRot>
                                    <p:animRot by="-240000">
                                      <p:cBhvr>
                                        <p:cTn id="49" dur="100" fill="hold">
                                          <p:stCondLst>
                                            <p:cond delay="300"/>
                                          </p:stCondLst>
                                        </p:cTn>
                                        <p:tgtEl>
                                          <p:spTgt spid="24"/>
                                        </p:tgtEl>
                                        <p:attrNameLst>
                                          <p:attrName>r</p:attrName>
                                        </p:attrNameLst>
                                      </p:cBhvr>
                                    </p:animRot>
                                    <p:animRot by="120000">
                                      <p:cBhvr>
                                        <p:cTn id="50" dur="100" fill="hold">
                                          <p:stCondLst>
                                            <p:cond delay="400"/>
                                          </p:stCondLst>
                                        </p:cTn>
                                        <p:tgtEl>
                                          <p:spTgt spid="24"/>
                                        </p:tgtEl>
                                        <p:attrNameLst>
                                          <p:attrName>r</p:attrName>
                                        </p:attrNameLst>
                                      </p:cBhvr>
                                    </p:animRot>
                                  </p:childTnLst>
                                </p:cTn>
                              </p:par>
                            </p:childTnLst>
                          </p:cTn>
                        </p:par>
                        <p:par>
                          <p:cTn id="51" fill="hold">
                            <p:stCondLst>
                              <p:cond delay="2000"/>
                            </p:stCondLst>
                            <p:childTnLst>
                              <p:par>
                                <p:cTn id="52" presetID="18" presetClass="entr" presetSubtype="9"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strips(upLeft)">
                                      <p:cBhvr>
                                        <p:cTn id="54" dur="500"/>
                                        <p:tgtEl>
                                          <p:spTgt spid="26"/>
                                        </p:tgtEl>
                                      </p:cBhvr>
                                    </p:animEffect>
                                  </p:childTnLst>
                                </p:cTn>
                              </p:par>
                            </p:childTnLst>
                          </p:cTn>
                        </p:par>
                        <p:par>
                          <p:cTn id="55" fill="hold">
                            <p:stCondLst>
                              <p:cond delay="25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3000"/>
                            </p:stCondLst>
                            <p:childTnLst>
                              <p:par>
                                <p:cTn id="61" presetID="32" presetClass="emph" presetSubtype="0" fill="hold" grpId="1" nodeType="afterEffect">
                                  <p:stCondLst>
                                    <p:cond delay="0"/>
                                  </p:stCondLst>
                                  <p:childTnLst>
                                    <p:animRot by="120000">
                                      <p:cBhvr>
                                        <p:cTn id="62" dur="50" fill="hold">
                                          <p:stCondLst>
                                            <p:cond delay="0"/>
                                          </p:stCondLst>
                                        </p:cTn>
                                        <p:tgtEl>
                                          <p:spTgt spid="23"/>
                                        </p:tgtEl>
                                        <p:attrNameLst>
                                          <p:attrName>r</p:attrName>
                                        </p:attrNameLst>
                                      </p:cBhvr>
                                    </p:animRot>
                                    <p:animRot by="-240000">
                                      <p:cBhvr>
                                        <p:cTn id="63" dur="100" fill="hold">
                                          <p:stCondLst>
                                            <p:cond delay="100"/>
                                          </p:stCondLst>
                                        </p:cTn>
                                        <p:tgtEl>
                                          <p:spTgt spid="23"/>
                                        </p:tgtEl>
                                        <p:attrNameLst>
                                          <p:attrName>r</p:attrName>
                                        </p:attrNameLst>
                                      </p:cBhvr>
                                    </p:animRot>
                                    <p:animRot by="240000">
                                      <p:cBhvr>
                                        <p:cTn id="64" dur="100" fill="hold">
                                          <p:stCondLst>
                                            <p:cond delay="200"/>
                                          </p:stCondLst>
                                        </p:cTn>
                                        <p:tgtEl>
                                          <p:spTgt spid="23"/>
                                        </p:tgtEl>
                                        <p:attrNameLst>
                                          <p:attrName>r</p:attrName>
                                        </p:attrNameLst>
                                      </p:cBhvr>
                                    </p:animRot>
                                    <p:animRot by="-240000">
                                      <p:cBhvr>
                                        <p:cTn id="65" dur="100" fill="hold">
                                          <p:stCondLst>
                                            <p:cond delay="300"/>
                                          </p:stCondLst>
                                        </p:cTn>
                                        <p:tgtEl>
                                          <p:spTgt spid="23"/>
                                        </p:tgtEl>
                                        <p:attrNameLst>
                                          <p:attrName>r</p:attrName>
                                        </p:attrNameLst>
                                      </p:cBhvr>
                                    </p:animRot>
                                    <p:animRot by="120000">
                                      <p:cBhvr>
                                        <p:cTn id="66" dur="100" fill="hold">
                                          <p:stCondLst>
                                            <p:cond delay="400"/>
                                          </p:stCondLst>
                                        </p:cTn>
                                        <p:tgtEl>
                                          <p:spTgt spid="23"/>
                                        </p:tgtEl>
                                        <p:attrNameLst>
                                          <p:attrName>r</p:attrName>
                                        </p:attrNameLst>
                                      </p:cBhvr>
                                    </p:animRot>
                                  </p:childTnLst>
                                </p:cTn>
                              </p:par>
                            </p:childTnLst>
                          </p:cTn>
                        </p:par>
                        <p:par>
                          <p:cTn id="67" fill="hold">
                            <p:stCondLst>
                              <p:cond delay="3500"/>
                            </p:stCondLst>
                            <p:childTnLst>
                              <p:par>
                                <p:cTn id="68" presetID="18" presetClass="entr" presetSubtype="9"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Left)">
                                      <p:cBhvr>
                                        <p:cTn id="70" dur="500"/>
                                        <p:tgtEl>
                                          <p:spTgt spid="25"/>
                                        </p:tgtEl>
                                      </p:cBhvr>
                                    </p:animEffect>
                                  </p:childTnLst>
                                </p:cTn>
                              </p:par>
                            </p:childTnLst>
                          </p:cTn>
                        </p:par>
                        <p:par>
                          <p:cTn id="71" fill="hold">
                            <p:stCondLst>
                              <p:cond delay="4000"/>
                            </p:stCondLst>
                            <p:childTnLst>
                              <p:par>
                                <p:cTn id="72" presetID="2" presetClass="entr" presetSubtype="1"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ppt_x"/>
                                          </p:val>
                                        </p:tav>
                                        <p:tav tm="100000">
                                          <p:val>
                                            <p:strVal val="#ppt_x"/>
                                          </p:val>
                                        </p:tav>
                                      </p:tavLst>
                                    </p:anim>
                                    <p:anim calcmode="lin" valueType="num">
                                      <p:cBhvr additive="base">
                                        <p:cTn id="75" dur="50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4500"/>
                            </p:stCondLst>
                            <p:childTnLst>
                              <p:par>
                                <p:cTn id="77" presetID="32" presetClass="emph" presetSubtype="0" fill="hold" grpId="1" nodeType="afterEffect">
                                  <p:stCondLst>
                                    <p:cond delay="0"/>
                                  </p:stCondLst>
                                  <p:childTnLst>
                                    <p:animRot by="120000">
                                      <p:cBhvr>
                                        <p:cTn id="78" dur="50" fill="hold">
                                          <p:stCondLst>
                                            <p:cond delay="0"/>
                                          </p:stCondLst>
                                        </p:cTn>
                                        <p:tgtEl>
                                          <p:spTgt spid="27"/>
                                        </p:tgtEl>
                                        <p:attrNameLst>
                                          <p:attrName>r</p:attrName>
                                        </p:attrNameLst>
                                      </p:cBhvr>
                                    </p:animRot>
                                    <p:animRot by="-240000">
                                      <p:cBhvr>
                                        <p:cTn id="79" dur="100" fill="hold">
                                          <p:stCondLst>
                                            <p:cond delay="100"/>
                                          </p:stCondLst>
                                        </p:cTn>
                                        <p:tgtEl>
                                          <p:spTgt spid="27"/>
                                        </p:tgtEl>
                                        <p:attrNameLst>
                                          <p:attrName>r</p:attrName>
                                        </p:attrNameLst>
                                      </p:cBhvr>
                                    </p:animRot>
                                    <p:animRot by="240000">
                                      <p:cBhvr>
                                        <p:cTn id="80" dur="100" fill="hold">
                                          <p:stCondLst>
                                            <p:cond delay="200"/>
                                          </p:stCondLst>
                                        </p:cTn>
                                        <p:tgtEl>
                                          <p:spTgt spid="27"/>
                                        </p:tgtEl>
                                        <p:attrNameLst>
                                          <p:attrName>r</p:attrName>
                                        </p:attrNameLst>
                                      </p:cBhvr>
                                    </p:animRot>
                                    <p:animRot by="-240000">
                                      <p:cBhvr>
                                        <p:cTn id="81" dur="100" fill="hold">
                                          <p:stCondLst>
                                            <p:cond delay="300"/>
                                          </p:stCondLst>
                                        </p:cTn>
                                        <p:tgtEl>
                                          <p:spTgt spid="27"/>
                                        </p:tgtEl>
                                        <p:attrNameLst>
                                          <p:attrName>r</p:attrName>
                                        </p:attrNameLst>
                                      </p:cBhvr>
                                    </p:animRot>
                                    <p:animRot by="120000">
                                      <p:cBhvr>
                                        <p:cTn id="82" dur="100" fill="hold">
                                          <p:stCondLst>
                                            <p:cond delay="400"/>
                                          </p:stCondLst>
                                        </p:cTn>
                                        <p:tgtEl>
                                          <p:spTgt spid="27"/>
                                        </p:tgtEl>
                                        <p:attrNameLst>
                                          <p:attrName>r</p:attrName>
                                        </p:attrNameLst>
                                      </p:cBhvr>
                                    </p:animRot>
                                  </p:childTnLst>
                                </p:cTn>
                              </p:par>
                            </p:childTnLst>
                          </p:cTn>
                        </p:par>
                        <p:par>
                          <p:cTn id="83" fill="hold">
                            <p:stCondLst>
                              <p:cond delay="5000"/>
                            </p:stCondLst>
                            <p:childTnLst>
                              <p:par>
                                <p:cTn id="84" presetID="18" presetClass="entr" presetSubtype="9"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strips(upLeft)">
                                      <p:cBhvr>
                                        <p:cTn id="86" dur="500"/>
                                        <p:tgtEl>
                                          <p:spTgt spid="28"/>
                                        </p:tgtEl>
                                      </p:cBhvr>
                                    </p:animEffect>
                                  </p:childTnLst>
                                </p:cTn>
                              </p:par>
                            </p:childTnLst>
                          </p:cTn>
                        </p:par>
                        <p:par>
                          <p:cTn id="87" fill="hold">
                            <p:stCondLst>
                              <p:cond delay="55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childTnLst>
                          </p:cTn>
                        </p:par>
                        <p:par>
                          <p:cTn id="92" fill="hold">
                            <p:stCondLst>
                              <p:cond delay="6000"/>
                            </p:stCondLst>
                            <p:childTnLst>
                              <p:par>
                                <p:cTn id="93" presetID="32" presetClass="emph" presetSubtype="0" fill="hold" grpId="1" nodeType="afterEffect">
                                  <p:stCondLst>
                                    <p:cond delay="0"/>
                                  </p:stCondLst>
                                  <p:childTnLst>
                                    <p:animRot by="120000">
                                      <p:cBhvr>
                                        <p:cTn id="94" dur="50" fill="hold">
                                          <p:stCondLst>
                                            <p:cond delay="0"/>
                                          </p:stCondLst>
                                        </p:cTn>
                                        <p:tgtEl>
                                          <p:spTgt spid="29"/>
                                        </p:tgtEl>
                                        <p:attrNameLst>
                                          <p:attrName>r</p:attrName>
                                        </p:attrNameLst>
                                      </p:cBhvr>
                                    </p:animRot>
                                    <p:animRot by="-240000">
                                      <p:cBhvr>
                                        <p:cTn id="95" dur="100" fill="hold">
                                          <p:stCondLst>
                                            <p:cond delay="100"/>
                                          </p:stCondLst>
                                        </p:cTn>
                                        <p:tgtEl>
                                          <p:spTgt spid="29"/>
                                        </p:tgtEl>
                                        <p:attrNameLst>
                                          <p:attrName>r</p:attrName>
                                        </p:attrNameLst>
                                      </p:cBhvr>
                                    </p:animRot>
                                    <p:animRot by="240000">
                                      <p:cBhvr>
                                        <p:cTn id="96" dur="100" fill="hold">
                                          <p:stCondLst>
                                            <p:cond delay="200"/>
                                          </p:stCondLst>
                                        </p:cTn>
                                        <p:tgtEl>
                                          <p:spTgt spid="29"/>
                                        </p:tgtEl>
                                        <p:attrNameLst>
                                          <p:attrName>r</p:attrName>
                                        </p:attrNameLst>
                                      </p:cBhvr>
                                    </p:animRot>
                                    <p:animRot by="-240000">
                                      <p:cBhvr>
                                        <p:cTn id="97" dur="100" fill="hold">
                                          <p:stCondLst>
                                            <p:cond delay="300"/>
                                          </p:stCondLst>
                                        </p:cTn>
                                        <p:tgtEl>
                                          <p:spTgt spid="29"/>
                                        </p:tgtEl>
                                        <p:attrNameLst>
                                          <p:attrName>r</p:attrName>
                                        </p:attrNameLst>
                                      </p:cBhvr>
                                    </p:animRot>
                                    <p:animRot by="120000">
                                      <p:cBhvr>
                                        <p:cTn id="98" dur="100" fill="hold">
                                          <p:stCondLst>
                                            <p:cond delay="400"/>
                                          </p:stCondLst>
                                        </p:cTn>
                                        <p:tgtEl>
                                          <p:spTgt spid="29"/>
                                        </p:tgtEl>
                                        <p:attrNameLst>
                                          <p:attrName>r</p:attrName>
                                        </p:attrNameLst>
                                      </p:cBhvr>
                                    </p:animRot>
                                  </p:childTnLst>
                                </p:cTn>
                              </p:par>
                            </p:childTnLst>
                          </p:cTn>
                        </p:par>
                        <p:par>
                          <p:cTn id="99" fill="hold">
                            <p:stCondLst>
                              <p:cond delay="6500"/>
                            </p:stCondLst>
                            <p:childTnLst>
                              <p:par>
                                <p:cTn id="100" presetID="18" presetClass="entr" presetSubtype="9"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strips(upLeft)">
                                      <p:cBhvr>
                                        <p:cTn id="10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3" grpId="1" animBg="1"/>
      <p:bldP spid="24" grpId="0" animBg="1"/>
      <p:bldP spid="24" grpId="1" animBg="1"/>
      <p:bldP spid="25" grpId="0"/>
      <p:bldP spid="26" grpId="0"/>
      <p:bldP spid="27" grpId="0" animBg="1"/>
      <p:bldP spid="27" grpId="1" animBg="1"/>
      <p:bldP spid="28" grpId="0"/>
      <p:bldP spid="29" grpId="0" animBg="1"/>
      <p:bldP spid="29" grpId="1" animBg="1"/>
      <p:bldP spid="30"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598647" y="1738054"/>
            <a:ext cx="4295649" cy="895913"/>
          </a:xfrm>
          <a:prstGeom prst="rect">
            <a:avLst/>
          </a:prstGeom>
          <a:noFill/>
        </p:spPr>
        <p:txBody>
          <a:bodyPr lIns="89431" tIns="44717" rIns="89431" bIns="44717">
            <a:spAutoFit/>
          </a:bodyPr>
          <a:lstStyle/>
          <a:p>
            <a:pPr>
              <a:lnSpc>
                <a:spcPct val="125000"/>
              </a:lnSpc>
              <a:defRPr/>
            </a:pPr>
            <a:r>
              <a:rPr lang="zh-CN" altLang="en-US" sz="1396"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598639" y="2893122"/>
            <a:ext cx="4013102" cy="412511"/>
          </a:xfrm>
          <a:prstGeom prst="rect">
            <a:avLst/>
          </a:prstGeom>
          <a:noFill/>
        </p:spPr>
        <p:txBody>
          <a:bodyPr lIns="89431" tIns="44717" rIns="89431" bIns="44717">
            <a:spAutoFit/>
          </a:bodyPr>
          <a:lstStyle/>
          <a:p>
            <a:pPr>
              <a:lnSpc>
                <a:spcPct val="150000"/>
              </a:lnSpc>
              <a:defRPr/>
            </a:pPr>
            <a:r>
              <a:rPr lang="zh-CN" altLang="en-US" sz="1396" dirty="0">
                <a:solidFill>
                  <a:schemeClr val="bg2">
                    <a:lumMod val="10000"/>
                  </a:schemeClr>
                </a:solidFill>
                <a:latin typeface="Calibri" panose="020F0502020204030204"/>
                <a:ea typeface="微软雅黑" panose="020B0503020204020204" pitchFamily="34" charset="-122"/>
              </a:rPr>
              <a:t>添加文本说明内容添加文本说明内容添加文本</a:t>
            </a:r>
          </a:p>
        </p:txBody>
      </p:sp>
      <p:sp>
        <p:nvSpPr>
          <p:cNvPr id="4" name="对角圆角矩形 3"/>
          <p:cNvSpPr/>
          <p:nvPr/>
        </p:nvSpPr>
        <p:spPr>
          <a:xfrm>
            <a:off x="668508" y="1420229"/>
            <a:ext cx="1394106" cy="337420"/>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r>
              <a:rPr lang="zh-CN" altLang="en-US" sz="1301" b="1" dirty="0">
                <a:solidFill>
                  <a:schemeClr val="bg1">
                    <a:lumMod val="95000"/>
                  </a:schemeClr>
                </a:solidFill>
                <a:latin typeface="微软雅黑" panose="020B0503020204020204" pitchFamily="34" charset="-122"/>
                <a:ea typeface="微软雅黑" panose="020B0503020204020204" pitchFamily="34" charset="-122"/>
              </a:rPr>
              <a:t>标题一</a:t>
            </a:r>
          </a:p>
        </p:txBody>
      </p:sp>
      <p:sp>
        <p:nvSpPr>
          <p:cNvPr id="5" name="对角圆角矩形 4"/>
          <p:cNvSpPr/>
          <p:nvPr/>
        </p:nvSpPr>
        <p:spPr>
          <a:xfrm>
            <a:off x="668508" y="2596302"/>
            <a:ext cx="1394106" cy="336021"/>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r>
              <a:rPr lang="zh-CN" altLang="en-US" sz="1301" b="1" dirty="0">
                <a:solidFill>
                  <a:schemeClr val="bg1">
                    <a:lumMod val="95000"/>
                  </a:schemeClr>
                </a:solidFill>
                <a:latin typeface="微软雅黑" panose="020B0503020204020204" pitchFamily="34" charset="-122"/>
                <a:ea typeface="微软雅黑" panose="020B0503020204020204" pitchFamily="34" charset="-122"/>
              </a:rPr>
              <a:t>标题二</a:t>
            </a:r>
          </a:p>
        </p:txBody>
      </p:sp>
      <p:sp>
        <p:nvSpPr>
          <p:cNvPr id="6" name="对角圆角矩形 5"/>
          <p:cNvSpPr/>
          <p:nvPr/>
        </p:nvSpPr>
        <p:spPr>
          <a:xfrm>
            <a:off x="668508" y="3322947"/>
            <a:ext cx="1394106" cy="336021"/>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31" tIns="44717" rIns="89431" bIns="44717" anchor="ctr"/>
          <a:lstStyle/>
          <a:p>
            <a:pPr algn="ctr">
              <a:defRPr/>
            </a:pPr>
            <a:r>
              <a:rPr lang="zh-CN" altLang="en-US" sz="1301" b="1" dirty="0">
                <a:solidFill>
                  <a:schemeClr val="bg1">
                    <a:lumMod val="95000"/>
                  </a:schemeClr>
                </a:solidFill>
                <a:latin typeface="微软雅黑" panose="020B0503020204020204" pitchFamily="34" charset="-122"/>
                <a:ea typeface="微软雅黑" panose="020B0503020204020204" pitchFamily="34" charset="-122"/>
              </a:rPr>
              <a:t>标题三</a:t>
            </a:r>
          </a:p>
        </p:txBody>
      </p:sp>
      <p:sp>
        <p:nvSpPr>
          <p:cNvPr id="7" name="TextBox 6"/>
          <p:cNvSpPr txBox="1"/>
          <p:nvPr/>
        </p:nvSpPr>
        <p:spPr>
          <a:xfrm>
            <a:off x="598647" y="3649173"/>
            <a:ext cx="4295649" cy="486313"/>
          </a:xfrm>
          <a:prstGeom prst="rect">
            <a:avLst/>
          </a:prstGeom>
          <a:noFill/>
        </p:spPr>
        <p:txBody>
          <a:bodyPr lIns="89431" tIns="44717" rIns="89431" bIns="44717">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pPr>
              <a:defRPr/>
            </a:pPr>
            <a:r>
              <a:rPr lang="zh-CN" altLang="en-US" sz="1029"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45987" y="1546678"/>
            <a:ext cx="2049492" cy="136980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6038838" y="2163151"/>
            <a:ext cx="2295806" cy="153835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854817">
            <a:off x="5587267" y="2943920"/>
            <a:ext cx="2112266" cy="141536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TextBox 11"/>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600" advTm="6981">
        <p:blinds dir="vert"/>
      </p:transition>
    </mc:Choice>
    <mc:Fallback xmlns="">
      <p:transition spd="slow" advTm="6981">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49" presetClass="entr" presetSubtype="0"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1750"/>
                            </p:stCondLst>
                            <p:childTnLst>
                              <p:par>
                                <p:cTn id="31" presetID="6" presetClass="emph" presetSubtype="0" fill="hold" nodeType="afterEffect">
                                  <p:stCondLst>
                                    <p:cond delay="0"/>
                                  </p:stCondLst>
                                  <p:childTnLst>
                                    <p:animScale>
                                      <p:cBhvr>
                                        <p:cTn id="32" dur="500" fill="hold"/>
                                        <p:tgtEl>
                                          <p:spTgt spid="8"/>
                                        </p:tgtEl>
                                      </p:cBhvr>
                                      <p:by x="75000" y="75000"/>
                                    </p:animScale>
                                  </p:childTnLst>
                                </p:cTn>
                              </p:par>
                              <p:par>
                                <p:cTn id="33" presetID="56" presetClass="path" presetSubtype="0" accel="50000" decel="50000" fill="hold" nodeType="withEffect">
                                  <p:stCondLst>
                                    <p:cond delay="250"/>
                                  </p:stCondLst>
                                  <p:childTnLst>
                                    <p:animMotion origin="layout" path="M 2.22222E-6 8.64198E-7 L -0.03577 -0.14043 " pathEditMode="relative" rAng="0" ptsTypes="AA">
                                      <p:cBhvr>
                                        <p:cTn id="34" dur="500" fill="hold"/>
                                        <p:tgtEl>
                                          <p:spTgt spid="8"/>
                                        </p:tgtEl>
                                        <p:attrNameLst>
                                          <p:attrName>ppt_x</p:attrName>
                                          <p:attrName>ppt_y</p:attrName>
                                        </p:attrNameLst>
                                      </p:cBhvr>
                                      <p:rCtr x="-1788" y="-7037"/>
                                    </p:animMotion>
                                  </p:childTnLst>
                                </p:cTn>
                              </p:par>
                            </p:childTnLst>
                          </p:cTn>
                        </p:par>
                        <p:par>
                          <p:cTn id="35" fill="hold">
                            <p:stCondLst>
                              <p:cond delay="2250"/>
                            </p:stCondLst>
                            <p:childTnLst>
                              <p:par>
                                <p:cTn id="36" presetID="42"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3250"/>
                            </p:stCondLst>
                            <p:childTnLst>
                              <p:par>
                                <p:cTn id="47" presetID="49" presetClass="entr" presetSubtype="0" decel="10000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childTnLst>
                          </p:cTn>
                        </p:par>
                        <p:par>
                          <p:cTn id="53" fill="hold">
                            <p:stCondLst>
                              <p:cond delay="3750"/>
                            </p:stCondLst>
                            <p:childTnLst>
                              <p:par>
                                <p:cTn id="54" presetID="6" presetClass="emph" presetSubtype="0" fill="hold" nodeType="afterEffect">
                                  <p:stCondLst>
                                    <p:cond delay="0"/>
                                  </p:stCondLst>
                                  <p:childTnLst>
                                    <p:animScale>
                                      <p:cBhvr>
                                        <p:cTn id="55" dur="750" fill="hold"/>
                                        <p:tgtEl>
                                          <p:spTgt spid="9"/>
                                        </p:tgtEl>
                                      </p:cBhvr>
                                      <p:by x="75000" y="75000"/>
                                    </p:animScale>
                                  </p:childTnLst>
                                </p:cTn>
                              </p:par>
                              <p:par>
                                <p:cTn id="56" presetID="56" presetClass="path" presetSubtype="0" accel="50000" decel="50000" fill="hold" nodeType="withEffect">
                                  <p:stCondLst>
                                    <p:cond delay="250"/>
                                  </p:stCondLst>
                                  <p:childTnLst>
                                    <p:animMotion origin="layout" path="M 2.77778E-7 4.81481E-6 L -0.0059 -0.10525 " pathEditMode="relative" rAng="0" ptsTypes="AA">
                                      <p:cBhvr>
                                        <p:cTn id="57" dur="750" fill="hold"/>
                                        <p:tgtEl>
                                          <p:spTgt spid="9"/>
                                        </p:tgtEl>
                                        <p:attrNameLst>
                                          <p:attrName>ppt_x</p:attrName>
                                          <p:attrName>ppt_y</p:attrName>
                                        </p:attrNameLst>
                                      </p:cBhvr>
                                      <p:rCtr x="-295" y="-5278"/>
                                    </p:animMotion>
                                  </p:childTnLst>
                                </p:cTn>
                              </p:par>
                            </p:childTnLst>
                          </p:cTn>
                        </p:par>
                        <p:par>
                          <p:cTn id="58" fill="hold">
                            <p:stCondLst>
                              <p:cond delay="4750"/>
                            </p:stCondLst>
                            <p:childTnLst>
                              <p:par>
                                <p:cTn id="59" presetID="4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childTnLst>
                          </p:cTn>
                        </p:par>
                        <p:par>
                          <p:cTn id="69" fill="hold">
                            <p:stCondLst>
                              <p:cond delay="5750"/>
                            </p:stCondLst>
                            <p:childTnLst>
                              <p:par>
                                <p:cTn id="70" presetID="49" presetClass="entr" presetSubtype="0" decel="100000"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 calcmode="lin" valueType="num">
                                      <p:cBhvr>
                                        <p:cTn id="74" dur="500" fill="hold"/>
                                        <p:tgtEl>
                                          <p:spTgt spid="10"/>
                                        </p:tgtEl>
                                        <p:attrNameLst>
                                          <p:attrName>style.rotation</p:attrName>
                                        </p:attrNameLst>
                                      </p:cBhvr>
                                      <p:tavLst>
                                        <p:tav tm="0">
                                          <p:val>
                                            <p:fltVal val="360"/>
                                          </p:val>
                                        </p:tav>
                                        <p:tav tm="100000">
                                          <p:val>
                                            <p:fltVal val="0"/>
                                          </p:val>
                                        </p:tav>
                                      </p:tavLst>
                                    </p:anim>
                                    <p:animEffect transition="in" filter="fade">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单角的矩形 7">
            <a:extLst>
              <a:ext uri="{FF2B5EF4-FFF2-40B4-BE49-F238E27FC236}">
                <a16:creationId xmlns="" xmlns:a16="http://schemas.microsoft.com/office/drawing/2014/main" id="{B5833F39-C026-457C-9620-10DBE9E4A2EC}"/>
              </a:ext>
            </a:extLst>
          </p:cNvPr>
          <p:cNvSpPr/>
          <p:nvPr/>
        </p:nvSpPr>
        <p:spPr>
          <a:xfrm flipH="1">
            <a:off x="1932225" y="1767781"/>
            <a:ext cx="5135089" cy="1504750"/>
          </a:xfrm>
          <a:prstGeom prst="snip1Rect">
            <a:avLst/>
          </a:prstGeom>
          <a:solidFill>
            <a:srgbClr val="C62828"/>
          </a:solidFill>
          <a:ln>
            <a:noFill/>
          </a:ln>
          <a:effectLst>
            <a:outerShdw blurRad="177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975"/>
          </a:p>
        </p:txBody>
      </p:sp>
      <p:sp>
        <p:nvSpPr>
          <p:cNvPr id="20" name="文本框 19">
            <a:extLst>
              <a:ext uri="{FF2B5EF4-FFF2-40B4-BE49-F238E27FC236}">
                <a16:creationId xmlns="" xmlns:a16="http://schemas.microsoft.com/office/drawing/2014/main" id="{848DA7D0-C75E-47D5-9A97-5D603E7F6B1C}"/>
              </a:ext>
            </a:extLst>
          </p:cNvPr>
          <p:cNvSpPr txBox="1">
            <a:spLocks noChangeArrowheads="1"/>
          </p:cNvSpPr>
          <p:nvPr/>
        </p:nvSpPr>
        <p:spPr bwMode="auto">
          <a:xfrm>
            <a:off x="3501061" y="2214784"/>
            <a:ext cx="296427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3600" b="1" dirty="0">
                <a:solidFill>
                  <a:schemeClr val="bg1"/>
                </a:solidFill>
                <a:latin typeface="方正兰亭准黑_GBK" panose="02000000000000000000" pitchFamily="2" charset="-122"/>
                <a:ea typeface="方正兰亭准黑_GBK" panose="02000000000000000000" pitchFamily="2" charset="-122"/>
              </a:rPr>
              <a:t>成功项目展示</a:t>
            </a:r>
          </a:p>
        </p:txBody>
      </p:sp>
      <p:grpSp>
        <p:nvGrpSpPr>
          <p:cNvPr id="21" name="组合 20">
            <a:extLst>
              <a:ext uri="{FF2B5EF4-FFF2-40B4-BE49-F238E27FC236}">
                <a16:creationId xmlns="" xmlns:a16="http://schemas.microsoft.com/office/drawing/2014/main" id="{6F73DC53-CE0E-4D30-8162-61CF70785901}"/>
              </a:ext>
            </a:extLst>
          </p:cNvPr>
          <p:cNvGrpSpPr/>
          <p:nvPr/>
        </p:nvGrpSpPr>
        <p:grpSpPr>
          <a:xfrm>
            <a:off x="2353440" y="2067820"/>
            <a:ext cx="904672" cy="904672"/>
            <a:chOff x="3502791" y="3058628"/>
            <a:chExt cx="740744" cy="740744"/>
          </a:xfrm>
        </p:grpSpPr>
        <p:sp>
          <p:nvSpPr>
            <p:cNvPr id="22" name="菱形 21">
              <a:extLst>
                <a:ext uri="{FF2B5EF4-FFF2-40B4-BE49-F238E27FC236}">
                  <a16:creationId xmlns="" xmlns:a16="http://schemas.microsoft.com/office/drawing/2014/main" id="{E24E616A-73F3-467D-A59B-096A6370D92D}"/>
                </a:ext>
              </a:extLst>
            </p:cNvPr>
            <p:cNvSpPr/>
            <p:nvPr/>
          </p:nvSpPr>
          <p:spPr>
            <a:xfrm>
              <a:off x="3502791" y="3058628"/>
              <a:ext cx="740744" cy="740744"/>
            </a:xfrm>
            <a:prstGeom prst="diamond">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72">
                <a:solidFill>
                  <a:prstClr val="black"/>
                </a:solidFill>
              </a:endParaRPr>
            </a:p>
          </p:txBody>
        </p:sp>
        <p:sp>
          <p:nvSpPr>
            <p:cNvPr id="23" name="文本框 22">
              <a:extLst>
                <a:ext uri="{FF2B5EF4-FFF2-40B4-BE49-F238E27FC236}">
                  <a16:creationId xmlns="" xmlns:a16="http://schemas.microsoft.com/office/drawing/2014/main" id="{CA549571-7C22-434B-854D-D4546537A3BE}"/>
                </a:ext>
              </a:extLst>
            </p:cNvPr>
            <p:cNvSpPr txBox="1"/>
            <p:nvPr/>
          </p:nvSpPr>
          <p:spPr>
            <a:xfrm>
              <a:off x="3774330" y="3151180"/>
              <a:ext cx="164506" cy="575731"/>
            </a:xfrm>
            <a:prstGeom prst="rect">
              <a:avLst/>
            </a:prstGeom>
            <a:noFill/>
          </p:spPr>
          <p:txBody>
            <a:bodyPr wrap="square" rtlCol="0">
              <a:spAutoFit/>
            </a:bodyPr>
            <a:lstStyle/>
            <a:p>
              <a:pPr algn="ctr"/>
              <a:r>
                <a:rPr lang="en-US" altLang="zh-CN" sz="3969" dirty="0">
                  <a:solidFill>
                    <a:srgbClr val="000000"/>
                  </a:solidFill>
                  <a:latin typeface="Impact" panose="020B0806030902050204" pitchFamily="34" charset="0"/>
                </a:rPr>
                <a:t>4</a:t>
              </a:r>
              <a:endParaRPr lang="zh-CN" altLang="en-US" sz="3969" dirty="0">
                <a:solidFill>
                  <a:srgbClr val="000000"/>
                </a:solidFill>
                <a:latin typeface="Impact" panose="020B0806030902050204" pitchFamily="34" charset="0"/>
              </a:endParaRPr>
            </a:p>
          </p:txBody>
        </p:sp>
      </p:grpSp>
    </p:spTree>
    <p:extLst>
      <p:ext uri="{BB962C8B-B14F-4D97-AF65-F5344CB8AC3E}">
        <p14:creationId xmlns:p14="http://schemas.microsoft.com/office/powerpoint/2010/main" val="2225364639"/>
      </p:ext>
    </p:extLst>
  </p:cSld>
  <p:clrMapOvr>
    <a:masterClrMapping/>
  </p:clrMapOvr>
  <mc:AlternateContent xmlns:mc="http://schemas.openxmlformats.org/markup-compatibility/2006" xmlns:p14="http://schemas.microsoft.com/office/powerpoint/2010/main">
    <mc:Choice Requires="p14">
      <p:transition spd="slow" p14:dur="2000" advTm="500">
        <p14:vortex dir="r"/>
      </p:transition>
    </mc:Choice>
    <mc:Fallback xmlns="">
      <p:transition spd="slow" advTm="5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0320" y="1726502"/>
            <a:ext cx="1519716" cy="143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5743" y="3263404"/>
            <a:ext cx="1519716" cy="1431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7784" y="1726501"/>
            <a:ext cx="1518118" cy="1431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166421" y="1726510"/>
            <a:ext cx="1932673" cy="4079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79" tIns="37790" rIns="75579" bIns="37790" rtlCol="0" anchor="ctr"/>
          <a:lstStyle/>
          <a:p>
            <a:pPr algn="ctr"/>
            <a:endParaRPr lang="zh-CN" altLang="en-US" sz="1301">
              <a:solidFill>
                <a:schemeClr val="bg1">
                  <a:lumMod val="95000"/>
                </a:schemeClr>
              </a:solidFill>
            </a:endParaRPr>
          </a:p>
        </p:txBody>
      </p:sp>
      <p:sp>
        <p:nvSpPr>
          <p:cNvPr id="45" name="矩形 44"/>
          <p:cNvSpPr/>
          <p:nvPr/>
        </p:nvSpPr>
        <p:spPr>
          <a:xfrm flipH="1">
            <a:off x="1166421" y="2134452"/>
            <a:ext cx="1932673" cy="25746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79" tIns="37790" rIns="75579" bIns="37790" rtlCol="0" anchor="ctr"/>
          <a:lstStyle/>
          <a:p>
            <a:pPr algn="ctr"/>
            <a:endParaRPr lang="zh-CN" altLang="en-US" sz="1301">
              <a:solidFill>
                <a:schemeClr val="bg1">
                  <a:lumMod val="95000"/>
                </a:schemeClr>
              </a:solidFill>
            </a:endParaRPr>
          </a:p>
        </p:txBody>
      </p:sp>
      <p:sp>
        <p:nvSpPr>
          <p:cNvPr id="46" name="矩形 45"/>
          <p:cNvSpPr/>
          <p:nvPr/>
        </p:nvSpPr>
        <p:spPr>
          <a:xfrm flipH="1">
            <a:off x="1166421" y="1726506"/>
            <a:ext cx="1932673" cy="2982612"/>
          </a:xfrm>
          <a:prstGeom prst="rect">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5579" tIns="37790" rIns="75579" bIns="37790" anchor="ctr"/>
          <a:lstStyle/>
          <a:p>
            <a:pPr algn="ctr"/>
            <a:endParaRPr lang="zh-CN" altLang="en-US" sz="1396">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1166421" y="2502001"/>
            <a:ext cx="1932673" cy="1440225"/>
            <a:chOff x="0" y="1635646"/>
            <a:chExt cx="2339752" cy="1738538"/>
          </a:xfrm>
        </p:grpSpPr>
        <p:sp>
          <p:nvSpPr>
            <p:cNvPr id="48" name="TextBox 47"/>
            <p:cNvSpPr txBox="1"/>
            <p:nvPr/>
          </p:nvSpPr>
          <p:spPr>
            <a:xfrm>
              <a:off x="0" y="2609763"/>
              <a:ext cx="2339752" cy="764421"/>
            </a:xfrm>
            <a:prstGeom prst="rect">
              <a:avLst/>
            </a:prstGeom>
            <a:noFill/>
          </p:spPr>
          <p:txBody>
            <a:bodyPr vert="horz" wrap="square" lIns="67189" tIns="33594" rIns="67189" bIns="33594" numCol="1" anchor="t" anchorCtr="0" compatLnSpc="1">
              <a:spAutoFit/>
            </a:bodyPr>
            <a:lstStyle/>
            <a:p>
              <a:pPr lvl="0" algn="ctr" fontAlgn="base">
                <a:spcBef>
                  <a:spcPct val="0"/>
                </a:spcBef>
                <a:spcAft>
                  <a:spcPct val="0"/>
                </a:spcAft>
              </a:pPr>
              <a:r>
                <a:rPr lang="zh-CN" altLang="en-US" sz="1984" b="1" dirty="0">
                  <a:solidFill>
                    <a:schemeClr val="bg1">
                      <a:lumMod val="95000"/>
                    </a:schemeClr>
                  </a:solidFill>
                  <a:latin typeface="微软雅黑" panose="020B0503020204020204" pitchFamily="34" charset="-122"/>
                  <a:ea typeface="微软雅黑" panose="020B0503020204020204" pitchFamily="34" charset="-122"/>
                  <a:cs typeface="宋体" panose="02010600030101010101" pitchFamily="2" charset="-122"/>
                </a:rPr>
                <a:t>成功项目</a:t>
              </a:r>
              <a:endParaRPr lang="en-US" altLang="zh-CN" sz="1984" b="1" dirty="0">
                <a:solidFill>
                  <a:schemeClr val="bg1">
                    <a:lumMod val="95000"/>
                  </a:schemeClr>
                </a:solidFill>
                <a:latin typeface="微软雅黑" panose="020B0503020204020204" pitchFamily="34" charset="-122"/>
                <a:ea typeface="微软雅黑" panose="020B0503020204020204" pitchFamily="34" charset="-122"/>
                <a:cs typeface="宋体" panose="02010600030101010101" pitchFamily="2" charset="-122"/>
              </a:endParaRPr>
            </a:p>
            <a:p>
              <a:pPr lvl="0" algn="ctr" fontAlgn="base">
                <a:spcBef>
                  <a:spcPct val="0"/>
                </a:spcBef>
                <a:spcAft>
                  <a:spcPct val="0"/>
                </a:spcAft>
              </a:pPr>
              <a:r>
                <a:rPr lang="zh-CN" altLang="en-US" sz="1690" b="1" dirty="0">
                  <a:solidFill>
                    <a:schemeClr val="bg1">
                      <a:lumMod val="95000"/>
                    </a:schemeClr>
                  </a:solidFill>
                  <a:latin typeface="微软雅黑" panose="020B0503020204020204" pitchFamily="34" charset="-122"/>
                  <a:ea typeface="微软雅黑" panose="020B0503020204020204" pitchFamily="34" charset="-122"/>
                  <a:cs typeface="宋体" panose="02010600030101010101" pitchFamily="2" charset="-122"/>
                </a:rPr>
                <a:t>展示</a:t>
              </a:r>
            </a:p>
          </p:txBody>
        </p:sp>
        <p:pic>
          <p:nvPicPr>
            <p:cNvPr id="49" name="Picture 2" descr="F:\Y原创素材\4_ks02\PPT\PPT-5\PPT-056-2015工作总结\img\工作总结\image 140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3216187" y="3262805"/>
            <a:ext cx="1587034" cy="1431657"/>
            <a:chOff x="2481508" y="2554055"/>
            <a:chExt cx="1921311" cy="1728197"/>
          </a:xfrm>
          <a:solidFill>
            <a:srgbClr val="7B1B1B"/>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01">
                <a:solidFill>
                  <a:schemeClr val="bg1">
                    <a:lumMod val="95000"/>
                  </a:schemeClr>
                </a:solidFill>
              </a:endParaRPr>
            </a:p>
          </p:txBody>
        </p:sp>
        <p:sp>
          <p:nvSpPr>
            <p:cNvPr id="52" name="TextBox 51"/>
            <p:cNvSpPr txBox="1"/>
            <p:nvPr/>
          </p:nvSpPr>
          <p:spPr>
            <a:xfrm>
              <a:off x="2517749" y="3244756"/>
              <a:ext cx="1885070" cy="930365"/>
            </a:xfrm>
            <a:prstGeom prst="rect">
              <a:avLst/>
            </a:prstGeom>
            <a:noFill/>
          </p:spPr>
          <p:txBody>
            <a:bodyPr wrap="square" rtlCol="0">
              <a:spAutoFit/>
            </a:bodyPr>
            <a:lstStyle/>
            <a:p>
              <a:pPr algn="ctr"/>
              <a:r>
                <a:rPr lang="zh-CN" altLang="en-US" sz="1102"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53" name="TextBox 52"/>
            <p:cNvSpPr txBox="1"/>
            <p:nvPr/>
          </p:nvSpPr>
          <p:spPr>
            <a:xfrm>
              <a:off x="2794659" y="2859781"/>
              <a:ext cx="1368152" cy="353105"/>
            </a:xfrm>
            <a:prstGeom prst="rect">
              <a:avLst/>
            </a:prstGeom>
            <a:grpFill/>
          </p:spPr>
          <p:txBody>
            <a:bodyPr wrap="square" rtlCol="0">
              <a:spAutoFit/>
            </a:bodyPr>
            <a:lstStyle/>
            <a:p>
              <a:pPr algn="ctr"/>
              <a:r>
                <a:rPr lang="zh-CN" altLang="en-US" sz="1301" b="1" dirty="0">
                  <a:solidFill>
                    <a:schemeClr val="bg1">
                      <a:lumMod val="95000"/>
                    </a:schemeClr>
                  </a:solidFill>
                  <a:latin typeface="微软雅黑" panose="020B0503020204020204" pitchFamily="34" charset="-122"/>
                  <a:ea typeface="微软雅黑" panose="020B0503020204020204" pitchFamily="34" charset="-122"/>
                </a:rPr>
                <a:t>项目一</a:t>
              </a:r>
              <a:endParaRPr lang="en-US" altLang="zh-CN" sz="1301"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4845743" y="1726501"/>
            <a:ext cx="1519716" cy="1431657"/>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01">
                <a:solidFill>
                  <a:schemeClr val="bg1">
                    <a:lumMod val="95000"/>
                  </a:schemeClr>
                </a:solidFill>
              </a:endParaRPr>
            </a:p>
          </p:txBody>
        </p:sp>
        <p:sp>
          <p:nvSpPr>
            <p:cNvPr id="56" name="TextBox 55"/>
            <p:cNvSpPr txBox="1"/>
            <p:nvPr/>
          </p:nvSpPr>
          <p:spPr>
            <a:xfrm>
              <a:off x="4454301" y="1392294"/>
              <a:ext cx="1839812" cy="930365"/>
            </a:xfrm>
            <a:prstGeom prst="rect">
              <a:avLst/>
            </a:prstGeom>
            <a:noFill/>
          </p:spPr>
          <p:txBody>
            <a:bodyPr wrap="square" rtlCol="0">
              <a:spAutoFit/>
            </a:bodyPr>
            <a:lstStyle/>
            <a:p>
              <a:pPr algn="ctr"/>
              <a:r>
                <a:rPr lang="zh-CN" altLang="en-US" sz="1102"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57" name="TextBox 56"/>
            <p:cNvSpPr txBox="1"/>
            <p:nvPr/>
          </p:nvSpPr>
          <p:spPr>
            <a:xfrm>
              <a:off x="4762138" y="1007319"/>
              <a:ext cx="1368152" cy="353105"/>
            </a:xfrm>
            <a:prstGeom prst="rect">
              <a:avLst/>
            </a:prstGeom>
            <a:noFill/>
          </p:spPr>
          <p:txBody>
            <a:bodyPr wrap="square" rtlCol="0">
              <a:spAutoFit/>
            </a:bodyPr>
            <a:lstStyle/>
            <a:p>
              <a:pPr algn="ctr"/>
              <a:r>
                <a:rPr lang="zh-CN" altLang="en-US" sz="1301" b="1" dirty="0">
                  <a:solidFill>
                    <a:schemeClr val="bg1">
                      <a:lumMod val="95000"/>
                    </a:schemeClr>
                  </a:solidFill>
                  <a:latin typeface="微软雅黑" panose="020B0503020204020204" pitchFamily="34" charset="-122"/>
                  <a:ea typeface="微软雅黑" panose="020B0503020204020204" pitchFamily="34" charset="-122"/>
                </a:rPr>
                <a:t>项目二</a:t>
              </a:r>
              <a:endParaRPr lang="en-US" altLang="zh-CN" sz="1301"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6480323" y="3262811"/>
            <a:ext cx="1596780" cy="1431657"/>
            <a:chOff x="6433169" y="2554060"/>
            <a:chExt cx="1933109" cy="1728197"/>
          </a:xfrm>
          <a:solidFill>
            <a:srgbClr val="7B1B1B"/>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01">
                <a:solidFill>
                  <a:schemeClr val="bg1">
                    <a:lumMod val="95000"/>
                  </a:schemeClr>
                </a:solidFill>
              </a:endParaRPr>
            </a:p>
          </p:txBody>
        </p:sp>
        <p:sp>
          <p:nvSpPr>
            <p:cNvPr id="60" name="TextBox 59"/>
            <p:cNvSpPr txBox="1"/>
            <p:nvPr/>
          </p:nvSpPr>
          <p:spPr>
            <a:xfrm>
              <a:off x="6433169" y="3244756"/>
              <a:ext cx="1933109" cy="930365"/>
            </a:xfrm>
            <a:prstGeom prst="rect">
              <a:avLst/>
            </a:prstGeom>
            <a:noFill/>
          </p:spPr>
          <p:txBody>
            <a:bodyPr wrap="square" rtlCol="0">
              <a:spAutoFit/>
            </a:bodyPr>
            <a:lstStyle/>
            <a:p>
              <a:pPr algn="ctr"/>
              <a:r>
                <a:rPr lang="zh-CN" altLang="en-US" sz="1102" dirty="0">
                  <a:solidFill>
                    <a:schemeClr val="bg1">
                      <a:lumMod val="9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61" name="TextBox 60"/>
            <p:cNvSpPr txBox="1"/>
            <p:nvPr/>
          </p:nvSpPr>
          <p:spPr>
            <a:xfrm>
              <a:off x="6556782" y="2859782"/>
              <a:ext cx="1625271" cy="353105"/>
            </a:xfrm>
            <a:prstGeom prst="rect">
              <a:avLst/>
            </a:prstGeom>
            <a:grpFill/>
          </p:spPr>
          <p:txBody>
            <a:bodyPr wrap="square" rtlCol="0">
              <a:spAutoFit/>
            </a:bodyPr>
            <a:lstStyle/>
            <a:p>
              <a:pPr algn="ctr"/>
              <a:r>
                <a:rPr lang="zh-CN" altLang="en-US" sz="1301" b="1" dirty="0">
                  <a:solidFill>
                    <a:schemeClr val="bg1">
                      <a:lumMod val="95000"/>
                    </a:schemeClr>
                  </a:solidFill>
                  <a:latin typeface="微软雅黑" panose="020B0503020204020204" pitchFamily="34" charset="-122"/>
                  <a:ea typeface="微软雅黑" panose="020B0503020204020204" pitchFamily="34" charset="-122"/>
                </a:rPr>
                <a:t>项目三</a:t>
              </a:r>
              <a:endParaRPr lang="en-US" altLang="zh-CN" sz="1301"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23" name="TextBox 22"/>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成功项目展示</a:t>
            </a:r>
          </a:p>
        </p:txBody>
      </p:sp>
      <p:sp>
        <p:nvSpPr>
          <p:cNvPr id="24" name="矩形 47"/>
          <p:cNvSpPr>
            <a:spLocks noChangeArrowheads="1"/>
          </p:cNvSpPr>
          <p:nvPr/>
        </p:nvSpPr>
        <p:spPr bwMode="auto">
          <a:xfrm>
            <a:off x="553948" y="858117"/>
            <a:ext cx="8098123" cy="70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just" fontAlgn="base">
              <a:spcBef>
                <a:spcPct val="0"/>
              </a:spcBef>
              <a:spcAft>
                <a:spcPct val="0"/>
              </a:spcAft>
              <a:buNone/>
            </a:pPr>
            <a:r>
              <a:rPr lang="zh-CN" altLang="en-US" sz="1543" dirty="0">
                <a:solidFill>
                  <a:prstClr val="black"/>
                </a:solidFill>
                <a:latin typeface="微软雅黑" panose="020B0503020204020204" pitchFamily="34" charset="-122"/>
                <a:ea typeface="微软雅黑" panose="020B0503020204020204"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a:t>
            </a:r>
          </a:p>
        </p:txBody>
      </p:sp>
    </p:spTree>
  </p:cSld>
  <p:clrMapOvr>
    <a:masterClrMapping/>
  </p:clrMapOvr>
  <mc:AlternateContent xmlns:mc="http://schemas.openxmlformats.org/markup-compatibility/2006" xmlns:p14="http://schemas.microsoft.com/office/powerpoint/2010/main">
    <mc:Choice Requires="p14">
      <p:transition spd="slow" p14:dur="1600" advTm="1859">
        <p:blinds dir="vert"/>
      </p:transition>
    </mc:Choice>
    <mc:Fallback xmlns="">
      <p:transition spd="slow" advTm="185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250" autoRev="1" fill="hold">
                                          <p:stCondLst>
                                            <p:cond delay="0"/>
                                          </p:stCondLst>
                                        </p:cTn>
                                        <p:tgtEl>
                                          <p:spTgt spid="23"/>
                                        </p:tgtEl>
                                        <p:attrNameLst>
                                          <p:attrName>ppt_w</p:attrName>
                                        </p:attrNameLst>
                                      </p:cBhvr>
                                    </p:anim>
                                    <p:anim by="(#ppt_w*0.50)" calcmode="lin" valueType="num">
                                      <p:cBhvr>
                                        <p:cTn id="8" dur="250" decel="50000" autoRev="1" fill="hold">
                                          <p:stCondLst>
                                            <p:cond delay="0"/>
                                          </p:stCondLst>
                                        </p:cTn>
                                        <p:tgtEl>
                                          <p:spTgt spid="23"/>
                                        </p:tgtEl>
                                        <p:attrNameLst>
                                          <p:attrName>ppt_x</p:attrName>
                                        </p:attrNameLst>
                                      </p:cBhvr>
                                    </p:anim>
                                    <p:anim from="(-#ppt_h/2)" to="(#ppt_y)" calcmode="lin" valueType="num">
                                      <p:cBhvr>
                                        <p:cTn id="9" dur="500" fill="hold">
                                          <p:stCondLst>
                                            <p:cond delay="0"/>
                                          </p:stCondLst>
                                        </p:cTn>
                                        <p:tgtEl>
                                          <p:spTgt spid="23"/>
                                        </p:tgtEl>
                                        <p:attrNameLst>
                                          <p:attrName>ppt_y</p:attrName>
                                        </p:attrNameLst>
                                      </p:cBhvr>
                                    </p:anim>
                                    <p:animRot by="21600000">
                                      <p:cBhvr>
                                        <p:cTn id="10" dur="500" fill="hold">
                                          <p:stCondLst>
                                            <p:cond delay="0"/>
                                          </p:stCondLst>
                                        </p:cTn>
                                        <p:tgtEl>
                                          <p:spTgt spid="23"/>
                                        </p:tgtEl>
                                        <p:attrNameLst>
                                          <p:attrName>r</p:attrName>
                                        </p:attrNameLst>
                                      </p:cBhvr>
                                    </p:animRot>
                                  </p:childTnLst>
                                </p:cTn>
                              </p:par>
                            </p:childTnLst>
                          </p:cTn>
                        </p:par>
                        <p:par>
                          <p:cTn id="11" fill="hold">
                            <p:stCondLst>
                              <p:cond delay="0"/>
                            </p:stCondLst>
                            <p:childTnLst>
                              <p:par>
                                <p:cTn id="12" presetID="16" presetClass="entr" presetSubtype="21"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45"/>
                                        </p:tgtEl>
                                        <p:attrNameLst>
                                          <p:attrName>style.visibility</p:attrName>
                                        </p:attrNameLst>
                                      </p:cBhvr>
                                      <p:to>
                                        <p:strVal val="visible"/>
                                      </p:to>
                                    </p:set>
                                    <p:animEffect transition="in" filter="wipe(up)">
                                      <p:cBhvr>
                                        <p:cTn id="21" dur="500"/>
                                        <p:tgtEl>
                                          <p:spTgt spid="4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nodeType="withEffect">
                                  <p:stCondLst>
                                    <p:cond delay="10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150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par>
                                <p:cTn id="34" presetID="10" presetClass="entr" presetSubtype="0" fill="hold" nodeType="withEffect">
                                  <p:stCondLst>
                                    <p:cond delay="15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nodeType="withEffect">
                                  <p:stCondLst>
                                    <p:cond delay="1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1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150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par>
                                <p:cTn id="46" presetID="8" presetClass="emph" presetSubtype="0" fill="hold" nodeType="withEffect">
                                  <p:stCondLst>
                                    <p:cond delay="1500"/>
                                  </p:stCondLst>
                                  <p:childTnLst>
                                    <p:animRot by="21600000">
                                      <p:cBhvr>
                                        <p:cTn id="47" dur="500" fill="hold"/>
                                        <p:tgtEl>
                                          <p:spTgt spid="43"/>
                                        </p:tgtEl>
                                        <p:attrNameLst>
                                          <p:attrName>r</p:attrName>
                                        </p:attrNameLst>
                                      </p:cBhvr>
                                    </p:animRot>
                                  </p:childTnLst>
                                </p:cTn>
                              </p:par>
                              <p:par>
                                <p:cTn id="48" presetID="8" presetClass="emph" presetSubtype="0" fill="hold" nodeType="withEffect">
                                  <p:stCondLst>
                                    <p:cond delay="1500"/>
                                  </p:stCondLst>
                                  <p:childTnLst>
                                    <p:animRot by="-43200000">
                                      <p:cBhvr>
                                        <p:cTn id="49" dur="500" fill="hold"/>
                                        <p:tgtEl>
                                          <p:spTgt spid="50"/>
                                        </p:tgtEl>
                                        <p:attrNameLst>
                                          <p:attrName>r</p:attrName>
                                        </p:attrNameLst>
                                      </p:cBhvr>
                                    </p:animRot>
                                  </p:childTnLst>
                                </p:cTn>
                              </p:par>
                              <p:par>
                                <p:cTn id="50" presetID="8" presetClass="emph" presetSubtype="0" fill="hold" nodeType="withEffect">
                                  <p:stCondLst>
                                    <p:cond delay="1500"/>
                                  </p:stCondLst>
                                  <p:childTnLst>
                                    <p:animRot by="-43200000">
                                      <p:cBhvr>
                                        <p:cTn id="51" dur="500" fill="hold"/>
                                        <p:tgtEl>
                                          <p:spTgt spid="54"/>
                                        </p:tgtEl>
                                        <p:attrNameLst>
                                          <p:attrName>r</p:attrName>
                                        </p:attrNameLst>
                                      </p:cBhvr>
                                    </p:animRot>
                                  </p:childTnLst>
                                </p:cTn>
                              </p:par>
                              <p:par>
                                <p:cTn id="52" presetID="8" presetClass="emph" presetSubtype="0" fill="hold" nodeType="withEffect">
                                  <p:stCondLst>
                                    <p:cond delay="1500"/>
                                  </p:stCondLst>
                                  <p:childTnLst>
                                    <p:animRot by="21600000">
                                      <p:cBhvr>
                                        <p:cTn id="53" dur="500" fill="hold"/>
                                        <p:tgtEl>
                                          <p:spTgt spid="42"/>
                                        </p:tgtEl>
                                        <p:attrNameLst>
                                          <p:attrName>r</p:attrName>
                                        </p:attrNameLst>
                                      </p:cBhvr>
                                    </p:animRot>
                                  </p:childTnLst>
                                </p:cTn>
                              </p:par>
                              <p:par>
                                <p:cTn id="54" presetID="8" presetClass="emph" presetSubtype="0" fill="hold" nodeType="withEffect">
                                  <p:stCondLst>
                                    <p:cond delay="1500"/>
                                  </p:stCondLst>
                                  <p:childTnLst>
                                    <p:animRot by="21600000">
                                      <p:cBhvr>
                                        <p:cTn id="55" dur="500" fill="hold"/>
                                        <p:tgtEl>
                                          <p:spTgt spid="41"/>
                                        </p:tgtEl>
                                        <p:attrNameLst>
                                          <p:attrName>r</p:attrName>
                                        </p:attrNameLst>
                                      </p:cBhvr>
                                    </p:animRot>
                                  </p:childTnLst>
                                </p:cTn>
                              </p:par>
                              <p:par>
                                <p:cTn id="56" presetID="8" presetClass="emph" presetSubtype="0" fill="hold" nodeType="withEffect">
                                  <p:stCondLst>
                                    <p:cond delay="1500"/>
                                  </p:stCondLst>
                                  <p:childTnLst>
                                    <p:animRot by="-43200000">
                                      <p:cBhvr>
                                        <p:cTn id="57" dur="500" fill="hold"/>
                                        <p:tgtEl>
                                          <p:spTgt spid="58"/>
                                        </p:tgtEl>
                                        <p:attrNameLst>
                                          <p:attrName>r</p:attrName>
                                        </p:attrNameLst>
                                      </p:cBhvr>
                                    </p:animRot>
                                  </p:childTnLst>
                                </p:cTn>
                              </p:par>
                              <p:par>
                                <p:cTn id="58" presetID="2" presetClass="entr" presetSubtype="1" fill="hold" nodeType="withEffect">
                                  <p:stCondLst>
                                    <p:cond delay="150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0-#ppt_h/2"/>
                                          </p:val>
                                        </p:tav>
                                        <p:tav tm="100000">
                                          <p:val>
                                            <p:strVal val="#ppt_y"/>
                                          </p:val>
                                        </p:tav>
                                      </p:tavLst>
                                    </p:anim>
                                  </p:childTnLst>
                                </p:cTn>
                              </p:par>
                              <p:par>
                                <p:cTn id="62" presetID="2" presetClass="entr" presetSubtype="4" fill="hold" nodeType="withEffect">
                                  <p:stCondLst>
                                    <p:cond delay="15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fill="hold"/>
                                        <p:tgtEl>
                                          <p:spTgt spid="50"/>
                                        </p:tgtEl>
                                        <p:attrNameLst>
                                          <p:attrName>ppt_x</p:attrName>
                                        </p:attrNameLst>
                                      </p:cBhvr>
                                      <p:tavLst>
                                        <p:tav tm="0">
                                          <p:val>
                                            <p:strVal val="#ppt_x"/>
                                          </p:val>
                                        </p:tav>
                                        <p:tav tm="100000">
                                          <p:val>
                                            <p:strVal val="#ppt_x"/>
                                          </p:val>
                                        </p:tav>
                                      </p:tavLst>
                                    </p:anim>
                                    <p:anim calcmode="lin" valueType="num">
                                      <p:cBhvr additive="base">
                                        <p:cTn id="65" dur="500" fill="hold"/>
                                        <p:tgtEl>
                                          <p:spTgt spid="50"/>
                                        </p:tgtEl>
                                        <p:attrNameLst>
                                          <p:attrName>ppt_y</p:attrName>
                                        </p:attrNameLst>
                                      </p:cBhvr>
                                      <p:tavLst>
                                        <p:tav tm="0">
                                          <p:val>
                                            <p:strVal val="1+#ppt_h/2"/>
                                          </p:val>
                                        </p:tav>
                                        <p:tav tm="100000">
                                          <p:val>
                                            <p:strVal val="#ppt_y"/>
                                          </p:val>
                                        </p:tav>
                                      </p:tavLst>
                                    </p:anim>
                                  </p:childTnLst>
                                </p:cTn>
                              </p:par>
                              <p:par>
                                <p:cTn id="66" presetID="2" presetClass="entr" presetSubtype="3" fill="hold" nodeType="withEffect">
                                  <p:stCondLst>
                                    <p:cond delay="150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150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1+#ppt_w/2"/>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1+#ppt_w/2"/>
                                          </p:val>
                                        </p:tav>
                                        <p:tav tm="100000">
                                          <p:val>
                                            <p:strVal val="#ppt_x"/>
                                          </p:val>
                                        </p:tav>
                                      </p:tavLst>
                                    </p:anim>
                                    <p:anim calcmode="lin" valueType="num">
                                      <p:cBhvr additive="base">
                                        <p:cTn id="77" dur="500" fill="hold"/>
                                        <p:tgtEl>
                                          <p:spTgt spid="41"/>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150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1+#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26318" y="3239616"/>
            <a:ext cx="5175414" cy="111061"/>
          </a:xfrm>
          <a:prstGeom prst="rect">
            <a:avLst/>
          </a:prstGeom>
          <a:pattFill prst="ltDnDiag">
            <a:fgClr>
              <a:schemeClr val="tx1">
                <a:lumMod val="65000"/>
                <a:lumOff val="35000"/>
              </a:schemeClr>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5567" tIns="37783" rIns="75567" bIns="37783" rtlCol="0" anchor="ctr"/>
          <a:lstStyle/>
          <a:p>
            <a:pPr algn="ctr"/>
            <a:endParaRPr lang="zh-CN" altLang="en-US" sz="1301"/>
          </a:p>
        </p:txBody>
      </p:sp>
      <p:sp>
        <p:nvSpPr>
          <p:cNvPr id="3" name="矩形 2"/>
          <p:cNvSpPr/>
          <p:nvPr/>
        </p:nvSpPr>
        <p:spPr>
          <a:xfrm>
            <a:off x="1650420" y="1419716"/>
            <a:ext cx="5175414" cy="111061"/>
          </a:xfrm>
          <a:prstGeom prst="rect">
            <a:avLst/>
          </a:prstGeom>
          <a:pattFill prst="ltUpDiag">
            <a:fgClr>
              <a:srgbClr val="FF5B5F"/>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5567" tIns="37783" rIns="75567" bIns="37783" rtlCol="0" anchor="ctr"/>
          <a:lstStyle/>
          <a:p>
            <a:pPr algn="ctr"/>
            <a:endParaRPr lang="zh-CN" altLang="en-US" sz="1301"/>
          </a:p>
        </p:txBody>
      </p:sp>
      <p:sp>
        <p:nvSpPr>
          <p:cNvPr id="4" name="椭圆 64"/>
          <p:cNvSpPr>
            <a:spLocks noChangeArrowheads="1"/>
          </p:cNvSpPr>
          <p:nvPr/>
        </p:nvSpPr>
        <p:spPr bwMode="auto">
          <a:xfrm>
            <a:off x="372766" y="985759"/>
            <a:ext cx="1370316" cy="1373545"/>
          </a:xfrm>
          <a:prstGeom prst="ellipse">
            <a:avLst/>
          </a:prstGeom>
          <a:solidFill>
            <a:srgbClr val="7B1B1B"/>
          </a:solidFill>
          <a:ln w="190500" cap="sq" cmpd="sng">
            <a:solidFill>
              <a:schemeClr val="accent2">
                <a:lumMod val="60000"/>
                <a:lumOff val="40000"/>
              </a:schemeClr>
            </a:solidFill>
            <a:round/>
          </a:ln>
        </p:spPr>
        <p:txBody>
          <a:bodyPr lIns="75567" tIns="37783" rIns="75567" bIns="37783" anchor="ctr"/>
          <a:lstStyle/>
          <a:p>
            <a:pPr algn="ctr"/>
            <a:r>
              <a:rPr lang="zh-CN" altLang="en-US" sz="2351" b="1"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rPr>
              <a:t>项目展示</a:t>
            </a:r>
            <a:endParaRPr lang="zh-CN" altLang="zh-CN" sz="2351" b="1"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椭圆 64"/>
          <p:cNvSpPr>
            <a:spLocks noChangeArrowheads="1"/>
          </p:cNvSpPr>
          <p:nvPr/>
        </p:nvSpPr>
        <p:spPr bwMode="auto">
          <a:xfrm>
            <a:off x="7123270" y="2731800"/>
            <a:ext cx="1370316" cy="1373545"/>
          </a:xfrm>
          <a:prstGeom prst="ellipse">
            <a:avLst/>
          </a:prstGeom>
          <a:solidFill>
            <a:schemeClr val="tx1">
              <a:lumMod val="75000"/>
              <a:lumOff val="25000"/>
            </a:schemeClr>
          </a:solidFill>
          <a:ln w="190500" cap="sq" cmpd="sng">
            <a:solidFill>
              <a:schemeClr val="bg1">
                <a:lumMod val="65000"/>
              </a:schemeClr>
            </a:solidFill>
            <a:round/>
          </a:ln>
        </p:spPr>
        <p:txBody>
          <a:bodyPr lIns="75567" tIns="37783" rIns="75567" bIns="37783" anchor="ctr"/>
          <a:lstStyle/>
          <a:p>
            <a:pPr algn="ctr"/>
            <a:r>
              <a:rPr lang="zh-CN" altLang="en-US" sz="2351" b="1"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rPr>
              <a:t>项目说明</a:t>
            </a:r>
            <a:endParaRPr lang="zh-CN" altLang="zh-CN" sz="2351" b="1" dirty="0">
              <a:solidFill>
                <a:schemeClr val="bg1">
                  <a:lumMod val="9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TextBox 6"/>
          <p:cNvSpPr txBox="1"/>
          <p:nvPr/>
        </p:nvSpPr>
        <p:spPr>
          <a:xfrm>
            <a:off x="2034393" y="3437433"/>
            <a:ext cx="4877976" cy="1150316"/>
          </a:xfrm>
          <a:prstGeom prst="rect">
            <a:avLst/>
          </a:prstGeom>
          <a:noFill/>
        </p:spPr>
        <p:txBody>
          <a:bodyPr wrap="square" lIns="75567" tIns="37783" rIns="75567" bIns="37783" rtlCol="0">
            <a:spAutoFit/>
          </a:bodyPr>
          <a:lstStyle/>
          <a:p>
            <a:pPr algn="just" fontAlgn="base">
              <a:spcBef>
                <a:spcPct val="0"/>
              </a:spcBef>
              <a:spcAft>
                <a:spcPct val="0"/>
              </a:spcAft>
            </a:pPr>
            <a:r>
              <a:rPr lang="zh-CN" altLang="en-US" sz="139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5005" y="1673593"/>
            <a:ext cx="1747745" cy="11681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8875" y="1757900"/>
            <a:ext cx="1747747" cy="11681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成功项目展示</a:t>
            </a:r>
          </a:p>
        </p:txBody>
      </p:sp>
    </p:spTree>
  </p:cSld>
  <p:clrMapOvr>
    <a:masterClrMapping/>
  </p:clrMapOvr>
  <p:transition advTm="441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250" autoRev="1" fill="hold">
                                          <p:stCondLst>
                                            <p:cond delay="0"/>
                                          </p:stCondLst>
                                        </p:cTn>
                                        <p:tgtEl>
                                          <p:spTgt spid="11"/>
                                        </p:tgtEl>
                                        <p:attrNameLst>
                                          <p:attrName>ppt_w</p:attrName>
                                        </p:attrNameLst>
                                      </p:cBhvr>
                                    </p:anim>
                                    <p:anim by="(#ppt_w*0.50)" calcmode="lin" valueType="num">
                                      <p:cBhvr>
                                        <p:cTn id="8" dur="250" decel="50000" autoRev="1" fill="hold">
                                          <p:stCondLst>
                                            <p:cond delay="0"/>
                                          </p:stCondLst>
                                        </p:cTn>
                                        <p:tgtEl>
                                          <p:spTgt spid="11"/>
                                        </p:tgtEl>
                                        <p:attrNameLst>
                                          <p:attrName>ppt_x</p:attrName>
                                        </p:attrNameLst>
                                      </p:cBhvr>
                                    </p:anim>
                                    <p:anim from="(-#ppt_h/2)" to="(#ppt_y)" calcmode="lin" valueType="num">
                                      <p:cBhvr>
                                        <p:cTn id="9" dur="500" fill="hold">
                                          <p:stCondLst>
                                            <p:cond delay="0"/>
                                          </p:stCondLst>
                                        </p:cTn>
                                        <p:tgtEl>
                                          <p:spTgt spid="11"/>
                                        </p:tgtEl>
                                        <p:attrNameLst>
                                          <p:attrName>ppt_y</p:attrName>
                                        </p:attrNameLst>
                                      </p:cBhvr>
                                    </p:anim>
                                    <p:animRot by="21600000">
                                      <p:cBhvr>
                                        <p:cTn id="10" dur="500" fill="hold">
                                          <p:stCondLst>
                                            <p:cond delay="0"/>
                                          </p:stCondLst>
                                        </p:cTn>
                                        <p:tgtEl>
                                          <p:spTgt spid="11"/>
                                        </p:tgtEl>
                                        <p:attrNameLst>
                                          <p:attrName>r</p:attrName>
                                        </p:attrNameLst>
                                      </p:cBhvr>
                                    </p:animRot>
                                  </p:childTnLst>
                                </p:cTn>
                              </p:par>
                            </p:childTnLst>
                          </p:cTn>
                        </p:par>
                        <p:par>
                          <p:cTn id="11" fill="hold">
                            <p:stCondLst>
                              <p:cond delay="0"/>
                            </p:stCondLst>
                            <p:childTnLst>
                              <p:par>
                                <p:cTn id="12" presetID="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4"/>
                                        </p:tgtEl>
                                        <p:attrNameLst>
                                          <p:attrName>r</p:attrName>
                                        </p:attrNameLst>
                                      </p:cBhvr>
                                    </p:animRo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8" presetClass="emph" presetSubtype="0" fill="hold" grpId="1" nodeType="withEffect">
                                  <p:stCondLst>
                                    <p:cond delay="0"/>
                                  </p:stCondLst>
                                  <p:childTnLst>
                                    <p:animRot by="-21600000">
                                      <p:cBhvr>
                                        <p:cTn id="36" dur="500" fill="hold"/>
                                        <p:tgtEl>
                                          <p:spTgt spid="6"/>
                                        </p:tgtEl>
                                        <p:attrNameLst>
                                          <p:attrName>r</p:attrName>
                                        </p:attrNameLst>
                                      </p:cBhvr>
                                    </p:animRot>
                                  </p:childTnLst>
                                </p:cTn>
                              </p:par>
                            </p:childTnLst>
                          </p:cTn>
                        </p:par>
                        <p:par>
                          <p:cTn id="37" fill="hold">
                            <p:stCondLst>
                              <p:cond delay="2500"/>
                            </p:stCondLst>
                            <p:childTnLst>
                              <p:par>
                                <p:cTn id="38" presetID="22" presetClass="entr" presetSubtype="2"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right)">
                                      <p:cBhvr>
                                        <p:cTn id="40" dur="500"/>
                                        <p:tgtEl>
                                          <p:spTgt spid="2"/>
                                        </p:tgtEl>
                                      </p:cBhvr>
                                    </p:animEffect>
                                  </p:childTnLst>
                                </p:cTn>
                              </p:par>
                            </p:childTnLst>
                          </p:cTn>
                        </p:par>
                        <p:par>
                          <p:cTn id="41" fill="hold">
                            <p:stCondLst>
                              <p:cond delay="3000"/>
                            </p:stCondLst>
                            <p:childTnLst>
                              <p:par>
                                <p:cTn id="42" presetID="16" presetClass="entr" presetSubtype="2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6" grpId="0" animBg="1"/>
      <p:bldP spid="6" grpId="1" animBg="1"/>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28696" y="3220200"/>
            <a:ext cx="8951466" cy="59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lIns="67100" tIns="33549" rIns="67100" bIns="33549"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sp>
        <p:nvSpPr>
          <p:cNvPr id="17" name="Rectangle 11"/>
          <p:cNvSpPr>
            <a:spLocks noChangeArrowheads="1"/>
          </p:cNvSpPr>
          <p:nvPr/>
        </p:nvSpPr>
        <p:spPr bwMode="auto">
          <a:xfrm>
            <a:off x="20543" y="3220202"/>
            <a:ext cx="8966603" cy="501698"/>
          </a:xfrm>
          <a:prstGeom prst="rect">
            <a:avLst/>
          </a:prstGeom>
          <a:solidFill>
            <a:srgbClr val="7B1B1B">
              <a:alpha val="81000"/>
            </a:srgbClr>
          </a:solidFill>
          <a:ln>
            <a:noFill/>
          </a:ln>
        </p:spPr>
        <p:txBody>
          <a:bodyPr lIns="67100" tIns="33549" rIns="67100" bIns="33549"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8" name="组合 3"/>
          <p:cNvGrpSpPr/>
          <p:nvPr/>
        </p:nvGrpSpPr>
        <p:grpSpPr bwMode="auto">
          <a:xfrm>
            <a:off x="3202695" y="1577432"/>
            <a:ext cx="2594156" cy="1568097"/>
            <a:chOff x="0" y="0"/>
            <a:chExt cx="3536515" cy="2133600"/>
          </a:xfrm>
        </p:grpSpPr>
        <p:pic>
          <p:nvPicPr>
            <p:cNvPr id="1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1" name="组合 2"/>
          <p:cNvGrpSpPr/>
          <p:nvPr/>
        </p:nvGrpSpPr>
        <p:grpSpPr bwMode="auto">
          <a:xfrm>
            <a:off x="669085" y="1577432"/>
            <a:ext cx="2594156" cy="1568097"/>
            <a:chOff x="0" y="0"/>
            <a:chExt cx="3536515" cy="2133600"/>
          </a:xfrm>
        </p:grpSpPr>
        <p:pic>
          <p:nvPicPr>
            <p:cNvPr id="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9"/>
            <p:cNvSpPr>
              <a:spLocks noChangeArrowheads="1"/>
            </p:cNvSpPr>
            <p:nvPr/>
          </p:nvSpPr>
          <p:spPr bwMode="auto">
            <a:xfrm>
              <a:off x="524581" y="255892"/>
              <a:ext cx="2450592" cy="15300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4" name="组合 4"/>
          <p:cNvGrpSpPr/>
          <p:nvPr/>
        </p:nvGrpSpPr>
        <p:grpSpPr bwMode="auto">
          <a:xfrm>
            <a:off x="5736303" y="1577432"/>
            <a:ext cx="2592991" cy="1568097"/>
            <a:chOff x="0" y="0"/>
            <a:chExt cx="3536515" cy="2133600"/>
          </a:xfrm>
        </p:grpSpPr>
        <p:pic>
          <p:nvPicPr>
            <p:cNvPr id="2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351">
                <a:latin typeface="微软雅黑" panose="020B0503020204020204" pitchFamily="34" charset="-122"/>
                <a:ea typeface="微软雅黑" panose="020B0503020204020204" pitchFamily="34" charset="-122"/>
                <a:sym typeface="Calibri" panose="020F0502020204030204" pitchFamily="34" charset="0"/>
              </a:endParaRPr>
            </a:p>
          </p:txBody>
        </p:sp>
      </p:grpSp>
      <p:sp>
        <p:nvSpPr>
          <p:cNvPr id="28" name="矩形 38"/>
          <p:cNvSpPr>
            <a:spLocks noChangeArrowheads="1"/>
          </p:cNvSpPr>
          <p:nvPr/>
        </p:nvSpPr>
        <p:spPr bwMode="auto">
          <a:xfrm>
            <a:off x="1357983" y="3300707"/>
            <a:ext cx="1217526" cy="32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094" tIns="33547" rIns="67094" bIns="3354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项目展示一</a:t>
            </a:r>
            <a:endParaRPr lang="en-US" altLang="zh-CN" sz="1690"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9" name="矩形 51"/>
          <p:cNvSpPr>
            <a:spLocks noChangeArrowheads="1"/>
          </p:cNvSpPr>
          <p:nvPr/>
        </p:nvSpPr>
        <p:spPr bwMode="auto">
          <a:xfrm>
            <a:off x="3891589" y="3300707"/>
            <a:ext cx="1217526" cy="32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094" tIns="33547" rIns="67094" bIns="3354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项目展示二</a:t>
            </a:r>
            <a:endParaRPr lang="en-US" altLang="zh-CN" sz="1690"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0" name="矩形 53"/>
          <p:cNvSpPr>
            <a:spLocks noChangeArrowheads="1"/>
          </p:cNvSpPr>
          <p:nvPr/>
        </p:nvSpPr>
        <p:spPr bwMode="auto">
          <a:xfrm>
            <a:off x="6424034" y="3300707"/>
            <a:ext cx="1217526" cy="32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094" tIns="33547" rIns="67094" bIns="3354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90"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rPr>
              <a:t>项目展示三</a:t>
            </a:r>
            <a:endParaRPr lang="en-US" altLang="zh-CN" sz="1690" dirty="0">
              <a:solidFill>
                <a:schemeClr val="bg1">
                  <a:lumMod val="9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1" name="矩形 47"/>
          <p:cNvSpPr>
            <a:spLocks noChangeArrowheads="1"/>
          </p:cNvSpPr>
          <p:nvPr/>
        </p:nvSpPr>
        <p:spPr bwMode="auto">
          <a:xfrm>
            <a:off x="669083" y="3769736"/>
            <a:ext cx="2151705" cy="6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32" name="矩形 47"/>
          <p:cNvSpPr>
            <a:spLocks noChangeArrowheads="1"/>
          </p:cNvSpPr>
          <p:nvPr/>
        </p:nvSpPr>
        <p:spPr bwMode="auto">
          <a:xfrm>
            <a:off x="3645144" y="3769736"/>
            <a:ext cx="2151705" cy="6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33" name="矩形 47"/>
          <p:cNvSpPr>
            <a:spLocks noChangeArrowheads="1"/>
          </p:cNvSpPr>
          <p:nvPr/>
        </p:nvSpPr>
        <p:spPr bwMode="auto">
          <a:xfrm>
            <a:off x="6048977" y="3769736"/>
            <a:ext cx="2182972" cy="6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lvl="0" algn="just" eaLnBrk="1" fontAlgn="base" hangingPunct="1">
              <a:lnSpc>
                <a:spcPct val="100000"/>
              </a:lnSpc>
              <a:spcBef>
                <a:spcPct val="0"/>
              </a:spcBef>
              <a:spcAft>
                <a:spcPct val="0"/>
              </a:spcAft>
              <a:buNone/>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34" name="矩形 47"/>
          <p:cNvSpPr>
            <a:spLocks noChangeArrowheads="1"/>
          </p:cNvSpPr>
          <p:nvPr/>
        </p:nvSpPr>
        <p:spPr bwMode="auto">
          <a:xfrm>
            <a:off x="553948" y="858117"/>
            <a:ext cx="8098123" cy="70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7094" tIns="33547" rIns="67094" bIns="3354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just" fontAlgn="base">
              <a:spcBef>
                <a:spcPct val="0"/>
              </a:spcBef>
              <a:spcAft>
                <a:spcPct val="0"/>
              </a:spcAft>
              <a:buNone/>
            </a:pPr>
            <a:r>
              <a:rPr lang="zh-CN" altLang="en-US" sz="1543" dirty="0">
                <a:solidFill>
                  <a:prstClr val="black"/>
                </a:solidFill>
                <a:latin typeface="微软雅黑" panose="020B0503020204020204" pitchFamily="34" charset="-122"/>
                <a:ea typeface="微软雅黑" panose="020B0503020204020204"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sp>
        <p:nvSpPr>
          <p:cNvPr id="35" name="TextBox 34"/>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600" advTm="5070">
        <p:blinds dir="vert"/>
      </p:transition>
    </mc:Choice>
    <mc:Fallback xmlns="">
      <p:transition spd="slow" advTm="507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0"/>
                            </p:stCondLst>
                            <p:childTnLst>
                              <p:par>
                                <p:cTn id="12" presetID="16" presetClass="entr" presetSubtype="2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childTnLst>
                          </p:cTn>
                        </p:par>
                        <p:par>
                          <p:cTn id="15" fill="hold">
                            <p:stCondLst>
                              <p:cond delay="500"/>
                            </p:stCondLst>
                            <p:childTnLst>
                              <p:par>
                                <p:cTn id="16" presetID="12"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p:tgtEl>
                                          <p:spTgt spid="18"/>
                                        </p:tgtEl>
                                        <p:attrNameLst>
                                          <p:attrName>ppt_y</p:attrName>
                                        </p:attrNameLst>
                                      </p:cBhvr>
                                      <p:tavLst>
                                        <p:tav tm="0">
                                          <p:val>
                                            <p:strVal val="#ppt_y-#ppt_h*1.125000"/>
                                          </p:val>
                                        </p:tav>
                                        <p:tav tm="100000">
                                          <p:val>
                                            <p:strVal val="#ppt_y"/>
                                          </p:val>
                                        </p:tav>
                                      </p:tavLst>
                                    </p:anim>
                                    <p:animEffect>
                                      <p:cBhvr>
                                        <p:cTn id="19" dur="500"/>
                                        <p:tgtEl>
                                          <p:spTgt spid="18"/>
                                        </p:tgtEl>
                                      </p:cBhvr>
                                    </p:animEffect>
                                  </p:childTnLst>
                                </p:cTn>
                              </p:par>
                            </p:childTnLst>
                          </p:cTn>
                        </p:par>
                        <p:par>
                          <p:cTn id="20" fill="hold">
                            <p:stCondLst>
                              <p:cond delay="1000"/>
                            </p:stCondLst>
                            <p:childTnLst>
                              <p:par>
                                <p:cTn id="21" presetID="1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p:tgtEl>
                                          <p:spTgt spid="21"/>
                                        </p:tgtEl>
                                        <p:attrNameLst>
                                          <p:attrName>ppt_x</p:attrName>
                                        </p:attrNameLst>
                                      </p:cBhvr>
                                      <p:tavLst>
                                        <p:tav tm="0">
                                          <p:val>
                                            <p:strVal val="#ppt_x+#ppt_w*1.125000"/>
                                          </p:val>
                                        </p:tav>
                                        <p:tav tm="100000">
                                          <p:val>
                                            <p:strVal val="#ppt_x"/>
                                          </p:val>
                                        </p:tav>
                                      </p:tavLst>
                                    </p:anim>
                                    <p:animEffec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p:tgtEl>
                                          <p:spTgt spid="24"/>
                                        </p:tgtEl>
                                        <p:attrNameLst>
                                          <p:attrName>ppt_x</p:attrName>
                                        </p:attrNameLst>
                                      </p:cBhvr>
                                      <p:tavLst>
                                        <p:tav tm="0">
                                          <p:val>
                                            <p:strVal val="#ppt_x-#ppt_w*1.125000"/>
                                          </p:val>
                                        </p:tav>
                                        <p:tav tm="100000">
                                          <p:val>
                                            <p:strVal val="#ppt_x"/>
                                          </p:val>
                                        </p:tav>
                                      </p:tavLst>
                                    </p:anim>
                                    <p:animEffect>
                                      <p:cBhvr>
                                        <p:cTn id="28" dur="500"/>
                                        <p:tgtEl>
                                          <p:spTgt spid="24"/>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000"/>
                            </p:stCondLst>
                            <p:childTnLst>
                              <p:par>
                                <p:cTn id="34" presetID="23" presetClass="entr" presetSubtype="16"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2500"/>
                            </p:stCondLst>
                            <p:childTnLst>
                              <p:par>
                                <p:cTn id="47" presetID="2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p:cBhvr>
                                        <p:cTn id="49" dur="750"/>
                                        <p:tgtEl>
                                          <p:spTgt spid="32"/>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p:cBhvr>
                                        <p:cTn id="52" dur="750"/>
                                        <p:tgtEl>
                                          <p:spTgt spid="31"/>
                                        </p:tgtEl>
                                      </p:cBhvr>
                                    </p:animEffect>
                                  </p:childTnLst>
                                </p:cTn>
                              </p:par>
                              <p:par>
                                <p:cTn id="53" presetID="2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单角的矩形 7">
            <a:extLst>
              <a:ext uri="{FF2B5EF4-FFF2-40B4-BE49-F238E27FC236}">
                <a16:creationId xmlns="" xmlns:a16="http://schemas.microsoft.com/office/drawing/2014/main" id="{B5833F39-C026-457C-9620-10DBE9E4A2EC}"/>
              </a:ext>
            </a:extLst>
          </p:cNvPr>
          <p:cNvSpPr/>
          <p:nvPr/>
        </p:nvSpPr>
        <p:spPr>
          <a:xfrm flipH="1">
            <a:off x="1932225" y="1767781"/>
            <a:ext cx="5135089" cy="1504750"/>
          </a:xfrm>
          <a:prstGeom prst="snip1Rect">
            <a:avLst/>
          </a:prstGeom>
          <a:solidFill>
            <a:srgbClr val="C62828"/>
          </a:solidFill>
          <a:ln>
            <a:noFill/>
          </a:ln>
          <a:effectLst>
            <a:outerShdw blurRad="177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975"/>
          </a:p>
        </p:txBody>
      </p:sp>
      <p:sp>
        <p:nvSpPr>
          <p:cNvPr id="20" name="文本框 19">
            <a:extLst>
              <a:ext uri="{FF2B5EF4-FFF2-40B4-BE49-F238E27FC236}">
                <a16:creationId xmlns="" xmlns:a16="http://schemas.microsoft.com/office/drawing/2014/main" id="{848DA7D0-C75E-47D5-9A97-5D603E7F6B1C}"/>
              </a:ext>
            </a:extLst>
          </p:cNvPr>
          <p:cNvSpPr txBox="1">
            <a:spLocks noChangeArrowheads="1"/>
          </p:cNvSpPr>
          <p:nvPr/>
        </p:nvSpPr>
        <p:spPr bwMode="auto">
          <a:xfrm>
            <a:off x="3501061" y="2214784"/>
            <a:ext cx="296427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3600" b="1" dirty="0">
                <a:solidFill>
                  <a:schemeClr val="bg1"/>
                </a:solidFill>
                <a:latin typeface="方正兰亭准黑_GBK" panose="02000000000000000000" pitchFamily="2" charset="-122"/>
                <a:ea typeface="方正兰亭准黑_GBK" panose="02000000000000000000" pitchFamily="2" charset="-122"/>
              </a:rPr>
              <a:t>工作存在不足</a:t>
            </a:r>
          </a:p>
        </p:txBody>
      </p:sp>
      <p:grpSp>
        <p:nvGrpSpPr>
          <p:cNvPr id="21" name="组合 20">
            <a:extLst>
              <a:ext uri="{FF2B5EF4-FFF2-40B4-BE49-F238E27FC236}">
                <a16:creationId xmlns="" xmlns:a16="http://schemas.microsoft.com/office/drawing/2014/main" id="{6F73DC53-CE0E-4D30-8162-61CF70785901}"/>
              </a:ext>
            </a:extLst>
          </p:cNvPr>
          <p:cNvGrpSpPr/>
          <p:nvPr/>
        </p:nvGrpSpPr>
        <p:grpSpPr>
          <a:xfrm>
            <a:off x="2353440" y="2067820"/>
            <a:ext cx="904672" cy="904672"/>
            <a:chOff x="3502791" y="3058628"/>
            <a:chExt cx="740744" cy="740744"/>
          </a:xfrm>
        </p:grpSpPr>
        <p:sp>
          <p:nvSpPr>
            <p:cNvPr id="22" name="菱形 21">
              <a:extLst>
                <a:ext uri="{FF2B5EF4-FFF2-40B4-BE49-F238E27FC236}">
                  <a16:creationId xmlns="" xmlns:a16="http://schemas.microsoft.com/office/drawing/2014/main" id="{E24E616A-73F3-467D-A59B-096A6370D92D}"/>
                </a:ext>
              </a:extLst>
            </p:cNvPr>
            <p:cNvSpPr/>
            <p:nvPr/>
          </p:nvSpPr>
          <p:spPr>
            <a:xfrm>
              <a:off x="3502791" y="3058628"/>
              <a:ext cx="740744" cy="740744"/>
            </a:xfrm>
            <a:prstGeom prst="diamond">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72">
                <a:solidFill>
                  <a:prstClr val="black"/>
                </a:solidFill>
              </a:endParaRPr>
            </a:p>
          </p:txBody>
        </p:sp>
        <p:sp>
          <p:nvSpPr>
            <p:cNvPr id="23" name="文本框 22">
              <a:extLst>
                <a:ext uri="{FF2B5EF4-FFF2-40B4-BE49-F238E27FC236}">
                  <a16:creationId xmlns="" xmlns:a16="http://schemas.microsoft.com/office/drawing/2014/main" id="{CA549571-7C22-434B-854D-D4546537A3BE}"/>
                </a:ext>
              </a:extLst>
            </p:cNvPr>
            <p:cNvSpPr txBox="1"/>
            <p:nvPr/>
          </p:nvSpPr>
          <p:spPr>
            <a:xfrm>
              <a:off x="3774330" y="3151180"/>
              <a:ext cx="164506" cy="575731"/>
            </a:xfrm>
            <a:prstGeom prst="rect">
              <a:avLst/>
            </a:prstGeom>
            <a:noFill/>
          </p:spPr>
          <p:txBody>
            <a:bodyPr wrap="square" rtlCol="0">
              <a:spAutoFit/>
            </a:bodyPr>
            <a:lstStyle/>
            <a:p>
              <a:pPr algn="ctr"/>
              <a:r>
                <a:rPr lang="en-US" altLang="zh-CN" sz="3969" dirty="0">
                  <a:solidFill>
                    <a:srgbClr val="000000"/>
                  </a:solidFill>
                  <a:latin typeface="Impact" panose="020B0806030902050204" pitchFamily="34" charset="0"/>
                </a:rPr>
                <a:t>5</a:t>
              </a:r>
              <a:endParaRPr lang="zh-CN" altLang="en-US" sz="3969" dirty="0">
                <a:solidFill>
                  <a:srgbClr val="000000"/>
                </a:solidFill>
                <a:latin typeface="Impact" panose="020B0806030902050204" pitchFamily="34" charset="0"/>
              </a:endParaRPr>
            </a:p>
          </p:txBody>
        </p:sp>
      </p:grpSp>
    </p:spTree>
    <p:extLst>
      <p:ext uri="{BB962C8B-B14F-4D97-AF65-F5344CB8AC3E}">
        <p14:creationId xmlns:p14="http://schemas.microsoft.com/office/powerpoint/2010/main" val="1164943435"/>
      </p:ext>
    </p:extLst>
  </p:cSld>
  <p:clrMapOvr>
    <a:masterClrMapping/>
  </p:clrMapOvr>
  <mc:AlternateContent xmlns:mc="http://schemas.openxmlformats.org/markup-compatibility/2006" xmlns:p14="http://schemas.microsoft.com/office/powerpoint/2010/main">
    <mc:Choice Requires="p14">
      <p:transition spd="slow" p14:dur="2000" advTm="387">
        <p14:vortex dir="r"/>
      </p:transition>
    </mc:Choice>
    <mc:Fallback xmlns="">
      <p:transition spd="slow" advTm="387">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a:fillRect/>
          </a:stretch>
        </p:blipFill>
        <p:spPr bwMode="auto">
          <a:xfrm>
            <a:off x="584410" y="1187856"/>
            <a:ext cx="2281996" cy="1131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a:fillRect/>
          </a:stretch>
        </p:blipFill>
        <p:spPr bwMode="auto">
          <a:xfrm>
            <a:off x="584410" y="3584083"/>
            <a:ext cx="2281996" cy="1128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组合 15"/>
          <p:cNvGrpSpPr/>
          <p:nvPr/>
        </p:nvGrpSpPr>
        <p:grpSpPr>
          <a:xfrm>
            <a:off x="3074497" y="1187857"/>
            <a:ext cx="4980177" cy="1131857"/>
            <a:chOff x="3347864" y="1152445"/>
            <a:chExt cx="4752528" cy="1080119"/>
          </a:xfrm>
        </p:grpSpPr>
        <p:sp>
          <p:nvSpPr>
            <p:cNvPr id="17" name="矩形 16"/>
            <p:cNvSpPr/>
            <p:nvPr/>
          </p:nvSpPr>
          <p:spPr>
            <a:xfrm>
              <a:off x="3347864" y="1152445"/>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0" dirty="0">
                  <a:solidFill>
                    <a:schemeClr val="bg1">
                      <a:lumMod val="95000"/>
                    </a:schemeClr>
                  </a:solidFill>
                  <a:latin typeface="微软雅黑" panose="020B0503020204020204" pitchFamily="34" charset="-122"/>
                  <a:ea typeface="微软雅黑" panose="020B0503020204020204" pitchFamily="34" charset="-122"/>
                  <a:cs typeface="Segoe UI" panose="020B0502040204020203" pitchFamily="34" charset="0"/>
                </a:rPr>
                <a:t>不足一</a:t>
              </a:r>
              <a:endParaRPr lang="en-US" altLang="zh-CN" sz="1470" dirty="0">
                <a:solidFill>
                  <a:schemeClr val="bg1">
                    <a:lumMod val="9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 name="矩形 17"/>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7973" indent="-167973" defTabSz="503453">
                <a:lnSpc>
                  <a:spcPct val="70000"/>
                </a:lnSpc>
                <a:spcBef>
                  <a:spcPts val="496"/>
                </a:spcBef>
                <a:buFont typeface="Arial" panose="020B0604020202020204" pitchFamily="34" charset="0"/>
                <a:buChar char="•"/>
              </a:pPr>
              <a:r>
                <a:rPr lang="zh-CN" altLang="en-US"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en-US" altLang="zh-CN"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a:p>
              <a:pPr marL="167973" indent="-167973" defTabSz="503453">
                <a:lnSpc>
                  <a:spcPct val="70000"/>
                </a:lnSpc>
                <a:spcBef>
                  <a:spcPts val="496"/>
                </a:spcBef>
                <a:buFont typeface="Arial" panose="020B0604020202020204" pitchFamily="34" charset="0"/>
                <a:buChar char="•"/>
              </a:pPr>
              <a:r>
                <a:rPr lang="zh-CN" altLang="en-US"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en-US" altLang="zh-CN"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9" name="组合 18"/>
          <p:cNvGrpSpPr/>
          <p:nvPr/>
        </p:nvGrpSpPr>
        <p:grpSpPr>
          <a:xfrm>
            <a:off x="3074497" y="2387694"/>
            <a:ext cx="4980177" cy="1131858"/>
            <a:chOff x="3347864" y="1152444"/>
            <a:chExt cx="4752528" cy="1080120"/>
          </a:xfrm>
        </p:grpSpPr>
        <p:sp>
          <p:nvSpPr>
            <p:cNvPr id="20" name="矩形 19"/>
            <p:cNvSpPr/>
            <p:nvPr/>
          </p:nvSpPr>
          <p:spPr>
            <a:xfrm>
              <a:off x="3347864" y="1152444"/>
              <a:ext cx="4752528" cy="2671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0" dirty="0">
                  <a:solidFill>
                    <a:schemeClr val="bg1">
                      <a:lumMod val="95000"/>
                    </a:schemeClr>
                  </a:solidFill>
                  <a:latin typeface="微软雅黑" panose="020B0503020204020204" pitchFamily="34" charset="-122"/>
                  <a:ea typeface="微软雅黑" panose="020B0503020204020204" pitchFamily="34" charset="-122"/>
                  <a:cs typeface="Segoe UI" panose="020B0502040204020203" pitchFamily="34" charset="0"/>
                </a:rPr>
                <a:t>不足二</a:t>
              </a:r>
              <a:endParaRPr lang="en-US" altLang="zh-CN" sz="1470" dirty="0">
                <a:solidFill>
                  <a:schemeClr val="bg1">
                    <a:lumMod val="9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1" name="矩形 20"/>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7973" indent="-167973" defTabSz="503453">
                <a:lnSpc>
                  <a:spcPct val="70000"/>
                </a:lnSpc>
                <a:spcBef>
                  <a:spcPts val="496"/>
                </a:spcBef>
                <a:buFont typeface="Arial" panose="020B0604020202020204" pitchFamily="34" charset="0"/>
                <a:buChar char="•"/>
              </a:pPr>
              <a:r>
                <a:rPr lang="zh-CN" altLang="en-US"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en-US" altLang="zh-CN"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a:p>
              <a:pPr marL="167973" indent="-167973" defTabSz="503453">
                <a:lnSpc>
                  <a:spcPct val="70000"/>
                </a:lnSpc>
                <a:spcBef>
                  <a:spcPts val="496"/>
                </a:spcBef>
                <a:buFont typeface="Arial" panose="020B0604020202020204" pitchFamily="34" charset="0"/>
                <a:buChar char="•"/>
              </a:pPr>
              <a:r>
                <a:rPr lang="zh-CN" altLang="en-US"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zh-CN" altLang="en-US" sz="1176" dirty="0">
                <a:solidFill>
                  <a:schemeClr val="tx1"/>
                </a:solidFill>
              </a:endParaRPr>
            </a:p>
          </p:txBody>
        </p:sp>
      </p:grpSp>
      <p:grpSp>
        <p:nvGrpSpPr>
          <p:cNvPr id="22" name="组合 21"/>
          <p:cNvGrpSpPr/>
          <p:nvPr/>
        </p:nvGrpSpPr>
        <p:grpSpPr>
          <a:xfrm>
            <a:off x="3074497" y="3580633"/>
            <a:ext cx="4980177" cy="1131858"/>
            <a:chOff x="3347864" y="1152444"/>
            <a:chExt cx="4752528" cy="1080120"/>
          </a:xfrm>
        </p:grpSpPr>
        <p:sp>
          <p:nvSpPr>
            <p:cNvPr id="23" name="矩形 22"/>
            <p:cNvSpPr/>
            <p:nvPr/>
          </p:nvSpPr>
          <p:spPr>
            <a:xfrm>
              <a:off x="3347864" y="1152444"/>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0" dirty="0">
                  <a:solidFill>
                    <a:schemeClr val="bg1">
                      <a:lumMod val="95000"/>
                    </a:schemeClr>
                  </a:solidFill>
                  <a:latin typeface="微软雅黑" panose="020B0503020204020204" pitchFamily="34" charset="-122"/>
                  <a:ea typeface="微软雅黑" panose="020B0503020204020204" pitchFamily="34" charset="-122"/>
                  <a:cs typeface="Segoe UI" panose="020B0502040204020203" pitchFamily="34" charset="0"/>
                </a:rPr>
                <a:t>不足三</a:t>
              </a:r>
              <a:endParaRPr lang="en-US" altLang="zh-CN" sz="1470" dirty="0">
                <a:solidFill>
                  <a:schemeClr val="bg1">
                    <a:lumMod val="9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4" name="矩形 23"/>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7973" indent="-167973" defTabSz="503453">
                <a:lnSpc>
                  <a:spcPct val="70000"/>
                </a:lnSpc>
                <a:spcBef>
                  <a:spcPts val="496"/>
                </a:spcBef>
                <a:buFont typeface="Arial" panose="020B0604020202020204" pitchFamily="34" charset="0"/>
                <a:buChar char="•"/>
              </a:pPr>
              <a:r>
                <a:rPr lang="zh-CN" altLang="en-US"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en-US" altLang="zh-CN"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a:p>
              <a:pPr marL="167973" indent="-167973" defTabSz="503453">
                <a:lnSpc>
                  <a:spcPct val="70000"/>
                </a:lnSpc>
                <a:spcBef>
                  <a:spcPts val="496"/>
                </a:spcBef>
                <a:buFont typeface="Arial" panose="020B0604020202020204" pitchFamily="34" charset="0"/>
                <a:buChar char="•"/>
              </a:pPr>
              <a:r>
                <a:rPr lang="zh-CN" altLang="en-US" sz="1176"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zh-CN" altLang="en-US" sz="1176" dirty="0">
                <a:solidFill>
                  <a:schemeClr val="tx1"/>
                </a:solidFill>
              </a:endParaRPr>
            </a:p>
          </p:txBody>
        </p:sp>
      </p:grpSp>
      <p:pic>
        <p:nvPicPr>
          <p:cNvPr id="25"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a:fillRect/>
          </a:stretch>
        </p:blipFill>
        <p:spPr bwMode="auto">
          <a:xfrm>
            <a:off x="584407" y="2387694"/>
            <a:ext cx="2281998" cy="113185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工作存在不足</a:t>
            </a:r>
          </a:p>
        </p:txBody>
      </p:sp>
    </p:spTree>
  </p:cSld>
  <p:clrMapOvr>
    <a:masterClrMapping/>
  </p:clrMapOvr>
  <mc:AlternateContent xmlns:mc="http://schemas.openxmlformats.org/markup-compatibility/2006" xmlns:p14="http://schemas.microsoft.com/office/powerpoint/2010/main">
    <mc:Choice Requires="p14">
      <p:transition spd="slow" p14:dur="1600" advTm="2485">
        <p:blinds dir="vert"/>
      </p:transition>
    </mc:Choice>
    <mc:Fallback xmlns="">
      <p:transition spd="slow" advTm="2485">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0"/>
                                </p:stCondLst>
                                <p:childTnLst>
                                  <p:par>
                                    <p:cTn id="12" presetID="2" presetClass="entr" presetSubtype="8" fill="hold" nodeType="afterEffect" p14:presetBounceEnd="2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20000">
                                          <p:cBhvr additive="base">
                                            <p:cTn id="14" dur="50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2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20000">
                                          <p:cBhvr additive="base">
                                            <p:cTn id="18"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67875" y="2813977"/>
            <a:ext cx="1892450" cy="496460"/>
            <a:chOff x="1120140" y="2609650"/>
            <a:chExt cx="1935168" cy="506624"/>
          </a:xfrm>
          <a:solidFill>
            <a:srgbClr val="7B1B1B"/>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sp>
        <p:nvSpPr>
          <p:cNvPr id="5" name="椭圆 4"/>
          <p:cNvSpPr/>
          <p:nvPr/>
        </p:nvSpPr>
        <p:spPr>
          <a:xfrm>
            <a:off x="1295598" y="1526008"/>
            <a:ext cx="1037004" cy="1039138"/>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grpSp>
        <p:nvGrpSpPr>
          <p:cNvPr id="6" name="组合 5"/>
          <p:cNvGrpSpPr/>
          <p:nvPr/>
        </p:nvGrpSpPr>
        <p:grpSpPr>
          <a:xfrm flipV="1">
            <a:off x="2647102" y="2886481"/>
            <a:ext cx="1892450" cy="496460"/>
            <a:chOff x="2939529" y="2609650"/>
            <a:chExt cx="1935168" cy="506624"/>
          </a:xfrm>
          <a:solidFill>
            <a:schemeClr val="tx1">
              <a:lumMod val="75000"/>
              <a:lumOff val="25000"/>
            </a:schemeClr>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sp>
          <p:nvSpPr>
            <p:cNvPr id="8" name="等腰三角形 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sp>
        <p:nvSpPr>
          <p:cNvPr id="9" name="椭圆 8"/>
          <p:cNvSpPr/>
          <p:nvPr/>
        </p:nvSpPr>
        <p:spPr>
          <a:xfrm>
            <a:off x="3138320" y="3553033"/>
            <a:ext cx="1037004" cy="10391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bg1"/>
              </a:solidFill>
            </a:endParaRPr>
          </a:p>
        </p:txBody>
      </p:sp>
      <p:grpSp>
        <p:nvGrpSpPr>
          <p:cNvPr id="10" name="组合 9"/>
          <p:cNvGrpSpPr/>
          <p:nvPr/>
        </p:nvGrpSpPr>
        <p:grpSpPr>
          <a:xfrm>
            <a:off x="4430427" y="2813977"/>
            <a:ext cx="1892450" cy="496460"/>
            <a:chOff x="4763109" y="2609650"/>
            <a:chExt cx="1935168" cy="506624"/>
          </a:xfrm>
          <a:solidFill>
            <a:srgbClr val="7B1B1B"/>
          </a:solidFill>
        </p:grpSpPr>
        <p:sp>
          <p:nvSpPr>
            <p:cNvPr id="11" name="圆角矩形 10"/>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sp>
          <p:nvSpPr>
            <p:cNvPr id="12" name="等腰三角形 11"/>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sp>
        <p:nvSpPr>
          <p:cNvPr id="13" name="椭圆 12"/>
          <p:cNvSpPr/>
          <p:nvPr/>
        </p:nvSpPr>
        <p:spPr>
          <a:xfrm>
            <a:off x="4858151" y="1526008"/>
            <a:ext cx="1037004" cy="1039138"/>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14" name="椭圆 13"/>
          <p:cNvSpPr/>
          <p:nvPr/>
        </p:nvSpPr>
        <p:spPr>
          <a:xfrm>
            <a:off x="6637380" y="3553033"/>
            <a:ext cx="1037004" cy="10391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15" name="TextBox 14"/>
          <p:cNvSpPr txBox="1"/>
          <p:nvPr/>
        </p:nvSpPr>
        <p:spPr>
          <a:xfrm>
            <a:off x="1130990" y="3892543"/>
            <a:ext cx="1366223" cy="723788"/>
          </a:xfrm>
          <a:prstGeom prst="rect">
            <a:avLst/>
          </a:prstGeom>
          <a:noFill/>
        </p:spPr>
        <p:txBody>
          <a:bodyPr wrap="square" lIns="0" tIns="0" rIns="0" bIns="0" rtlCol="0">
            <a:spAutoFit/>
          </a:bodyPr>
          <a:lstStyle/>
          <a:p>
            <a:pPr lvl="0" algn="just" fontAlgn="base">
              <a:spcBef>
                <a:spcPct val="0"/>
              </a:spcBef>
              <a:spcAft>
                <a:spcPct val="0"/>
              </a:spcAft>
            </a:pPr>
            <a:r>
              <a:rPr lang="zh-CN" altLang="en-US" sz="955" dirty="0">
                <a:latin typeface="微软雅黑" panose="020B0503020204020204" pitchFamily="34" charset="-122"/>
                <a:ea typeface="微软雅黑" panose="020B0503020204020204" pitchFamily="34" charset="-122"/>
              </a:rPr>
              <a:t>详</a:t>
            </a: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16" name="TextBox 15"/>
          <p:cNvSpPr txBox="1"/>
          <p:nvPr/>
        </p:nvSpPr>
        <p:spPr>
          <a:xfrm>
            <a:off x="1229843" y="3605532"/>
            <a:ext cx="1168516" cy="180947"/>
          </a:xfrm>
          <a:prstGeom prst="rect">
            <a:avLst/>
          </a:prstGeom>
          <a:noFill/>
        </p:spPr>
        <p:txBody>
          <a:bodyPr wrap="square" lIns="0" tIns="0" rIns="0" bIns="0" rtlCol="0">
            <a:spAutoFit/>
          </a:bodyPr>
          <a:lstStyle/>
          <a:p>
            <a:pPr algn="ctr"/>
            <a:r>
              <a:rPr lang="zh-CN" altLang="en-US" sz="1176" b="1" dirty="0">
                <a:latin typeface="微软雅黑" panose="020B0503020204020204" pitchFamily="34" charset="-122"/>
                <a:ea typeface="微软雅黑" panose="020B0503020204020204" pitchFamily="34" charset="-122"/>
              </a:rPr>
              <a:t>提出建议</a:t>
            </a:r>
          </a:p>
        </p:txBody>
      </p:sp>
      <p:sp>
        <p:nvSpPr>
          <p:cNvPr id="17" name="TextBox 16"/>
          <p:cNvSpPr txBox="1"/>
          <p:nvPr/>
        </p:nvSpPr>
        <p:spPr>
          <a:xfrm>
            <a:off x="1229843" y="3007979"/>
            <a:ext cx="1168516" cy="180947"/>
          </a:xfrm>
          <a:prstGeom prst="rect">
            <a:avLst/>
          </a:prstGeom>
          <a:noFill/>
        </p:spPr>
        <p:txBody>
          <a:bodyPr wrap="square" lIns="0" tIns="0" rIns="0" bIns="0" rtlCol="0">
            <a:spAutoFit/>
          </a:bodyPr>
          <a:lstStyle/>
          <a:p>
            <a:pPr algn="ctr"/>
            <a:r>
              <a:rPr lang="zh-CN" altLang="en-US" sz="1176" b="1" dirty="0">
                <a:solidFill>
                  <a:schemeClr val="bg1"/>
                </a:solidFill>
                <a:latin typeface="微软雅黑" panose="020B0503020204020204" pitchFamily="34" charset="-122"/>
                <a:ea typeface="微软雅黑" panose="020B0503020204020204" pitchFamily="34" charset="-122"/>
              </a:rPr>
              <a:t>对策</a:t>
            </a:r>
            <a:r>
              <a:rPr lang="en-US" altLang="zh-CN" sz="1176" b="1" dirty="0">
                <a:solidFill>
                  <a:schemeClr val="bg1"/>
                </a:solidFill>
                <a:latin typeface="微软雅黑" panose="020B0503020204020204" pitchFamily="34" charset="-122"/>
                <a:ea typeface="微软雅黑" panose="020B0503020204020204" pitchFamily="34" charset="-122"/>
              </a:rPr>
              <a:t>1</a:t>
            </a:r>
            <a:endParaRPr lang="zh-CN" altLang="en-US" sz="1176" b="1"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09070" y="3007979"/>
            <a:ext cx="1168516" cy="180947"/>
          </a:xfrm>
          <a:prstGeom prst="rect">
            <a:avLst/>
          </a:prstGeom>
          <a:noFill/>
        </p:spPr>
        <p:txBody>
          <a:bodyPr wrap="square" lIns="0" tIns="0" rIns="0" bIns="0" rtlCol="0">
            <a:spAutoFit/>
          </a:bodyPr>
          <a:lstStyle/>
          <a:p>
            <a:pPr algn="ctr"/>
            <a:r>
              <a:rPr lang="zh-CN" altLang="en-US" sz="1176" b="1" dirty="0">
                <a:solidFill>
                  <a:schemeClr val="bg1"/>
                </a:solidFill>
                <a:latin typeface="微软雅黑" panose="020B0503020204020204" pitchFamily="34" charset="-122"/>
                <a:ea typeface="微软雅黑" panose="020B0503020204020204" pitchFamily="34" charset="-122"/>
              </a:rPr>
              <a:t>对策</a:t>
            </a:r>
            <a:r>
              <a:rPr lang="en-US" altLang="zh-CN" sz="1176" b="1" dirty="0">
                <a:solidFill>
                  <a:schemeClr val="bg1"/>
                </a:solidFill>
                <a:latin typeface="微软雅黑" panose="020B0503020204020204" pitchFamily="34" charset="-122"/>
                <a:ea typeface="微软雅黑" panose="020B0503020204020204" pitchFamily="34" charset="-122"/>
              </a:rPr>
              <a:t>2</a:t>
            </a:r>
            <a:endParaRPr lang="zh-CN" altLang="en-US" sz="1176" b="1"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870412" y="3007979"/>
            <a:ext cx="1168516" cy="180947"/>
          </a:xfrm>
          <a:prstGeom prst="rect">
            <a:avLst/>
          </a:prstGeom>
          <a:noFill/>
        </p:spPr>
        <p:txBody>
          <a:bodyPr wrap="square" lIns="0" tIns="0" rIns="0" bIns="0" rtlCol="0">
            <a:spAutoFit/>
          </a:bodyPr>
          <a:lstStyle/>
          <a:p>
            <a:pPr algn="ctr"/>
            <a:r>
              <a:rPr lang="zh-CN" altLang="en-US" sz="1176" b="1" dirty="0">
                <a:solidFill>
                  <a:schemeClr val="bg1"/>
                </a:solidFill>
                <a:latin typeface="微软雅黑" panose="020B0503020204020204" pitchFamily="34" charset="-122"/>
                <a:ea typeface="微软雅黑" panose="020B0503020204020204" pitchFamily="34" charset="-122"/>
              </a:rPr>
              <a:t>对策</a:t>
            </a:r>
            <a:r>
              <a:rPr lang="en-US" altLang="zh-CN" sz="1176" b="1" dirty="0">
                <a:solidFill>
                  <a:schemeClr val="bg1"/>
                </a:solidFill>
                <a:latin typeface="微软雅黑" panose="020B0503020204020204" pitchFamily="34" charset="-122"/>
                <a:ea typeface="微软雅黑" panose="020B0503020204020204" pitchFamily="34" charset="-122"/>
              </a:rPr>
              <a:t>3</a:t>
            </a:r>
            <a:endParaRPr lang="zh-CN" altLang="en-US" sz="1176"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flipV="1">
            <a:off x="6209655" y="2886481"/>
            <a:ext cx="1892450" cy="496460"/>
            <a:chOff x="2939529" y="2609650"/>
            <a:chExt cx="1935168" cy="506624"/>
          </a:xfrm>
          <a:solidFill>
            <a:schemeClr val="tx1">
              <a:lumMod val="75000"/>
              <a:lumOff val="25000"/>
            </a:schemeClr>
          </a:solidFill>
        </p:grpSpPr>
        <p:sp>
          <p:nvSpPr>
            <p:cNvPr id="21" name="圆角矩形 20"/>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sp>
          <p:nvSpPr>
            <p:cNvPr id="22" name="等腰三角形 21"/>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sp>
        <p:nvSpPr>
          <p:cNvPr id="23" name="TextBox 22"/>
          <p:cNvSpPr txBox="1"/>
          <p:nvPr/>
        </p:nvSpPr>
        <p:spPr>
          <a:xfrm>
            <a:off x="6508130" y="3007979"/>
            <a:ext cx="1168516" cy="180947"/>
          </a:xfrm>
          <a:prstGeom prst="rect">
            <a:avLst/>
          </a:prstGeom>
          <a:noFill/>
        </p:spPr>
        <p:txBody>
          <a:bodyPr wrap="square" lIns="0" tIns="0" rIns="0" bIns="0" rtlCol="0">
            <a:spAutoFit/>
          </a:bodyPr>
          <a:lstStyle/>
          <a:p>
            <a:pPr algn="ctr"/>
            <a:r>
              <a:rPr lang="zh-CN" altLang="en-US" sz="1176" b="1" dirty="0">
                <a:solidFill>
                  <a:schemeClr val="bg1"/>
                </a:solidFill>
                <a:latin typeface="微软雅黑" panose="020B0503020204020204" pitchFamily="34" charset="-122"/>
                <a:ea typeface="微软雅黑" panose="020B0503020204020204" pitchFamily="34" charset="-122"/>
              </a:rPr>
              <a:t>对策</a:t>
            </a:r>
            <a:r>
              <a:rPr lang="en-US" altLang="zh-CN" sz="1176" b="1" dirty="0">
                <a:solidFill>
                  <a:schemeClr val="bg1"/>
                </a:solidFill>
                <a:latin typeface="微软雅黑" panose="020B0503020204020204" pitchFamily="34" charset="-122"/>
                <a:ea typeface="微软雅黑" panose="020B0503020204020204" pitchFamily="34" charset="-122"/>
              </a:rPr>
              <a:t>4</a:t>
            </a:r>
            <a:endParaRPr lang="zh-CN" altLang="en-US" sz="1176" b="1"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973709" y="1712620"/>
            <a:ext cx="1366223" cy="723788"/>
          </a:xfrm>
          <a:prstGeom prst="rect">
            <a:avLst/>
          </a:prstGeom>
          <a:noFill/>
        </p:spPr>
        <p:txBody>
          <a:bodyPr wrap="square" lIns="0" tIns="0" rIns="0" bIns="0" rtlCol="0">
            <a:spAutoFit/>
          </a:bodyPr>
          <a:lstStyle/>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5" name="TextBox 24"/>
          <p:cNvSpPr txBox="1"/>
          <p:nvPr/>
        </p:nvSpPr>
        <p:spPr>
          <a:xfrm>
            <a:off x="3072566" y="1425610"/>
            <a:ext cx="1168516" cy="180947"/>
          </a:xfrm>
          <a:prstGeom prst="rect">
            <a:avLst/>
          </a:prstGeom>
          <a:noFill/>
        </p:spPr>
        <p:txBody>
          <a:bodyPr wrap="square" lIns="0" tIns="0" rIns="0" bIns="0" rtlCol="0">
            <a:spAutoFit/>
          </a:bodyPr>
          <a:lstStyle/>
          <a:p>
            <a:pPr algn="ctr"/>
            <a:r>
              <a:rPr lang="zh-CN" altLang="en-US" sz="1176" b="1" dirty="0">
                <a:latin typeface="微软雅黑" panose="020B0503020204020204" pitchFamily="34" charset="-122"/>
                <a:ea typeface="微软雅黑" panose="020B0503020204020204" pitchFamily="34" charset="-122"/>
              </a:rPr>
              <a:t>提出建议</a:t>
            </a:r>
          </a:p>
        </p:txBody>
      </p:sp>
      <p:sp>
        <p:nvSpPr>
          <p:cNvPr id="26" name="TextBox 25"/>
          <p:cNvSpPr txBox="1"/>
          <p:nvPr/>
        </p:nvSpPr>
        <p:spPr>
          <a:xfrm>
            <a:off x="4693542" y="3903982"/>
            <a:ext cx="1366223" cy="723788"/>
          </a:xfrm>
          <a:prstGeom prst="rect">
            <a:avLst/>
          </a:prstGeom>
          <a:noFill/>
        </p:spPr>
        <p:txBody>
          <a:bodyPr wrap="square" lIns="0" tIns="0" rIns="0" bIns="0" rtlCol="0">
            <a:spAutoFit/>
          </a:bodyPr>
          <a:lstStyle/>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7" name="TextBox 26"/>
          <p:cNvSpPr txBox="1"/>
          <p:nvPr/>
        </p:nvSpPr>
        <p:spPr>
          <a:xfrm>
            <a:off x="4792397" y="3616970"/>
            <a:ext cx="1168516" cy="180947"/>
          </a:xfrm>
          <a:prstGeom prst="rect">
            <a:avLst/>
          </a:prstGeom>
          <a:noFill/>
        </p:spPr>
        <p:txBody>
          <a:bodyPr wrap="square" lIns="0" tIns="0" rIns="0" bIns="0" rtlCol="0">
            <a:spAutoFit/>
          </a:bodyPr>
          <a:lstStyle/>
          <a:p>
            <a:pPr algn="ctr"/>
            <a:r>
              <a:rPr lang="zh-CN" altLang="en-US" sz="1176" b="1" dirty="0">
                <a:latin typeface="微软雅黑" panose="020B0503020204020204" pitchFamily="34" charset="-122"/>
                <a:ea typeface="微软雅黑" panose="020B0503020204020204" pitchFamily="34" charset="-122"/>
              </a:rPr>
              <a:t>提出建议</a:t>
            </a:r>
          </a:p>
        </p:txBody>
      </p:sp>
      <p:sp>
        <p:nvSpPr>
          <p:cNvPr id="28" name="TextBox 27"/>
          <p:cNvSpPr txBox="1"/>
          <p:nvPr/>
        </p:nvSpPr>
        <p:spPr>
          <a:xfrm>
            <a:off x="6409275" y="1712620"/>
            <a:ext cx="1366223" cy="723788"/>
          </a:xfrm>
          <a:prstGeom prst="rect">
            <a:avLst/>
          </a:prstGeom>
          <a:noFill/>
        </p:spPr>
        <p:txBody>
          <a:bodyPr wrap="square" lIns="0" tIns="0" rIns="0" bIns="0" rtlCol="0">
            <a:spAutoFit/>
          </a:bodyPr>
          <a:lstStyle/>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9" name="TextBox 28"/>
          <p:cNvSpPr txBox="1"/>
          <p:nvPr/>
        </p:nvSpPr>
        <p:spPr>
          <a:xfrm>
            <a:off x="6508130" y="1425610"/>
            <a:ext cx="1168516" cy="180947"/>
          </a:xfrm>
          <a:prstGeom prst="rect">
            <a:avLst/>
          </a:prstGeom>
          <a:noFill/>
        </p:spPr>
        <p:txBody>
          <a:bodyPr wrap="square" lIns="0" tIns="0" rIns="0" bIns="0" rtlCol="0">
            <a:spAutoFit/>
          </a:bodyPr>
          <a:lstStyle/>
          <a:p>
            <a:pPr algn="ctr"/>
            <a:r>
              <a:rPr lang="zh-CN" altLang="en-US" sz="1176" b="1" dirty="0">
                <a:latin typeface="微软雅黑" panose="020B0503020204020204" pitchFamily="34" charset="-122"/>
                <a:ea typeface="微软雅黑" panose="020B0503020204020204" pitchFamily="34" charset="-122"/>
              </a:rPr>
              <a:t>提出建议</a:t>
            </a:r>
          </a:p>
        </p:txBody>
      </p:sp>
      <p:sp>
        <p:nvSpPr>
          <p:cNvPr id="30" name="TextBox 29"/>
          <p:cNvSpPr txBox="1"/>
          <p:nvPr/>
        </p:nvSpPr>
        <p:spPr>
          <a:xfrm>
            <a:off x="1539655" y="1804297"/>
            <a:ext cx="548899" cy="474874"/>
          </a:xfrm>
          <a:prstGeom prst="rect">
            <a:avLst/>
          </a:prstGeom>
          <a:noFill/>
        </p:spPr>
        <p:txBody>
          <a:bodyPr wrap="square" lIns="0" tIns="0" rIns="0" bIns="0" rtlCol="0">
            <a:spAutoFit/>
          </a:bodyPr>
          <a:lstStyle/>
          <a:p>
            <a:pPr algn="ctr"/>
            <a:r>
              <a:rPr lang="zh-CN" altLang="en-US" sz="1543" b="1" dirty="0">
                <a:solidFill>
                  <a:schemeClr val="bg1"/>
                </a:solidFill>
                <a:latin typeface="微软雅黑" panose="020B0503020204020204" pitchFamily="34" charset="-122"/>
                <a:ea typeface="微软雅黑" panose="020B0503020204020204" pitchFamily="34" charset="-122"/>
              </a:rPr>
              <a:t>突出问题</a:t>
            </a:r>
          </a:p>
        </p:txBody>
      </p:sp>
      <p:sp>
        <p:nvSpPr>
          <p:cNvPr id="31" name="TextBox 30"/>
          <p:cNvSpPr txBox="1"/>
          <p:nvPr/>
        </p:nvSpPr>
        <p:spPr>
          <a:xfrm>
            <a:off x="5102208" y="1804297"/>
            <a:ext cx="548899" cy="474874"/>
          </a:xfrm>
          <a:prstGeom prst="rect">
            <a:avLst/>
          </a:prstGeom>
          <a:noFill/>
        </p:spPr>
        <p:txBody>
          <a:bodyPr wrap="square" lIns="0" tIns="0" rIns="0" bIns="0" rtlCol="0">
            <a:spAutoFit/>
          </a:bodyPr>
          <a:lstStyle/>
          <a:p>
            <a:pPr algn="ctr"/>
            <a:r>
              <a:rPr lang="zh-CN" altLang="en-US" sz="1543" b="1" dirty="0">
                <a:solidFill>
                  <a:schemeClr val="bg1"/>
                </a:solidFill>
                <a:latin typeface="微软雅黑" panose="020B0503020204020204" pitchFamily="34" charset="-122"/>
                <a:ea typeface="微软雅黑" panose="020B0503020204020204" pitchFamily="34" charset="-122"/>
              </a:rPr>
              <a:t>突出问题</a:t>
            </a:r>
          </a:p>
        </p:txBody>
      </p:sp>
      <p:sp>
        <p:nvSpPr>
          <p:cNvPr id="32" name="TextBox 31"/>
          <p:cNvSpPr txBox="1"/>
          <p:nvPr/>
        </p:nvSpPr>
        <p:spPr>
          <a:xfrm>
            <a:off x="3382376" y="3831324"/>
            <a:ext cx="548899" cy="474874"/>
          </a:xfrm>
          <a:prstGeom prst="rect">
            <a:avLst/>
          </a:prstGeom>
          <a:noFill/>
        </p:spPr>
        <p:txBody>
          <a:bodyPr wrap="square" lIns="0" tIns="0" rIns="0" bIns="0" rtlCol="0">
            <a:spAutoFit/>
          </a:bodyPr>
          <a:lstStyle/>
          <a:p>
            <a:pPr algn="ctr"/>
            <a:r>
              <a:rPr lang="zh-CN" altLang="en-US" sz="1543" b="1" dirty="0">
                <a:solidFill>
                  <a:schemeClr val="bg1"/>
                </a:solidFill>
                <a:latin typeface="微软雅黑" panose="020B0503020204020204" pitchFamily="34" charset="-122"/>
                <a:ea typeface="微软雅黑" panose="020B0503020204020204" pitchFamily="34" charset="-122"/>
              </a:rPr>
              <a:t>突出问题</a:t>
            </a:r>
          </a:p>
        </p:txBody>
      </p:sp>
      <p:sp>
        <p:nvSpPr>
          <p:cNvPr id="33" name="TextBox 32"/>
          <p:cNvSpPr txBox="1"/>
          <p:nvPr/>
        </p:nvSpPr>
        <p:spPr>
          <a:xfrm>
            <a:off x="6881435" y="3831324"/>
            <a:ext cx="548899" cy="474874"/>
          </a:xfrm>
          <a:prstGeom prst="rect">
            <a:avLst/>
          </a:prstGeom>
          <a:noFill/>
        </p:spPr>
        <p:txBody>
          <a:bodyPr wrap="square" lIns="0" tIns="0" rIns="0" bIns="0" rtlCol="0">
            <a:spAutoFit/>
          </a:bodyPr>
          <a:lstStyle/>
          <a:p>
            <a:pPr algn="ctr"/>
            <a:r>
              <a:rPr lang="zh-CN" altLang="en-US" sz="1543" b="1" dirty="0">
                <a:solidFill>
                  <a:schemeClr val="bg1"/>
                </a:solidFill>
                <a:latin typeface="微软雅黑" panose="020B0503020204020204" pitchFamily="34" charset="-122"/>
                <a:ea typeface="微软雅黑" panose="020B0503020204020204" pitchFamily="34" charset="-122"/>
              </a:rPr>
              <a:t>突出问题</a:t>
            </a:r>
          </a:p>
        </p:txBody>
      </p:sp>
      <p:sp>
        <p:nvSpPr>
          <p:cNvPr id="35" name="TextBox 34"/>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工作存在不足</a:t>
            </a:r>
          </a:p>
        </p:txBody>
      </p:sp>
    </p:spTree>
  </p:cSld>
  <p:clrMapOvr>
    <a:masterClrMapping/>
  </p:clrMapOvr>
  <mc:AlternateContent xmlns:mc="http://schemas.openxmlformats.org/markup-compatibility/2006" xmlns:p14="http://schemas.microsoft.com/office/powerpoint/2010/main">
    <mc:Choice Requires="p14">
      <p:transition spd="slow" p14:dur="1600" advTm="2837">
        <p:blinds dir="vert"/>
      </p:transition>
    </mc:Choice>
    <mc:Fallback xmlns="">
      <p:transition spd="slow" advTm="283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300" fill="hold"/>
                                        <p:tgtEl>
                                          <p:spTgt spid="17"/>
                                        </p:tgtEl>
                                        <p:attrNameLst>
                                          <p:attrName>ppt_w</p:attrName>
                                        </p:attrNameLst>
                                      </p:cBhvr>
                                      <p:tavLst>
                                        <p:tav tm="0">
                                          <p:val>
                                            <p:fltVal val="0"/>
                                          </p:val>
                                        </p:tav>
                                        <p:tav tm="100000">
                                          <p:val>
                                            <p:strVal val="#ppt_w"/>
                                          </p:val>
                                        </p:tav>
                                      </p:tavLst>
                                    </p:anim>
                                    <p:anim calcmode="lin" valueType="num">
                                      <p:cBhvr>
                                        <p:cTn id="15" dur="300" fill="hold"/>
                                        <p:tgtEl>
                                          <p:spTgt spid="17"/>
                                        </p:tgtEl>
                                        <p:attrNameLst>
                                          <p:attrName>ppt_h</p:attrName>
                                        </p:attrNameLst>
                                      </p:cBhvr>
                                      <p:tavLst>
                                        <p:tav tm="0">
                                          <p:val>
                                            <p:fltVal val="0"/>
                                          </p:val>
                                        </p:tav>
                                        <p:tav tm="100000">
                                          <p:val>
                                            <p:strVal val="#ppt_h"/>
                                          </p:val>
                                        </p:tav>
                                      </p:tavLst>
                                    </p:anim>
                                    <p:animEffect transition="in" filter="fade">
                                      <p:cBhvr>
                                        <p:cTn id="16" dur="300"/>
                                        <p:tgtEl>
                                          <p:spTgt spid="17"/>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300" fill="hold"/>
                                        <p:tgtEl>
                                          <p:spTgt spid="2"/>
                                        </p:tgtEl>
                                        <p:attrNameLst>
                                          <p:attrName>ppt_w</p:attrName>
                                        </p:attrNameLst>
                                      </p:cBhvr>
                                      <p:tavLst>
                                        <p:tav tm="0">
                                          <p:val>
                                            <p:fltVal val="0"/>
                                          </p:val>
                                        </p:tav>
                                        <p:tav tm="100000">
                                          <p:val>
                                            <p:strVal val="#ppt_w"/>
                                          </p:val>
                                        </p:tav>
                                      </p:tavLst>
                                    </p:anim>
                                    <p:anim calcmode="lin" valueType="num">
                                      <p:cBhvr>
                                        <p:cTn id="20" dur="300" fill="hold"/>
                                        <p:tgtEl>
                                          <p:spTgt spid="2"/>
                                        </p:tgtEl>
                                        <p:attrNameLst>
                                          <p:attrName>ppt_h</p:attrName>
                                        </p:attrNameLst>
                                      </p:cBhvr>
                                      <p:tavLst>
                                        <p:tav tm="0">
                                          <p:val>
                                            <p:fltVal val="0"/>
                                          </p:val>
                                        </p:tav>
                                        <p:tav tm="100000">
                                          <p:val>
                                            <p:strVal val="#ppt_h"/>
                                          </p:val>
                                        </p:tav>
                                      </p:tavLst>
                                    </p:anim>
                                    <p:animEffect transition="in" filter="fade">
                                      <p:cBhvr>
                                        <p:cTn id="21" dur="300"/>
                                        <p:tgtEl>
                                          <p:spTgt spid="2"/>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600"/>
                                        <p:tgtEl>
                                          <p:spTgt spid="16"/>
                                        </p:tgtEl>
                                      </p:cBhvr>
                                    </p:animEffect>
                                    <p:anim calcmode="lin" valueType="num">
                                      <p:cBhvr>
                                        <p:cTn id="26" dur="600" fill="hold"/>
                                        <p:tgtEl>
                                          <p:spTgt spid="16"/>
                                        </p:tgtEl>
                                        <p:attrNameLst>
                                          <p:attrName>ppt_x</p:attrName>
                                        </p:attrNameLst>
                                      </p:cBhvr>
                                      <p:tavLst>
                                        <p:tav tm="0">
                                          <p:val>
                                            <p:strVal val="#ppt_x"/>
                                          </p:val>
                                        </p:tav>
                                        <p:tav tm="100000">
                                          <p:val>
                                            <p:strVal val="#ppt_x"/>
                                          </p:val>
                                        </p:tav>
                                      </p:tavLst>
                                    </p:anim>
                                    <p:anim calcmode="lin" valueType="num">
                                      <p:cBhvr>
                                        <p:cTn id="27" dur="6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600"/>
                                        <p:tgtEl>
                                          <p:spTgt spid="15"/>
                                        </p:tgtEl>
                                      </p:cBhvr>
                                    </p:animEffect>
                                    <p:anim calcmode="lin" valueType="num">
                                      <p:cBhvr>
                                        <p:cTn id="31" dur="600" fill="hold"/>
                                        <p:tgtEl>
                                          <p:spTgt spid="15"/>
                                        </p:tgtEl>
                                        <p:attrNameLst>
                                          <p:attrName>ppt_x</p:attrName>
                                        </p:attrNameLst>
                                      </p:cBhvr>
                                      <p:tavLst>
                                        <p:tav tm="0">
                                          <p:val>
                                            <p:strVal val="#ppt_x"/>
                                          </p:val>
                                        </p:tav>
                                        <p:tav tm="100000">
                                          <p:val>
                                            <p:strVal val="#ppt_x"/>
                                          </p:val>
                                        </p:tav>
                                      </p:tavLst>
                                    </p:anim>
                                    <p:anim calcmode="lin" valueType="num">
                                      <p:cBhvr>
                                        <p:cTn id="32" dur="6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600"/>
                                        <p:tgtEl>
                                          <p:spTgt spid="5"/>
                                        </p:tgtEl>
                                      </p:cBhvr>
                                    </p:animEffect>
                                    <p:anim calcmode="lin" valueType="num">
                                      <p:cBhvr>
                                        <p:cTn id="36" dur="600" fill="hold"/>
                                        <p:tgtEl>
                                          <p:spTgt spid="5"/>
                                        </p:tgtEl>
                                        <p:attrNameLst>
                                          <p:attrName>ppt_x</p:attrName>
                                        </p:attrNameLst>
                                      </p:cBhvr>
                                      <p:tavLst>
                                        <p:tav tm="0">
                                          <p:val>
                                            <p:strVal val="#ppt_x"/>
                                          </p:val>
                                        </p:tav>
                                        <p:tav tm="100000">
                                          <p:val>
                                            <p:strVal val="#ppt_x"/>
                                          </p:val>
                                        </p:tav>
                                      </p:tavLst>
                                    </p:anim>
                                    <p:anim calcmode="lin" valueType="num">
                                      <p:cBhvr>
                                        <p:cTn id="37" dur="600" fill="hold"/>
                                        <p:tgtEl>
                                          <p:spTgt spid="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600"/>
                                        <p:tgtEl>
                                          <p:spTgt spid="30"/>
                                        </p:tgtEl>
                                      </p:cBhvr>
                                    </p:animEffect>
                                    <p:anim calcmode="lin" valueType="num">
                                      <p:cBhvr>
                                        <p:cTn id="41" dur="600" fill="hold"/>
                                        <p:tgtEl>
                                          <p:spTgt spid="30"/>
                                        </p:tgtEl>
                                        <p:attrNameLst>
                                          <p:attrName>ppt_x</p:attrName>
                                        </p:attrNameLst>
                                      </p:cBhvr>
                                      <p:tavLst>
                                        <p:tav tm="0">
                                          <p:val>
                                            <p:strVal val="#ppt_x"/>
                                          </p:val>
                                        </p:tav>
                                        <p:tav tm="100000">
                                          <p:val>
                                            <p:strVal val="#ppt_x"/>
                                          </p:val>
                                        </p:tav>
                                      </p:tavLst>
                                    </p:anim>
                                    <p:anim calcmode="lin" valueType="num">
                                      <p:cBhvr>
                                        <p:cTn id="42" dur="600" fill="hold"/>
                                        <p:tgtEl>
                                          <p:spTgt spid="30"/>
                                        </p:tgtEl>
                                        <p:attrNameLst>
                                          <p:attrName>ppt_y</p:attrName>
                                        </p:attrNameLst>
                                      </p:cBhvr>
                                      <p:tavLst>
                                        <p:tav tm="0">
                                          <p:val>
                                            <p:strVal val="#ppt_y-.1"/>
                                          </p:val>
                                        </p:tav>
                                        <p:tav tm="100000">
                                          <p:val>
                                            <p:strVal val="#ppt_y"/>
                                          </p:val>
                                        </p:tav>
                                      </p:tavLst>
                                    </p:anim>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300" fill="hold"/>
                                        <p:tgtEl>
                                          <p:spTgt spid="18"/>
                                        </p:tgtEl>
                                        <p:attrNameLst>
                                          <p:attrName>ppt_w</p:attrName>
                                        </p:attrNameLst>
                                      </p:cBhvr>
                                      <p:tavLst>
                                        <p:tav tm="0">
                                          <p:val>
                                            <p:fltVal val="0"/>
                                          </p:val>
                                        </p:tav>
                                        <p:tav tm="100000">
                                          <p:val>
                                            <p:strVal val="#ppt_w"/>
                                          </p:val>
                                        </p:tav>
                                      </p:tavLst>
                                    </p:anim>
                                    <p:anim calcmode="lin" valueType="num">
                                      <p:cBhvr>
                                        <p:cTn id="47" dur="300" fill="hold"/>
                                        <p:tgtEl>
                                          <p:spTgt spid="18"/>
                                        </p:tgtEl>
                                        <p:attrNameLst>
                                          <p:attrName>ppt_h</p:attrName>
                                        </p:attrNameLst>
                                      </p:cBhvr>
                                      <p:tavLst>
                                        <p:tav tm="0">
                                          <p:val>
                                            <p:fltVal val="0"/>
                                          </p:val>
                                        </p:tav>
                                        <p:tav tm="100000">
                                          <p:val>
                                            <p:strVal val="#ppt_h"/>
                                          </p:val>
                                        </p:tav>
                                      </p:tavLst>
                                    </p:anim>
                                    <p:animEffect transition="in" filter="fade">
                                      <p:cBhvr>
                                        <p:cTn id="48" dur="3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300" fill="hold"/>
                                        <p:tgtEl>
                                          <p:spTgt spid="6"/>
                                        </p:tgtEl>
                                        <p:attrNameLst>
                                          <p:attrName>ppt_w</p:attrName>
                                        </p:attrNameLst>
                                      </p:cBhvr>
                                      <p:tavLst>
                                        <p:tav tm="0">
                                          <p:val>
                                            <p:fltVal val="0"/>
                                          </p:val>
                                        </p:tav>
                                        <p:tav tm="100000">
                                          <p:val>
                                            <p:strVal val="#ppt_w"/>
                                          </p:val>
                                        </p:tav>
                                      </p:tavLst>
                                    </p:anim>
                                    <p:anim calcmode="lin" valueType="num">
                                      <p:cBhvr>
                                        <p:cTn id="52" dur="300" fill="hold"/>
                                        <p:tgtEl>
                                          <p:spTgt spid="6"/>
                                        </p:tgtEl>
                                        <p:attrNameLst>
                                          <p:attrName>ppt_h</p:attrName>
                                        </p:attrNameLst>
                                      </p:cBhvr>
                                      <p:tavLst>
                                        <p:tav tm="0">
                                          <p:val>
                                            <p:fltVal val="0"/>
                                          </p:val>
                                        </p:tav>
                                        <p:tav tm="100000">
                                          <p:val>
                                            <p:strVal val="#ppt_h"/>
                                          </p:val>
                                        </p:tav>
                                      </p:tavLst>
                                    </p:anim>
                                    <p:animEffect transition="in" filter="fade">
                                      <p:cBhvr>
                                        <p:cTn id="53" dur="300"/>
                                        <p:tgtEl>
                                          <p:spTgt spid="6"/>
                                        </p:tgtEl>
                                      </p:cBhvr>
                                    </p:animEffect>
                                  </p:childTnLst>
                                </p:cTn>
                              </p:par>
                            </p:childTnLst>
                          </p:cTn>
                        </p:par>
                        <p:par>
                          <p:cTn id="54" fill="hold">
                            <p:stCondLst>
                              <p:cond delay="20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600"/>
                                        <p:tgtEl>
                                          <p:spTgt spid="25"/>
                                        </p:tgtEl>
                                      </p:cBhvr>
                                    </p:animEffect>
                                    <p:anim calcmode="lin" valueType="num">
                                      <p:cBhvr>
                                        <p:cTn id="58" dur="600" fill="hold"/>
                                        <p:tgtEl>
                                          <p:spTgt spid="25"/>
                                        </p:tgtEl>
                                        <p:attrNameLst>
                                          <p:attrName>ppt_x</p:attrName>
                                        </p:attrNameLst>
                                      </p:cBhvr>
                                      <p:tavLst>
                                        <p:tav tm="0">
                                          <p:val>
                                            <p:strVal val="#ppt_x"/>
                                          </p:val>
                                        </p:tav>
                                        <p:tav tm="100000">
                                          <p:val>
                                            <p:strVal val="#ppt_x"/>
                                          </p:val>
                                        </p:tav>
                                      </p:tavLst>
                                    </p:anim>
                                    <p:anim calcmode="lin" valueType="num">
                                      <p:cBhvr>
                                        <p:cTn id="59" dur="600" fill="hold"/>
                                        <p:tgtEl>
                                          <p:spTgt spid="2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600"/>
                                        <p:tgtEl>
                                          <p:spTgt spid="24"/>
                                        </p:tgtEl>
                                      </p:cBhvr>
                                    </p:animEffect>
                                    <p:anim calcmode="lin" valueType="num">
                                      <p:cBhvr>
                                        <p:cTn id="63" dur="600" fill="hold"/>
                                        <p:tgtEl>
                                          <p:spTgt spid="24"/>
                                        </p:tgtEl>
                                        <p:attrNameLst>
                                          <p:attrName>ppt_x</p:attrName>
                                        </p:attrNameLst>
                                      </p:cBhvr>
                                      <p:tavLst>
                                        <p:tav tm="0">
                                          <p:val>
                                            <p:strVal val="#ppt_x"/>
                                          </p:val>
                                        </p:tav>
                                        <p:tav tm="100000">
                                          <p:val>
                                            <p:strVal val="#ppt_x"/>
                                          </p:val>
                                        </p:tav>
                                      </p:tavLst>
                                    </p:anim>
                                    <p:anim calcmode="lin" valueType="num">
                                      <p:cBhvr>
                                        <p:cTn id="64" dur="6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600"/>
                                        <p:tgtEl>
                                          <p:spTgt spid="9"/>
                                        </p:tgtEl>
                                      </p:cBhvr>
                                    </p:animEffect>
                                    <p:anim calcmode="lin" valueType="num">
                                      <p:cBhvr>
                                        <p:cTn id="68" dur="600" fill="hold"/>
                                        <p:tgtEl>
                                          <p:spTgt spid="9"/>
                                        </p:tgtEl>
                                        <p:attrNameLst>
                                          <p:attrName>ppt_x</p:attrName>
                                        </p:attrNameLst>
                                      </p:cBhvr>
                                      <p:tavLst>
                                        <p:tav tm="0">
                                          <p:val>
                                            <p:strVal val="#ppt_x"/>
                                          </p:val>
                                        </p:tav>
                                        <p:tav tm="100000">
                                          <p:val>
                                            <p:strVal val="#ppt_x"/>
                                          </p:val>
                                        </p:tav>
                                      </p:tavLst>
                                    </p:anim>
                                    <p:anim calcmode="lin" valueType="num">
                                      <p:cBhvr>
                                        <p:cTn id="69" dur="600" fill="hold"/>
                                        <p:tgtEl>
                                          <p:spTgt spid="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600"/>
                                        <p:tgtEl>
                                          <p:spTgt spid="32"/>
                                        </p:tgtEl>
                                      </p:cBhvr>
                                    </p:animEffect>
                                    <p:anim calcmode="lin" valueType="num">
                                      <p:cBhvr>
                                        <p:cTn id="73" dur="600" fill="hold"/>
                                        <p:tgtEl>
                                          <p:spTgt spid="32"/>
                                        </p:tgtEl>
                                        <p:attrNameLst>
                                          <p:attrName>ppt_x</p:attrName>
                                        </p:attrNameLst>
                                      </p:cBhvr>
                                      <p:tavLst>
                                        <p:tav tm="0">
                                          <p:val>
                                            <p:strVal val="#ppt_x"/>
                                          </p:val>
                                        </p:tav>
                                        <p:tav tm="100000">
                                          <p:val>
                                            <p:strVal val="#ppt_x"/>
                                          </p:val>
                                        </p:tav>
                                      </p:tavLst>
                                    </p:anim>
                                    <p:anim calcmode="lin" valueType="num">
                                      <p:cBhvr>
                                        <p:cTn id="74" dur="6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3000"/>
                            </p:stCondLst>
                            <p:childTnLst>
                              <p:par>
                                <p:cTn id="76" presetID="53" presetClass="entr" presetSubtype="16"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 fill="hold"/>
                                        <p:tgtEl>
                                          <p:spTgt spid="19"/>
                                        </p:tgtEl>
                                        <p:attrNameLst>
                                          <p:attrName>ppt_w</p:attrName>
                                        </p:attrNameLst>
                                      </p:cBhvr>
                                      <p:tavLst>
                                        <p:tav tm="0">
                                          <p:val>
                                            <p:fltVal val="0"/>
                                          </p:val>
                                        </p:tav>
                                        <p:tav tm="100000">
                                          <p:val>
                                            <p:strVal val="#ppt_w"/>
                                          </p:val>
                                        </p:tav>
                                      </p:tavLst>
                                    </p:anim>
                                    <p:anim calcmode="lin" valueType="num">
                                      <p:cBhvr>
                                        <p:cTn id="79" dur="300" fill="hold"/>
                                        <p:tgtEl>
                                          <p:spTgt spid="19"/>
                                        </p:tgtEl>
                                        <p:attrNameLst>
                                          <p:attrName>ppt_h</p:attrName>
                                        </p:attrNameLst>
                                      </p:cBhvr>
                                      <p:tavLst>
                                        <p:tav tm="0">
                                          <p:val>
                                            <p:fltVal val="0"/>
                                          </p:val>
                                        </p:tav>
                                        <p:tav tm="100000">
                                          <p:val>
                                            <p:strVal val="#ppt_h"/>
                                          </p:val>
                                        </p:tav>
                                      </p:tavLst>
                                    </p:anim>
                                    <p:animEffect transition="in" filter="fade">
                                      <p:cBhvr>
                                        <p:cTn id="80" dur="300"/>
                                        <p:tgtEl>
                                          <p:spTgt spid="19"/>
                                        </p:tgtEl>
                                      </p:cBhvr>
                                    </p:animEffect>
                                  </p:childTnLst>
                                </p:cTn>
                              </p:par>
                              <p:par>
                                <p:cTn id="81" presetID="53" presetClass="entr" presetSubtype="16"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300" fill="hold"/>
                                        <p:tgtEl>
                                          <p:spTgt spid="10"/>
                                        </p:tgtEl>
                                        <p:attrNameLst>
                                          <p:attrName>ppt_w</p:attrName>
                                        </p:attrNameLst>
                                      </p:cBhvr>
                                      <p:tavLst>
                                        <p:tav tm="0">
                                          <p:val>
                                            <p:fltVal val="0"/>
                                          </p:val>
                                        </p:tav>
                                        <p:tav tm="100000">
                                          <p:val>
                                            <p:strVal val="#ppt_w"/>
                                          </p:val>
                                        </p:tav>
                                      </p:tavLst>
                                    </p:anim>
                                    <p:anim calcmode="lin" valueType="num">
                                      <p:cBhvr>
                                        <p:cTn id="84" dur="300" fill="hold"/>
                                        <p:tgtEl>
                                          <p:spTgt spid="10"/>
                                        </p:tgtEl>
                                        <p:attrNameLst>
                                          <p:attrName>ppt_h</p:attrName>
                                        </p:attrNameLst>
                                      </p:cBhvr>
                                      <p:tavLst>
                                        <p:tav tm="0">
                                          <p:val>
                                            <p:fltVal val="0"/>
                                          </p:val>
                                        </p:tav>
                                        <p:tav tm="100000">
                                          <p:val>
                                            <p:strVal val="#ppt_h"/>
                                          </p:val>
                                        </p:tav>
                                      </p:tavLst>
                                    </p:anim>
                                    <p:animEffect transition="in" filter="fade">
                                      <p:cBhvr>
                                        <p:cTn id="85" dur="300"/>
                                        <p:tgtEl>
                                          <p:spTgt spid="10"/>
                                        </p:tgtEl>
                                      </p:cBhvr>
                                    </p:animEffect>
                                  </p:childTnLst>
                                </p:cTn>
                              </p:par>
                            </p:childTnLst>
                          </p:cTn>
                        </p:par>
                        <p:par>
                          <p:cTn id="86" fill="hold">
                            <p:stCondLst>
                              <p:cond delay="350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600"/>
                                        <p:tgtEl>
                                          <p:spTgt spid="27"/>
                                        </p:tgtEl>
                                      </p:cBhvr>
                                    </p:animEffect>
                                    <p:anim calcmode="lin" valueType="num">
                                      <p:cBhvr>
                                        <p:cTn id="90" dur="600" fill="hold"/>
                                        <p:tgtEl>
                                          <p:spTgt spid="27"/>
                                        </p:tgtEl>
                                        <p:attrNameLst>
                                          <p:attrName>ppt_x</p:attrName>
                                        </p:attrNameLst>
                                      </p:cBhvr>
                                      <p:tavLst>
                                        <p:tav tm="0">
                                          <p:val>
                                            <p:strVal val="#ppt_x"/>
                                          </p:val>
                                        </p:tav>
                                        <p:tav tm="100000">
                                          <p:val>
                                            <p:strVal val="#ppt_x"/>
                                          </p:val>
                                        </p:tav>
                                      </p:tavLst>
                                    </p:anim>
                                    <p:anim calcmode="lin" valueType="num">
                                      <p:cBhvr>
                                        <p:cTn id="91" dur="6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600"/>
                                        <p:tgtEl>
                                          <p:spTgt spid="26"/>
                                        </p:tgtEl>
                                      </p:cBhvr>
                                    </p:animEffect>
                                    <p:anim calcmode="lin" valueType="num">
                                      <p:cBhvr>
                                        <p:cTn id="95" dur="600" fill="hold"/>
                                        <p:tgtEl>
                                          <p:spTgt spid="26"/>
                                        </p:tgtEl>
                                        <p:attrNameLst>
                                          <p:attrName>ppt_x</p:attrName>
                                        </p:attrNameLst>
                                      </p:cBhvr>
                                      <p:tavLst>
                                        <p:tav tm="0">
                                          <p:val>
                                            <p:strVal val="#ppt_x"/>
                                          </p:val>
                                        </p:tav>
                                        <p:tav tm="100000">
                                          <p:val>
                                            <p:strVal val="#ppt_x"/>
                                          </p:val>
                                        </p:tav>
                                      </p:tavLst>
                                    </p:anim>
                                    <p:anim calcmode="lin" valueType="num">
                                      <p:cBhvr>
                                        <p:cTn id="96" dur="600" fill="hold"/>
                                        <p:tgtEl>
                                          <p:spTgt spid="26"/>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600"/>
                                        <p:tgtEl>
                                          <p:spTgt spid="13"/>
                                        </p:tgtEl>
                                      </p:cBhvr>
                                    </p:animEffect>
                                    <p:anim calcmode="lin" valueType="num">
                                      <p:cBhvr>
                                        <p:cTn id="100" dur="600" fill="hold"/>
                                        <p:tgtEl>
                                          <p:spTgt spid="13"/>
                                        </p:tgtEl>
                                        <p:attrNameLst>
                                          <p:attrName>ppt_x</p:attrName>
                                        </p:attrNameLst>
                                      </p:cBhvr>
                                      <p:tavLst>
                                        <p:tav tm="0">
                                          <p:val>
                                            <p:strVal val="#ppt_x"/>
                                          </p:val>
                                        </p:tav>
                                        <p:tav tm="100000">
                                          <p:val>
                                            <p:strVal val="#ppt_x"/>
                                          </p:val>
                                        </p:tav>
                                      </p:tavLst>
                                    </p:anim>
                                    <p:anim calcmode="lin" valueType="num">
                                      <p:cBhvr>
                                        <p:cTn id="101" dur="600" fill="hold"/>
                                        <p:tgtEl>
                                          <p:spTgt spid="13"/>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600"/>
                                        <p:tgtEl>
                                          <p:spTgt spid="31"/>
                                        </p:tgtEl>
                                      </p:cBhvr>
                                    </p:animEffect>
                                    <p:anim calcmode="lin" valueType="num">
                                      <p:cBhvr>
                                        <p:cTn id="105" dur="600" fill="hold"/>
                                        <p:tgtEl>
                                          <p:spTgt spid="31"/>
                                        </p:tgtEl>
                                        <p:attrNameLst>
                                          <p:attrName>ppt_x</p:attrName>
                                        </p:attrNameLst>
                                      </p:cBhvr>
                                      <p:tavLst>
                                        <p:tav tm="0">
                                          <p:val>
                                            <p:strVal val="#ppt_x"/>
                                          </p:val>
                                        </p:tav>
                                        <p:tav tm="100000">
                                          <p:val>
                                            <p:strVal val="#ppt_x"/>
                                          </p:val>
                                        </p:tav>
                                      </p:tavLst>
                                    </p:anim>
                                    <p:anim calcmode="lin" valueType="num">
                                      <p:cBhvr>
                                        <p:cTn id="106" dur="6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4500"/>
                            </p:stCondLst>
                            <p:childTnLst>
                              <p:par>
                                <p:cTn id="108" presetID="53" presetClass="entr" presetSubtype="16"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 calcmode="lin" valueType="num">
                                      <p:cBhvr>
                                        <p:cTn id="110" dur="300" fill="hold"/>
                                        <p:tgtEl>
                                          <p:spTgt spid="23"/>
                                        </p:tgtEl>
                                        <p:attrNameLst>
                                          <p:attrName>ppt_w</p:attrName>
                                        </p:attrNameLst>
                                      </p:cBhvr>
                                      <p:tavLst>
                                        <p:tav tm="0">
                                          <p:val>
                                            <p:fltVal val="0"/>
                                          </p:val>
                                        </p:tav>
                                        <p:tav tm="100000">
                                          <p:val>
                                            <p:strVal val="#ppt_w"/>
                                          </p:val>
                                        </p:tav>
                                      </p:tavLst>
                                    </p:anim>
                                    <p:anim calcmode="lin" valueType="num">
                                      <p:cBhvr>
                                        <p:cTn id="111" dur="300" fill="hold"/>
                                        <p:tgtEl>
                                          <p:spTgt spid="23"/>
                                        </p:tgtEl>
                                        <p:attrNameLst>
                                          <p:attrName>ppt_h</p:attrName>
                                        </p:attrNameLst>
                                      </p:cBhvr>
                                      <p:tavLst>
                                        <p:tav tm="0">
                                          <p:val>
                                            <p:fltVal val="0"/>
                                          </p:val>
                                        </p:tav>
                                        <p:tav tm="100000">
                                          <p:val>
                                            <p:strVal val="#ppt_h"/>
                                          </p:val>
                                        </p:tav>
                                      </p:tavLst>
                                    </p:anim>
                                    <p:animEffect transition="in" filter="fade">
                                      <p:cBhvr>
                                        <p:cTn id="112" dur="300"/>
                                        <p:tgtEl>
                                          <p:spTgt spid="23"/>
                                        </p:tgtEl>
                                      </p:cBhvr>
                                    </p:animEffect>
                                  </p:childTnLst>
                                </p:cTn>
                              </p:par>
                              <p:par>
                                <p:cTn id="113" presetID="53" presetClass="entr" presetSubtype="16"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300" fill="hold"/>
                                        <p:tgtEl>
                                          <p:spTgt spid="20"/>
                                        </p:tgtEl>
                                        <p:attrNameLst>
                                          <p:attrName>ppt_w</p:attrName>
                                        </p:attrNameLst>
                                      </p:cBhvr>
                                      <p:tavLst>
                                        <p:tav tm="0">
                                          <p:val>
                                            <p:fltVal val="0"/>
                                          </p:val>
                                        </p:tav>
                                        <p:tav tm="100000">
                                          <p:val>
                                            <p:strVal val="#ppt_w"/>
                                          </p:val>
                                        </p:tav>
                                      </p:tavLst>
                                    </p:anim>
                                    <p:anim calcmode="lin" valueType="num">
                                      <p:cBhvr>
                                        <p:cTn id="116" dur="300" fill="hold"/>
                                        <p:tgtEl>
                                          <p:spTgt spid="20"/>
                                        </p:tgtEl>
                                        <p:attrNameLst>
                                          <p:attrName>ppt_h</p:attrName>
                                        </p:attrNameLst>
                                      </p:cBhvr>
                                      <p:tavLst>
                                        <p:tav tm="0">
                                          <p:val>
                                            <p:fltVal val="0"/>
                                          </p:val>
                                        </p:tav>
                                        <p:tav tm="100000">
                                          <p:val>
                                            <p:strVal val="#ppt_h"/>
                                          </p:val>
                                        </p:tav>
                                      </p:tavLst>
                                    </p:anim>
                                    <p:animEffect transition="in" filter="fade">
                                      <p:cBhvr>
                                        <p:cTn id="117" dur="300"/>
                                        <p:tgtEl>
                                          <p:spTgt spid="20"/>
                                        </p:tgtEl>
                                      </p:cBhvr>
                                    </p:animEffect>
                                  </p:childTnLst>
                                </p:cTn>
                              </p:par>
                            </p:childTnLst>
                          </p:cTn>
                        </p:par>
                        <p:par>
                          <p:cTn id="118" fill="hold">
                            <p:stCondLst>
                              <p:cond delay="5000"/>
                            </p:stCondLst>
                            <p:childTnLst>
                              <p:par>
                                <p:cTn id="119" presetID="47"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600"/>
                                        <p:tgtEl>
                                          <p:spTgt spid="29"/>
                                        </p:tgtEl>
                                      </p:cBhvr>
                                    </p:animEffect>
                                    <p:anim calcmode="lin" valueType="num">
                                      <p:cBhvr>
                                        <p:cTn id="122" dur="600" fill="hold"/>
                                        <p:tgtEl>
                                          <p:spTgt spid="29"/>
                                        </p:tgtEl>
                                        <p:attrNameLst>
                                          <p:attrName>ppt_x</p:attrName>
                                        </p:attrNameLst>
                                      </p:cBhvr>
                                      <p:tavLst>
                                        <p:tav tm="0">
                                          <p:val>
                                            <p:strVal val="#ppt_x"/>
                                          </p:val>
                                        </p:tav>
                                        <p:tav tm="100000">
                                          <p:val>
                                            <p:strVal val="#ppt_x"/>
                                          </p:val>
                                        </p:tav>
                                      </p:tavLst>
                                    </p:anim>
                                    <p:anim calcmode="lin" valueType="num">
                                      <p:cBhvr>
                                        <p:cTn id="123" dur="600" fill="hold"/>
                                        <p:tgtEl>
                                          <p:spTgt spid="2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600"/>
                                        <p:tgtEl>
                                          <p:spTgt spid="28"/>
                                        </p:tgtEl>
                                      </p:cBhvr>
                                    </p:animEffect>
                                    <p:anim calcmode="lin" valueType="num">
                                      <p:cBhvr>
                                        <p:cTn id="127" dur="600" fill="hold"/>
                                        <p:tgtEl>
                                          <p:spTgt spid="28"/>
                                        </p:tgtEl>
                                        <p:attrNameLst>
                                          <p:attrName>ppt_x</p:attrName>
                                        </p:attrNameLst>
                                      </p:cBhvr>
                                      <p:tavLst>
                                        <p:tav tm="0">
                                          <p:val>
                                            <p:strVal val="#ppt_x"/>
                                          </p:val>
                                        </p:tav>
                                        <p:tav tm="100000">
                                          <p:val>
                                            <p:strVal val="#ppt_x"/>
                                          </p:val>
                                        </p:tav>
                                      </p:tavLst>
                                    </p:anim>
                                    <p:anim calcmode="lin" valueType="num">
                                      <p:cBhvr>
                                        <p:cTn id="128" dur="600" fill="hold"/>
                                        <p:tgtEl>
                                          <p:spTgt spid="28"/>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4"/>
                                        </p:tgtEl>
                                        <p:attrNameLst>
                                          <p:attrName>style.visibility</p:attrName>
                                        </p:attrNameLst>
                                      </p:cBhvr>
                                      <p:to>
                                        <p:strVal val="visible"/>
                                      </p:to>
                                    </p:set>
                                    <p:animEffect transition="in" filter="fade">
                                      <p:cBhvr>
                                        <p:cTn id="131" dur="600"/>
                                        <p:tgtEl>
                                          <p:spTgt spid="14"/>
                                        </p:tgtEl>
                                      </p:cBhvr>
                                    </p:animEffect>
                                    <p:anim calcmode="lin" valueType="num">
                                      <p:cBhvr>
                                        <p:cTn id="132" dur="600" fill="hold"/>
                                        <p:tgtEl>
                                          <p:spTgt spid="14"/>
                                        </p:tgtEl>
                                        <p:attrNameLst>
                                          <p:attrName>ppt_x</p:attrName>
                                        </p:attrNameLst>
                                      </p:cBhvr>
                                      <p:tavLst>
                                        <p:tav tm="0">
                                          <p:val>
                                            <p:strVal val="#ppt_x"/>
                                          </p:val>
                                        </p:tav>
                                        <p:tav tm="100000">
                                          <p:val>
                                            <p:strVal val="#ppt_x"/>
                                          </p:val>
                                        </p:tav>
                                      </p:tavLst>
                                    </p:anim>
                                    <p:anim calcmode="lin" valueType="num">
                                      <p:cBhvr>
                                        <p:cTn id="133" dur="600" fill="hold"/>
                                        <p:tgtEl>
                                          <p:spTgt spid="1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600"/>
                                        <p:tgtEl>
                                          <p:spTgt spid="33"/>
                                        </p:tgtEl>
                                      </p:cBhvr>
                                    </p:animEffect>
                                    <p:anim calcmode="lin" valueType="num">
                                      <p:cBhvr>
                                        <p:cTn id="137" dur="600" fill="hold"/>
                                        <p:tgtEl>
                                          <p:spTgt spid="33"/>
                                        </p:tgtEl>
                                        <p:attrNameLst>
                                          <p:attrName>ppt_x</p:attrName>
                                        </p:attrNameLst>
                                      </p:cBhvr>
                                      <p:tavLst>
                                        <p:tav tm="0">
                                          <p:val>
                                            <p:strVal val="#ppt_x"/>
                                          </p:val>
                                        </p:tav>
                                        <p:tav tm="100000">
                                          <p:val>
                                            <p:strVal val="#ppt_x"/>
                                          </p:val>
                                        </p:tav>
                                      </p:tavLst>
                                    </p:anim>
                                    <p:anim calcmode="lin" valueType="num">
                                      <p:cBhvr>
                                        <p:cTn id="138"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animBg="1"/>
      <p:bldP spid="15" grpId="0"/>
      <p:bldP spid="16" grpId="0"/>
      <p:bldP spid="17" grpId="0"/>
      <p:bldP spid="18" grpId="0"/>
      <p:bldP spid="19" grpId="0"/>
      <p:bldP spid="23" grpId="0"/>
      <p:bldP spid="24" grpId="0"/>
      <p:bldP spid="25" grpId="0"/>
      <p:bldP spid="26" grpId="0"/>
      <p:bldP spid="27" grpId="0"/>
      <p:bldP spid="28" grpId="0"/>
      <p:bldP spid="29" grpId="0"/>
      <p:bldP spid="30" grpId="0"/>
      <p:bldP spid="31" grpId="0"/>
      <p:bldP spid="32" grpId="0"/>
      <p:bldP spid="33"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单角的矩形 7">
            <a:extLst>
              <a:ext uri="{FF2B5EF4-FFF2-40B4-BE49-F238E27FC236}">
                <a16:creationId xmlns="" xmlns:a16="http://schemas.microsoft.com/office/drawing/2014/main" id="{B5833F39-C026-457C-9620-10DBE9E4A2EC}"/>
              </a:ext>
            </a:extLst>
          </p:cNvPr>
          <p:cNvSpPr/>
          <p:nvPr/>
        </p:nvSpPr>
        <p:spPr>
          <a:xfrm flipH="1">
            <a:off x="1932225" y="1767781"/>
            <a:ext cx="5135089" cy="1504750"/>
          </a:xfrm>
          <a:prstGeom prst="snip1Rect">
            <a:avLst/>
          </a:prstGeom>
          <a:solidFill>
            <a:srgbClr val="C62828"/>
          </a:solidFill>
          <a:ln>
            <a:noFill/>
          </a:ln>
          <a:effectLst>
            <a:outerShdw blurRad="1778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975"/>
          </a:p>
        </p:txBody>
      </p:sp>
      <p:sp>
        <p:nvSpPr>
          <p:cNvPr id="20" name="文本框 19">
            <a:extLst>
              <a:ext uri="{FF2B5EF4-FFF2-40B4-BE49-F238E27FC236}">
                <a16:creationId xmlns="" xmlns:a16="http://schemas.microsoft.com/office/drawing/2014/main" id="{848DA7D0-C75E-47D5-9A97-5D603E7F6B1C}"/>
              </a:ext>
            </a:extLst>
          </p:cNvPr>
          <p:cNvSpPr txBox="1">
            <a:spLocks noChangeArrowheads="1"/>
          </p:cNvSpPr>
          <p:nvPr/>
        </p:nvSpPr>
        <p:spPr bwMode="auto">
          <a:xfrm>
            <a:off x="3501061" y="2214784"/>
            <a:ext cx="289194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3600" b="1" spc="-94" dirty="0">
                <a:solidFill>
                  <a:schemeClr val="bg1"/>
                </a:solidFill>
                <a:latin typeface="方正兰亭准黑_GBK" panose="02000000000000000000" pitchFamily="2" charset="-122"/>
                <a:ea typeface="方正兰亭准黑_GBK" panose="02000000000000000000" pitchFamily="2" charset="-122"/>
              </a:rPr>
              <a:t>明年工作计划</a:t>
            </a:r>
          </a:p>
        </p:txBody>
      </p:sp>
      <p:grpSp>
        <p:nvGrpSpPr>
          <p:cNvPr id="21" name="组合 20">
            <a:extLst>
              <a:ext uri="{FF2B5EF4-FFF2-40B4-BE49-F238E27FC236}">
                <a16:creationId xmlns="" xmlns:a16="http://schemas.microsoft.com/office/drawing/2014/main" id="{6F73DC53-CE0E-4D30-8162-61CF70785901}"/>
              </a:ext>
            </a:extLst>
          </p:cNvPr>
          <p:cNvGrpSpPr/>
          <p:nvPr/>
        </p:nvGrpSpPr>
        <p:grpSpPr>
          <a:xfrm>
            <a:off x="2353440" y="2067820"/>
            <a:ext cx="904672" cy="904672"/>
            <a:chOff x="3502791" y="3058628"/>
            <a:chExt cx="740744" cy="740744"/>
          </a:xfrm>
        </p:grpSpPr>
        <p:sp>
          <p:nvSpPr>
            <p:cNvPr id="22" name="菱形 21">
              <a:extLst>
                <a:ext uri="{FF2B5EF4-FFF2-40B4-BE49-F238E27FC236}">
                  <a16:creationId xmlns="" xmlns:a16="http://schemas.microsoft.com/office/drawing/2014/main" id="{E24E616A-73F3-467D-A59B-096A6370D92D}"/>
                </a:ext>
              </a:extLst>
            </p:cNvPr>
            <p:cNvSpPr/>
            <p:nvPr/>
          </p:nvSpPr>
          <p:spPr>
            <a:xfrm>
              <a:off x="3502791" y="3058628"/>
              <a:ext cx="740744" cy="740744"/>
            </a:xfrm>
            <a:prstGeom prst="diamond">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72">
                <a:solidFill>
                  <a:prstClr val="black"/>
                </a:solidFill>
              </a:endParaRPr>
            </a:p>
          </p:txBody>
        </p:sp>
        <p:sp>
          <p:nvSpPr>
            <p:cNvPr id="23" name="文本框 22">
              <a:extLst>
                <a:ext uri="{FF2B5EF4-FFF2-40B4-BE49-F238E27FC236}">
                  <a16:creationId xmlns="" xmlns:a16="http://schemas.microsoft.com/office/drawing/2014/main" id="{CA549571-7C22-434B-854D-D4546537A3BE}"/>
                </a:ext>
              </a:extLst>
            </p:cNvPr>
            <p:cNvSpPr txBox="1"/>
            <p:nvPr/>
          </p:nvSpPr>
          <p:spPr>
            <a:xfrm>
              <a:off x="3774330" y="3151180"/>
              <a:ext cx="164506" cy="575731"/>
            </a:xfrm>
            <a:prstGeom prst="rect">
              <a:avLst/>
            </a:prstGeom>
            <a:noFill/>
          </p:spPr>
          <p:txBody>
            <a:bodyPr wrap="square" rtlCol="0">
              <a:spAutoFit/>
            </a:bodyPr>
            <a:lstStyle/>
            <a:p>
              <a:pPr algn="ctr"/>
              <a:r>
                <a:rPr lang="en-US" altLang="zh-CN" sz="3969" dirty="0">
                  <a:solidFill>
                    <a:srgbClr val="000000"/>
                  </a:solidFill>
                  <a:latin typeface="Impact" panose="020B0806030902050204" pitchFamily="34" charset="0"/>
                </a:rPr>
                <a:t>6</a:t>
              </a:r>
              <a:endParaRPr lang="zh-CN" altLang="en-US" sz="3969" dirty="0">
                <a:solidFill>
                  <a:srgbClr val="000000"/>
                </a:solidFill>
                <a:latin typeface="Impact" panose="020B0806030902050204" pitchFamily="34" charset="0"/>
              </a:endParaRPr>
            </a:p>
          </p:txBody>
        </p:sp>
      </p:grpSp>
    </p:spTree>
    <p:extLst>
      <p:ext uri="{BB962C8B-B14F-4D97-AF65-F5344CB8AC3E}">
        <p14:creationId xmlns:p14="http://schemas.microsoft.com/office/powerpoint/2010/main" val="2514404948"/>
      </p:ext>
    </p:extLst>
  </p:cSld>
  <p:clrMapOvr>
    <a:masterClrMapping/>
  </p:clrMapOvr>
  <mc:AlternateContent xmlns:mc="http://schemas.openxmlformats.org/markup-compatibility/2006" xmlns:p14="http://schemas.microsoft.com/office/powerpoint/2010/main">
    <mc:Choice Requires="p14">
      <p:transition spd="slow" p14:dur="2000" advTm="497">
        <p14:vortex dir="r"/>
      </p:transition>
    </mc:Choice>
    <mc:Fallback xmlns="">
      <p:transition spd="slow" advTm="497">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82420" y="1386693"/>
            <a:ext cx="4487325" cy="761148"/>
            <a:chOff x="3224915" y="1122758"/>
            <a:chExt cx="4588616" cy="776730"/>
          </a:xfrm>
        </p:grpSpPr>
        <p:sp>
          <p:nvSpPr>
            <p:cNvPr id="3" name="Freeform 14"/>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rgbClr val="7B1B1B"/>
              </a:solidFill>
              <a:prstDash val="solid"/>
              <a:round/>
            </a:ln>
          </p:spPr>
          <p:txBody>
            <a:bodyPr vert="horz" wrap="square" lIns="67189" tIns="33594" rIns="67189" bIns="33594" numCol="1" anchor="t" anchorCtr="0" compatLnSpc="1"/>
            <a:lstStyle/>
            <a:p>
              <a:endParaRPr lang="zh-CN" altLang="en-US" sz="1301"/>
            </a:p>
          </p:txBody>
        </p:sp>
        <p:sp>
          <p:nvSpPr>
            <p:cNvPr id="4" name="等腰三角形 3"/>
            <p:cNvSpPr/>
            <p:nvPr/>
          </p:nvSpPr>
          <p:spPr>
            <a:xfrm rot="5400000">
              <a:off x="7466715" y="1196033"/>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grpSp>
        <p:nvGrpSpPr>
          <p:cNvPr id="5" name="组合 4"/>
          <p:cNvGrpSpPr/>
          <p:nvPr/>
        </p:nvGrpSpPr>
        <p:grpSpPr>
          <a:xfrm>
            <a:off x="4492464" y="1954380"/>
            <a:ext cx="2144778" cy="776106"/>
            <a:chOff x="4564530" y="1702066"/>
            <a:chExt cx="2193191" cy="791995"/>
          </a:xfrm>
        </p:grpSpPr>
        <p:sp>
          <p:nvSpPr>
            <p:cNvPr id="6" name="Freeform 15"/>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67189" tIns="33594" rIns="67189" bIns="33594" numCol="1" anchor="t" anchorCtr="0" compatLnSpc="1"/>
            <a:lstStyle/>
            <a:p>
              <a:endParaRPr lang="zh-CN" altLang="en-US" sz="1301"/>
            </a:p>
          </p:txBody>
        </p:sp>
        <p:sp>
          <p:nvSpPr>
            <p:cNvPr id="7" name="等腰三角形 6"/>
            <p:cNvSpPr/>
            <p:nvPr/>
          </p:nvSpPr>
          <p:spPr>
            <a:xfrm rot="16200000">
              <a:off x="5172875" y="1775341"/>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grpSp>
        <p:nvGrpSpPr>
          <p:cNvPr id="8" name="组合 7"/>
          <p:cNvGrpSpPr/>
          <p:nvPr/>
        </p:nvGrpSpPr>
        <p:grpSpPr>
          <a:xfrm>
            <a:off x="3168433" y="2527243"/>
            <a:ext cx="2149939" cy="773516"/>
            <a:chOff x="3210611" y="2286656"/>
            <a:chExt cx="2198469" cy="789352"/>
          </a:xfrm>
        </p:grpSpPr>
        <p:sp>
          <p:nvSpPr>
            <p:cNvPr id="9" name="Freeform 16"/>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rgbClr val="7B1B1B"/>
              </a:solidFill>
              <a:prstDash val="solid"/>
              <a:round/>
            </a:ln>
          </p:spPr>
          <p:txBody>
            <a:bodyPr vert="horz" wrap="square" lIns="67189" tIns="33594" rIns="67189" bIns="33594" numCol="1" anchor="t" anchorCtr="0" compatLnSpc="1"/>
            <a:lstStyle/>
            <a:p>
              <a:endParaRPr lang="zh-CN" altLang="en-US" sz="1301">
                <a:ln>
                  <a:solidFill>
                    <a:sysClr val="windowText" lastClr="000000"/>
                  </a:solidFill>
                </a:ln>
              </a:endParaRPr>
            </a:p>
          </p:txBody>
        </p:sp>
        <p:sp>
          <p:nvSpPr>
            <p:cNvPr id="10" name="等腰三角形 9"/>
            <p:cNvSpPr/>
            <p:nvPr/>
          </p:nvSpPr>
          <p:spPr>
            <a:xfrm rot="5400000">
              <a:off x="4407824" y="2359931"/>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grpSp>
        <p:nvGrpSpPr>
          <p:cNvPr id="11" name="组合 10"/>
          <p:cNvGrpSpPr/>
          <p:nvPr/>
        </p:nvGrpSpPr>
        <p:grpSpPr>
          <a:xfrm>
            <a:off x="4492464" y="3092340"/>
            <a:ext cx="2144778" cy="778694"/>
            <a:chOff x="4564530" y="2863321"/>
            <a:chExt cx="2193191" cy="794635"/>
          </a:xfrm>
        </p:grpSpPr>
        <p:sp>
          <p:nvSpPr>
            <p:cNvPr id="12" name="Freeform 17"/>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67189" tIns="33594" rIns="67189" bIns="33594" numCol="1" anchor="t" anchorCtr="0" compatLnSpc="1"/>
            <a:lstStyle/>
            <a:p>
              <a:endParaRPr lang="zh-CN" altLang="en-US" sz="1301"/>
            </a:p>
          </p:txBody>
        </p:sp>
        <p:sp>
          <p:nvSpPr>
            <p:cNvPr id="13" name="等腰三角形 12"/>
            <p:cNvSpPr/>
            <p:nvPr/>
          </p:nvSpPr>
          <p:spPr>
            <a:xfrm rot="16200000">
              <a:off x="5172875" y="2936596"/>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grpSp>
        <p:nvGrpSpPr>
          <p:cNvPr id="14" name="组合 13"/>
          <p:cNvGrpSpPr/>
          <p:nvPr/>
        </p:nvGrpSpPr>
        <p:grpSpPr>
          <a:xfrm>
            <a:off x="28696" y="3662615"/>
            <a:ext cx="4649683" cy="411663"/>
            <a:chOff x="1" y="3445269"/>
            <a:chExt cx="4754639" cy="420091"/>
          </a:xfrm>
        </p:grpSpPr>
        <p:sp>
          <p:nvSpPr>
            <p:cNvPr id="15" name="Line 18"/>
            <p:cNvSpPr>
              <a:spLocks noChangeShapeType="1"/>
            </p:cNvSpPr>
            <p:nvPr/>
          </p:nvSpPr>
          <p:spPr bwMode="auto">
            <a:xfrm flipH="1">
              <a:off x="1" y="3657955"/>
              <a:ext cx="4564529" cy="0"/>
            </a:xfrm>
            <a:prstGeom prst="line">
              <a:avLst/>
            </a:prstGeom>
            <a:noFill/>
            <a:ln w="190500">
              <a:solidFill>
                <a:srgbClr val="7B1B1B"/>
              </a:solidFill>
              <a:prstDash val="solid"/>
              <a:round/>
            </a:ln>
            <a:extLst>
              <a:ext uri="{909E8E84-426E-40DD-AFC4-6F175D3DCCD1}">
                <a14:hiddenFill xmlns:a14="http://schemas.microsoft.com/office/drawing/2010/main">
                  <a:noFill/>
                </a14:hiddenFill>
              </a:ext>
            </a:extLst>
          </p:spPr>
          <p:txBody>
            <a:bodyPr vert="horz" wrap="square" lIns="67189" tIns="33594" rIns="67189" bIns="33594" numCol="1" anchor="t" anchorCtr="0" compatLnSpc="1"/>
            <a:lstStyle/>
            <a:p>
              <a:endParaRPr lang="zh-CN" altLang="en-US" sz="1301"/>
            </a:p>
          </p:txBody>
        </p:sp>
        <p:sp>
          <p:nvSpPr>
            <p:cNvPr id="16" name="等腰三角形 15"/>
            <p:cNvSpPr/>
            <p:nvPr/>
          </p:nvSpPr>
          <p:spPr>
            <a:xfrm rot="5400000">
              <a:off x="4407824" y="3518544"/>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1">
                <a:solidFill>
                  <a:schemeClr val="tx1"/>
                </a:solidFill>
              </a:endParaRPr>
            </a:p>
          </p:txBody>
        </p:sp>
      </p:grpSp>
      <p:sp>
        <p:nvSpPr>
          <p:cNvPr id="17" name="矩形 16"/>
          <p:cNvSpPr/>
          <p:nvPr/>
        </p:nvSpPr>
        <p:spPr>
          <a:xfrm>
            <a:off x="532233" y="1541985"/>
            <a:ext cx="2379606" cy="859396"/>
          </a:xfrm>
          <a:prstGeom prst="rect">
            <a:avLst/>
          </a:prstGeom>
        </p:spPr>
        <p:txBody>
          <a:bodyPr wrap="square" lIns="89466" tIns="44733" rIns="89466" bIns="44733">
            <a:spAutoFit/>
          </a:bodyPr>
          <a:lstStyle/>
          <a:p>
            <a:pPr defTabSz="894459"/>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此处添加文本标题</a:t>
            </a:r>
          </a:p>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18" name="矩形 17"/>
          <p:cNvSpPr/>
          <p:nvPr/>
        </p:nvSpPr>
        <p:spPr>
          <a:xfrm>
            <a:off x="532233" y="2716825"/>
            <a:ext cx="2379606" cy="859396"/>
          </a:xfrm>
          <a:prstGeom prst="rect">
            <a:avLst/>
          </a:prstGeom>
        </p:spPr>
        <p:txBody>
          <a:bodyPr wrap="square" lIns="89466" tIns="44733" rIns="89466" bIns="44733">
            <a:spAutoFit/>
          </a:bodyPr>
          <a:lstStyle/>
          <a:p>
            <a:pPr defTabSz="894459"/>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此处添加文本标题</a:t>
            </a:r>
          </a:p>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19" name="矩形 18"/>
          <p:cNvSpPr/>
          <p:nvPr/>
        </p:nvSpPr>
        <p:spPr>
          <a:xfrm>
            <a:off x="6986227" y="1998900"/>
            <a:ext cx="1738651" cy="1040343"/>
          </a:xfrm>
          <a:prstGeom prst="rect">
            <a:avLst/>
          </a:prstGeom>
        </p:spPr>
        <p:txBody>
          <a:bodyPr wrap="square" lIns="89466" tIns="44733" rIns="89466" bIns="44733">
            <a:spAutoFit/>
          </a:bodyPr>
          <a:lstStyle/>
          <a:p>
            <a:pPr defTabSz="894459"/>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此处添加文本标题</a:t>
            </a:r>
          </a:p>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0" name="矩形 19"/>
          <p:cNvSpPr/>
          <p:nvPr/>
        </p:nvSpPr>
        <p:spPr>
          <a:xfrm>
            <a:off x="6986227" y="3153484"/>
            <a:ext cx="1879489" cy="1040343"/>
          </a:xfrm>
          <a:prstGeom prst="rect">
            <a:avLst/>
          </a:prstGeom>
        </p:spPr>
        <p:txBody>
          <a:bodyPr wrap="square" lIns="89466" tIns="44733" rIns="89466" bIns="44733">
            <a:spAutoFit/>
          </a:bodyPr>
          <a:lstStyle/>
          <a:p>
            <a:pPr defTabSz="894459"/>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此处添加文本标题</a:t>
            </a:r>
          </a:p>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1" name="矩形 20"/>
          <p:cNvSpPr/>
          <p:nvPr/>
        </p:nvSpPr>
        <p:spPr>
          <a:xfrm>
            <a:off x="264730" y="4154817"/>
            <a:ext cx="5502572" cy="497502"/>
          </a:xfrm>
          <a:prstGeom prst="rect">
            <a:avLst/>
          </a:prstGeom>
        </p:spPr>
        <p:txBody>
          <a:bodyPr wrap="square" lIns="89466" tIns="44733" rIns="89466" bIns="44733">
            <a:spAutoFit/>
          </a:bodyPr>
          <a:lstStyle/>
          <a:p>
            <a:pPr algn="ctr" defTabSz="894459"/>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此处添加文本标题</a:t>
            </a:r>
          </a:p>
          <a:p>
            <a:pPr lvl="0"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2" name="等腰三角形 21"/>
          <p:cNvSpPr/>
          <p:nvPr/>
        </p:nvSpPr>
        <p:spPr>
          <a:xfrm rot="16200000">
            <a:off x="2844995" y="1802341"/>
            <a:ext cx="234087" cy="12073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23" name="等腰三角形 22"/>
          <p:cNvSpPr/>
          <p:nvPr/>
        </p:nvSpPr>
        <p:spPr>
          <a:xfrm rot="16200000">
            <a:off x="2844995" y="2947300"/>
            <a:ext cx="234087" cy="12073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24" name="等腰三角形 23"/>
          <p:cNvSpPr/>
          <p:nvPr/>
        </p:nvSpPr>
        <p:spPr>
          <a:xfrm rot="5400000">
            <a:off x="6725992" y="3525529"/>
            <a:ext cx="234087" cy="12073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25" name="等腰三角形 24"/>
          <p:cNvSpPr/>
          <p:nvPr/>
        </p:nvSpPr>
        <p:spPr>
          <a:xfrm rot="5400000">
            <a:off x="6725992" y="2386278"/>
            <a:ext cx="234087" cy="12073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26" name="等腰三角形 25"/>
          <p:cNvSpPr/>
          <p:nvPr/>
        </p:nvSpPr>
        <p:spPr>
          <a:xfrm rot="10800000">
            <a:off x="2220999" y="4031081"/>
            <a:ext cx="233607" cy="120979"/>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89466" tIns="44733" rIns="89466" bIns="44733" rtlCol="0" anchor="ctr"/>
          <a:lstStyle/>
          <a:p>
            <a:pPr algn="ctr"/>
            <a:endParaRPr lang="zh-CN" altLang="en-US" sz="1301">
              <a:solidFill>
                <a:schemeClr val="tx1"/>
              </a:solidFill>
            </a:endParaRPr>
          </a:p>
        </p:txBody>
      </p:sp>
      <p:sp>
        <p:nvSpPr>
          <p:cNvPr id="28" name="TextBox 27"/>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600" advTm="5558">
        <p:blinds dir="vert"/>
      </p:transition>
    </mc:Choice>
    <mc:Fallback xmlns="">
      <p:transition spd="slow" advTm="555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by="(-#ppt_w*2)" calcmode="lin" valueType="num">
                                      <p:cBhvr rctx="PPT">
                                        <p:cTn id="7" dur="250" autoRev="1" fill="hold">
                                          <p:stCondLst>
                                            <p:cond delay="0"/>
                                          </p:stCondLst>
                                        </p:cTn>
                                        <p:tgtEl>
                                          <p:spTgt spid="28"/>
                                        </p:tgtEl>
                                        <p:attrNameLst>
                                          <p:attrName>ppt_w</p:attrName>
                                        </p:attrNameLst>
                                      </p:cBhvr>
                                    </p:anim>
                                    <p:anim by="(#ppt_w*0.50)" calcmode="lin" valueType="num">
                                      <p:cBhvr>
                                        <p:cTn id="8" dur="250" decel="50000" autoRev="1" fill="hold">
                                          <p:stCondLst>
                                            <p:cond delay="0"/>
                                          </p:stCondLst>
                                        </p:cTn>
                                        <p:tgtEl>
                                          <p:spTgt spid="28"/>
                                        </p:tgtEl>
                                        <p:attrNameLst>
                                          <p:attrName>ppt_x</p:attrName>
                                        </p:attrNameLst>
                                      </p:cBhvr>
                                    </p:anim>
                                    <p:anim from="(-#ppt_h/2)" to="(#ppt_y)" calcmode="lin" valueType="num">
                                      <p:cBhvr>
                                        <p:cTn id="9" dur="500" fill="hold">
                                          <p:stCondLst>
                                            <p:cond delay="0"/>
                                          </p:stCondLst>
                                        </p:cTn>
                                        <p:tgtEl>
                                          <p:spTgt spid="28"/>
                                        </p:tgtEl>
                                        <p:attrNameLst>
                                          <p:attrName>ppt_y</p:attrName>
                                        </p:attrNameLst>
                                      </p:cBhvr>
                                    </p:anim>
                                    <p:animRot by="21600000">
                                      <p:cBhvr>
                                        <p:cTn id="10" dur="500" fill="hold">
                                          <p:stCondLst>
                                            <p:cond delay="0"/>
                                          </p:stCondLst>
                                        </p:cTn>
                                        <p:tgtEl>
                                          <p:spTgt spid="28"/>
                                        </p:tgtEl>
                                        <p:attrNameLst>
                                          <p:attrName>r</p:attrName>
                                        </p:attrNameLst>
                                      </p:cBhvr>
                                    </p:animRot>
                                  </p:childTnLst>
                                </p:cTn>
                              </p:par>
                            </p:childTnLst>
                          </p:cTn>
                        </p:par>
                        <p:par>
                          <p:cTn id="11" fill="hold">
                            <p:stCondLst>
                              <p:cond delay="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300"/>
                                        <p:tgtEl>
                                          <p:spTgt spid="14"/>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300"/>
                                        <p:tgtEl>
                                          <p:spTgt spid="11"/>
                                        </p:tgtEl>
                                      </p:cBhvr>
                                    </p:animEffect>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300"/>
                                        <p:tgtEl>
                                          <p:spTgt spid="8"/>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300"/>
                                        <p:tgtEl>
                                          <p:spTgt spid="5"/>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300"/>
                                        <p:tgtEl>
                                          <p:spTgt spid="2"/>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00" fill="hold"/>
                                        <p:tgtEl>
                                          <p:spTgt spid="26"/>
                                        </p:tgtEl>
                                        <p:attrNameLst>
                                          <p:attrName>ppt_x</p:attrName>
                                        </p:attrNameLst>
                                      </p:cBhvr>
                                      <p:tavLst>
                                        <p:tav tm="0">
                                          <p:val>
                                            <p:strVal val="#ppt_x"/>
                                          </p:val>
                                        </p:tav>
                                        <p:tav tm="100000">
                                          <p:val>
                                            <p:strVal val="#ppt_x"/>
                                          </p:val>
                                        </p:tav>
                                      </p:tavLst>
                                    </p:anim>
                                    <p:anim calcmode="lin" valueType="num">
                                      <p:cBhvr additive="base">
                                        <p:cTn id="35" dur="3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300"/>
                                        <p:tgtEl>
                                          <p:spTgt spid="21"/>
                                        </p:tgtEl>
                                      </p:cBhvr>
                                    </p:animEffect>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300" fill="hold"/>
                                        <p:tgtEl>
                                          <p:spTgt spid="24"/>
                                        </p:tgtEl>
                                        <p:attrNameLst>
                                          <p:attrName>ppt_x</p:attrName>
                                        </p:attrNameLst>
                                      </p:cBhvr>
                                      <p:tavLst>
                                        <p:tav tm="0">
                                          <p:val>
                                            <p:strVal val="1+#ppt_w/2"/>
                                          </p:val>
                                        </p:tav>
                                        <p:tav tm="100000">
                                          <p:val>
                                            <p:strVal val="#ppt_x"/>
                                          </p:val>
                                        </p:tav>
                                      </p:tavLst>
                                    </p:anim>
                                    <p:anim calcmode="lin" valueType="num">
                                      <p:cBhvr additive="base">
                                        <p:cTn id="44" dur="3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300"/>
                                        <p:tgtEl>
                                          <p:spTgt spid="20"/>
                                        </p:tgtEl>
                                      </p:cBhvr>
                                    </p:animEffect>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300" fill="hold"/>
                                        <p:tgtEl>
                                          <p:spTgt spid="23"/>
                                        </p:tgtEl>
                                        <p:attrNameLst>
                                          <p:attrName>ppt_x</p:attrName>
                                        </p:attrNameLst>
                                      </p:cBhvr>
                                      <p:tavLst>
                                        <p:tav tm="0">
                                          <p:val>
                                            <p:strVal val="0-#ppt_w/2"/>
                                          </p:val>
                                        </p:tav>
                                        <p:tav tm="100000">
                                          <p:val>
                                            <p:strVal val="#ppt_x"/>
                                          </p:val>
                                        </p:tav>
                                      </p:tavLst>
                                    </p:anim>
                                    <p:anim calcmode="lin" valueType="num">
                                      <p:cBhvr additive="base">
                                        <p:cTn id="53" dur="300" fill="hold"/>
                                        <p:tgtEl>
                                          <p:spTgt spid="23"/>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300"/>
                                        <p:tgtEl>
                                          <p:spTgt spid="18"/>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300" fill="hold"/>
                                        <p:tgtEl>
                                          <p:spTgt spid="25"/>
                                        </p:tgtEl>
                                        <p:attrNameLst>
                                          <p:attrName>ppt_x</p:attrName>
                                        </p:attrNameLst>
                                      </p:cBhvr>
                                      <p:tavLst>
                                        <p:tav tm="0">
                                          <p:val>
                                            <p:strVal val="1+#ppt_w/2"/>
                                          </p:val>
                                        </p:tav>
                                        <p:tav tm="100000">
                                          <p:val>
                                            <p:strVal val="#ppt_x"/>
                                          </p:val>
                                        </p:tav>
                                      </p:tavLst>
                                    </p:anim>
                                    <p:anim calcmode="lin" valueType="num">
                                      <p:cBhvr additive="base">
                                        <p:cTn id="62" dur="300" fill="hold"/>
                                        <p:tgtEl>
                                          <p:spTgt spid="25"/>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300"/>
                                        <p:tgtEl>
                                          <p:spTgt spid="19"/>
                                        </p:tgtEl>
                                      </p:cBhvr>
                                    </p:animEffect>
                                  </p:childTnLst>
                                </p:cTn>
                              </p:par>
                            </p:childTnLst>
                          </p:cTn>
                        </p:par>
                        <p:par>
                          <p:cTn id="67" fill="hold">
                            <p:stCondLst>
                              <p:cond delay="6500"/>
                            </p:stCondLst>
                            <p:childTnLst>
                              <p:par>
                                <p:cTn id="68" presetID="2" presetClass="entr" presetSubtype="8"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300" fill="hold"/>
                                        <p:tgtEl>
                                          <p:spTgt spid="22"/>
                                        </p:tgtEl>
                                        <p:attrNameLst>
                                          <p:attrName>ppt_x</p:attrName>
                                        </p:attrNameLst>
                                      </p:cBhvr>
                                      <p:tavLst>
                                        <p:tav tm="0">
                                          <p:val>
                                            <p:strVal val="0-#ppt_w/2"/>
                                          </p:val>
                                        </p:tav>
                                        <p:tav tm="100000">
                                          <p:val>
                                            <p:strVal val="#ppt_x"/>
                                          </p:val>
                                        </p:tav>
                                      </p:tavLst>
                                    </p:anim>
                                    <p:anim calcmode="lin" valueType="num">
                                      <p:cBhvr additive="base">
                                        <p:cTn id="71" dur="300" fill="hold"/>
                                        <p:tgtEl>
                                          <p:spTgt spid="22"/>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animBg="1"/>
      <p:bldP spid="23" grpId="0" animBg="1"/>
      <p:bldP spid="24" grpId="0" animBg="1"/>
      <p:bldP spid="25" grpId="0" animBg="1"/>
      <p:bldP spid="26" grpId="0" animBg="1"/>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64853" y="1940235"/>
            <a:ext cx="5118243" cy="1689873"/>
            <a:chOff x="3309205" y="1979955"/>
            <a:chExt cx="5233775" cy="1724469"/>
          </a:xfrm>
        </p:grpSpPr>
        <p:sp>
          <p:nvSpPr>
            <p:cNvPr id="3" name="Freeform 5"/>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rgbClr val="7B1B1B"/>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4" name="Freeform 6"/>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5" name="Freeform 7"/>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rgbClr val="7B1B1B"/>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6" name="Freeform 8"/>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7" name="Freeform 9"/>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rgbClr val="7B1B1B"/>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8" name="Freeform 10"/>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tx1">
                <a:lumMod val="75000"/>
                <a:lumOff val="25000"/>
              </a:schemeClr>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9" name="Freeform 11"/>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10" name="Freeform 12"/>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11" name="Freeform 13"/>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p:spPr>
          <p:txBody>
            <a:bodyPr vert="horz" wrap="square" lIns="43165" tIns="21582" rIns="43165" bIns="21582" numCol="1" anchor="t" anchorCtr="0" compatLnSpc="1"/>
            <a:lstStyle/>
            <a:p>
              <a:endParaRPr lang="zh-CN" altLang="en-US" sz="1301">
                <a:solidFill>
                  <a:prstClr val="black"/>
                </a:solidFill>
              </a:endParaRPr>
            </a:p>
          </p:txBody>
        </p:sp>
        <p:sp>
          <p:nvSpPr>
            <p:cNvPr id="12"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3"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4" name="Freeform 16"/>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5"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6"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7"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8" name="Freeform 20"/>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19" name="Freeform 21"/>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20" name="Freeform 22"/>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21" name="Freeform 23"/>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22" name="Freeform 24"/>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sp>
          <p:nvSpPr>
            <p:cNvPr id="23"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3165" tIns="21582" rIns="43165" bIns="21582" numCol="1" anchor="t" anchorCtr="0" compatLnSpc="1"/>
            <a:lstStyle/>
            <a:p>
              <a:endParaRPr lang="zh-CN" altLang="en-US" sz="1301">
                <a:solidFill>
                  <a:prstClr val="black"/>
                </a:solidFill>
              </a:endParaRPr>
            </a:p>
          </p:txBody>
        </p:sp>
      </p:grpSp>
      <p:grpSp>
        <p:nvGrpSpPr>
          <p:cNvPr id="24" name="组合 23"/>
          <p:cNvGrpSpPr/>
          <p:nvPr/>
        </p:nvGrpSpPr>
        <p:grpSpPr>
          <a:xfrm>
            <a:off x="3739573" y="1823095"/>
            <a:ext cx="3622651" cy="253051"/>
            <a:chOff x="2585625" y="2245476"/>
            <a:chExt cx="6272041" cy="609382"/>
          </a:xfrm>
        </p:grpSpPr>
        <p:cxnSp>
          <p:nvCxnSpPr>
            <p:cNvPr id="25"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6"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flipV="1">
            <a:off x="4493758" y="3545584"/>
            <a:ext cx="3622651" cy="253051"/>
            <a:chOff x="2585625" y="2245476"/>
            <a:chExt cx="6272041" cy="609382"/>
          </a:xfrm>
        </p:grpSpPr>
        <p:cxnSp>
          <p:nvCxnSpPr>
            <p:cNvPr id="29"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2" name="文本框 95"/>
          <p:cNvSpPr txBox="1"/>
          <p:nvPr/>
        </p:nvSpPr>
        <p:spPr>
          <a:xfrm>
            <a:off x="3172174" y="1442503"/>
            <a:ext cx="1244203" cy="280854"/>
          </a:xfrm>
          <a:prstGeom prst="rect">
            <a:avLst/>
          </a:prstGeom>
          <a:noFill/>
        </p:spPr>
        <p:txBody>
          <a:bodyPr wrap="none" lIns="54110" tIns="27055" rIns="54110" bIns="27055"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添加文本标题</a:t>
            </a:r>
          </a:p>
        </p:txBody>
      </p:sp>
      <p:sp>
        <p:nvSpPr>
          <p:cNvPr id="33" name="文本框 95"/>
          <p:cNvSpPr txBox="1"/>
          <p:nvPr/>
        </p:nvSpPr>
        <p:spPr>
          <a:xfrm>
            <a:off x="5050488" y="1442503"/>
            <a:ext cx="1244203" cy="280854"/>
          </a:xfrm>
          <a:prstGeom prst="rect">
            <a:avLst/>
          </a:prstGeom>
          <a:noFill/>
        </p:spPr>
        <p:txBody>
          <a:bodyPr wrap="none" lIns="54110" tIns="27055" rIns="54110" bIns="27055"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添加文本标题</a:t>
            </a:r>
          </a:p>
        </p:txBody>
      </p:sp>
      <p:sp>
        <p:nvSpPr>
          <p:cNvPr id="34" name="文本框 95"/>
          <p:cNvSpPr txBox="1"/>
          <p:nvPr/>
        </p:nvSpPr>
        <p:spPr>
          <a:xfrm>
            <a:off x="6803356" y="1442503"/>
            <a:ext cx="1244203" cy="280854"/>
          </a:xfrm>
          <a:prstGeom prst="rect">
            <a:avLst/>
          </a:prstGeom>
          <a:noFill/>
        </p:spPr>
        <p:txBody>
          <a:bodyPr wrap="none" lIns="54110" tIns="27055" rIns="54110" bIns="27055"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添加文本标题</a:t>
            </a:r>
          </a:p>
        </p:txBody>
      </p:sp>
      <p:sp>
        <p:nvSpPr>
          <p:cNvPr id="35" name="文本框 95"/>
          <p:cNvSpPr txBox="1"/>
          <p:nvPr/>
        </p:nvSpPr>
        <p:spPr>
          <a:xfrm>
            <a:off x="3875409" y="3964779"/>
            <a:ext cx="1244203" cy="280854"/>
          </a:xfrm>
          <a:prstGeom prst="rect">
            <a:avLst/>
          </a:prstGeom>
          <a:noFill/>
        </p:spPr>
        <p:txBody>
          <a:bodyPr wrap="none" lIns="54110" tIns="27055" rIns="54110" bIns="27055"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添加文本标题</a:t>
            </a:r>
          </a:p>
        </p:txBody>
      </p:sp>
      <p:sp>
        <p:nvSpPr>
          <p:cNvPr id="36" name="文本框 95"/>
          <p:cNvSpPr txBox="1"/>
          <p:nvPr/>
        </p:nvSpPr>
        <p:spPr>
          <a:xfrm>
            <a:off x="5676662" y="3964779"/>
            <a:ext cx="1244203" cy="280854"/>
          </a:xfrm>
          <a:prstGeom prst="rect">
            <a:avLst/>
          </a:prstGeom>
          <a:noFill/>
        </p:spPr>
        <p:txBody>
          <a:bodyPr wrap="none" lIns="54110" tIns="27055" rIns="54110" bIns="27055"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添加文本标题</a:t>
            </a:r>
          </a:p>
        </p:txBody>
      </p:sp>
      <p:sp>
        <p:nvSpPr>
          <p:cNvPr id="37" name="文本框 95"/>
          <p:cNvSpPr txBox="1"/>
          <p:nvPr/>
        </p:nvSpPr>
        <p:spPr>
          <a:xfrm>
            <a:off x="7571345" y="3964779"/>
            <a:ext cx="1244203" cy="280854"/>
          </a:xfrm>
          <a:prstGeom prst="rect">
            <a:avLst/>
          </a:prstGeom>
          <a:noFill/>
        </p:spPr>
        <p:txBody>
          <a:bodyPr wrap="none" lIns="54110" tIns="27055" rIns="54110" bIns="27055"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添加文本标题</a:t>
            </a:r>
          </a:p>
        </p:txBody>
      </p:sp>
      <p:grpSp>
        <p:nvGrpSpPr>
          <p:cNvPr id="38" name="组合 37"/>
          <p:cNvGrpSpPr/>
          <p:nvPr/>
        </p:nvGrpSpPr>
        <p:grpSpPr>
          <a:xfrm>
            <a:off x="408089" y="2029569"/>
            <a:ext cx="2464646" cy="1652500"/>
            <a:chOff x="387959" y="2071121"/>
            <a:chExt cx="2520280" cy="1686333"/>
          </a:xfrm>
        </p:grpSpPr>
        <p:sp>
          <p:nvSpPr>
            <p:cNvPr id="39" name="文本框 69"/>
            <p:cNvSpPr txBox="1"/>
            <p:nvPr/>
          </p:nvSpPr>
          <p:spPr>
            <a:xfrm>
              <a:off x="683568" y="2071121"/>
              <a:ext cx="1629836" cy="271985"/>
            </a:xfrm>
            <a:prstGeom prst="rect">
              <a:avLst/>
            </a:prstGeom>
            <a:noFill/>
          </p:spPr>
          <p:txBody>
            <a:bodyPr wrap="none" lIns="39922" tIns="19961" rIns="39922" bIns="19961" rtlCol="0">
              <a:spAutoFit/>
            </a:bodyPr>
            <a:lstStyle/>
            <a:p>
              <a:r>
                <a:rPr lang="zh-CN" altLang="en-US" sz="1470" dirty="0">
                  <a:solidFill>
                    <a:prstClr val="black">
                      <a:lumMod val="65000"/>
                      <a:lumOff val="35000"/>
                    </a:prstClr>
                  </a:solidFill>
                  <a:latin typeface="百度综艺简体" panose="02010601030101010101" pitchFamily="2" charset="-122"/>
                  <a:ea typeface="百度综艺简体" panose="02010601030101010101" pitchFamily="2" charset="-122"/>
                </a:rPr>
                <a:t>此处添加文本标题</a:t>
              </a:r>
            </a:p>
          </p:txBody>
        </p:sp>
        <p:sp>
          <p:nvSpPr>
            <p:cNvPr id="40" name="TextBox 49"/>
            <p:cNvSpPr txBox="1"/>
            <p:nvPr/>
          </p:nvSpPr>
          <p:spPr>
            <a:xfrm>
              <a:off x="387959" y="2423755"/>
              <a:ext cx="2520280" cy="1333699"/>
            </a:xfrm>
            <a:prstGeom prst="rect">
              <a:avLst/>
            </a:prstGeom>
            <a:noFill/>
            <a:ln w="3175">
              <a:noFill/>
            </a:ln>
          </p:spPr>
          <p:txBody>
            <a:bodyPr wrap="square" lIns="39922" tIns="19961" rIns="39922" bIns="19961" rtlCol="0">
              <a:spAutoFit/>
            </a:bodyPr>
            <a:lstStyle/>
            <a:p>
              <a:pPr algn="just" fontAlgn="base">
                <a:spcBef>
                  <a:spcPct val="0"/>
                </a:spcBef>
                <a:spcAft>
                  <a:spcPct val="0"/>
                </a:spcAft>
              </a:pPr>
              <a:r>
                <a:rPr lang="zh-CN" altLang="en-US" sz="1176" dirty="0">
                  <a:solidFill>
                    <a:prstClr val="black"/>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1" name="直接连接符 40"/>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954782" y="115333"/>
            <a:ext cx="2062150" cy="268017"/>
          </a:xfrm>
          <a:prstGeom prst="rect">
            <a:avLst/>
          </a:prstGeom>
          <a:noFill/>
        </p:spPr>
        <p:txBody>
          <a:bodyPr wrap="square" lIns="67177" tIns="33589" rIns="67177" bIns="33589" rtlCol="0">
            <a:spAutoFit/>
          </a:bodyPr>
          <a:lstStyle/>
          <a:p>
            <a:r>
              <a:rPr lang="zh-CN" altLang="en-US" sz="1301" b="1" dirty="0">
                <a:solidFill>
                  <a:srgbClr val="7B1B1B"/>
                </a:solidFill>
                <a:latin typeface="微软雅黑" panose="020B0503020204020204" pitchFamily="34" charset="-122"/>
                <a:ea typeface="微软雅黑" panose="020B0503020204020204"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600" advTm="2580">
        <p:blinds dir="vert"/>
      </p:transition>
    </mc:Choice>
    <mc:Fallback xmlns="">
      <p:transition spd="slow" advTm="258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2500"/>
                            </p:stCondLst>
                            <p:childTnLst>
                              <p:par>
                                <p:cTn id="34" presetID="47"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anim calcmode="lin" valueType="num">
                                      <p:cBhvr>
                                        <p:cTn id="37" dur="500" fill="hold"/>
                                        <p:tgtEl>
                                          <p:spTgt spid="28"/>
                                        </p:tgtEl>
                                        <p:attrNameLst>
                                          <p:attrName>ppt_x</p:attrName>
                                        </p:attrNameLst>
                                      </p:cBhvr>
                                      <p:tavLst>
                                        <p:tav tm="0">
                                          <p:val>
                                            <p:strVal val="#ppt_x"/>
                                          </p:val>
                                        </p:tav>
                                        <p:tav tm="100000">
                                          <p:val>
                                            <p:strVal val="#ppt_x"/>
                                          </p:val>
                                        </p:tav>
                                      </p:tavLst>
                                    </p:anim>
                                    <p:anim calcmode="lin" valueType="num">
                                      <p:cBhvr>
                                        <p:cTn id="38" dur="5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4500"/>
                            </p:stCondLst>
                            <p:childTnLst>
                              <p:par>
                                <p:cTn id="52" presetID="16" presetClass="entr" presetSubtype="2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barn(inVertical)">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B6CE810D-369A-488A-9D69-679BBF8DA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5087" y="13349"/>
            <a:ext cx="7551031" cy="5040313"/>
          </a:xfrm>
          <a:prstGeom prst="rect">
            <a:avLst/>
          </a:prstGeom>
        </p:spPr>
      </p:pic>
      <p:sp>
        <p:nvSpPr>
          <p:cNvPr id="16" name="等腰三角形 15">
            <a:extLst>
              <a:ext uri="{FF2B5EF4-FFF2-40B4-BE49-F238E27FC236}">
                <a16:creationId xmlns="" xmlns:a16="http://schemas.microsoft.com/office/drawing/2014/main" id="{3FF30B18-FA79-4914-83B2-88580ED79087}"/>
              </a:ext>
            </a:extLst>
          </p:cNvPr>
          <p:cNvSpPr/>
          <p:nvPr/>
        </p:nvSpPr>
        <p:spPr>
          <a:xfrm flipV="1">
            <a:off x="2195513" y="0"/>
            <a:ext cx="4320480" cy="5184452"/>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pic>
        <p:nvPicPr>
          <p:cNvPr id="9" name="Anna of the North - ILYAF 1996">
            <a:hlinkClick r:id="" action="ppaction://media"/>
            <a:extLst>
              <a:ext uri="{FF2B5EF4-FFF2-40B4-BE49-F238E27FC236}">
                <a16:creationId xmlns="" xmlns:a16="http://schemas.microsoft.com/office/drawing/2014/main" id="{B35D6D9C-5052-4F50-81F7-31C9C6DB64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799" y="-576188"/>
            <a:ext cx="487363" cy="487363"/>
          </a:xfrm>
          <a:prstGeom prst="rect">
            <a:avLst/>
          </a:prstGeom>
        </p:spPr>
      </p:pic>
      <p:sp>
        <p:nvSpPr>
          <p:cNvPr id="8" name="等腰三角形 7">
            <a:extLst>
              <a:ext uri="{FF2B5EF4-FFF2-40B4-BE49-F238E27FC236}">
                <a16:creationId xmlns="" xmlns:a16="http://schemas.microsoft.com/office/drawing/2014/main" id="{D6E534E9-442D-4A9D-A7AA-25BB0888FC33}"/>
              </a:ext>
            </a:extLst>
          </p:cNvPr>
          <p:cNvSpPr/>
          <p:nvPr/>
        </p:nvSpPr>
        <p:spPr>
          <a:xfrm flipV="1">
            <a:off x="6914507" y="0"/>
            <a:ext cx="2065540" cy="1097010"/>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10" name="组合 9">
            <a:extLst>
              <a:ext uri="{FF2B5EF4-FFF2-40B4-BE49-F238E27FC236}">
                <a16:creationId xmlns="" xmlns:a16="http://schemas.microsoft.com/office/drawing/2014/main" id="{F587A372-E33E-4721-9B37-07FB4FDDD5E5}"/>
              </a:ext>
            </a:extLst>
          </p:cNvPr>
          <p:cNvGrpSpPr/>
          <p:nvPr/>
        </p:nvGrpSpPr>
        <p:grpSpPr>
          <a:xfrm>
            <a:off x="4355753" y="1584052"/>
            <a:ext cx="3416320" cy="1457175"/>
            <a:chOff x="5985574" y="1828562"/>
            <a:chExt cx="4648349" cy="1982676"/>
          </a:xfrm>
        </p:grpSpPr>
        <p:sp>
          <p:nvSpPr>
            <p:cNvPr id="11" name="文本框 10">
              <a:extLst>
                <a:ext uri="{FF2B5EF4-FFF2-40B4-BE49-F238E27FC236}">
                  <a16:creationId xmlns="" xmlns:a16="http://schemas.microsoft.com/office/drawing/2014/main" id="{C33E42FE-D966-4AAE-8BB7-FCC5FCF3E263}"/>
                </a:ext>
              </a:extLst>
            </p:cNvPr>
            <p:cNvSpPr txBox="1"/>
            <p:nvPr/>
          </p:nvSpPr>
          <p:spPr>
            <a:xfrm>
              <a:off x="5985574" y="1828562"/>
              <a:ext cx="4648349" cy="1710501"/>
            </a:xfrm>
            <a:prstGeom prst="rect">
              <a:avLst/>
            </a:prstGeom>
            <a:noFill/>
          </p:spPr>
          <p:txBody>
            <a:bodyPr wrap="none" rtlCol="0">
              <a:spAutoFit/>
            </a:bodyPr>
            <a:lstStyle/>
            <a:p>
              <a:r>
                <a:rPr lang="en-US" altLang="zh-CN" sz="3969" b="1" dirty="0" smtClean="0">
                  <a:solidFill>
                    <a:srgbClr val="FF0000"/>
                  </a:solidFill>
                  <a:latin typeface="微软雅黑" panose="020B0503020204020204" pitchFamily="34" charset="-122"/>
                  <a:ea typeface="微软雅黑" panose="020B0503020204020204" pitchFamily="34" charset="-122"/>
                </a:rPr>
                <a:t>2019</a:t>
              </a:r>
              <a:endParaRPr lang="en-US" altLang="zh-CN" sz="3969" b="1" dirty="0">
                <a:solidFill>
                  <a:srgbClr val="FF0000"/>
                </a:solidFill>
                <a:latin typeface="微软雅黑" panose="020B0503020204020204" pitchFamily="34" charset="-122"/>
                <a:ea typeface="微软雅黑" panose="020B0503020204020204" pitchFamily="34" charset="-122"/>
              </a:endParaRPr>
            </a:p>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感谢您的观看！</a:t>
              </a:r>
            </a:p>
          </p:txBody>
        </p:sp>
        <p:cxnSp>
          <p:nvCxnSpPr>
            <p:cNvPr id="12" name="直接连接符 11">
              <a:extLst>
                <a:ext uri="{FF2B5EF4-FFF2-40B4-BE49-F238E27FC236}">
                  <a16:creationId xmlns="" xmlns:a16="http://schemas.microsoft.com/office/drawing/2014/main" id="{5C804604-7450-4FF6-A9C6-5CF981D1F0CA}"/>
                </a:ext>
              </a:extLst>
            </p:cNvPr>
            <p:cNvCxnSpPr/>
            <p:nvPr/>
          </p:nvCxnSpPr>
          <p:spPr>
            <a:xfrm>
              <a:off x="6096000" y="3811238"/>
              <a:ext cx="223893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 xmlns:a16="http://schemas.microsoft.com/office/drawing/2014/main" id="{A7008F08-7FE2-4CE6-B1B6-79E4FE15AE67}"/>
                </a:ext>
              </a:extLst>
            </p:cNvPr>
            <p:cNvSpPr/>
            <p:nvPr/>
          </p:nvSpPr>
          <p:spPr>
            <a:xfrm>
              <a:off x="5985574" y="3395606"/>
              <a:ext cx="3810808" cy="329781"/>
            </a:xfrm>
            <a:prstGeom prst="rect">
              <a:avLst/>
            </a:prstGeom>
          </p:spPr>
          <p:txBody>
            <a:bodyPr wrap="none">
              <a:spAutoFit/>
            </a:body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Companies To Introduce Business Template</a:t>
              </a:r>
            </a:p>
          </p:txBody>
        </p:sp>
      </p:grpSp>
    </p:spTree>
    <p:extLst>
      <p:ext uri="{BB962C8B-B14F-4D97-AF65-F5344CB8AC3E}">
        <p14:creationId xmlns:p14="http://schemas.microsoft.com/office/powerpoint/2010/main" val="369319353"/>
      </p:ext>
    </p:extLst>
  </p:cSld>
  <p:clrMapOvr>
    <a:masterClrMapping/>
  </p:clrMapOvr>
  <mc:AlternateContent xmlns:mc="http://schemas.openxmlformats.org/markup-compatibility/2006" xmlns:p14="http://schemas.microsoft.com/office/powerpoint/2010/main">
    <mc:Choice Requires="p14">
      <p:transition spd="slow" p14:dur="2000" advTm="1772">
        <p14:vortex dir="r"/>
      </p:transition>
    </mc:Choice>
    <mc:Fallback xmlns="">
      <p:transition spd="slow" advTm="17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9"/>
                </p:tgtEl>
              </p:cMediaNode>
            </p:audio>
          </p:childTnLst>
        </p:cTn>
      </p:par>
    </p:tnLst>
  </p:timing>
  <p:extLst mod="1">
    <p:ext uri="{E180D4A7-C9FB-4DFB-919C-405C955672EB}">
      <p14:showEvtLst xmlns:p14="http://schemas.microsoft.com/office/powerpoint/2010/main">
        <p14:playEvt time="1" objId="9"/>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07"/>
  <p:tag name="ISPRING_RESOURCE_PATHS_HASH_PRESENTER" val="751517c8132eb43261651fa13cb02fd7d12f2e5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TotalTime>
  <Words>1857</Words>
  <Application>Microsoft Office PowerPoint</Application>
  <PresentationFormat>自定义</PresentationFormat>
  <Paragraphs>225</Paragraphs>
  <Slides>25</Slides>
  <Notes>25</Notes>
  <HiddenSlides>0</HiddenSlides>
  <MMClips>2</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007</dc:title>
  <dc:creator>kan</dc:creator>
  <cp:lastModifiedBy>拉普耶鲁</cp:lastModifiedBy>
  <cp:revision>188</cp:revision>
  <dcterms:created xsi:type="dcterms:W3CDTF">2015-11-06T23:04:00Z</dcterms:created>
  <dcterms:modified xsi:type="dcterms:W3CDTF">2018-05-11T06:39:03Z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2052-10.1.0.5975</vt:lpwstr>
  </property>
</Properties>
</file>