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542" r:id="rId3"/>
    <p:sldId id="3564" r:id="rId5"/>
    <p:sldId id="3565" r:id="rId6"/>
    <p:sldId id="3557" r:id="rId7"/>
    <p:sldId id="3543" r:id="rId8"/>
    <p:sldId id="3544" r:id="rId9"/>
    <p:sldId id="3569" r:id="rId10"/>
    <p:sldId id="3570" r:id="rId11"/>
    <p:sldId id="3574" r:id="rId12"/>
    <p:sldId id="3545" r:id="rId13"/>
    <p:sldId id="3546" r:id="rId14"/>
    <p:sldId id="3547" r:id="rId15"/>
    <p:sldId id="3571" r:id="rId16"/>
    <p:sldId id="3573" r:id="rId17"/>
    <p:sldId id="3575" r:id="rId18"/>
    <p:sldId id="3548" r:id="rId19"/>
    <p:sldId id="3549" r:id="rId20"/>
    <p:sldId id="3572" r:id="rId21"/>
    <p:sldId id="3550" r:id="rId22"/>
    <p:sldId id="3576" r:id="rId23"/>
    <p:sldId id="3551" r:id="rId24"/>
    <p:sldId id="3552" r:id="rId25"/>
    <p:sldId id="3553" r:id="rId26"/>
    <p:sldId id="3554" r:id="rId27"/>
    <p:sldId id="3555" r:id="rId28"/>
    <p:sldId id="3577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8D5F"/>
    <a:srgbClr val="FFFFFF"/>
    <a:srgbClr val="058A82"/>
    <a:srgbClr val="E2E000"/>
    <a:srgbClr val="53B129"/>
    <a:srgbClr val="02602E"/>
    <a:srgbClr val="FFC000"/>
    <a:srgbClr val="08B689"/>
    <a:srgbClr val="79B50F"/>
    <a:srgbClr val="0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51" autoAdjust="0"/>
    <p:restoredTop sz="96404" autoAdjust="0"/>
  </p:normalViewPr>
  <p:slideViewPr>
    <p:cSldViewPr>
      <p:cViewPr varScale="1">
        <p:scale>
          <a:sx n="101" d="100"/>
          <a:sy n="101" d="100"/>
        </p:scale>
        <p:origin x="-1092" y="-90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211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611DA1-5E4C-4157-8D98-35F52756B2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C9470541-0799-4B80-BB55-C561F12F496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BC595319-D5FB-4ACE-A348-957FA7BFD17B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ith content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636242" y="1547944"/>
            <a:ext cx="4146584" cy="455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25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636245" y="2056481"/>
            <a:ext cx="414658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2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657825" y="2405537"/>
            <a:ext cx="4124026" cy="2269859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12445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sz="11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endParaRPr lang="en-US" dirty="0" smtClean="0"/>
          </a:p>
          <a:p>
            <a:pPr lvl="0"/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fringillascipit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endParaRPr lang="en-US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657824" y="5724432"/>
            <a:ext cx="4124026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11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endParaRPr lang="en-US" dirty="0" smtClean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57824" y="5030056"/>
            <a:ext cx="4124026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53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RESULT 1</a:t>
            </a:r>
            <a:endParaRPr lang="es-ES_tradnl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657824" y="5464130"/>
            <a:ext cx="4124026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2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Tm="2000">
        <p14:prism isInverted="1"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Tm="2000">
        <p14:prism isInverted="1"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916500"/>
            <a:ext cx="12858750" cy="3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7131770"/>
            <a:ext cx="12858750" cy="3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4"/>
          <p:cNvGrpSpPr/>
          <p:nvPr/>
        </p:nvGrpSpPr>
        <p:grpSpPr bwMode="auto">
          <a:xfrm>
            <a:off x="-15906" y="325207"/>
            <a:ext cx="1179736" cy="441940"/>
            <a:chOff x="0" y="0"/>
            <a:chExt cx="1489439" cy="419100"/>
          </a:xfrm>
          <a:solidFill>
            <a:schemeClr val="bg1"/>
          </a:solidFill>
        </p:grpSpPr>
        <p:sp>
          <p:nvSpPr>
            <p:cNvPr id="77" name="矩形 5"/>
            <p:cNvSpPr>
              <a:spLocks noChangeArrowheads="1"/>
            </p:cNvSpPr>
            <p:nvPr/>
          </p:nvSpPr>
          <p:spPr bwMode="auto">
            <a:xfrm>
              <a:off x="0" y="0"/>
              <a:ext cx="1260840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8" name="矩形 6"/>
            <p:cNvSpPr>
              <a:spLocks noChangeArrowheads="1"/>
            </p:cNvSpPr>
            <p:nvPr/>
          </p:nvSpPr>
          <p:spPr bwMode="auto">
            <a:xfrm>
              <a:off x="1317989" y="0"/>
              <a:ext cx="66675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9" name="矩形 7"/>
            <p:cNvSpPr>
              <a:spLocks noChangeArrowheads="1"/>
            </p:cNvSpPr>
            <p:nvPr/>
          </p:nvSpPr>
          <p:spPr bwMode="auto">
            <a:xfrm>
              <a:off x="1441813" y="219075"/>
              <a:ext cx="47626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1" cstate="print">
            <a:biLevel thresh="50000"/>
          </a:blip>
          <a:stretch>
            <a:fillRect/>
          </a:stretch>
        </p:blipFill>
        <p:spPr>
          <a:xfrm>
            <a:off x="882930" y="-31918"/>
            <a:ext cx="2033076" cy="1327148"/>
          </a:xfrm>
          <a:prstGeom prst="rect">
            <a:avLst/>
          </a:prstGeom>
        </p:spPr>
      </p:pic>
      <p:sp>
        <p:nvSpPr>
          <p:cNvPr id="81" name="文本框 14"/>
          <p:cNvSpPr txBox="1"/>
          <p:nvPr/>
        </p:nvSpPr>
        <p:spPr>
          <a:xfrm>
            <a:off x="2519009" y="465900"/>
            <a:ext cx="1925759" cy="356957"/>
          </a:xfrm>
          <a:prstGeom prst="rect">
            <a:avLst/>
          </a:prstGeom>
          <a:noFill/>
        </p:spPr>
        <p:txBody>
          <a:bodyPr wrap="none" lIns="96423" tIns="48212" rIns="96423" bIns="48212" rtlCol="0">
            <a:spAutoFit/>
          </a:bodyPr>
          <a:lstStyle/>
          <a:p>
            <a:r>
              <a:rPr lang="zh-CN" altLang="en-US" sz="1685" dirty="0">
                <a:solidFill>
                  <a:schemeClr val="bg1"/>
                </a:solidFill>
              </a:rPr>
              <a:t>请在此处添加公司</a:t>
            </a:r>
            <a:endParaRPr lang="zh-CN" altLang="en-US" sz="1685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91846" y="4264397"/>
            <a:ext cx="2951964" cy="120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cap="all" dirty="0" smtClean="0">
                <a:solidFill>
                  <a:schemeClr val="bg1"/>
                </a:solidFill>
                <a:latin typeface="Impact" panose="020B0806030902050204" pitchFamily="34" charset="0"/>
                <a:ea typeface="方正正中黑简体" panose="02000000000000000000" pitchFamily="2" charset="-122"/>
                <a:cs typeface="Arial" panose="020B0604020202020204" pitchFamily="34" charset="0"/>
              </a:rPr>
              <a:t>2019</a:t>
            </a:r>
            <a:endParaRPr lang="zh-CN" altLang="en-US" sz="7200" cap="all" dirty="0">
              <a:solidFill>
                <a:schemeClr val="bg1"/>
              </a:solidFill>
              <a:latin typeface="Impact" panose="020B0806030902050204" pitchFamily="34" charset="0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9"/>
          <p:cNvSpPr txBox="1"/>
          <p:nvPr/>
        </p:nvSpPr>
        <p:spPr bwMode="auto">
          <a:xfrm>
            <a:off x="591847" y="6140999"/>
            <a:ext cx="6291269" cy="416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适用于新年计划</a:t>
            </a: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endParaRPr lang="zh-CN" altLang="en-US" sz="2110" cap="all" spc="316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591847" y="5172226"/>
            <a:ext cx="8179573" cy="110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cap="all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汽车行业工作总结</a:t>
            </a:r>
            <a:endParaRPr lang="zh-CN" altLang="en-US" sz="6600" cap="all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124575" y="-78874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2000">
        <p14:vortex dir="r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51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51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81" grpId="0"/>
      <p:bldP spid="28" grpId="0" animBg="1"/>
      <p:bldP spid="14" grpId="0"/>
      <p:bldP spid="14" grpId="1"/>
      <p:bldP spid="15" grpId="0"/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479993" y="2124861"/>
            <a:ext cx="1051420" cy="12619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1627328" y="2237970"/>
            <a:ext cx="803633" cy="1010872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" name="Freeform 7"/>
          <p:cNvSpPr>
            <a:spLocks noEditPoints="1"/>
          </p:cNvSpPr>
          <p:nvPr/>
        </p:nvSpPr>
        <p:spPr bwMode="auto">
          <a:xfrm>
            <a:off x="2628520" y="2990126"/>
            <a:ext cx="1501789" cy="30627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Freeform 8"/>
          <p:cNvSpPr>
            <a:spLocks noEditPoints="1"/>
          </p:cNvSpPr>
          <p:nvPr/>
        </p:nvSpPr>
        <p:spPr bwMode="auto">
          <a:xfrm>
            <a:off x="2718929" y="2216911"/>
            <a:ext cx="1443191" cy="677819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>
            <a:off x="4389816" y="1111397"/>
            <a:ext cx="122219" cy="531377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4855254" y="2124019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8" name="组合 58"/>
          <p:cNvGrpSpPr/>
          <p:nvPr/>
        </p:nvGrpSpPr>
        <p:grpSpPr bwMode="auto">
          <a:xfrm>
            <a:off x="4964079" y="2182597"/>
            <a:ext cx="530733" cy="557319"/>
            <a:chOff x="0" y="0"/>
            <a:chExt cx="588963" cy="618440"/>
          </a:xfrm>
        </p:grpSpPr>
        <p:sp>
          <p:nvSpPr>
            <p:cNvPr id="9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5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5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955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Freeform 10_8"/>
          <p:cNvSpPr/>
          <p:nvPr/>
        </p:nvSpPr>
        <p:spPr bwMode="auto">
          <a:xfrm>
            <a:off x="4855254" y="3143261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2" name="组合 62"/>
          <p:cNvGrpSpPr/>
          <p:nvPr/>
        </p:nvGrpSpPr>
        <p:grpSpPr bwMode="auto">
          <a:xfrm>
            <a:off x="4964079" y="3201836"/>
            <a:ext cx="530733" cy="557319"/>
            <a:chOff x="0" y="0"/>
            <a:chExt cx="588963" cy="618440"/>
          </a:xfrm>
        </p:grpSpPr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5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64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5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955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5" name="Freeform 10_10"/>
          <p:cNvSpPr/>
          <p:nvPr/>
        </p:nvSpPr>
        <p:spPr bwMode="auto">
          <a:xfrm>
            <a:off x="4855254" y="4137396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6" name="组合 71"/>
          <p:cNvGrpSpPr/>
          <p:nvPr/>
        </p:nvGrpSpPr>
        <p:grpSpPr bwMode="auto">
          <a:xfrm>
            <a:off x="4964079" y="4195974"/>
            <a:ext cx="530733" cy="555645"/>
            <a:chOff x="0" y="0"/>
            <a:chExt cx="588963" cy="61844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5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78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8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5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955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9" name="Freeform 10_12"/>
          <p:cNvSpPr/>
          <p:nvPr/>
        </p:nvSpPr>
        <p:spPr bwMode="auto">
          <a:xfrm>
            <a:off x="4855254" y="5116469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20" name="组合 80"/>
          <p:cNvGrpSpPr/>
          <p:nvPr/>
        </p:nvGrpSpPr>
        <p:grpSpPr bwMode="auto">
          <a:xfrm>
            <a:off x="4964079" y="5175049"/>
            <a:ext cx="530733" cy="557319"/>
            <a:chOff x="0" y="0"/>
            <a:chExt cx="588963" cy="618440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5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82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5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955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7" name="TextBox 91"/>
          <p:cNvSpPr txBox="1">
            <a:spLocks noChangeArrowheads="1"/>
          </p:cNvSpPr>
          <p:nvPr/>
        </p:nvSpPr>
        <p:spPr bwMode="auto">
          <a:xfrm>
            <a:off x="5478069" y="2204352"/>
            <a:ext cx="4899791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  <a:endParaRPr lang="zh-CN" altLang="en-US" sz="323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92"/>
          <p:cNvSpPr txBox="1">
            <a:spLocks noChangeArrowheads="1"/>
          </p:cNvSpPr>
          <p:nvPr/>
        </p:nvSpPr>
        <p:spPr bwMode="auto">
          <a:xfrm>
            <a:off x="5478069" y="3220247"/>
            <a:ext cx="3653183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  <a:endParaRPr lang="zh-CN" altLang="en-US" sz="323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93"/>
          <p:cNvSpPr txBox="1">
            <a:spLocks noChangeArrowheads="1"/>
          </p:cNvSpPr>
          <p:nvPr/>
        </p:nvSpPr>
        <p:spPr bwMode="auto">
          <a:xfrm>
            <a:off x="5478069" y="4180910"/>
            <a:ext cx="4118620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5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亮亮图文旗舰店</a:t>
            </a:r>
            <a:endParaRPr lang="zh-CN" altLang="en-US" sz="323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94"/>
          <p:cNvSpPr txBox="1">
            <a:spLocks noChangeArrowheads="1"/>
          </p:cNvSpPr>
          <p:nvPr/>
        </p:nvSpPr>
        <p:spPr bwMode="auto">
          <a:xfrm>
            <a:off x="5478069" y="5176720"/>
            <a:ext cx="4118620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  <a:endParaRPr lang="zh-CN" altLang="en-US" sz="323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  <p:bldP spid="11" grpId="0" animBg="1"/>
      <p:bldP spid="15" grpId="0" animBg="1"/>
      <p:bldP spid="19" grpId="0" animBg="1"/>
      <p:bldP spid="27" grpId="0" autoUpdateAnimBg="0"/>
      <p:bldP spid="28" grpId="0" autoUpdateAnimBg="0"/>
      <p:bldP spid="29" grpId="0" autoUpdateAnimBg="0"/>
      <p:bldP spid="3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48" y="448"/>
            <a:ext cx="5705053" cy="7231757"/>
          </a:xfrm>
          <a:custGeom>
            <a:avLst/>
            <a:gdLst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614172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-1" fmla="*/ 0 w 6141720"/>
              <a:gd name="connsiteY0-2" fmla="*/ 0 h 6858000"/>
              <a:gd name="connsiteX1-3" fmla="*/ 6141720 w 6141720"/>
              <a:gd name="connsiteY1-4" fmla="*/ 0 h 6858000"/>
              <a:gd name="connsiteX2-5" fmla="*/ 4815840 w 6141720"/>
              <a:gd name="connsiteY2-6" fmla="*/ 6858000 h 6858000"/>
              <a:gd name="connsiteX3-7" fmla="*/ 0 w 6141720"/>
              <a:gd name="connsiteY3-8" fmla="*/ 6858000 h 6858000"/>
              <a:gd name="connsiteX4-9" fmla="*/ 0 w 6141720"/>
              <a:gd name="connsiteY4-10" fmla="*/ 0 h 6858000"/>
              <a:gd name="connsiteX0-11" fmla="*/ 0 w 6141720"/>
              <a:gd name="connsiteY0-12" fmla="*/ 0 h 6858000"/>
              <a:gd name="connsiteX1-13" fmla="*/ 6141720 w 6141720"/>
              <a:gd name="connsiteY1-14" fmla="*/ 0 h 6858000"/>
              <a:gd name="connsiteX2-15" fmla="*/ 4297680 w 6141720"/>
              <a:gd name="connsiteY2-16" fmla="*/ 6858000 h 6858000"/>
              <a:gd name="connsiteX3-17" fmla="*/ 0 w 6141720"/>
              <a:gd name="connsiteY3-18" fmla="*/ 6858000 h 6858000"/>
              <a:gd name="connsiteX4-19" fmla="*/ 0 w 6141720"/>
              <a:gd name="connsiteY4-20" fmla="*/ 0 h 6858000"/>
              <a:gd name="connsiteX0-21" fmla="*/ 0 w 6141720"/>
              <a:gd name="connsiteY0-22" fmla="*/ 0 h 6858000"/>
              <a:gd name="connsiteX1-23" fmla="*/ 6141720 w 6141720"/>
              <a:gd name="connsiteY1-24" fmla="*/ 0 h 6858000"/>
              <a:gd name="connsiteX2-25" fmla="*/ 3774395 w 6141720"/>
              <a:gd name="connsiteY2-26" fmla="*/ 6842760 h 6858000"/>
              <a:gd name="connsiteX3-27" fmla="*/ 0 w 6141720"/>
              <a:gd name="connsiteY3-28" fmla="*/ 6858000 h 6858000"/>
              <a:gd name="connsiteX4-29" fmla="*/ 0 w 6141720"/>
              <a:gd name="connsiteY4-3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41720" h="6858000">
                <a:moveTo>
                  <a:pt x="0" y="0"/>
                </a:moveTo>
                <a:lnTo>
                  <a:pt x="6141720" y="0"/>
                </a:lnTo>
                <a:lnTo>
                  <a:pt x="3774395" y="684276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308060" y="161152"/>
            <a:ext cx="1558846" cy="5098012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3291597" y="2121762"/>
            <a:ext cx="1562863" cy="488662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3496496" y="2571738"/>
            <a:ext cx="2089174" cy="2089174"/>
            <a:chOff x="4023360" y="2438400"/>
            <a:chExt cx="1981200" cy="1981200"/>
          </a:xfrm>
        </p:grpSpPr>
        <p:sp>
          <p:nvSpPr>
            <p:cNvPr id="22" name="椭圆 21"/>
            <p:cNvSpPr/>
            <p:nvPr/>
          </p:nvSpPr>
          <p:spPr>
            <a:xfrm>
              <a:off x="4023360" y="2438400"/>
              <a:ext cx="1981200" cy="1981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90060" y="2828836"/>
              <a:ext cx="1447800" cy="11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9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75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85672" y="3184332"/>
            <a:ext cx="6347875" cy="96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5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  <a:endParaRPr lang="zh-CN" altLang="en-US" sz="5695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3" y="0"/>
            <a:ext cx="12858044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53" y="3859647"/>
            <a:ext cx="12858044" cy="27546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809773" y="5127005"/>
            <a:ext cx="535052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53" y="6614304"/>
            <a:ext cx="12858044" cy="243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809772" y="4539473"/>
            <a:ext cx="26142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altLang="zh-CN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6809772" y="4964046"/>
            <a:ext cx="53505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1245976" y="4632023"/>
            <a:ext cx="1205442" cy="1207673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93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393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ounded Rectangle 24"/>
          <p:cNvSpPr>
            <a:spLocks noChangeAspect="1"/>
          </p:cNvSpPr>
          <p:nvPr/>
        </p:nvSpPr>
        <p:spPr>
          <a:xfrm>
            <a:off x="2784032" y="4632023"/>
            <a:ext cx="1207673" cy="1207673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80" anchor="ctr"/>
          <a:lstStyle/>
          <a:p>
            <a:pPr algn="ctr" defTabSz="14503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935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393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ed Rectangle 25"/>
          <p:cNvSpPr>
            <a:spLocks noChangeAspect="1"/>
          </p:cNvSpPr>
          <p:nvPr/>
        </p:nvSpPr>
        <p:spPr>
          <a:xfrm>
            <a:off x="4331013" y="4632023"/>
            <a:ext cx="1207675" cy="1207673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935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393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2" grpId="0" animBg="1"/>
      <p:bldP spid="21" grpId="0"/>
      <p:bldP spid="39" grpId="0" animBg="1"/>
      <p:bldP spid="40" grpId="0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602883" y="5681886"/>
            <a:ext cx="9643533" cy="64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masanaki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kudapatar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9006159" y="3017440"/>
            <a:ext cx="612698" cy="6165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9006159" y="4450801"/>
            <a:ext cx="612698" cy="6165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831352" y="3002551"/>
            <a:ext cx="1526940" cy="856809"/>
            <a:chOff x="9321755" y="2936665"/>
            <a:chExt cx="1447845" cy="812427"/>
          </a:xfrm>
        </p:grpSpPr>
        <p:sp>
          <p:nvSpPr>
            <p:cNvPr id="55" name="TextBox 54"/>
            <p:cNvSpPr txBox="1"/>
            <p:nvPr/>
          </p:nvSpPr>
          <p:spPr>
            <a:xfrm>
              <a:off x="9321755" y="3194972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327855" y="2936665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Double Layer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831352" y="4474357"/>
            <a:ext cx="1526940" cy="856809"/>
            <a:chOff x="9306450" y="1441534"/>
            <a:chExt cx="1447845" cy="812427"/>
          </a:xfrm>
        </p:grpSpPr>
        <p:sp>
          <p:nvSpPr>
            <p:cNvPr id="69" name="TextBox 68"/>
            <p:cNvSpPr txBox="1"/>
            <p:nvPr/>
          </p:nvSpPr>
          <p:spPr>
            <a:xfrm>
              <a:off x="9306450" y="1699841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312550" y="1441534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Simple </a:t>
              </a:r>
              <a:r>
                <a:rPr lang="en-GB" sz="1475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Pattren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73" name="Oval 72"/>
          <p:cNvSpPr/>
          <p:nvPr/>
        </p:nvSpPr>
        <p:spPr>
          <a:xfrm flipH="1">
            <a:off x="3149360" y="3017440"/>
            <a:ext cx="612698" cy="6165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4" name="Oval 73"/>
          <p:cNvSpPr/>
          <p:nvPr/>
        </p:nvSpPr>
        <p:spPr>
          <a:xfrm flipH="1">
            <a:off x="3149360" y="4450801"/>
            <a:ext cx="612698" cy="6165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 flipH="1">
            <a:off x="1409925" y="3002551"/>
            <a:ext cx="1526940" cy="856809"/>
            <a:chOff x="9321755" y="2936665"/>
            <a:chExt cx="1447845" cy="812427"/>
          </a:xfrm>
        </p:grpSpPr>
        <p:sp>
          <p:nvSpPr>
            <p:cNvPr id="79" name="TextBox 78"/>
            <p:cNvSpPr txBox="1"/>
            <p:nvPr/>
          </p:nvSpPr>
          <p:spPr>
            <a:xfrm>
              <a:off x="9321755" y="3194972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327855" y="2936665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Gorilla Glass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 flipH="1">
            <a:off x="1409925" y="4474357"/>
            <a:ext cx="1526940" cy="856809"/>
            <a:chOff x="9306450" y="1441534"/>
            <a:chExt cx="1447845" cy="812427"/>
          </a:xfrm>
        </p:grpSpPr>
        <p:sp>
          <p:nvSpPr>
            <p:cNvPr id="77" name="TextBox 76"/>
            <p:cNvSpPr txBox="1"/>
            <p:nvPr/>
          </p:nvSpPr>
          <p:spPr>
            <a:xfrm>
              <a:off x="9306450" y="1699841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312550" y="1441534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Multiple Size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rot="10800000">
            <a:off x="5157034" y="2075253"/>
            <a:ext cx="2437533" cy="688813"/>
            <a:chOff x="3614557" y="3339358"/>
            <a:chExt cx="1733452" cy="489850"/>
          </a:xfrm>
        </p:grpSpPr>
        <p:sp>
          <p:nvSpPr>
            <p:cNvPr id="45" name="Freeform 5"/>
            <p:cNvSpPr/>
            <p:nvPr/>
          </p:nvSpPr>
          <p:spPr bwMode="auto">
            <a:xfrm>
              <a:off x="3759162" y="3429736"/>
              <a:ext cx="1442434" cy="399472"/>
            </a:xfrm>
            <a:custGeom>
              <a:avLst/>
              <a:gdLst>
                <a:gd name="T0" fmla="*/ 337 w 337"/>
                <a:gd name="T1" fmla="*/ 0 h 93"/>
                <a:gd name="T2" fmla="*/ 168 w 337"/>
                <a:gd name="T3" fmla="*/ 93 h 93"/>
                <a:gd name="T4" fmla="*/ 0 w 337"/>
                <a:gd name="T5" fmla="*/ 0 h 93"/>
                <a:gd name="T6" fmla="*/ 28 w 337"/>
                <a:gd name="T7" fmla="*/ 0 h 93"/>
                <a:gd name="T8" fmla="*/ 168 w 337"/>
                <a:gd name="T9" fmla="*/ 68 h 93"/>
                <a:gd name="T10" fmla="*/ 309 w 337"/>
                <a:gd name="T11" fmla="*/ 0 h 93"/>
                <a:gd name="T12" fmla="*/ 337 w 337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7" h="93">
                  <a:moveTo>
                    <a:pt x="337" y="0"/>
                  </a:moveTo>
                  <a:cubicBezTo>
                    <a:pt x="319" y="53"/>
                    <a:pt x="251" y="93"/>
                    <a:pt x="168" y="93"/>
                  </a:cubicBezTo>
                  <a:cubicBezTo>
                    <a:pt x="86" y="93"/>
                    <a:pt x="18" y="53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9" y="40"/>
                    <a:pt x="104" y="68"/>
                    <a:pt x="168" y="68"/>
                  </a:cubicBezTo>
                  <a:cubicBezTo>
                    <a:pt x="233" y="68"/>
                    <a:pt x="288" y="40"/>
                    <a:pt x="309" y="0"/>
                  </a:cubicBezTo>
                  <a:lnTo>
                    <a:pt x="337" y="0"/>
                  </a:lnTo>
                  <a:close/>
                </a:path>
              </a:pathLst>
            </a:cu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Rectangle 12"/>
            <p:cNvSpPr>
              <a:spLocks noChangeArrowheads="1"/>
            </p:cNvSpPr>
            <p:nvPr/>
          </p:nvSpPr>
          <p:spPr bwMode="auto">
            <a:xfrm>
              <a:off x="3614557" y="3339358"/>
              <a:ext cx="406702" cy="93993"/>
            </a:xfrm>
            <a:prstGeom prst="rect">
              <a:avLst/>
            </a:pr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Rectangle 13"/>
            <p:cNvSpPr>
              <a:spLocks noChangeArrowheads="1"/>
            </p:cNvSpPr>
            <p:nvPr/>
          </p:nvSpPr>
          <p:spPr bwMode="auto">
            <a:xfrm>
              <a:off x="4941307" y="3339358"/>
              <a:ext cx="406702" cy="93993"/>
            </a:xfrm>
            <a:prstGeom prst="rect">
              <a:avLst/>
            </a:pr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179217" y="2757373"/>
            <a:ext cx="2196583" cy="1347042"/>
            <a:chOff x="3962400" y="2614541"/>
            <a:chExt cx="2082800" cy="1277265"/>
          </a:xfrm>
        </p:grpSpPr>
        <p:sp>
          <p:nvSpPr>
            <p:cNvPr id="31" name="Rectangle 30"/>
            <p:cNvSpPr/>
            <p:nvPr/>
          </p:nvSpPr>
          <p:spPr>
            <a:xfrm>
              <a:off x="3962400" y="2614541"/>
              <a:ext cx="2082800" cy="12772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4" name="Shape 719"/>
            <p:cNvSpPr/>
            <p:nvPr/>
          </p:nvSpPr>
          <p:spPr>
            <a:xfrm>
              <a:off x="4657213" y="2946652"/>
              <a:ext cx="693173" cy="596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75800" y="4104413"/>
            <a:ext cx="2196583" cy="1347042"/>
            <a:chOff x="6045200" y="3891805"/>
            <a:chExt cx="2082800" cy="1277265"/>
          </a:xfrm>
        </p:grpSpPr>
        <p:sp>
          <p:nvSpPr>
            <p:cNvPr id="18" name="Rectangle 17"/>
            <p:cNvSpPr/>
            <p:nvPr/>
          </p:nvSpPr>
          <p:spPr>
            <a:xfrm>
              <a:off x="6045200" y="3891805"/>
              <a:ext cx="2082800" cy="127726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" name="Shape 3659"/>
            <p:cNvSpPr/>
            <p:nvPr/>
          </p:nvSpPr>
          <p:spPr>
            <a:xfrm>
              <a:off x="6814504" y="4234197"/>
              <a:ext cx="683576" cy="64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179217" y="4104414"/>
            <a:ext cx="2196583" cy="1347042"/>
            <a:chOff x="3962400" y="3891806"/>
            <a:chExt cx="2082800" cy="1277265"/>
          </a:xfrm>
        </p:grpSpPr>
        <p:sp>
          <p:nvSpPr>
            <p:cNvPr id="28" name="Rectangle 27"/>
            <p:cNvSpPr/>
            <p:nvPr/>
          </p:nvSpPr>
          <p:spPr>
            <a:xfrm>
              <a:off x="3962400" y="3891806"/>
              <a:ext cx="2082800" cy="12772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2" name="Shape 731"/>
            <p:cNvSpPr/>
            <p:nvPr/>
          </p:nvSpPr>
          <p:spPr>
            <a:xfrm>
              <a:off x="4729367" y="4217569"/>
              <a:ext cx="515800" cy="648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375800" y="2757373"/>
            <a:ext cx="2196583" cy="1347040"/>
            <a:chOff x="6045200" y="2614541"/>
            <a:chExt cx="2082800" cy="1277264"/>
          </a:xfrm>
        </p:grpSpPr>
        <p:sp>
          <p:nvSpPr>
            <p:cNvPr id="21" name="Rectangle 20"/>
            <p:cNvSpPr/>
            <p:nvPr/>
          </p:nvSpPr>
          <p:spPr>
            <a:xfrm>
              <a:off x="6045200" y="2614541"/>
              <a:ext cx="2082800" cy="12772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1" name="Shape 2102"/>
            <p:cNvSpPr/>
            <p:nvPr/>
          </p:nvSpPr>
          <p:spPr>
            <a:xfrm>
              <a:off x="6695181" y="2963298"/>
              <a:ext cx="757179" cy="60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8" grpId="0" animBg="1"/>
      <p:bldP spid="39" grpId="0" animBg="1"/>
      <p:bldP spid="73" grpId="0" animBg="1"/>
      <p:bldP spid="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1976083" y="2242887"/>
            <a:ext cx="2123455" cy="928017"/>
            <a:chOff x="8657822" y="2650863"/>
            <a:chExt cx="2013460" cy="879946"/>
          </a:xfrm>
        </p:grpSpPr>
        <p:sp>
          <p:nvSpPr>
            <p:cNvPr id="89" name="Text Placeholder 2"/>
            <p:cNvSpPr txBox="1"/>
            <p:nvPr/>
          </p:nvSpPr>
          <p:spPr>
            <a:xfrm>
              <a:off x="8657822" y="2650863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01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8738503" y="2976689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54244" y="2185385"/>
            <a:ext cx="1143161" cy="1143161"/>
            <a:chOff x="4318000" y="2072182"/>
            <a:chExt cx="1083945" cy="1083945"/>
          </a:xfrm>
        </p:grpSpPr>
        <p:sp>
          <p:nvSpPr>
            <p:cNvPr id="54" name="Oval 53"/>
            <p:cNvSpPr/>
            <p:nvPr/>
          </p:nvSpPr>
          <p:spPr>
            <a:xfrm>
              <a:off x="4318000" y="2072182"/>
              <a:ext cx="1083945" cy="10839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6" name="Freeform 24"/>
            <p:cNvSpPr/>
            <p:nvPr/>
          </p:nvSpPr>
          <p:spPr bwMode="auto">
            <a:xfrm>
              <a:off x="4598861" y="2391703"/>
              <a:ext cx="577638" cy="469968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358042" y="2313794"/>
            <a:ext cx="2123455" cy="942198"/>
            <a:chOff x="8657822" y="2704651"/>
            <a:chExt cx="2013460" cy="893393"/>
          </a:xfrm>
        </p:grpSpPr>
        <p:sp>
          <p:nvSpPr>
            <p:cNvPr id="69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04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166302" y="2185385"/>
            <a:ext cx="1143161" cy="1143161"/>
            <a:chOff x="6794754" y="2072182"/>
            <a:chExt cx="1083945" cy="1083945"/>
          </a:xfrm>
        </p:grpSpPr>
        <p:sp>
          <p:nvSpPr>
            <p:cNvPr id="154" name="Oval 153"/>
            <p:cNvSpPr/>
            <p:nvPr/>
          </p:nvSpPr>
          <p:spPr>
            <a:xfrm>
              <a:off x="6794754" y="2072182"/>
              <a:ext cx="1083945" cy="10839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7" name="Group 32"/>
            <p:cNvGrpSpPr/>
            <p:nvPr/>
          </p:nvGrpSpPr>
          <p:grpSpPr bwMode="auto">
            <a:xfrm>
              <a:off x="7016533" y="2506320"/>
              <a:ext cx="640385" cy="27875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108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9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1976084" y="3739135"/>
            <a:ext cx="2123455" cy="942198"/>
            <a:chOff x="8657822" y="2704651"/>
            <a:chExt cx="2013460" cy="893393"/>
          </a:xfrm>
        </p:grpSpPr>
        <p:sp>
          <p:nvSpPr>
            <p:cNvPr id="9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02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54244" y="3602536"/>
            <a:ext cx="1143161" cy="1143161"/>
            <a:chOff x="4318000" y="3415925"/>
            <a:chExt cx="1083945" cy="1083945"/>
          </a:xfrm>
        </p:grpSpPr>
        <p:sp>
          <p:nvSpPr>
            <p:cNvPr id="57" name="Oval 56"/>
            <p:cNvSpPr/>
            <p:nvPr/>
          </p:nvSpPr>
          <p:spPr>
            <a:xfrm>
              <a:off x="4318000" y="3415925"/>
              <a:ext cx="1083945" cy="10839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0" name="Freeform 45"/>
            <p:cNvSpPr/>
            <p:nvPr/>
          </p:nvSpPr>
          <p:spPr bwMode="auto">
            <a:xfrm>
              <a:off x="4740721" y="3710712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358043" y="5065810"/>
            <a:ext cx="2123455" cy="942198"/>
            <a:chOff x="8657822" y="2704651"/>
            <a:chExt cx="2013460" cy="893393"/>
          </a:xfrm>
        </p:grpSpPr>
        <p:sp>
          <p:nvSpPr>
            <p:cNvPr id="7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06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166302" y="5019687"/>
            <a:ext cx="1143161" cy="1143161"/>
            <a:chOff x="6794754" y="4759668"/>
            <a:chExt cx="1083945" cy="1083945"/>
          </a:xfrm>
        </p:grpSpPr>
        <p:sp>
          <p:nvSpPr>
            <p:cNvPr id="158" name="Oval 157"/>
            <p:cNvSpPr/>
            <p:nvPr/>
          </p:nvSpPr>
          <p:spPr>
            <a:xfrm>
              <a:off x="6794754" y="4759668"/>
              <a:ext cx="1083945" cy="10839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1" name="Group 21"/>
            <p:cNvGrpSpPr/>
            <p:nvPr/>
          </p:nvGrpSpPr>
          <p:grpSpPr bwMode="auto">
            <a:xfrm>
              <a:off x="7033759" y="5150160"/>
              <a:ext cx="587613" cy="332182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112" name="AutoShape 16"/>
              <p:cNvSpPr/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3" name="AutoShape 17"/>
              <p:cNvSpPr/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4" name="AutoShape 18"/>
              <p:cNvSpPr/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5" name="Rectangle 19"/>
              <p:cNvSpPr/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6" name="Rectangle 20"/>
              <p:cNvSpPr/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1976084" y="5108355"/>
            <a:ext cx="2123455" cy="942198"/>
            <a:chOff x="8657822" y="2704651"/>
            <a:chExt cx="2013460" cy="893393"/>
          </a:xfrm>
        </p:grpSpPr>
        <p:sp>
          <p:nvSpPr>
            <p:cNvPr id="9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03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54244" y="5019687"/>
            <a:ext cx="1143161" cy="1143161"/>
            <a:chOff x="4318000" y="4759668"/>
            <a:chExt cx="1083945" cy="1083945"/>
          </a:xfrm>
        </p:grpSpPr>
        <p:grpSp>
          <p:nvGrpSpPr>
            <p:cNvPr id="42" name="Group 41"/>
            <p:cNvGrpSpPr/>
            <p:nvPr/>
          </p:nvGrpSpPr>
          <p:grpSpPr>
            <a:xfrm>
              <a:off x="4318000" y="4759668"/>
              <a:ext cx="1083945" cy="1083945"/>
              <a:chOff x="609600" y="3714750"/>
              <a:chExt cx="838200" cy="83820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609600" y="3714750"/>
                <a:ext cx="838200" cy="8382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7" name="Oval 40"/>
              <p:cNvSpPr>
                <a:spLocks noChangeArrowheads="1"/>
              </p:cNvSpPr>
              <p:nvPr/>
            </p:nvSpPr>
            <p:spPr bwMode="auto">
              <a:xfrm>
                <a:off x="1019575" y="4155257"/>
                <a:ext cx="12324" cy="123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17" name="AutoShape 48"/>
            <p:cNvSpPr/>
            <p:nvPr/>
          </p:nvSpPr>
          <p:spPr bwMode="auto">
            <a:xfrm>
              <a:off x="4678738" y="5049288"/>
              <a:ext cx="444777" cy="44650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358043" y="3767498"/>
            <a:ext cx="2123455" cy="942198"/>
            <a:chOff x="8657822" y="2704651"/>
            <a:chExt cx="2013460" cy="893393"/>
          </a:xfrm>
        </p:grpSpPr>
        <p:sp>
          <p:nvSpPr>
            <p:cNvPr id="7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05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66302" y="3602536"/>
            <a:ext cx="1143161" cy="1143161"/>
            <a:chOff x="6794754" y="3415925"/>
            <a:chExt cx="1083945" cy="1083945"/>
          </a:xfrm>
        </p:grpSpPr>
        <p:sp>
          <p:nvSpPr>
            <p:cNvPr id="144" name="Oval 143"/>
            <p:cNvSpPr/>
            <p:nvPr/>
          </p:nvSpPr>
          <p:spPr>
            <a:xfrm>
              <a:off x="6794754" y="3415925"/>
              <a:ext cx="1083945" cy="10839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8" name="Group 39"/>
            <p:cNvGrpSpPr/>
            <p:nvPr/>
          </p:nvGrpSpPr>
          <p:grpSpPr bwMode="auto">
            <a:xfrm>
              <a:off x="7077859" y="3801272"/>
              <a:ext cx="522355" cy="333479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119" name="AutoShape 36"/>
              <p:cNvSpPr/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0" name="AutoShape 37"/>
              <p:cNvSpPr/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1" name="Rectangle 38"/>
              <p:cNvSpPr/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862098" y="1526373"/>
            <a:ext cx="5266852" cy="2382793"/>
            <a:chOff x="6506308" y="1672786"/>
            <a:chExt cx="4994030" cy="2153626"/>
          </a:xfrm>
        </p:grpSpPr>
        <p:sp>
          <p:nvSpPr>
            <p:cNvPr id="6" name="Rectangle 5"/>
            <p:cNvSpPr/>
            <p:nvPr/>
          </p:nvSpPr>
          <p:spPr>
            <a:xfrm>
              <a:off x="6506308" y="1672786"/>
              <a:ext cx="4994030" cy="21536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795474" y="2292399"/>
              <a:ext cx="914400" cy="9144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7028449" y="2564932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909753" y="2258261"/>
              <a:ext cx="3286062" cy="1311199"/>
              <a:chOff x="7999040" y="2380266"/>
              <a:chExt cx="3286062" cy="1311199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999040" y="2380266"/>
                <a:ext cx="1361892" cy="2225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999040" y="2709852"/>
                <a:ext cx="3286062" cy="981613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r>
                  <a:rPr lang="en-GB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r>
                  <a:rPr lang="en-GB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en-GB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6862099" y="4035403"/>
            <a:ext cx="2538632" cy="2537036"/>
            <a:chOff x="6506309" y="3938954"/>
            <a:chExt cx="2407131" cy="2293034"/>
          </a:xfrm>
        </p:grpSpPr>
        <p:sp>
          <p:nvSpPr>
            <p:cNvPr id="7" name="Rectangle 6"/>
            <p:cNvSpPr/>
            <p:nvPr/>
          </p:nvSpPr>
          <p:spPr>
            <a:xfrm>
              <a:off x="6506309" y="3938954"/>
              <a:ext cx="2407131" cy="22930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6940770" y="4509710"/>
              <a:ext cx="1538208" cy="1020297"/>
              <a:chOff x="6940770" y="4543399"/>
              <a:chExt cx="1538208" cy="102029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6943811" y="4543399"/>
                <a:ext cx="1532127" cy="2503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940770" y="4771590"/>
                <a:ext cx="1538208" cy="792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5695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2019</a:t>
                </a:r>
                <a:endParaRPr lang="en-US" sz="56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9529313" y="4035403"/>
            <a:ext cx="2599639" cy="2537036"/>
            <a:chOff x="9035362" y="3938954"/>
            <a:chExt cx="2464978" cy="2293034"/>
          </a:xfrm>
        </p:grpSpPr>
        <p:sp>
          <p:nvSpPr>
            <p:cNvPr id="8" name="Rectangle 7"/>
            <p:cNvSpPr/>
            <p:nvPr/>
          </p:nvSpPr>
          <p:spPr>
            <a:xfrm>
              <a:off x="9035362" y="3938954"/>
              <a:ext cx="2464978" cy="22930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9501788" y="4509710"/>
              <a:ext cx="1532127" cy="1020297"/>
              <a:chOff x="6943812" y="4543399"/>
              <a:chExt cx="1532127" cy="1020297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6943812" y="4543399"/>
                <a:ext cx="1532127" cy="2503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017529" y="4771590"/>
                <a:ext cx="1384690" cy="792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5695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65%</a:t>
                </a:r>
                <a:endParaRPr lang="en-US" sz="569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" name="Rectangle 22"/>
          <p:cNvSpPr/>
          <p:nvPr/>
        </p:nvSpPr>
        <p:spPr>
          <a:xfrm>
            <a:off x="695182" y="1528093"/>
            <a:ext cx="6038337" cy="504434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353" y="952028"/>
            <a:ext cx="6424077" cy="628062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6727" y="1203871"/>
            <a:ext cx="12262023" cy="2478848"/>
          </a:xfrm>
          <a:prstGeom prst="rect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Group 8"/>
          <p:cNvGrpSpPr/>
          <p:nvPr/>
        </p:nvGrpSpPr>
        <p:grpSpPr>
          <a:xfrm>
            <a:off x="6988205" y="1709689"/>
            <a:ext cx="4670401" cy="1506242"/>
            <a:chOff x="7819174" y="794593"/>
            <a:chExt cx="4428476" cy="1428218"/>
          </a:xfrm>
        </p:grpSpPr>
        <p:sp>
          <p:nvSpPr>
            <p:cNvPr id="4" name="TextBox 3"/>
            <p:cNvSpPr txBox="1"/>
            <p:nvPr/>
          </p:nvSpPr>
          <p:spPr>
            <a:xfrm>
              <a:off x="7819174" y="794593"/>
              <a:ext cx="2431949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直接复制你的内容到此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ooter Placeholder 2"/>
            <p:cNvSpPr txBox="1"/>
            <p:nvPr/>
          </p:nvSpPr>
          <p:spPr>
            <a:xfrm>
              <a:off x="7839098" y="1172210"/>
              <a:ext cx="4408552" cy="10506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988204" y="4129702"/>
            <a:ext cx="4670400" cy="251326"/>
            <a:chOff x="6625882" y="3545058"/>
            <a:chExt cx="4428474" cy="196948"/>
          </a:xfrm>
        </p:grpSpPr>
        <p:sp>
          <p:nvSpPr>
            <p:cNvPr id="7" name="Rectangle 6"/>
            <p:cNvSpPr/>
            <p:nvPr/>
          </p:nvSpPr>
          <p:spPr>
            <a:xfrm>
              <a:off x="6625882" y="3545058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25882" y="3545058"/>
              <a:ext cx="2227606" cy="1969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986637" y="3816069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86637" y="4627197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6637" y="5438324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86637" y="6249451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988204" y="4936294"/>
            <a:ext cx="4670401" cy="251326"/>
            <a:chOff x="6625881" y="4239620"/>
            <a:chExt cx="4428475" cy="196948"/>
          </a:xfrm>
        </p:grpSpPr>
        <p:sp>
          <p:nvSpPr>
            <p:cNvPr id="23" name="Rectangle 22"/>
            <p:cNvSpPr/>
            <p:nvPr/>
          </p:nvSpPr>
          <p:spPr>
            <a:xfrm>
              <a:off x="6625882" y="4239620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625881" y="4239620"/>
              <a:ext cx="3451569" cy="1969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988204" y="5738116"/>
            <a:ext cx="4670400" cy="251326"/>
            <a:chOff x="6625882" y="4999908"/>
            <a:chExt cx="4428474" cy="196948"/>
          </a:xfrm>
        </p:grpSpPr>
        <p:sp>
          <p:nvSpPr>
            <p:cNvPr id="25" name="Rectangle 24"/>
            <p:cNvSpPr/>
            <p:nvPr/>
          </p:nvSpPr>
          <p:spPr>
            <a:xfrm>
              <a:off x="6625882" y="4999908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625883" y="4999908"/>
              <a:ext cx="3109788" cy="1969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988204" y="6558548"/>
            <a:ext cx="4670400" cy="251326"/>
            <a:chOff x="6625882" y="5777842"/>
            <a:chExt cx="4428474" cy="196948"/>
          </a:xfrm>
        </p:grpSpPr>
        <p:sp>
          <p:nvSpPr>
            <p:cNvPr id="27" name="Rectangle 26"/>
            <p:cNvSpPr/>
            <p:nvPr/>
          </p:nvSpPr>
          <p:spPr>
            <a:xfrm>
              <a:off x="6625882" y="5777842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625882" y="5777842"/>
              <a:ext cx="4246906" cy="196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721023" y="4093068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5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475" b="1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87921" y="4899660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5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lang="en-US" sz="1475" b="1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07961" y="5706253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5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en-US" sz="1475" b="1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837656" y="6523401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5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1475" b="1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9"/>
          <p:cNvSpPr txBox="1"/>
          <p:nvPr/>
        </p:nvSpPr>
        <p:spPr>
          <a:xfrm>
            <a:off x="956767" y="1599591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" grpId="0" animBg="1"/>
      <p:bldP spid="17" grpId="0"/>
      <p:bldP spid="18" grpId="0"/>
      <p:bldP spid="19" grpId="0"/>
      <p:bldP spid="20" grpId="0"/>
      <p:bldP spid="33" grpId="0"/>
      <p:bldP spid="34" grpId="0"/>
      <p:bldP spid="35" grpId="0"/>
      <p:bldP spid="36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48" y="448"/>
            <a:ext cx="5705053" cy="7231757"/>
          </a:xfrm>
          <a:custGeom>
            <a:avLst/>
            <a:gdLst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614172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-1" fmla="*/ 0 w 6141720"/>
              <a:gd name="connsiteY0-2" fmla="*/ 0 h 6858000"/>
              <a:gd name="connsiteX1-3" fmla="*/ 6141720 w 6141720"/>
              <a:gd name="connsiteY1-4" fmla="*/ 0 h 6858000"/>
              <a:gd name="connsiteX2-5" fmla="*/ 4815840 w 6141720"/>
              <a:gd name="connsiteY2-6" fmla="*/ 6858000 h 6858000"/>
              <a:gd name="connsiteX3-7" fmla="*/ 0 w 6141720"/>
              <a:gd name="connsiteY3-8" fmla="*/ 6858000 h 6858000"/>
              <a:gd name="connsiteX4-9" fmla="*/ 0 w 6141720"/>
              <a:gd name="connsiteY4-10" fmla="*/ 0 h 6858000"/>
              <a:gd name="connsiteX0-11" fmla="*/ 0 w 6141720"/>
              <a:gd name="connsiteY0-12" fmla="*/ 0 h 6858000"/>
              <a:gd name="connsiteX1-13" fmla="*/ 6141720 w 6141720"/>
              <a:gd name="connsiteY1-14" fmla="*/ 0 h 6858000"/>
              <a:gd name="connsiteX2-15" fmla="*/ 4297680 w 6141720"/>
              <a:gd name="connsiteY2-16" fmla="*/ 6858000 h 6858000"/>
              <a:gd name="connsiteX3-17" fmla="*/ 0 w 6141720"/>
              <a:gd name="connsiteY3-18" fmla="*/ 6858000 h 6858000"/>
              <a:gd name="connsiteX4-19" fmla="*/ 0 w 6141720"/>
              <a:gd name="connsiteY4-20" fmla="*/ 0 h 6858000"/>
              <a:gd name="connsiteX0-21" fmla="*/ 0 w 6141720"/>
              <a:gd name="connsiteY0-22" fmla="*/ 0 h 6858000"/>
              <a:gd name="connsiteX1-23" fmla="*/ 6141720 w 6141720"/>
              <a:gd name="connsiteY1-24" fmla="*/ 0 h 6858000"/>
              <a:gd name="connsiteX2-25" fmla="*/ 3774395 w 6141720"/>
              <a:gd name="connsiteY2-26" fmla="*/ 6842760 h 6858000"/>
              <a:gd name="connsiteX3-27" fmla="*/ 0 w 6141720"/>
              <a:gd name="connsiteY3-28" fmla="*/ 6858000 h 6858000"/>
              <a:gd name="connsiteX4-29" fmla="*/ 0 w 6141720"/>
              <a:gd name="connsiteY4-3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41720" h="6858000">
                <a:moveTo>
                  <a:pt x="0" y="0"/>
                </a:moveTo>
                <a:lnTo>
                  <a:pt x="6141720" y="0"/>
                </a:lnTo>
                <a:lnTo>
                  <a:pt x="3774395" y="684276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308060" y="161152"/>
            <a:ext cx="1558846" cy="5098012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3291597" y="2121762"/>
            <a:ext cx="1562863" cy="488662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3496496" y="2571738"/>
            <a:ext cx="2089174" cy="2089174"/>
            <a:chOff x="4023360" y="2438400"/>
            <a:chExt cx="1981200" cy="1981200"/>
          </a:xfrm>
        </p:grpSpPr>
        <p:sp>
          <p:nvSpPr>
            <p:cNvPr id="22" name="椭圆 21"/>
            <p:cNvSpPr/>
            <p:nvPr/>
          </p:nvSpPr>
          <p:spPr>
            <a:xfrm>
              <a:off x="4023360" y="2438400"/>
              <a:ext cx="1981200" cy="1981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90060" y="2828836"/>
              <a:ext cx="1447800" cy="11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9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75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85672" y="3184332"/>
            <a:ext cx="6347875" cy="96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5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  <a:endParaRPr lang="zh-CN" altLang="en-US" sz="5695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52325" y="2304094"/>
            <a:ext cx="1001830" cy="1031357"/>
            <a:chOff x="2514600" y="2184742"/>
            <a:chExt cx="949935" cy="977933"/>
          </a:xfrm>
        </p:grpSpPr>
        <p:sp>
          <p:nvSpPr>
            <p:cNvPr id="5" name="Flowchart: Off-page Connector 4"/>
            <p:cNvSpPr/>
            <p:nvPr/>
          </p:nvSpPr>
          <p:spPr>
            <a:xfrm rot="16200000">
              <a:off x="2500601" y="2198741"/>
              <a:ext cx="977933" cy="949935"/>
            </a:xfrm>
            <a:prstGeom prst="flowChartOffpage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2700748" y="2469953"/>
              <a:ext cx="577638" cy="469968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652325" y="3834814"/>
            <a:ext cx="1001830" cy="1031357"/>
            <a:chOff x="2514600" y="3636171"/>
            <a:chExt cx="949935" cy="977933"/>
          </a:xfrm>
        </p:grpSpPr>
        <p:sp>
          <p:nvSpPr>
            <p:cNvPr id="37" name="Flowchart: Off-page Connector 36"/>
            <p:cNvSpPr/>
            <p:nvPr/>
          </p:nvSpPr>
          <p:spPr>
            <a:xfrm rot="16200000">
              <a:off x="2500601" y="3650170"/>
              <a:ext cx="977933" cy="949935"/>
            </a:xfrm>
            <a:prstGeom prst="flowChartOffpageConnector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45"/>
            <p:cNvSpPr/>
            <p:nvPr/>
          </p:nvSpPr>
          <p:spPr bwMode="auto">
            <a:xfrm>
              <a:off x="2784269" y="3877952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652325" y="5275961"/>
            <a:ext cx="1001830" cy="1031357"/>
            <a:chOff x="2514600" y="5002667"/>
            <a:chExt cx="949935" cy="977933"/>
          </a:xfrm>
        </p:grpSpPr>
        <p:sp>
          <p:nvSpPr>
            <p:cNvPr id="39" name="Flowchart: Off-page Connector 38"/>
            <p:cNvSpPr/>
            <p:nvPr/>
          </p:nvSpPr>
          <p:spPr>
            <a:xfrm rot="16200000">
              <a:off x="2500601" y="5016666"/>
              <a:ext cx="977933" cy="949935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AutoShape 48"/>
            <p:cNvSpPr/>
            <p:nvPr/>
          </p:nvSpPr>
          <p:spPr bwMode="auto">
            <a:xfrm>
              <a:off x="2700748" y="5268382"/>
              <a:ext cx="444777" cy="44650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991915" y="2304094"/>
            <a:ext cx="1001830" cy="1031357"/>
            <a:chOff x="6629400" y="2184742"/>
            <a:chExt cx="949935" cy="977933"/>
          </a:xfrm>
        </p:grpSpPr>
        <p:sp>
          <p:nvSpPr>
            <p:cNvPr id="41" name="Flowchart: Off-page Connector 40"/>
            <p:cNvSpPr/>
            <p:nvPr/>
          </p:nvSpPr>
          <p:spPr>
            <a:xfrm rot="16200000">
              <a:off x="6615401" y="2198741"/>
              <a:ext cx="977933" cy="949935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9" name="Group 32"/>
            <p:cNvGrpSpPr/>
            <p:nvPr/>
          </p:nvGrpSpPr>
          <p:grpSpPr bwMode="auto">
            <a:xfrm>
              <a:off x="6775620" y="2534330"/>
              <a:ext cx="640385" cy="27875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0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991915" y="3834814"/>
            <a:ext cx="1001830" cy="1031357"/>
            <a:chOff x="6629400" y="3636171"/>
            <a:chExt cx="949935" cy="977933"/>
          </a:xfrm>
        </p:grpSpPr>
        <p:sp>
          <p:nvSpPr>
            <p:cNvPr id="43" name="Flowchart: Off-page Connector 42"/>
            <p:cNvSpPr/>
            <p:nvPr/>
          </p:nvSpPr>
          <p:spPr>
            <a:xfrm rot="16200000">
              <a:off x="6615401" y="3650170"/>
              <a:ext cx="977933" cy="949935"/>
            </a:xfrm>
            <a:prstGeom prst="flowChartOffpage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9"/>
            <p:cNvGrpSpPr/>
            <p:nvPr/>
          </p:nvGrpSpPr>
          <p:grpSpPr bwMode="auto">
            <a:xfrm>
              <a:off x="6816295" y="3956050"/>
              <a:ext cx="522355" cy="333479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33" name="AutoShape 36"/>
              <p:cNvSpPr/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AutoShape 37"/>
              <p:cNvSpPr/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" name="Rectangle 38"/>
              <p:cNvSpPr/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6991915" y="5275961"/>
            <a:ext cx="1001830" cy="1031357"/>
            <a:chOff x="6629400" y="5002667"/>
            <a:chExt cx="949935" cy="977933"/>
          </a:xfrm>
        </p:grpSpPr>
        <p:sp>
          <p:nvSpPr>
            <p:cNvPr id="45" name="Flowchart: Off-page Connector 44"/>
            <p:cNvSpPr/>
            <p:nvPr/>
          </p:nvSpPr>
          <p:spPr>
            <a:xfrm rot="16200000">
              <a:off x="6615401" y="5016666"/>
              <a:ext cx="977933" cy="949935"/>
            </a:xfrm>
            <a:prstGeom prst="flowChartOffpageConnector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6" name="Group 21"/>
            <p:cNvGrpSpPr/>
            <p:nvPr/>
          </p:nvGrpSpPr>
          <p:grpSpPr bwMode="auto">
            <a:xfrm>
              <a:off x="6780969" y="5317736"/>
              <a:ext cx="587613" cy="332182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59" name="AutoShape 16"/>
              <p:cNvSpPr/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AutoShape 17"/>
              <p:cNvSpPr/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AutoShape 18"/>
              <p:cNvSpPr/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2" name="Rectangle 19"/>
              <p:cNvSpPr/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Rectangle 20"/>
              <p:cNvSpPr/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8173682" y="2356339"/>
            <a:ext cx="2123455" cy="942198"/>
            <a:chOff x="8657822" y="2704651"/>
            <a:chExt cx="2013460" cy="893393"/>
          </a:xfrm>
        </p:grpSpPr>
        <p:sp>
          <p:nvSpPr>
            <p:cNvPr id="74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04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173683" y="3895132"/>
            <a:ext cx="2123455" cy="942198"/>
            <a:chOff x="8657822" y="2704651"/>
            <a:chExt cx="2013460" cy="893393"/>
          </a:xfrm>
        </p:grpSpPr>
        <p:sp>
          <p:nvSpPr>
            <p:cNvPr id="77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05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173683" y="5321079"/>
            <a:ext cx="2123455" cy="942198"/>
            <a:chOff x="8657822" y="2704651"/>
            <a:chExt cx="2013460" cy="893393"/>
          </a:xfrm>
        </p:grpSpPr>
        <p:sp>
          <p:nvSpPr>
            <p:cNvPr id="80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06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811048" y="2356339"/>
            <a:ext cx="2123455" cy="942198"/>
            <a:chOff x="8657822" y="2704651"/>
            <a:chExt cx="2013460" cy="893393"/>
          </a:xfrm>
        </p:grpSpPr>
        <p:sp>
          <p:nvSpPr>
            <p:cNvPr id="9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01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811049" y="3895131"/>
            <a:ext cx="2123455" cy="1136995"/>
            <a:chOff x="8657822" y="2704651"/>
            <a:chExt cx="2013460" cy="1078100"/>
          </a:xfrm>
        </p:grpSpPr>
        <p:sp>
          <p:nvSpPr>
            <p:cNvPr id="9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02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738503" y="3043924"/>
              <a:ext cx="1876003" cy="7388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265" dirty="0" smtClean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亮亮图文旗舰店</a:t>
              </a:r>
              <a:r>
                <a:rPr lang="en-US" sz="1265" dirty="0" smtClean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https://liangliangtuwen.tmall.com/</a:t>
              </a:r>
              <a:endParaRPr lang="en-US" sz="1265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  <a:p>
              <a:r>
                <a:rPr lang="en-US" sz="1265" dirty="0" smtClean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811049" y="5321079"/>
            <a:ext cx="2123455" cy="942198"/>
            <a:chOff x="8657822" y="2704651"/>
            <a:chExt cx="2013460" cy="893393"/>
          </a:xfrm>
        </p:grpSpPr>
        <p:sp>
          <p:nvSpPr>
            <p:cNvPr id="98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03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02351" y="2672638"/>
            <a:ext cx="2317356" cy="780856"/>
            <a:chOff x="1993115" y="2534196"/>
            <a:chExt cx="2197317" cy="740408"/>
          </a:xfrm>
        </p:grpSpPr>
        <p:sp>
          <p:nvSpPr>
            <p:cNvPr id="5" name="Text Placeholder 3"/>
            <p:cNvSpPr txBox="1"/>
            <p:nvPr/>
          </p:nvSpPr>
          <p:spPr>
            <a:xfrm>
              <a:off x="1993115" y="2534196"/>
              <a:ext cx="664226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6393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One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Text Placeholder 3"/>
            <p:cNvSpPr txBox="1"/>
            <p:nvPr/>
          </p:nvSpPr>
          <p:spPr>
            <a:xfrm>
              <a:off x="1993115" y="2766813"/>
              <a:ext cx="2197317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7" name="Text Placeholder 3"/>
          <p:cNvSpPr txBox="1"/>
          <p:nvPr/>
        </p:nvSpPr>
        <p:spPr>
          <a:xfrm>
            <a:off x="1306909" y="2697357"/>
            <a:ext cx="647613" cy="778996"/>
          </a:xfrm>
          <a:prstGeom prst="rect">
            <a:avLst/>
          </a:prstGeom>
          <a:noFill/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  <a:endParaRPr lang="en-US" sz="506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Text Placeholder 3"/>
          <p:cNvSpPr txBox="1"/>
          <p:nvPr/>
        </p:nvSpPr>
        <p:spPr>
          <a:xfrm>
            <a:off x="4860041" y="2697357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  <a:endParaRPr lang="en-US" sz="506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02351" y="4446653"/>
            <a:ext cx="2317356" cy="791571"/>
            <a:chOff x="1993115" y="4216317"/>
            <a:chExt cx="2197317" cy="750568"/>
          </a:xfrm>
        </p:grpSpPr>
        <p:sp>
          <p:nvSpPr>
            <p:cNvPr id="14" name="Text Placeholder 3"/>
            <p:cNvSpPr txBox="1"/>
            <p:nvPr/>
          </p:nvSpPr>
          <p:spPr>
            <a:xfrm>
              <a:off x="1993115" y="4216317"/>
              <a:ext cx="723504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Four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Text Placeholder 3"/>
            <p:cNvSpPr txBox="1"/>
            <p:nvPr/>
          </p:nvSpPr>
          <p:spPr>
            <a:xfrm>
              <a:off x="1993115" y="4459094"/>
              <a:ext cx="2197317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6" name="Text Placeholder 3"/>
          <p:cNvSpPr txBox="1"/>
          <p:nvPr/>
        </p:nvSpPr>
        <p:spPr>
          <a:xfrm>
            <a:off x="1306909" y="4471372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  <a:endParaRPr lang="en-US" sz="506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655483" y="4446653"/>
            <a:ext cx="2312561" cy="791571"/>
            <a:chOff x="5362195" y="4216317"/>
            <a:chExt cx="2192771" cy="750568"/>
          </a:xfrm>
        </p:grpSpPr>
        <p:sp>
          <p:nvSpPr>
            <p:cNvPr id="17" name="Text Placeholder 3"/>
            <p:cNvSpPr txBox="1"/>
            <p:nvPr/>
          </p:nvSpPr>
          <p:spPr>
            <a:xfrm>
              <a:off x="5362195" y="4216317"/>
              <a:ext cx="673346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Five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Text Placeholder 3"/>
            <p:cNvSpPr txBox="1"/>
            <p:nvPr/>
          </p:nvSpPr>
          <p:spPr>
            <a:xfrm>
              <a:off x="5362195" y="4459094"/>
              <a:ext cx="2192771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9" name="Text Placeholder 3"/>
          <p:cNvSpPr txBox="1"/>
          <p:nvPr/>
        </p:nvSpPr>
        <p:spPr>
          <a:xfrm>
            <a:off x="4860040" y="4471372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</a:t>
            </a:r>
            <a:endParaRPr lang="en-US" sz="506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201285" y="4446653"/>
            <a:ext cx="2315099" cy="791571"/>
            <a:chOff x="8724325" y="4216317"/>
            <a:chExt cx="2195177" cy="750568"/>
          </a:xfrm>
        </p:grpSpPr>
        <p:sp>
          <p:nvSpPr>
            <p:cNvPr id="20" name="Text Placeholder 3"/>
            <p:cNvSpPr txBox="1"/>
            <p:nvPr/>
          </p:nvSpPr>
          <p:spPr>
            <a:xfrm>
              <a:off x="8724325" y="4216317"/>
              <a:ext cx="630787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 Six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Text Placeholder 3"/>
            <p:cNvSpPr txBox="1"/>
            <p:nvPr/>
          </p:nvSpPr>
          <p:spPr>
            <a:xfrm>
              <a:off x="8724326" y="4459094"/>
              <a:ext cx="2195176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Text Placeholder 3"/>
          <p:cNvSpPr txBox="1"/>
          <p:nvPr/>
        </p:nvSpPr>
        <p:spPr>
          <a:xfrm>
            <a:off x="8405842" y="4471372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06</a:t>
            </a:r>
            <a:endParaRPr lang="en-US" sz="5060">
              <a:solidFill>
                <a:schemeClr val="accent6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650690" y="2672638"/>
            <a:ext cx="2317356" cy="780856"/>
            <a:chOff x="5357650" y="2534196"/>
            <a:chExt cx="2197317" cy="740408"/>
          </a:xfrm>
        </p:grpSpPr>
        <p:sp>
          <p:nvSpPr>
            <p:cNvPr id="38" name="Text Placeholder 3"/>
            <p:cNvSpPr txBox="1"/>
            <p:nvPr/>
          </p:nvSpPr>
          <p:spPr>
            <a:xfrm>
              <a:off x="5357650" y="2534196"/>
              <a:ext cx="667448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Two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Text Placeholder 3"/>
            <p:cNvSpPr txBox="1"/>
            <p:nvPr/>
          </p:nvSpPr>
          <p:spPr>
            <a:xfrm>
              <a:off x="5357650" y="2766813"/>
              <a:ext cx="2197317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3" name="Text Placeholder 3"/>
          <p:cNvSpPr txBox="1"/>
          <p:nvPr/>
        </p:nvSpPr>
        <p:spPr>
          <a:xfrm>
            <a:off x="8405841" y="2697357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  <a:endParaRPr lang="en-US" sz="506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199028" y="2672638"/>
            <a:ext cx="2317356" cy="780856"/>
            <a:chOff x="8722185" y="2534196"/>
            <a:chExt cx="2197317" cy="740408"/>
          </a:xfrm>
        </p:grpSpPr>
        <p:sp>
          <p:nvSpPr>
            <p:cNvPr id="40" name="Text Placeholder 3"/>
            <p:cNvSpPr txBox="1"/>
            <p:nvPr/>
          </p:nvSpPr>
          <p:spPr>
            <a:xfrm>
              <a:off x="8722185" y="2534196"/>
              <a:ext cx="796098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Three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Text Placeholder 3"/>
            <p:cNvSpPr txBox="1"/>
            <p:nvPr/>
          </p:nvSpPr>
          <p:spPr>
            <a:xfrm>
              <a:off x="8722185" y="2766813"/>
              <a:ext cx="2197317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6" grpId="0"/>
      <p:bldP spid="19" grpId="0"/>
      <p:bldP spid="2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27566" y="2382483"/>
            <a:ext cx="4009498" cy="2765171"/>
            <a:chOff x="2396303" y="2540426"/>
            <a:chExt cx="3801807" cy="2621936"/>
          </a:xfrm>
        </p:grpSpPr>
        <p:sp>
          <p:nvSpPr>
            <p:cNvPr id="34" name="TextBox 33"/>
            <p:cNvSpPr txBox="1"/>
            <p:nvPr/>
          </p:nvSpPr>
          <p:spPr>
            <a:xfrm>
              <a:off x="2396303" y="2546661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95444" y="2540936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50%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50679" y="2546008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75%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99348" y="2545177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100%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40209" y="2540426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25%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605308" y="2838456"/>
              <a:ext cx="3382773" cy="2323906"/>
              <a:chOff x="2605308" y="2838456"/>
              <a:chExt cx="3382773" cy="2323906"/>
            </a:xfrm>
          </p:grpSpPr>
          <p:grpSp>
            <p:nvGrpSpPr>
              <p:cNvPr id="5" name="Group 4033"/>
              <p:cNvGrpSpPr/>
              <p:nvPr/>
            </p:nvGrpSpPr>
            <p:grpSpPr>
              <a:xfrm>
                <a:off x="2605309" y="2838456"/>
                <a:ext cx="3382772" cy="2323906"/>
                <a:chOff x="0" y="0"/>
                <a:chExt cx="6461013" cy="4652441"/>
              </a:xfrm>
            </p:grpSpPr>
            <p:sp>
              <p:nvSpPr>
                <p:cNvPr id="6" name="Shape 4028"/>
                <p:cNvSpPr/>
                <p:nvPr/>
              </p:nvSpPr>
              <p:spPr>
                <a:xfrm flipV="1">
                  <a:off x="-1" y="0"/>
                  <a:ext cx="2" cy="4652442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" name="Shape 4029"/>
                <p:cNvSpPr/>
                <p:nvPr/>
              </p:nvSpPr>
              <p:spPr>
                <a:xfrm flipV="1">
                  <a:off x="1615253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" name="Shape 4030"/>
                <p:cNvSpPr/>
                <p:nvPr/>
              </p:nvSpPr>
              <p:spPr>
                <a:xfrm flipV="1">
                  <a:off x="3230506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" name="Shape 4031"/>
                <p:cNvSpPr/>
                <p:nvPr/>
              </p:nvSpPr>
              <p:spPr>
                <a:xfrm flipV="1">
                  <a:off x="4845759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" name="Shape 4032"/>
                <p:cNvSpPr/>
                <p:nvPr/>
              </p:nvSpPr>
              <p:spPr>
                <a:xfrm flipV="1">
                  <a:off x="6461013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0" name="Straight Connector 69"/>
              <p:cNvCxnSpPr/>
              <p:nvPr/>
            </p:nvCxnSpPr>
            <p:spPr>
              <a:xfrm>
                <a:off x="2605308" y="5162362"/>
                <a:ext cx="3382773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/>
          <p:cNvGrpSpPr/>
          <p:nvPr/>
        </p:nvGrpSpPr>
        <p:grpSpPr>
          <a:xfrm>
            <a:off x="2740976" y="2863833"/>
            <a:ext cx="2901055" cy="359604"/>
            <a:chOff x="2598659" y="2996841"/>
            <a:chExt cx="2750781" cy="340977"/>
          </a:xfrm>
        </p:grpSpPr>
        <p:sp>
          <p:nvSpPr>
            <p:cNvPr id="11" name="Shape 4047"/>
            <p:cNvSpPr/>
            <p:nvPr/>
          </p:nvSpPr>
          <p:spPr>
            <a:xfrm>
              <a:off x="2598659" y="2996841"/>
              <a:ext cx="275078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Shape 4048"/>
            <p:cNvSpPr/>
            <p:nvPr/>
          </p:nvSpPr>
          <p:spPr>
            <a:xfrm>
              <a:off x="2598660" y="3167329"/>
              <a:ext cx="2215478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40977" y="3502559"/>
            <a:ext cx="1942692" cy="359604"/>
            <a:chOff x="2598660" y="3602481"/>
            <a:chExt cx="1842061" cy="340977"/>
          </a:xfrm>
        </p:grpSpPr>
        <p:sp>
          <p:nvSpPr>
            <p:cNvPr id="13" name="Shape 4049"/>
            <p:cNvSpPr/>
            <p:nvPr/>
          </p:nvSpPr>
          <p:spPr>
            <a:xfrm>
              <a:off x="2598660" y="3602481"/>
              <a:ext cx="184206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Shape 4050"/>
            <p:cNvSpPr/>
            <p:nvPr/>
          </p:nvSpPr>
          <p:spPr>
            <a:xfrm>
              <a:off x="2598660" y="3772969"/>
              <a:ext cx="1490984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40977" y="4141282"/>
            <a:ext cx="2670365" cy="359606"/>
            <a:chOff x="2598660" y="4208120"/>
            <a:chExt cx="2532041" cy="340978"/>
          </a:xfrm>
        </p:grpSpPr>
        <p:sp>
          <p:nvSpPr>
            <p:cNvPr id="15" name="Shape 4051"/>
            <p:cNvSpPr/>
            <p:nvPr/>
          </p:nvSpPr>
          <p:spPr>
            <a:xfrm>
              <a:off x="2598660" y="4208120"/>
              <a:ext cx="253204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Shape 4052"/>
            <p:cNvSpPr/>
            <p:nvPr/>
          </p:nvSpPr>
          <p:spPr>
            <a:xfrm>
              <a:off x="2598660" y="4378609"/>
              <a:ext cx="1946759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40977" y="4796899"/>
            <a:ext cx="3422691" cy="359604"/>
            <a:chOff x="2598660" y="4829775"/>
            <a:chExt cx="3245396" cy="340977"/>
          </a:xfrm>
        </p:grpSpPr>
        <p:sp>
          <p:nvSpPr>
            <p:cNvPr id="17" name="Shape 4053"/>
            <p:cNvSpPr/>
            <p:nvPr/>
          </p:nvSpPr>
          <p:spPr>
            <a:xfrm>
              <a:off x="2598660" y="4829775"/>
              <a:ext cx="3245396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Shape 4054"/>
            <p:cNvSpPr/>
            <p:nvPr/>
          </p:nvSpPr>
          <p:spPr>
            <a:xfrm>
              <a:off x="2598660" y="5000263"/>
              <a:ext cx="1494760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29689" y="2958756"/>
            <a:ext cx="1410262" cy="2123223"/>
            <a:chOff x="1260476" y="3086848"/>
            <a:chExt cx="1337211" cy="2013240"/>
          </a:xfrm>
        </p:grpSpPr>
        <p:sp>
          <p:nvSpPr>
            <p:cNvPr id="30" name="TextBox 29"/>
            <p:cNvSpPr txBox="1"/>
            <p:nvPr/>
          </p:nvSpPr>
          <p:spPr>
            <a:xfrm>
              <a:off x="1260476" y="3086848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Infographic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65336" y="3698338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Web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62381" y="4303891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Interior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67241" y="4915381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Graphic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30840" y="5652288"/>
            <a:ext cx="2725018" cy="195632"/>
            <a:chOff x="2873508" y="5359492"/>
            <a:chExt cx="2583863" cy="185498"/>
          </a:xfrm>
        </p:grpSpPr>
        <p:grpSp>
          <p:nvGrpSpPr>
            <p:cNvPr id="68" name="Group 67"/>
            <p:cNvGrpSpPr/>
            <p:nvPr/>
          </p:nvGrpSpPr>
          <p:grpSpPr>
            <a:xfrm>
              <a:off x="2873508" y="5359492"/>
              <a:ext cx="1228492" cy="184706"/>
              <a:chOff x="4709006" y="5671031"/>
              <a:chExt cx="1228492" cy="184706"/>
            </a:xfrm>
          </p:grpSpPr>
          <p:sp>
            <p:nvSpPr>
              <p:cNvPr id="63" name="Shape 4309"/>
              <p:cNvSpPr/>
              <p:nvPr/>
            </p:nvSpPr>
            <p:spPr>
              <a:xfrm>
                <a:off x="4709006" y="5702114"/>
                <a:ext cx="109713" cy="109714"/>
              </a:xfrm>
              <a:prstGeom prst="roundRect">
                <a:avLst>
                  <a:gd name="adj" fmla="val 15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4885387" y="5671031"/>
                <a:ext cx="1052111" cy="1847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Our Product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4139248" y="5360284"/>
              <a:ext cx="1318123" cy="184706"/>
              <a:chOff x="6189898" y="5671823"/>
              <a:chExt cx="1318123" cy="184706"/>
            </a:xfrm>
          </p:grpSpPr>
          <p:sp>
            <p:nvSpPr>
              <p:cNvPr id="66" name="Shape 4309"/>
              <p:cNvSpPr/>
              <p:nvPr/>
            </p:nvSpPr>
            <p:spPr>
              <a:xfrm>
                <a:off x="6189898" y="5702906"/>
                <a:ext cx="109713" cy="109714"/>
              </a:xfrm>
              <a:prstGeom prst="roundRect">
                <a:avLst>
                  <a:gd name="adj" fmla="val 15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366279" y="5671823"/>
                <a:ext cx="1141742" cy="1847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Another Product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73" name="Rectangle 72"/>
          <p:cNvSpPr/>
          <p:nvPr/>
        </p:nvSpPr>
        <p:spPr>
          <a:xfrm>
            <a:off x="10593561" y="5358446"/>
            <a:ext cx="756617" cy="4544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955" b="1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70%</a:t>
            </a:r>
            <a:endParaRPr lang="en-US" sz="1900" b="1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0593561" y="4554819"/>
            <a:ext cx="756617" cy="4544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955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80%</a:t>
            </a:r>
            <a:endParaRPr lang="en-US" sz="1900" b="1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627136" y="4474456"/>
            <a:ext cx="2706376" cy="1366167"/>
            <a:chOff x="7231717" y="4242680"/>
            <a:chExt cx="2566186" cy="1295400"/>
          </a:xfrm>
        </p:grpSpPr>
        <p:grpSp>
          <p:nvGrpSpPr>
            <p:cNvPr id="75" name="Group 87"/>
            <p:cNvGrpSpPr/>
            <p:nvPr/>
          </p:nvGrpSpPr>
          <p:grpSpPr>
            <a:xfrm>
              <a:off x="7231717" y="4998219"/>
              <a:ext cx="2566186" cy="539861"/>
              <a:chOff x="609600" y="2841943"/>
              <a:chExt cx="2660838" cy="559774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76" name="Group 184"/>
              <p:cNvGrpSpPr/>
              <p:nvPr/>
            </p:nvGrpSpPr>
            <p:grpSpPr>
              <a:xfrm>
                <a:off x="609600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5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7" name="Group 184"/>
              <p:cNvGrpSpPr/>
              <p:nvPr/>
            </p:nvGrpSpPr>
            <p:grpSpPr>
              <a:xfrm>
                <a:off x="876277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3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8" name="Group 184"/>
              <p:cNvGrpSpPr/>
              <p:nvPr/>
            </p:nvGrpSpPr>
            <p:grpSpPr>
              <a:xfrm>
                <a:off x="1142954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1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9" name="Group 184"/>
              <p:cNvGrpSpPr/>
              <p:nvPr/>
            </p:nvGrpSpPr>
            <p:grpSpPr>
              <a:xfrm>
                <a:off x="1409631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9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0" name="Group 184"/>
              <p:cNvGrpSpPr/>
              <p:nvPr/>
            </p:nvGrpSpPr>
            <p:grpSpPr>
              <a:xfrm>
                <a:off x="1676308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7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1" name="Group 184"/>
              <p:cNvGrpSpPr/>
              <p:nvPr/>
            </p:nvGrpSpPr>
            <p:grpSpPr>
              <a:xfrm>
                <a:off x="1942985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5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" name="Group 184"/>
              <p:cNvGrpSpPr/>
              <p:nvPr/>
            </p:nvGrpSpPr>
            <p:grpSpPr>
              <a:xfrm>
                <a:off x="2209662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3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3" name="Group 184"/>
              <p:cNvGrpSpPr/>
              <p:nvPr/>
            </p:nvGrpSpPr>
            <p:grpSpPr>
              <a:xfrm>
                <a:off x="2476339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1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4" name="Group 184"/>
              <p:cNvGrpSpPr/>
              <p:nvPr/>
            </p:nvGrpSpPr>
            <p:grpSpPr>
              <a:xfrm>
                <a:off x="2743016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8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9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5" name="Group 184"/>
              <p:cNvGrpSpPr/>
              <p:nvPr/>
            </p:nvGrpSpPr>
            <p:grpSpPr>
              <a:xfrm>
                <a:off x="3009696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8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7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6" name="Group 212"/>
            <p:cNvGrpSpPr/>
            <p:nvPr/>
          </p:nvGrpSpPr>
          <p:grpSpPr>
            <a:xfrm>
              <a:off x="7268574" y="4242680"/>
              <a:ext cx="2481778" cy="571345"/>
              <a:chOff x="5932686" y="2855964"/>
              <a:chExt cx="2449314" cy="563870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107" name="Group 179"/>
              <p:cNvGrpSpPr/>
              <p:nvPr/>
            </p:nvGrpSpPr>
            <p:grpSpPr>
              <a:xfrm>
                <a:off x="5932686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5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6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8" name="Group 179"/>
              <p:cNvGrpSpPr/>
              <p:nvPr/>
            </p:nvGrpSpPr>
            <p:grpSpPr>
              <a:xfrm>
                <a:off x="6180352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3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4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9" name="Group 179"/>
              <p:cNvGrpSpPr/>
              <p:nvPr/>
            </p:nvGrpSpPr>
            <p:grpSpPr>
              <a:xfrm>
                <a:off x="6428018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1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2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0" name="Group 179"/>
              <p:cNvGrpSpPr/>
              <p:nvPr/>
            </p:nvGrpSpPr>
            <p:grpSpPr>
              <a:xfrm>
                <a:off x="6675684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9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1" name="Group 179"/>
              <p:cNvGrpSpPr/>
              <p:nvPr/>
            </p:nvGrpSpPr>
            <p:grpSpPr>
              <a:xfrm>
                <a:off x="6923350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7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8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" name="Group 179"/>
              <p:cNvGrpSpPr/>
              <p:nvPr/>
            </p:nvGrpSpPr>
            <p:grpSpPr>
              <a:xfrm>
                <a:off x="7171017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5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6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3" name="Group 179"/>
              <p:cNvGrpSpPr/>
              <p:nvPr/>
            </p:nvGrpSpPr>
            <p:grpSpPr>
              <a:xfrm>
                <a:off x="7418683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3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4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4" name="Group 179"/>
              <p:cNvGrpSpPr/>
              <p:nvPr/>
            </p:nvGrpSpPr>
            <p:grpSpPr>
              <a:xfrm>
                <a:off x="7666349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1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2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5" name="Group 179"/>
              <p:cNvGrpSpPr/>
              <p:nvPr/>
            </p:nvGrpSpPr>
            <p:grpSpPr>
              <a:xfrm>
                <a:off x="7914015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19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6" name="Group 179"/>
              <p:cNvGrpSpPr/>
              <p:nvPr/>
            </p:nvGrpSpPr>
            <p:grpSpPr>
              <a:xfrm>
                <a:off x="8161679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17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18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137" name="TextBox 136"/>
          <p:cNvSpPr txBox="1"/>
          <p:nvPr/>
        </p:nvSpPr>
        <p:spPr>
          <a:xfrm>
            <a:off x="7648392" y="2794195"/>
            <a:ext cx="4052905" cy="1480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lang="en-US" sz="1265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of the variations passages lorem ipsum available majority have </a:t>
            </a:r>
            <a:r>
              <a:rPr lang="en-US" sz="1265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suffea</a:t>
            </a:r>
            <a:r>
              <a:rPr lang="en-US" sz="1265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defRPr/>
            </a:pP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 of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available, but the have suffered alteration in some  form, by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humour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, or randomized words which.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 defTabSz="963930">
              <a:spcBef>
                <a:spcPct val="20000"/>
              </a:spcBef>
              <a:defRPr/>
            </a:pPr>
            <a:endParaRPr lang="en-US" sz="1265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648392" y="2377007"/>
            <a:ext cx="2945169" cy="2596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Comparison of satisfaction</a:t>
            </a:r>
            <a:endParaRPr lang="en-US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50" name="Group 212"/>
          <p:cNvGrpSpPr/>
          <p:nvPr/>
        </p:nvGrpSpPr>
        <p:grpSpPr>
          <a:xfrm>
            <a:off x="7666007" y="4474265"/>
            <a:ext cx="2088043" cy="602557"/>
            <a:chOff x="5932686" y="2855964"/>
            <a:chExt cx="1953984" cy="563870"/>
          </a:xfrm>
          <a:solidFill>
            <a:schemeClr val="accent1"/>
          </a:solidFill>
        </p:grpSpPr>
        <p:grpSp>
          <p:nvGrpSpPr>
            <p:cNvPr id="1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81" name="Group 87"/>
          <p:cNvGrpSpPr/>
          <p:nvPr/>
        </p:nvGrpSpPr>
        <p:grpSpPr>
          <a:xfrm>
            <a:off x="7627136" y="5273176"/>
            <a:ext cx="1892650" cy="569353"/>
            <a:chOff x="609600" y="2841943"/>
            <a:chExt cx="1860804" cy="559774"/>
          </a:xfrm>
          <a:solidFill>
            <a:schemeClr val="accent2"/>
          </a:solidFill>
        </p:grpSpPr>
        <p:grpSp>
          <p:nvGrpSpPr>
            <p:cNvPr id="182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1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6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7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8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159" name="文本框 158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矩形 160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137" grpId="0"/>
      <p:bldP spid="1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4239" y="1024037"/>
            <a:ext cx="11990272" cy="597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Rectangle 30"/>
          <p:cNvSpPr/>
          <p:nvPr/>
        </p:nvSpPr>
        <p:spPr>
          <a:xfrm>
            <a:off x="4629175" y="1312069"/>
            <a:ext cx="8229222" cy="383815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956767" y="2320181"/>
            <a:ext cx="3238522" cy="2697695"/>
            <a:chOff x="787791" y="5598942"/>
            <a:chExt cx="3070767" cy="2557956"/>
          </a:xfrm>
        </p:grpSpPr>
        <p:sp>
          <p:nvSpPr>
            <p:cNvPr id="19" name="TextBox 18"/>
            <p:cNvSpPr txBox="1"/>
            <p:nvPr/>
          </p:nvSpPr>
          <p:spPr>
            <a:xfrm>
              <a:off x="787791" y="5598942"/>
              <a:ext cx="1837642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87791" y="6076487"/>
              <a:ext cx="3070767" cy="20804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。请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416737" y="5371210"/>
            <a:ext cx="2383683" cy="1452095"/>
            <a:chOff x="787791" y="5598942"/>
            <a:chExt cx="2260209" cy="1376876"/>
          </a:xfrm>
        </p:grpSpPr>
        <p:sp>
          <p:nvSpPr>
            <p:cNvPr id="23" name="TextBox 22"/>
            <p:cNvSpPr txBox="1"/>
            <p:nvPr/>
          </p:nvSpPr>
          <p:spPr>
            <a:xfrm>
              <a:off x="994456" y="5598942"/>
              <a:ext cx="1837642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87791" y="6100317"/>
              <a:ext cx="2260209" cy="8755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亮亮图文旗舰店</a:t>
              </a:r>
              <a:r>
                <a:rPr lang="en-GB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https://liangliangtuwen.tmall.com/</a:t>
              </a:r>
              <a:endParaRPr lang="en-GB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亮亮图文旗舰店</a:t>
              </a:r>
              <a:r>
                <a:rPr lang="en-GB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https://liangliangtuwen.tmall.com/</a:t>
              </a:r>
              <a:endParaRPr lang="en-GB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亮亮图文旗舰店</a:t>
              </a:r>
              <a:r>
                <a:rPr lang="en-GB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https://liangliangtuwen.tmall.com/</a:t>
              </a:r>
              <a:endParaRPr lang="en-GB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949655" y="5371210"/>
            <a:ext cx="2383683" cy="1267427"/>
            <a:chOff x="787791" y="5598942"/>
            <a:chExt cx="2260209" cy="1201774"/>
          </a:xfrm>
        </p:grpSpPr>
        <p:sp>
          <p:nvSpPr>
            <p:cNvPr id="26" name="TextBox 25"/>
            <p:cNvSpPr txBox="1"/>
            <p:nvPr/>
          </p:nvSpPr>
          <p:spPr>
            <a:xfrm>
              <a:off x="999075" y="5598942"/>
              <a:ext cx="1837642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87791" y="6100315"/>
              <a:ext cx="2260209" cy="7004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5715" y="1456085"/>
            <a:ext cx="5097294" cy="518358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6429376" y="1729199"/>
            <a:ext cx="796139" cy="517689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429376" y="3325415"/>
            <a:ext cx="709860" cy="8118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6529" y="1847160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29376" y="2334045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56529" y="3679069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6429376" y="5036619"/>
            <a:ext cx="717704" cy="658876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26023" y="4147568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56529" y="5366057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26022" y="5766460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48" y="448"/>
            <a:ext cx="5705053" cy="7231757"/>
          </a:xfrm>
          <a:custGeom>
            <a:avLst/>
            <a:gdLst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614172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-1" fmla="*/ 0 w 6141720"/>
              <a:gd name="connsiteY0-2" fmla="*/ 0 h 6858000"/>
              <a:gd name="connsiteX1-3" fmla="*/ 6141720 w 6141720"/>
              <a:gd name="connsiteY1-4" fmla="*/ 0 h 6858000"/>
              <a:gd name="connsiteX2-5" fmla="*/ 4815840 w 6141720"/>
              <a:gd name="connsiteY2-6" fmla="*/ 6858000 h 6858000"/>
              <a:gd name="connsiteX3-7" fmla="*/ 0 w 6141720"/>
              <a:gd name="connsiteY3-8" fmla="*/ 6858000 h 6858000"/>
              <a:gd name="connsiteX4-9" fmla="*/ 0 w 6141720"/>
              <a:gd name="connsiteY4-10" fmla="*/ 0 h 6858000"/>
              <a:gd name="connsiteX0-11" fmla="*/ 0 w 6141720"/>
              <a:gd name="connsiteY0-12" fmla="*/ 0 h 6858000"/>
              <a:gd name="connsiteX1-13" fmla="*/ 6141720 w 6141720"/>
              <a:gd name="connsiteY1-14" fmla="*/ 0 h 6858000"/>
              <a:gd name="connsiteX2-15" fmla="*/ 4297680 w 6141720"/>
              <a:gd name="connsiteY2-16" fmla="*/ 6858000 h 6858000"/>
              <a:gd name="connsiteX3-17" fmla="*/ 0 w 6141720"/>
              <a:gd name="connsiteY3-18" fmla="*/ 6858000 h 6858000"/>
              <a:gd name="connsiteX4-19" fmla="*/ 0 w 6141720"/>
              <a:gd name="connsiteY4-20" fmla="*/ 0 h 6858000"/>
              <a:gd name="connsiteX0-21" fmla="*/ 0 w 6141720"/>
              <a:gd name="connsiteY0-22" fmla="*/ 0 h 6858000"/>
              <a:gd name="connsiteX1-23" fmla="*/ 6141720 w 6141720"/>
              <a:gd name="connsiteY1-24" fmla="*/ 0 h 6858000"/>
              <a:gd name="connsiteX2-25" fmla="*/ 3774395 w 6141720"/>
              <a:gd name="connsiteY2-26" fmla="*/ 6842760 h 6858000"/>
              <a:gd name="connsiteX3-27" fmla="*/ 0 w 6141720"/>
              <a:gd name="connsiteY3-28" fmla="*/ 6858000 h 6858000"/>
              <a:gd name="connsiteX4-29" fmla="*/ 0 w 6141720"/>
              <a:gd name="connsiteY4-3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41720" h="6858000">
                <a:moveTo>
                  <a:pt x="0" y="0"/>
                </a:moveTo>
                <a:lnTo>
                  <a:pt x="6141720" y="0"/>
                </a:lnTo>
                <a:lnTo>
                  <a:pt x="3774395" y="684276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308060" y="161152"/>
            <a:ext cx="1558846" cy="5098012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3291597" y="2121762"/>
            <a:ext cx="1562863" cy="488662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3496496" y="2571738"/>
            <a:ext cx="2089174" cy="2089174"/>
            <a:chOff x="4023360" y="2438400"/>
            <a:chExt cx="1981200" cy="1981200"/>
          </a:xfrm>
        </p:grpSpPr>
        <p:sp>
          <p:nvSpPr>
            <p:cNvPr id="22" name="椭圆 21"/>
            <p:cNvSpPr/>
            <p:nvPr/>
          </p:nvSpPr>
          <p:spPr>
            <a:xfrm>
              <a:off x="4023360" y="2438400"/>
              <a:ext cx="1981200" cy="1981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90060" y="2828836"/>
              <a:ext cx="1447800" cy="11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9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75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85672" y="3184332"/>
            <a:ext cx="6347875" cy="96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5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  <a:endParaRPr lang="zh-CN" altLang="en-US" sz="5695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02883" y="2678514"/>
            <a:ext cx="3100652" cy="3108876"/>
            <a:chOff x="1519519" y="2539767"/>
            <a:chExt cx="2940039" cy="2947837"/>
          </a:xfrm>
        </p:grpSpPr>
        <p:sp>
          <p:nvSpPr>
            <p:cNvPr id="45" name="Rectangle 44"/>
            <p:cNvSpPr/>
            <p:nvPr/>
          </p:nvSpPr>
          <p:spPr>
            <a:xfrm>
              <a:off x="1519519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519519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519519" y="2539767"/>
              <a:ext cx="2940039" cy="1203204"/>
              <a:chOff x="1519519" y="2539767"/>
              <a:chExt cx="2940039" cy="12032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1519519" y="2584591"/>
                <a:ext cx="2940039" cy="1158380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538716" y="2539767"/>
                <a:ext cx="901645" cy="918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2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310646" y="2767095"/>
                <a:ext cx="348376" cy="498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518199" y="33256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519519" y="3768223"/>
              <a:ext cx="2940039" cy="344182"/>
              <a:chOff x="1519519" y="3768223"/>
              <a:chExt cx="2940039" cy="344182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1519519" y="376822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594349" y="3768223"/>
                <a:ext cx="790384" cy="272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1 Website</a:t>
                </a:r>
                <a:endParaRPr lang="id-ID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2404962" y="4122075"/>
              <a:ext cx="1169160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100 GB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361641" y="4820192"/>
              <a:ext cx="1255798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256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519519" y="4456585"/>
              <a:ext cx="2940039" cy="344180"/>
              <a:chOff x="1519519" y="4456585"/>
              <a:chExt cx="2940039" cy="34418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519519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290659" y="4477761"/>
                <a:ext cx="1397764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10 Email Addresses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1519519" y="5143424"/>
              <a:ext cx="2940039" cy="344180"/>
              <a:chOff x="1519519" y="5143424"/>
              <a:chExt cx="2940039" cy="344180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1519519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483238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2289436" y="5966250"/>
            <a:ext cx="1727552" cy="433183"/>
            <a:chOff x="2069839" y="6089745"/>
            <a:chExt cx="1683915" cy="410744"/>
          </a:xfrm>
        </p:grpSpPr>
        <p:sp>
          <p:nvSpPr>
            <p:cNvPr id="58" name="Rectangle 57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652471" y="6168020"/>
              <a:ext cx="509691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Basic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74064" y="2280318"/>
            <a:ext cx="3100652" cy="3507072"/>
            <a:chOff x="4621253" y="2162198"/>
            <a:chExt cx="2940039" cy="3325406"/>
          </a:xfrm>
        </p:grpSpPr>
        <p:sp>
          <p:nvSpPr>
            <p:cNvPr id="62" name="Rectangle 61"/>
            <p:cNvSpPr/>
            <p:nvPr/>
          </p:nvSpPr>
          <p:spPr>
            <a:xfrm>
              <a:off x="4621253" y="3768225"/>
              <a:ext cx="2940039" cy="3441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621253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621253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621253" y="2162198"/>
              <a:ext cx="2940039" cy="1580774"/>
              <a:chOff x="4621253" y="2162198"/>
              <a:chExt cx="2940039" cy="1580774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4621253" y="2162198"/>
                <a:ext cx="2940039" cy="1580774"/>
              </a:xfrm>
              <a:prstGeom prst="rect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640453" y="2387367"/>
                <a:ext cx="901645" cy="918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5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6412380" y="2767095"/>
                <a:ext cx="348376" cy="498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619933" y="31732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5657328" y="3768223"/>
              <a:ext cx="867902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 Website</a:t>
              </a:r>
              <a:endParaRPr lang="id-ID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436778" y="4122075"/>
              <a:ext cx="1308996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Unlimited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424616" y="4820192"/>
              <a:ext cx="1333317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1024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4621253" y="4456585"/>
              <a:ext cx="2940039" cy="344180"/>
              <a:chOff x="4621253" y="4456585"/>
              <a:chExt cx="2940039" cy="34418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4621253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5392391" y="4477761"/>
                <a:ext cx="1397764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20 Email Addresses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4621253" y="5143424"/>
              <a:ext cx="2940039" cy="344180"/>
              <a:chOff x="4621253" y="5143424"/>
              <a:chExt cx="2940039" cy="344180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4621253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5584971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3" name="Group 132"/>
          <p:cNvGrpSpPr/>
          <p:nvPr/>
        </p:nvGrpSpPr>
        <p:grpSpPr>
          <a:xfrm>
            <a:off x="5568947" y="5966250"/>
            <a:ext cx="1727552" cy="433183"/>
            <a:chOff x="2069839" y="6089745"/>
            <a:chExt cx="1683915" cy="410744"/>
          </a:xfrm>
        </p:grpSpPr>
        <p:sp>
          <p:nvSpPr>
            <p:cNvPr id="135" name="Rectangle 134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533998" y="6168020"/>
              <a:ext cx="759693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Premium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45764" y="2678514"/>
            <a:ext cx="3100652" cy="3108876"/>
            <a:chOff x="7723480" y="2539767"/>
            <a:chExt cx="2940039" cy="2947837"/>
          </a:xfrm>
        </p:grpSpPr>
        <p:sp>
          <p:nvSpPr>
            <p:cNvPr id="82" name="Rectangle 81"/>
            <p:cNvSpPr/>
            <p:nvPr/>
          </p:nvSpPr>
          <p:spPr>
            <a:xfrm>
              <a:off x="7723480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723480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7723480" y="2539767"/>
              <a:ext cx="2940039" cy="1203204"/>
              <a:chOff x="7723480" y="2539767"/>
              <a:chExt cx="2940039" cy="120320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7723480" y="2584591"/>
                <a:ext cx="2940039" cy="1158380"/>
              </a:xfrm>
              <a:prstGeom prst="rect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8742677" y="2539767"/>
                <a:ext cx="901645" cy="918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9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9514606" y="2767095"/>
                <a:ext cx="348376" cy="498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722160" y="33256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723480" y="3768223"/>
              <a:ext cx="2940039" cy="344182"/>
              <a:chOff x="7723480" y="3768223"/>
              <a:chExt cx="2940039" cy="344182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7723480" y="376822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539767" y="3768223"/>
                <a:ext cx="1307477" cy="272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Unlimited website</a:t>
                </a:r>
                <a:endParaRPr lang="id-ID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8539006" y="4122075"/>
              <a:ext cx="1308996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Unlimited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7723480" y="4456585"/>
              <a:ext cx="2940039" cy="344180"/>
              <a:chOff x="7723480" y="4456585"/>
              <a:chExt cx="2940039" cy="34418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7723480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8362388" y="4477761"/>
                <a:ext cx="1662237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Unlimited Email </a:t>
                </a:r>
                <a:r>
                  <a:rPr lang="en-GB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Adress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8643119" y="4820192"/>
              <a:ext cx="1100761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4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7723480" y="5143424"/>
              <a:ext cx="2940039" cy="344180"/>
              <a:chOff x="7723480" y="5143424"/>
              <a:chExt cx="2940039" cy="344180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7723480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8687198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8902302" y="5966250"/>
            <a:ext cx="1727552" cy="433183"/>
            <a:chOff x="2069839" y="6089745"/>
            <a:chExt cx="1683915" cy="410744"/>
          </a:xfrm>
        </p:grpSpPr>
        <p:sp>
          <p:nvSpPr>
            <p:cNvPr id="140" name="Rectangle 139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554311" y="6168020"/>
              <a:ext cx="719067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Ultimate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602883" y="5568883"/>
            <a:ext cx="9643533" cy="64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97626" y="2192938"/>
            <a:ext cx="755335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Supply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16516" y="2192938"/>
            <a:ext cx="1213794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Convenience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35006" y="5101639"/>
            <a:ext cx="1192954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Competition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01164" y="5101639"/>
            <a:ext cx="98135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Costumer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26761" y="2631916"/>
            <a:ext cx="2119568" cy="2119568"/>
            <a:chOff x="2395540" y="2495583"/>
            <a:chExt cx="2009775" cy="2009775"/>
          </a:xfrm>
        </p:grpSpPr>
        <p:sp>
          <p:nvSpPr>
            <p:cNvPr id="36" name="Teardrop 35"/>
            <p:cNvSpPr/>
            <p:nvPr/>
          </p:nvSpPr>
          <p:spPr>
            <a:xfrm rot="2700000">
              <a:off x="2395540" y="2495583"/>
              <a:ext cx="2009775" cy="2009775"/>
            </a:xfrm>
            <a:prstGeom prst="teardrop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4" name="Shape 719"/>
            <p:cNvSpPr/>
            <p:nvPr/>
          </p:nvSpPr>
          <p:spPr>
            <a:xfrm>
              <a:off x="3014495" y="3130930"/>
              <a:ext cx="693173" cy="596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132061" y="2631916"/>
            <a:ext cx="2119568" cy="2119568"/>
            <a:chOff x="7710487" y="2495583"/>
            <a:chExt cx="2009775" cy="2009775"/>
          </a:xfrm>
        </p:grpSpPr>
        <p:sp>
          <p:nvSpPr>
            <p:cNvPr id="49" name="Teardrop 48"/>
            <p:cNvSpPr/>
            <p:nvPr/>
          </p:nvSpPr>
          <p:spPr>
            <a:xfrm rot="2700000">
              <a:off x="7710487" y="2495583"/>
              <a:ext cx="2009775" cy="2009775"/>
            </a:xfrm>
            <a:prstGeom prst="teardrop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5" name="Shape 1684"/>
            <p:cNvSpPr/>
            <p:nvPr/>
          </p:nvSpPr>
          <p:spPr>
            <a:xfrm>
              <a:off x="8588894" y="3166334"/>
              <a:ext cx="637195" cy="56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63628" y="2631916"/>
            <a:ext cx="2119568" cy="2119568"/>
            <a:chOff x="5938838" y="2495583"/>
            <a:chExt cx="2009775" cy="2009775"/>
          </a:xfrm>
        </p:grpSpPr>
        <p:sp>
          <p:nvSpPr>
            <p:cNvPr id="48" name="Teardrop 47"/>
            <p:cNvSpPr/>
            <p:nvPr/>
          </p:nvSpPr>
          <p:spPr>
            <a:xfrm rot="2700000">
              <a:off x="5938838" y="2495583"/>
              <a:ext cx="2009775" cy="2009775"/>
            </a:xfrm>
            <a:prstGeom prst="teardrop">
              <a:avLst/>
            </a:prstGeom>
            <a:solidFill>
              <a:schemeClr val="accent3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6" name="AutoShape 17"/>
            <p:cNvSpPr/>
            <p:nvPr/>
          </p:nvSpPr>
          <p:spPr bwMode="auto">
            <a:xfrm>
              <a:off x="6736198" y="3189564"/>
              <a:ext cx="593460" cy="621811"/>
            </a:xfrm>
            <a:custGeom>
              <a:avLst/>
              <a:gdLst>
                <a:gd name="T0" fmla="*/ 11727 w 21338"/>
                <a:gd name="T1" fmla="*/ 7308 h 21600"/>
                <a:gd name="T2" fmla="*/ 7039 w 21338"/>
                <a:gd name="T3" fmla="*/ 9744 h 21600"/>
                <a:gd name="T4" fmla="*/ 9551 w 21338"/>
                <a:gd name="T5" fmla="*/ 14292 h 21600"/>
                <a:gd name="T6" fmla="*/ 14239 w 21338"/>
                <a:gd name="T7" fmla="*/ 11856 h 21600"/>
                <a:gd name="T8" fmla="*/ 11727 w 21338"/>
                <a:gd name="T9" fmla="*/ 7308 h 21600"/>
                <a:gd name="T10" fmla="*/ 12397 w 21338"/>
                <a:gd name="T11" fmla="*/ 11368 h 21600"/>
                <a:gd name="T12" fmla="*/ 10053 w 21338"/>
                <a:gd name="T13" fmla="*/ 12505 h 21600"/>
                <a:gd name="T14" fmla="*/ 8881 w 21338"/>
                <a:gd name="T15" fmla="*/ 10232 h 21600"/>
                <a:gd name="T16" fmla="*/ 11225 w 21338"/>
                <a:gd name="T17" fmla="*/ 9095 h 21600"/>
                <a:gd name="T18" fmla="*/ 12397 w 21338"/>
                <a:gd name="T19" fmla="*/ 11368 h 21600"/>
                <a:gd name="T20" fmla="*/ 20937 w 21338"/>
                <a:gd name="T21" fmla="*/ 13155 h 21600"/>
                <a:gd name="T22" fmla="*/ 18760 w 21338"/>
                <a:gd name="T23" fmla="*/ 12018 h 21600"/>
                <a:gd name="T24" fmla="*/ 18760 w 21338"/>
                <a:gd name="T25" fmla="*/ 9420 h 21600"/>
                <a:gd name="T26" fmla="*/ 20769 w 21338"/>
                <a:gd name="T27" fmla="*/ 8120 h 21600"/>
                <a:gd name="T28" fmla="*/ 21104 w 21338"/>
                <a:gd name="T29" fmla="*/ 6983 h 21600"/>
                <a:gd name="T30" fmla="*/ 18927 w 21338"/>
                <a:gd name="T31" fmla="*/ 3411 h 21600"/>
                <a:gd name="T32" fmla="*/ 17755 w 21338"/>
                <a:gd name="T33" fmla="*/ 3086 h 21600"/>
                <a:gd name="T34" fmla="*/ 15746 w 21338"/>
                <a:gd name="T35" fmla="*/ 4385 h 21600"/>
                <a:gd name="T36" fmla="*/ 13569 w 21338"/>
                <a:gd name="T37" fmla="*/ 3248 h 21600"/>
                <a:gd name="T38" fmla="*/ 13569 w 21338"/>
                <a:gd name="T39" fmla="*/ 812 h 21600"/>
                <a:gd name="T40" fmla="*/ 12732 w 21338"/>
                <a:gd name="T41" fmla="*/ 0 h 21600"/>
                <a:gd name="T42" fmla="*/ 8546 w 21338"/>
                <a:gd name="T43" fmla="*/ 0 h 21600"/>
                <a:gd name="T44" fmla="*/ 7876 w 21338"/>
                <a:gd name="T45" fmla="*/ 325 h 21600"/>
                <a:gd name="T46" fmla="*/ 7541 w 21338"/>
                <a:gd name="T47" fmla="*/ 974 h 21600"/>
                <a:gd name="T48" fmla="*/ 7541 w 21338"/>
                <a:gd name="T49" fmla="*/ 3248 h 21600"/>
                <a:gd name="T50" fmla="*/ 5532 w 21338"/>
                <a:gd name="T51" fmla="*/ 4385 h 21600"/>
                <a:gd name="T52" fmla="*/ 3355 w 21338"/>
                <a:gd name="T53" fmla="*/ 3248 h 21600"/>
                <a:gd name="T54" fmla="*/ 2686 w 21338"/>
                <a:gd name="T55" fmla="*/ 3248 h 21600"/>
                <a:gd name="T56" fmla="*/ 2183 w 21338"/>
                <a:gd name="T57" fmla="*/ 3735 h 21600"/>
                <a:gd name="T58" fmla="*/ 6 w 21338"/>
                <a:gd name="T59" fmla="*/ 7308 h 21600"/>
                <a:gd name="T60" fmla="*/ 6 w 21338"/>
                <a:gd name="T61" fmla="*/ 7958 h 21600"/>
                <a:gd name="T62" fmla="*/ 509 w 21338"/>
                <a:gd name="T63" fmla="*/ 8445 h 21600"/>
                <a:gd name="T64" fmla="*/ 2518 w 21338"/>
                <a:gd name="T65" fmla="*/ 9582 h 21600"/>
                <a:gd name="T66" fmla="*/ 2518 w 21338"/>
                <a:gd name="T67" fmla="*/ 12018 h 21600"/>
                <a:gd name="T68" fmla="*/ 509 w 21338"/>
                <a:gd name="T69" fmla="*/ 13155 h 21600"/>
                <a:gd name="T70" fmla="*/ 174 w 21338"/>
                <a:gd name="T71" fmla="*/ 14454 h 21600"/>
                <a:gd name="T72" fmla="*/ 2183 w 21338"/>
                <a:gd name="T73" fmla="*/ 18027 h 21600"/>
                <a:gd name="T74" fmla="*/ 3523 w 21338"/>
                <a:gd name="T75" fmla="*/ 18352 h 21600"/>
                <a:gd name="T76" fmla="*/ 5532 w 21338"/>
                <a:gd name="T77" fmla="*/ 17215 h 21600"/>
                <a:gd name="T78" fmla="*/ 7709 w 21338"/>
                <a:gd name="T79" fmla="*/ 18352 h 21600"/>
                <a:gd name="T80" fmla="*/ 7709 w 21338"/>
                <a:gd name="T81" fmla="*/ 20788 h 21600"/>
                <a:gd name="T82" fmla="*/ 8044 w 21338"/>
                <a:gd name="T83" fmla="*/ 21438 h 21600"/>
                <a:gd name="T84" fmla="*/ 8713 w 21338"/>
                <a:gd name="T85" fmla="*/ 21600 h 21600"/>
                <a:gd name="T86" fmla="*/ 12899 w 21338"/>
                <a:gd name="T87" fmla="*/ 21600 h 21600"/>
                <a:gd name="T88" fmla="*/ 13737 w 21338"/>
                <a:gd name="T89" fmla="*/ 20626 h 21600"/>
                <a:gd name="T90" fmla="*/ 13737 w 21338"/>
                <a:gd name="T91" fmla="*/ 18352 h 21600"/>
                <a:gd name="T92" fmla="*/ 15913 w 21338"/>
                <a:gd name="T93" fmla="*/ 17053 h 21600"/>
                <a:gd name="T94" fmla="*/ 17923 w 21338"/>
                <a:gd name="T95" fmla="*/ 18189 h 21600"/>
                <a:gd name="T96" fmla="*/ 18592 w 21338"/>
                <a:gd name="T97" fmla="*/ 18352 h 21600"/>
                <a:gd name="T98" fmla="*/ 19262 w 21338"/>
                <a:gd name="T99" fmla="*/ 17865 h 21600"/>
                <a:gd name="T100" fmla="*/ 21272 w 21338"/>
                <a:gd name="T101" fmla="*/ 14292 h 21600"/>
                <a:gd name="T102" fmla="*/ 20937 w 21338"/>
                <a:gd name="T103" fmla="*/ 13155 h 21600"/>
                <a:gd name="T104" fmla="*/ 15579 w 21338"/>
                <a:gd name="T105" fmla="*/ 12343 h 21600"/>
                <a:gd name="T106" fmla="*/ 9048 w 21338"/>
                <a:gd name="T107" fmla="*/ 15591 h 21600"/>
                <a:gd name="T108" fmla="*/ 5699 w 21338"/>
                <a:gd name="T109" fmla="*/ 9257 h 21600"/>
                <a:gd name="T110" fmla="*/ 12230 w 21338"/>
                <a:gd name="T111" fmla="*/ 6009 h 21600"/>
                <a:gd name="T112" fmla="*/ 15579 w 21338"/>
                <a:gd name="T113" fmla="*/ 12343 h 21600"/>
                <a:gd name="T114" fmla="*/ 15579 w 21338"/>
                <a:gd name="T115" fmla="*/ 1234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338" h="21600">
                  <a:moveTo>
                    <a:pt x="11727" y="7308"/>
                  </a:moveTo>
                  <a:cubicBezTo>
                    <a:pt x="9718" y="6659"/>
                    <a:pt x="7709" y="7795"/>
                    <a:pt x="7039" y="9744"/>
                  </a:cubicBezTo>
                  <a:cubicBezTo>
                    <a:pt x="6537" y="11693"/>
                    <a:pt x="7541" y="13642"/>
                    <a:pt x="9551" y="14292"/>
                  </a:cubicBezTo>
                  <a:cubicBezTo>
                    <a:pt x="11560" y="14941"/>
                    <a:pt x="13569" y="13805"/>
                    <a:pt x="14239" y="11856"/>
                  </a:cubicBezTo>
                  <a:cubicBezTo>
                    <a:pt x="14909" y="9907"/>
                    <a:pt x="13737" y="7958"/>
                    <a:pt x="11727" y="7308"/>
                  </a:cubicBezTo>
                  <a:close/>
                  <a:moveTo>
                    <a:pt x="12397" y="11368"/>
                  </a:moveTo>
                  <a:cubicBezTo>
                    <a:pt x="12062" y="12343"/>
                    <a:pt x="11058" y="12830"/>
                    <a:pt x="10053" y="12505"/>
                  </a:cubicBezTo>
                  <a:cubicBezTo>
                    <a:pt x="9048" y="12180"/>
                    <a:pt x="8546" y="11206"/>
                    <a:pt x="8881" y="10232"/>
                  </a:cubicBezTo>
                  <a:cubicBezTo>
                    <a:pt x="9216" y="9257"/>
                    <a:pt x="10220" y="8770"/>
                    <a:pt x="11225" y="9095"/>
                  </a:cubicBezTo>
                  <a:cubicBezTo>
                    <a:pt x="12230" y="9420"/>
                    <a:pt x="12732" y="10394"/>
                    <a:pt x="12397" y="11368"/>
                  </a:cubicBezTo>
                  <a:close/>
                  <a:moveTo>
                    <a:pt x="20937" y="13155"/>
                  </a:moveTo>
                  <a:cubicBezTo>
                    <a:pt x="18760" y="12018"/>
                    <a:pt x="18760" y="12018"/>
                    <a:pt x="18760" y="12018"/>
                  </a:cubicBezTo>
                  <a:cubicBezTo>
                    <a:pt x="18760" y="9420"/>
                    <a:pt x="18760" y="9420"/>
                    <a:pt x="18760" y="9420"/>
                  </a:cubicBezTo>
                  <a:cubicBezTo>
                    <a:pt x="20769" y="8120"/>
                    <a:pt x="20769" y="8120"/>
                    <a:pt x="20769" y="8120"/>
                  </a:cubicBezTo>
                  <a:cubicBezTo>
                    <a:pt x="21272" y="7958"/>
                    <a:pt x="21439" y="7308"/>
                    <a:pt x="21104" y="6983"/>
                  </a:cubicBezTo>
                  <a:cubicBezTo>
                    <a:pt x="18927" y="3411"/>
                    <a:pt x="18927" y="3411"/>
                    <a:pt x="18927" y="3411"/>
                  </a:cubicBezTo>
                  <a:cubicBezTo>
                    <a:pt x="18592" y="3086"/>
                    <a:pt x="18090" y="2923"/>
                    <a:pt x="17755" y="3086"/>
                  </a:cubicBezTo>
                  <a:cubicBezTo>
                    <a:pt x="15746" y="4385"/>
                    <a:pt x="15746" y="4385"/>
                    <a:pt x="15746" y="4385"/>
                  </a:cubicBezTo>
                  <a:cubicBezTo>
                    <a:pt x="13569" y="3248"/>
                    <a:pt x="13569" y="3248"/>
                    <a:pt x="13569" y="3248"/>
                  </a:cubicBezTo>
                  <a:cubicBezTo>
                    <a:pt x="13569" y="812"/>
                    <a:pt x="13569" y="812"/>
                    <a:pt x="13569" y="812"/>
                  </a:cubicBezTo>
                  <a:cubicBezTo>
                    <a:pt x="13569" y="325"/>
                    <a:pt x="13234" y="0"/>
                    <a:pt x="12732" y="0"/>
                  </a:cubicBezTo>
                  <a:cubicBezTo>
                    <a:pt x="8546" y="0"/>
                    <a:pt x="8546" y="0"/>
                    <a:pt x="8546" y="0"/>
                  </a:cubicBezTo>
                  <a:cubicBezTo>
                    <a:pt x="8211" y="0"/>
                    <a:pt x="8044" y="162"/>
                    <a:pt x="7876" y="325"/>
                  </a:cubicBezTo>
                  <a:cubicBezTo>
                    <a:pt x="7709" y="487"/>
                    <a:pt x="7541" y="650"/>
                    <a:pt x="7541" y="974"/>
                  </a:cubicBezTo>
                  <a:cubicBezTo>
                    <a:pt x="7541" y="3248"/>
                    <a:pt x="7541" y="3248"/>
                    <a:pt x="7541" y="3248"/>
                  </a:cubicBezTo>
                  <a:cubicBezTo>
                    <a:pt x="5532" y="4385"/>
                    <a:pt x="5532" y="4385"/>
                    <a:pt x="5532" y="4385"/>
                  </a:cubicBezTo>
                  <a:cubicBezTo>
                    <a:pt x="3355" y="3248"/>
                    <a:pt x="3355" y="3248"/>
                    <a:pt x="3355" y="3248"/>
                  </a:cubicBezTo>
                  <a:cubicBezTo>
                    <a:pt x="3188" y="3248"/>
                    <a:pt x="3020" y="3248"/>
                    <a:pt x="2686" y="3248"/>
                  </a:cubicBezTo>
                  <a:cubicBezTo>
                    <a:pt x="2518" y="3248"/>
                    <a:pt x="2351" y="3411"/>
                    <a:pt x="2183" y="3735"/>
                  </a:cubicBezTo>
                  <a:cubicBezTo>
                    <a:pt x="6" y="7308"/>
                    <a:pt x="6" y="7308"/>
                    <a:pt x="6" y="7308"/>
                  </a:cubicBezTo>
                  <a:cubicBezTo>
                    <a:pt x="6" y="7471"/>
                    <a:pt x="6" y="7633"/>
                    <a:pt x="6" y="7958"/>
                  </a:cubicBezTo>
                  <a:cubicBezTo>
                    <a:pt x="6" y="8120"/>
                    <a:pt x="174" y="8283"/>
                    <a:pt x="509" y="8445"/>
                  </a:cubicBezTo>
                  <a:cubicBezTo>
                    <a:pt x="2518" y="9582"/>
                    <a:pt x="2518" y="9582"/>
                    <a:pt x="2518" y="9582"/>
                  </a:cubicBezTo>
                  <a:cubicBezTo>
                    <a:pt x="2518" y="12018"/>
                    <a:pt x="2518" y="12018"/>
                    <a:pt x="2518" y="12018"/>
                  </a:cubicBezTo>
                  <a:cubicBezTo>
                    <a:pt x="509" y="13155"/>
                    <a:pt x="509" y="13155"/>
                    <a:pt x="509" y="13155"/>
                  </a:cubicBezTo>
                  <a:cubicBezTo>
                    <a:pt x="6" y="13480"/>
                    <a:pt x="-161" y="13967"/>
                    <a:pt x="174" y="14454"/>
                  </a:cubicBezTo>
                  <a:cubicBezTo>
                    <a:pt x="2183" y="18027"/>
                    <a:pt x="2183" y="18027"/>
                    <a:pt x="2183" y="18027"/>
                  </a:cubicBezTo>
                  <a:cubicBezTo>
                    <a:pt x="2518" y="18514"/>
                    <a:pt x="3020" y="18514"/>
                    <a:pt x="3523" y="18352"/>
                  </a:cubicBezTo>
                  <a:cubicBezTo>
                    <a:pt x="5532" y="17215"/>
                    <a:pt x="5532" y="17215"/>
                    <a:pt x="5532" y="17215"/>
                  </a:cubicBezTo>
                  <a:cubicBezTo>
                    <a:pt x="7709" y="18352"/>
                    <a:pt x="7709" y="18352"/>
                    <a:pt x="7709" y="18352"/>
                  </a:cubicBezTo>
                  <a:cubicBezTo>
                    <a:pt x="7709" y="20788"/>
                    <a:pt x="7709" y="20788"/>
                    <a:pt x="7709" y="20788"/>
                  </a:cubicBezTo>
                  <a:cubicBezTo>
                    <a:pt x="7709" y="20950"/>
                    <a:pt x="7876" y="21275"/>
                    <a:pt x="8044" y="21438"/>
                  </a:cubicBezTo>
                  <a:cubicBezTo>
                    <a:pt x="8211" y="21600"/>
                    <a:pt x="8379" y="21600"/>
                    <a:pt x="8713" y="21600"/>
                  </a:cubicBezTo>
                  <a:cubicBezTo>
                    <a:pt x="12899" y="21600"/>
                    <a:pt x="12899" y="21600"/>
                    <a:pt x="12899" y="21600"/>
                  </a:cubicBezTo>
                  <a:cubicBezTo>
                    <a:pt x="13402" y="21600"/>
                    <a:pt x="13737" y="21113"/>
                    <a:pt x="13737" y="20626"/>
                  </a:cubicBezTo>
                  <a:cubicBezTo>
                    <a:pt x="13737" y="18352"/>
                    <a:pt x="13737" y="18352"/>
                    <a:pt x="13737" y="18352"/>
                  </a:cubicBezTo>
                  <a:cubicBezTo>
                    <a:pt x="15913" y="17053"/>
                    <a:pt x="15913" y="17053"/>
                    <a:pt x="15913" y="17053"/>
                  </a:cubicBezTo>
                  <a:cubicBezTo>
                    <a:pt x="17923" y="18189"/>
                    <a:pt x="17923" y="18189"/>
                    <a:pt x="17923" y="18189"/>
                  </a:cubicBezTo>
                  <a:cubicBezTo>
                    <a:pt x="18090" y="18352"/>
                    <a:pt x="18425" y="18352"/>
                    <a:pt x="18592" y="18352"/>
                  </a:cubicBezTo>
                  <a:cubicBezTo>
                    <a:pt x="18927" y="18189"/>
                    <a:pt x="19095" y="18027"/>
                    <a:pt x="19262" y="17865"/>
                  </a:cubicBezTo>
                  <a:cubicBezTo>
                    <a:pt x="21272" y="14292"/>
                    <a:pt x="21272" y="14292"/>
                    <a:pt x="21272" y="14292"/>
                  </a:cubicBezTo>
                  <a:cubicBezTo>
                    <a:pt x="21439" y="13805"/>
                    <a:pt x="21272" y="13317"/>
                    <a:pt x="20937" y="13155"/>
                  </a:cubicBezTo>
                  <a:close/>
                  <a:moveTo>
                    <a:pt x="15579" y="12343"/>
                  </a:moveTo>
                  <a:cubicBezTo>
                    <a:pt x="14741" y="14941"/>
                    <a:pt x="11895" y="16403"/>
                    <a:pt x="9048" y="15591"/>
                  </a:cubicBezTo>
                  <a:cubicBezTo>
                    <a:pt x="6369" y="14779"/>
                    <a:pt x="4862" y="12018"/>
                    <a:pt x="5699" y="9257"/>
                  </a:cubicBezTo>
                  <a:cubicBezTo>
                    <a:pt x="6537" y="6659"/>
                    <a:pt x="9551" y="5197"/>
                    <a:pt x="12230" y="6009"/>
                  </a:cubicBezTo>
                  <a:cubicBezTo>
                    <a:pt x="14909" y="6821"/>
                    <a:pt x="16416" y="9582"/>
                    <a:pt x="15579" y="12343"/>
                  </a:cubicBezTo>
                  <a:close/>
                  <a:moveTo>
                    <a:pt x="15579" y="12343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395194" y="2631916"/>
            <a:ext cx="2119568" cy="2119568"/>
            <a:chOff x="4167189" y="2495583"/>
            <a:chExt cx="2009775" cy="2009775"/>
          </a:xfrm>
        </p:grpSpPr>
        <p:sp>
          <p:nvSpPr>
            <p:cNvPr id="47" name="Teardrop 46"/>
            <p:cNvSpPr/>
            <p:nvPr/>
          </p:nvSpPr>
          <p:spPr>
            <a:xfrm rot="2700000">
              <a:off x="4167189" y="2495583"/>
              <a:ext cx="2009775" cy="2009775"/>
            </a:xfrm>
            <a:prstGeom prst="teardrop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7" name="Shape 731"/>
            <p:cNvSpPr/>
            <p:nvPr/>
          </p:nvSpPr>
          <p:spPr>
            <a:xfrm>
              <a:off x="5026175" y="3107245"/>
              <a:ext cx="515800" cy="648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37" grpId="0"/>
      <p:bldP spid="38" grpId="0"/>
      <p:bldP spid="4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429375" y="1047749"/>
            <a:ext cx="6429374" cy="5664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1"/>
          <p:cNvSpPr/>
          <p:nvPr/>
        </p:nvSpPr>
        <p:spPr>
          <a:xfrm>
            <a:off x="955817" y="1672109"/>
            <a:ext cx="5473558" cy="311694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29375" y="1672109"/>
            <a:ext cx="5473553" cy="311694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20"/>
          <p:cNvGrpSpPr/>
          <p:nvPr/>
        </p:nvGrpSpPr>
        <p:grpSpPr>
          <a:xfrm>
            <a:off x="971545" y="5042444"/>
            <a:ext cx="5174044" cy="1426963"/>
            <a:chOff x="787791" y="5598942"/>
            <a:chExt cx="2260209" cy="1353046"/>
          </a:xfrm>
        </p:grpSpPr>
        <p:sp>
          <p:nvSpPr>
            <p:cNvPr id="25" name="TextBox 18"/>
            <p:cNvSpPr txBox="1"/>
            <p:nvPr/>
          </p:nvSpPr>
          <p:spPr>
            <a:xfrm>
              <a:off x="1525757" y="5598942"/>
              <a:ext cx="784279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19"/>
            <p:cNvSpPr/>
            <p:nvPr/>
          </p:nvSpPr>
          <p:spPr>
            <a:xfrm>
              <a:off x="787791" y="6076487"/>
              <a:ext cx="2260209" cy="8755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1"/>
          <p:cNvGrpSpPr/>
          <p:nvPr/>
        </p:nvGrpSpPr>
        <p:grpSpPr>
          <a:xfrm>
            <a:off x="6713156" y="5042442"/>
            <a:ext cx="5174044" cy="1245498"/>
            <a:chOff x="787791" y="5598942"/>
            <a:chExt cx="2260209" cy="1180981"/>
          </a:xfrm>
        </p:grpSpPr>
        <p:sp>
          <p:nvSpPr>
            <p:cNvPr id="28" name="TextBox 22"/>
            <p:cNvSpPr txBox="1"/>
            <p:nvPr/>
          </p:nvSpPr>
          <p:spPr>
            <a:xfrm>
              <a:off x="1521137" y="5598942"/>
              <a:ext cx="784279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ectangle 23"/>
            <p:cNvSpPr/>
            <p:nvPr/>
          </p:nvSpPr>
          <p:spPr>
            <a:xfrm>
              <a:off x="787791" y="6100315"/>
              <a:ext cx="2260209" cy="6796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/>
          <p:cNvSpPr/>
          <p:nvPr/>
        </p:nvSpPr>
        <p:spPr>
          <a:xfrm>
            <a:off x="6688624" y="2436028"/>
            <a:ext cx="663421" cy="6634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6688624" y="3407772"/>
            <a:ext cx="663421" cy="6634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6688624" y="4373825"/>
            <a:ext cx="663421" cy="66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6688624" y="5340787"/>
            <a:ext cx="663421" cy="66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7606755" y="268702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7600847" y="2338998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Definition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606755" y="3649983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7600847" y="3301962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Design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606755" y="460167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600847" y="4253649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Data Collection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7606755" y="554848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7600847" y="5200459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Analysis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5" name="Shape 581"/>
          <p:cNvSpPr/>
          <p:nvPr/>
        </p:nvSpPr>
        <p:spPr>
          <a:xfrm rot="18900000" flipV="1">
            <a:off x="2945146" y="3307177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6" name="Shape 581"/>
          <p:cNvSpPr/>
          <p:nvPr/>
        </p:nvSpPr>
        <p:spPr>
          <a:xfrm rot="2700000">
            <a:off x="4359827" y="3067009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7" name="Shape 581"/>
          <p:cNvSpPr/>
          <p:nvPr/>
        </p:nvSpPr>
        <p:spPr>
          <a:xfrm rot="18900000" flipH="1">
            <a:off x="4516435" y="4472859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9" name="Shape 581"/>
          <p:cNvSpPr/>
          <p:nvPr/>
        </p:nvSpPr>
        <p:spPr>
          <a:xfrm rot="2700000" flipH="1" flipV="1">
            <a:off x="3148173" y="4698002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969051" y="3507941"/>
            <a:ext cx="1343053" cy="1344878"/>
            <a:chOff x="1866720" y="3326230"/>
            <a:chExt cx="1273483" cy="1275214"/>
          </a:xfrm>
        </p:grpSpPr>
        <p:sp>
          <p:nvSpPr>
            <p:cNvPr id="120" name="Freeform 17"/>
            <p:cNvSpPr>
              <a:spLocks noEditPoints="1"/>
            </p:cNvSpPr>
            <p:nvPr/>
          </p:nvSpPr>
          <p:spPr bwMode="auto">
            <a:xfrm>
              <a:off x="1866720" y="332623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1" name="Oval 18"/>
            <p:cNvSpPr>
              <a:spLocks noChangeArrowheads="1"/>
            </p:cNvSpPr>
            <p:nvPr/>
          </p:nvSpPr>
          <p:spPr bwMode="auto">
            <a:xfrm>
              <a:off x="2020715" y="3481955"/>
              <a:ext cx="965494" cy="968955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0" name="Shape 565"/>
            <p:cNvSpPr/>
            <p:nvPr/>
          </p:nvSpPr>
          <p:spPr>
            <a:xfrm flipV="1">
              <a:off x="2283190" y="3734593"/>
              <a:ext cx="463711" cy="463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497"/>
                  </a:moveTo>
                  <a:cubicBezTo>
                    <a:pt x="8207" y="15497"/>
                    <a:pt x="6104" y="13394"/>
                    <a:pt x="6104" y="10801"/>
                  </a:cubicBezTo>
                  <a:cubicBezTo>
                    <a:pt x="6104" y="8206"/>
                    <a:pt x="8207" y="6103"/>
                    <a:pt x="10800" y="6103"/>
                  </a:cubicBezTo>
                  <a:cubicBezTo>
                    <a:pt x="13395" y="6103"/>
                    <a:pt x="15497" y="8206"/>
                    <a:pt x="15497" y="10801"/>
                  </a:cubicBezTo>
                  <a:cubicBezTo>
                    <a:pt x="15497" y="13394"/>
                    <a:pt x="13395" y="15497"/>
                    <a:pt x="10800" y="15497"/>
                  </a:cubicBezTo>
                  <a:close/>
                  <a:moveTo>
                    <a:pt x="19522" y="10801"/>
                  </a:moveTo>
                  <a:cubicBezTo>
                    <a:pt x="19522" y="9454"/>
                    <a:pt x="20352" y="8390"/>
                    <a:pt x="21600" y="7659"/>
                  </a:cubicBezTo>
                  <a:cubicBezTo>
                    <a:pt x="21376" y="6908"/>
                    <a:pt x="21077" y="6187"/>
                    <a:pt x="20711" y="5509"/>
                  </a:cubicBezTo>
                  <a:cubicBezTo>
                    <a:pt x="19310" y="5876"/>
                    <a:pt x="18177" y="5328"/>
                    <a:pt x="17225" y="4375"/>
                  </a:cubicBezTo>
                  <a:cubicBezTo>
                    <a:pt x="16273" y="3423"/>
                    <a:pt x="15982" y="2288"/>
                    <a:pt x="16347" y="889"/>
                  </a:cubicBezTo>
                  <a:cubicBezTo>
                    <a:pt x="15671" y="522"/>
                    <a:pt x="14951" y="225"/>
                    <a:pt x="14198" y="0"/>
                  </a:cubicBezTo>
                  <a:cubicBezTo>
                    <a:pt x="13467" y="1248"/>
                    <a:pt x="12147" y="2078"/>
                    <a:pt x="10800" y="2078"/>
                  </a:cubicBezTo>
                  <a:cubicBezTo>
                    <a:pt x="9453" y="2078"/>
                    <a:pt x="8134" y="1248"/>
                    <a:pt x="7403" y="0"/>
                  </a:cubicBezTo>
                  <a:cubicBezTo>
                    <a:pt x="6651" y="225"/>
                    <a:pt x="5931" y="522"/>
                    <a:pt x="5253" y="889"/>
                  </a:cubicBezTo>
                  <a:cubicBezTo>
                    <a:pt x="5620" y="2288"/>
                    <a:pt x="5329" y="3422"/>
                    <a:pt x="4375" y="4375"/>
                  </a:cubicBezTo>
                  <a:cubicBezTo>
                    <a:pt x="3423" y="5328"/>
                    <a:pt x="2290" y="5876"/>
                    <a:pt x="890" y="5510"/>
                  </a:cubicBezTo>
                  <a:cubicBezTo>
                    <a:pt x="523" y="6187"/>
                    <a:pt x="224" y="6908"/>
                    <a:pt x="0" y="7659"/>
                  </a:cubicBezTo>
                  <a:cubicBezTo>
                    <a:pt x="1249" y="8390"/>
                    <a:pt x="2078" y="9454"/>
                    <a:pt x="2078" y="10801"/>
                  </a:cubicBezTo>
                  <a:cubicBezTo>
                    <a:pt x="2078" y="12146"/>
                    <a:pt x="1249" y="13467"/>
                    <a:pt x="0" y="14198"/>
                  </a:cubicBezTo>
                  <a:cubicBezTo>
                    <a:pt x="224" y="14950"/>
                    <a:pt x="523" y="15670"/>
                    <a:pt x="890" y="16348"/>
                  </a:cubicBezTo>
                  <a:cubicBezTo>
                    <a:pt x="2290" y="15981"/>
                    <a:pt x="3423" y="16272"/>
                    <a:pt x="4375" y="17226"/>
                  </a:cubicBezTo>
                  <a:cubicBezTo>
                    <a:pt x="5327" y="18178"/>
                    <a:pt x="5620" y="19312"/>
                    <a:pt x="5253" y="20711"/>
                  </a:cubicBezTo>
                  <a:cubicBezTo>
                    <a:pt x="5931" y="21078"/>
                    <a:pt x="6651" y="21377"/>
                    <a:pt x="7403" y="21600"/>
                  </a:cubicBezTo>
                  <a:cubicBezTo>
                    <a:pt x="8134" y="20352"/>
                    <a:pt x="9453" y="19524"/>
                    <a:pt x="10800" y="19524"/>
                  </a:cubicBezTo>
                  <a:cubicBezTo>
                    <a:pt x="12147" y="19524"/>
                    <a:pt x="13467" y="20352"/>
                    <a:pt x="14198" y="21600"/>
                  </a:cubicBezTo>
                  <a:cubicBezTo>
                    <a:pt x="14951" y="21375"/>
                    <a:pt x="15671" y="21078"/>
                    <a:pt x="16349" y="20711"/>
                  </a:cubicBezTo>
                  <a:cubicBezTo>
                    <a:pt x="15982" y="19312"/>
                    <a:pt x="16273" y="18178"/>
                    <a:pt x="17225" y="17226"/>
                  </a:cubicBezTo>
                  <a:cubicBezTo>
                    <a:pt x="18177" y="16272"/>
                    <a:pt x="19310" y="15724"/>
                    <a:pt x="20711" y="16091"/>
                  </a:cubicBezTo>
                  <a:cubicBezTo>
                    <a:pt x="21077" y="15413"/>
                    <a:pt x="21376" y="14693"/>
                    <a:pt x="21600" y="13941"/>
                  </a:cubicBezTo>
                  <a:cubicBezTo>
                    <a:pt x="20352" y="13210"/>
                    <a:pt x="19522" y="12146"/>
                    <a:pt x="19522" y="108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22537" y="3507941"/>
            <a:ext cx="1343053" cy="1344878"/>
            <a:chOff x="4477575" y="3326230"/>
            <a:chExt cx="1273483" cy="1275214"/>
          </a:xfrm>
        </p:grpSpPr>
        <p:sp>
          <p:nvSpPr>
            <p:cNvPr id="108" name="Freeform 17"/>
            <p:cNvSpPr>
              <a:spLocks noEditPoints="1"/>
            </p:cNvSpPr>
            <p:nvPr/>
          </p:nvSpPr>
          <p:spPr bwMode="auto">
            <a:xfrm>
              <a:off x="4477575" y="332623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4905330" y="3754960"/>
              <a:ext cx="415660" cy="390568"/>
              <a:chOff x="3175" y="-1587"/>
              <a:chExt cx="1209675" cy="1136651"/>
            </a:xfrm>
            <a:solidFill>
              <a:schemeClr val="bg1"/>
            </a:solidFill>
          </p:grpSpPr>
          <p:sp>
            <p:nvSpPr>
              <p:cNvPr id="111" name="Freeform 59"/>
              <p:cNvSpPr/>
              <p:nvPr/>
            </p:nvSpPr>
            <p:spPr bwMode="auto">
              <a:xfrm>
                <a:off x="3175" y="-1587"/>
                <a:ext cx="1209675" cy="454025"/>
              </a:xfrm>
              <a:custGeom>
                <a:avLst/>
                <a:gdLst>
                  <a:gd name="T0" fmla="*/ 297 w 320"/>
                  <a:gd name="T1" fmla="*/ 41 h 120"/>
                  <a:gd name="T2" fmla="*/ 160 w 320"/>
                  <a:gd name="T3" fmla="*/ 0 h 120"/>
                  <a:gd name="T4" fmla="*/ 23 w 320"/>
                  <a:gd name="T5" fmla="*/ 41 h 120"/>
                  <a:gd name="T6" fmla="*/ 0 w 320"/>
                  <a:gd name="T7" fmla="*/ 79 h 120"/>
                  <a:gd name="T8" fmla="*/ 0 w 320"/>
                  <a:gd name="T9" fmla="*/ 100 h 120"/>
                  <a:gd name="T10" fmla="*/ 20 w 320"/>
                  <a:gd name="T11" fmla="*/ 120 h 120"/>
                  <a:gd name="T12" fmla="*/ 60 w 320"/>
                  <a:gd name="T13" fmla="*/ 120 h 120"/>
                  <a:gd name="T14" fmla="*/ 80 w 320"/>
                  <a:gd name="T15" fmla="*/ 100 h 120"/>
                  <a:gd name="T16" fmla="*/ 91 w 320"/>
                  <a:gd name="T17" fmla="*/ 67 h 120"/>
                  <a:gd name="T18" fmla="*/ 160 w 320"/>
                  <a:gd name="T19" fmla="*/ 41 h 120"/>
                  <a:gd name="T20" fmla="*/ 229 w 320"/>
                  <a:gd name="T21" fmla="*/ 67 h 120"/>
                  <a:gd name="T22" fmla="*/ 241 w 320"/>
                  <a:gd name="T23" fmla="*/ 100 h 120"/>
                  <a:gd name="T24" fmla="*/ 261 w 320"/>
                  <a:gd name="T25" fmla="*/ 120 h 120"/>
                  <a:gd name="T26" fmla="*/ 301 w 320"/>
                  <a:gd name="T27" fmla="*/ 120 h 120"/>
                  <a:gd name="T28" fmla="*/ 320 w 320"/>
                  <a:gd name="T29" fmla="*/ 100 h 120"/>
                  <a:gd name="T30" fmla="*/ 320 w 320"/>
                  <a:gd name="T31" fmla="*/ 79 h 120"/>
                  <a:gd name="T32" fmla="*/ 297 w 320"/>
                  <a:gd name="T33" fmla="*/ 4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0" h="120">
                    <a:moveTo>
                      <a:pt x="297" y="41"/>
                    </a:moveTo>
                    <a:cubicBezTo>
                      <a:pt x="273" y="20"/>
                      <a:pt x="240" y="0"/>
                      <a:pt x="160" y="0"/>
                    </a:cubicBezTo>
                    <a:cubicBezTo>
                      <a:pt x="80" y="0"/>
                      <a:pt x="48" y="20"/>
                      <a:pt x="23" y="41"/>
                    </a:cubicBezTo>
                    <a:cubicBezTo>
                      <a:pt x="9" y="53"/>
                      <a:pt x="0" y="61"/>
                      <a:pt x="0" y="7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11"/>
                      <a:pt x="9" y="120"/>
                      <a:pt x="2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71" y="120"/>
                      <a:pt x="80" y="111"/>
                      <a:pt x="80" y="100"/>
                    </a:cubicBezTo>
                    <a:cubicBezTo>
                      <a:pt x="80" y="89"/>
                      <a:pt x="82" y="80"/>
                      <a:pt x="91" y="67"/>
                    </a:cubicBezTo>
                    <a:cubicBezTo>
                      <a:pt x="101" y="55"/>
                      <a:pt x="120" y="40"/>
                      <a:pt x="160" y="41"/>
                    </a:cubicBezTo>
                    <a:cubicBezTo>
                      <a:pt x="200" y="40"/>
                      <a:pt x="220" y="55"/>
                      <a:pt x="229" y="67"/>
                    </a:cubicBezTo>
                    <a:cubicBezTo>
                      <a:pt x="239" y="80"/>
                      <a:pt x="241" y="89"/>
                      <a:pt x="241" y="100"/>
                    </a:cubicBezTo>
                    <a:cubicBezTo>
                      <a:pt x="241" y="111"/>
                      <a:pt x="250" y="120"/>
                      <a:pt x="261" y="120"/>
                    </a:cubicBezTo>
                    <a:cubicBezTo>
                      <a:pt x="301" y="120"/>
                      <a:pt x="301" y="120"/>
                      <a:pt x="301" y="120"/>
                    </a:cubicBezTo>
                    <a:cubicBezTo>
                      <a:pt x="312" y="120"/>
                      <a:pt x="320" y="111"/>
                      <a:pt x="320" y="100"/>
                    </a:cubicBezTo>
                    <a:cubicBezTo>
                      <a:pt x="320" y="79"/>
                      <a:pt x="320" y="79"/>
                      <a:pt x="320" y="79"/>
                    </a:cubicBezTo>
                    <a:cubicBezTo>
                      <a:pt x="320" y="61"/>
                      <a:pt x="311" y="53"/>
                      <a:pt x="297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2" name="Oval 60"/>
              <p:cNvSpPr>
                <a:spLocks noChangeArrowheads="1"/>
              </p:cNvSpPr>
              <p:nvPr/>
            </p:nvSpPr>
            <p:spPr bwMode="auto">
              <a:xfrm>
                <a:off x="457200" y="679451"/>
                <a:ext cx="301625" cy="30321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3" name="Freeform 61"/>
              <p:cNvSpPr>
                <a:spLocks noEditPoints="1"/>
              </p:cNvSpPr>
              <p:nvPr/>
            </p:nvSpPr>
            <p:spPr bwMode="auto">
              <a:xfrm>
                <a:off x="77788" y="301626"/>
                <a:ext cx="1060450" cy="833438"/>
              </a:xfrm>
              <a:custGeom>
                <a:avLst/>
                <a:gdLst>
                  <a:gd name="T0" fmla="*/ 210 w 280"/>
                  <a:gd name="T1" fmla="*/ 40 h 220"/>
                  <a:gd name="T2" fmla="*/ 200 w 280"/>
                  <a:gd name="T3" fmla="*/ 40 h 220"/>
                  <a:gd name="T4" fmla="*/ 200 w 280"/>
                  <a:gd name="T5" fmla="*/ 15 h 220"/>
                  <a:gd name="T6" fmla="*/ 180 w 280"/>
                  <a:gd name="T7" fmla="*/ 0 h 220"/>
                  <a:gd name="T8" fmla="*/ 160 w 280"/>
                  <a:gd name="T9" fmla="*/ 15 h 220"/>
                  <a:gd name="T10" fmla="*/ 160 w 280"/>
                  <a:gd name="T11" fmla="*/ 40 h 220"/>
                  <a:gd name="T12" fmla="*/ 120 w 280"/>
                  <a:gd name="T13" fmla="*/ 40 h 220"/>
                  <a:gd name="T14" fmla="*/ 120 w 280"/>
                  <a:gd name="T15" fmla="*/ 15 h 220"/>
                  <a:gd name="T16" fmla="*/ 100 w 280"/>
                  <a:gd name="T17" fmla="*/ 0 h 220"/>
                  <a:gd name="T18" fmla="*/ 80 w 280"/>
                  <a:gd name="T19" fmla="*/ 15 h 220"/>
                  <a:gd name="T20" fmla="*/ 80 w 280"/>
                  <a:gd name="T21" fmla="*/ 40 h 220"/>
                  <a:gd name="T22" fmla="*/ 71 w 280"/>
                  <a:gd name="T23" fmla="*/ 40 h 220"/>
                  <a:gd name="T24" fmla="*/ 54 w 280"/>
                  <a:gd name="T25" fmla="*/ 49 h 220"/>
                  <a:gd name="T26" fmla="*/ 0 w 280"/>
                  <a:gd name="T27" fmla="*/ 160 h 220"/>
                  <a:gd name="T28" fmla="*/ 0 w 280"/>
                  <a:gd name="T29" fmla="*/ 200 h 220"/>
                  <a:gd name="T30" fmla="*/ 20 w 280"/>
                  <a:gd name="T31" fmla="*/ 220 h 220"/>
                  <a:gd name="T32" fmla="*/ 260 w 280"/>
                  <a:gd name="T33" fmla="*/ 220 h 220"/>
                  <a:gd name="T34" fmla="*/ 280 w 280"/>
                  <a:gd name="T35" fmla="*/ 200 h 220"/>
                  <a:gd name="T36" fmla="*/ 280 w 280"/>
                  <a:gd name="T37" fmla="*/ 162 h 220"/>
                  <a:gd name="T38" fmla="*/ 226 w 280"/>
                  <a:gd name="T39" fmla="*/ 48 h 220"/>
                  <a:gd name="T40" fmla="*/ 210 w 280"/>
                  <a:gd name="T41" fmla="*/ 40 h 220"/>
                  <a:gd name="T42" fmla="*/ 140 w 280"/>
                  <a:gd name="T43" fmla="*/ 200 h 220"/>
                  <a:gd name="T44" fmla="*/ 80 w 280"/>
                  <a:gd name="T45" fmla="*/ 140 h 220"/>
                  <a:gd name="T46" fmla="*/ 140 w 280"/>
                  <a:gd name="T47" fmla="*/ 80 h 220"/>
                  <a:gd name="T48" fmla="*/ 200 w 280"/>
                  <a:gd name="T49" fmla="*/ 140 h 220"/>
                  <a:gd name="T50" fmla="*/ 140 w 280"/>
                  <a:gd name="T51" fmla="*/ 20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0" h="220">
                    <a:moveTo>
                      <a:pt x="210" y="40"/>
                    </a:moveTo>
                    <a:cubicBezTo>
                      <a:pt x="200" y="40"/>
                      <a:pt x="200" y="40"/>
                      <a:pt x="200" y="40"/>
                    </a:cubicBezTo>
                    <a:cubicBezTo>
                      <a:pt x="200" y="15"/>
                      <a:pt x="200" y="15"/>
                      <a:pt x="200" y="15"/>
                    </a:cubicBezTo>
                    <a:cubicBezTo>
                      <a:pt x="200" y="7"/>
                      <a:pt x="191" y="0"/>
                      <a:pt x="180" y="0"/>
                    </a:cubicBezTo>
                    <a:cubicBezTo>
                      <a:pt x="169" y="0"/>
                      <a:pt x="160" y="7"/>
                      <a:pt x="160" y="15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7"/>
                      <a:pt x="111" y="0"/>
                      <a:pt x="100" y="0"/>
                    </a:cubicBezTo>
                    <a:cubicBezTo>
                      <a:pt x="89" y="0"/>
                      <a:pt x="80" y="7"/>
                      <a:pt x="80" y="15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4" y="40"/>
                      <a:pt x="58" y="43"/>
                      <a:pt x="54" y="49"/>
                    </a:cubicBezTo>
                    <a:cubicBezTo>
                      <a:pt x="39" y="72"/>
                      <a:pt x="0" y="133"/>
                      <a:pt x="0" y="16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11"/>
                      <a:pt x="9" y="220"/>
                      <a:pt x="20" y="220"/>
                    </a:cubicBezTo>
                    <a:cubicBezTo>
                      <a:pt x="260" y="220"/>
                      <a:pt x="260" y="220"/>
                      <a:pt x="260" y="220"/>
                    </a:cubicBezTo>
                    <a:cubicBezTo>
                      <a:pt x="271" y="220"/>
                      <a:pt x="280" y="211"/>
                      <a:pt x="280" y="200"/>
                    </a:cubicBezTo>
                    <a:cubicBezTo>
                      <a:pt x="280" y="183"/>
                      <a:pt x="280" y="162"/>
                      <a:pt x="280" y="162"/>
                    </a:cubicBezTo>
                    <a:cubicBezTo>
                      <a:pt x="280" y="127"/>
                      <a:pt x="241" y="70"/>
                      <a:pt x="226" y="48"/>
                    </a:cubicBezTo>
                    <a:cubicBezTo>
                      <a:pt x="222" y="43"/>
                      <a:pt x="216" y="40"/>
                      <a:pt x="210" y="40"/>
                    </a:cubicBezTo>
                    <a:close/>
                    <a:moveTo>
                      <a:pt x="140" y="200"/>
                    </a:moveTo>
                    <a:cubicBezTo>
                      <a:pt x="107" y="200"/>
                      <a:pt x="80" y="173"/>
                      <a:pt x="80" y="140"/>
                    </a:cubicBezTo>
                    <a:cubicBezTo>
                      <a:pt x="80" y="107"/>
                      <a:pt x="107" y="80"/>
                      <a:pt x="140" y="80"/>
                    </a:cubicBezTo>
                    <a:cubicBezTo>
                      <a:pt x="173" y="80"/>
                      <a:pt x="200" y="107"/>
                      <a:pt x="200" y="140"/>
                    </a:cubicBezTo>
                    <a:cubicBezTo>
                      <a:pt x="200" y="173"/>
                      <a:pt x="173" y="200"/>
                      <a:pt x="140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8" name="Oval 18"/>
            <p:cNvSpPr>
              <a:spLocks noChangeArrowheads="1"/>
            </p:cNvSpPr>
            <p:nvPr/>
          </p:nvSpPr>
          <p:spPr bwMode="auto">
            <a:xfrm>
              <a:off x="4629535" y="3474485"/>
              <a:ext cx="965494" cy="968955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4891749" y="3754960"/>
              <a:ext cx="455469" cy="440964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72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5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6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7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8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0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1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2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3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4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5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351955" y="2087531"/>
            <a:ext cx="1343053" cy="1344878"/>
            <a:chOff x="3177989" y="1979397"/>
            <a:chExt cx="1273483" cy="1275214"/>
          </a:xfrm>
        </p:grpSpPr>
        <p:sp>
          <p:nvSpPr>
            <p:cNvPr id="127" name="Freeform 17"/>
            <p:cNvSpPr>
              <a:spLocks noEditPoints="1"/>
            </p:cNvSpPr>
            <p:nvPr/>
          </p:nvSpPr>
          <p:spPr bwMode="auto">
            <a:xfrm>
              <a:off x="3177989" y="1979397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8" name="Oval 18"/>
            <p:cNvSpPr>
              <a:spLocks noChangeArrowheads="1"/>
            </p:cNvSpPr>
            <p:nvPr/>
          </p:nvSpPr>
          <p:spPr bwMode="auto">
            <a:xfrm>
              <a:off x="3331984" y="2135122"/>
              <a:ext cx="965494" cy="96895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6" name="Shape 1469"/>
            <p:cNvSpPr/>
            <p:nvPr/>
          </p:nvSpPr>
          <p:spPr>
            <a:xfrm>
              <a:off x="3641733" y="2435175"/>
              <a:ext cx="371393" cy="363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65348" y="4850020"/>
            <a:ext cx="1343053" cy="1344878"/>
            <a:chOff x="3190689" y="4598790"/>
            <a:chExt cx="1273483" cy="1275214"/>
          </a:xfrm>
        </p:grpSpPr>
        <p:sp>
          <p:nvSpPr>
            <p:cNvPr id="134" name="Freeform 17"/>
            <p:cNvSpPr>
              <a:spLocks noEditPoints="1"/>
            </p:cNvSpPr>
            <p:nvPr/>
          </p:nvSpPr>
          <p:spPr bwMode="auto">
            <a:xfrm>
              <a:off x="3190689" y="459879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5" name="Oval 18"/>
            <p:cNvSpPr>
              <a:spLocks noChangeArrowheads="1"/>
            </p:cNvSpPr>
            <p:nvPr/>
          </p:nvSpPr>
          <p:spPr bwMode="auto">
            <a:xfrm>
              <a:off x="3344684" y="4754515"/>
              <a:ext cx="965494" cy="968955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7" name="Shape 719"/>
            <p:cNvSpPr/>
            <p:nvPr/>
          </p:nvSpPr>
          <p:spPr>
            <a:xfrm>
              <a:off x="3578298" y="5026956"/>
              <a:ext cx="472864" cy="406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0" grpId="0" animBg="1"/>
      <p:bldP spid="151" grpId="0" animBg="1"/>
      <p:bldP spid="152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65" grpId="0" animBg="1"/>
      <p:bldP spid="66" grpId="0" animBg="1"/>
      <p:bldP spid="67" grpId="0" animBg="1"/>
      <p:bldP spid="6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48" y="448"/>
            <a:ext cx="5705053" cy="7231757"/>
          </a:xfrm>
          <a:custGeom>
            <a:avLst/>
            <a:gdLst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614172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-1" fmla="*/ 0 w 6141720"/>
              <a:gd name="connsiteY0-2" fmla="*/ 0 h 6858000"/>
              <a:gd name="connsiteX1-3" fmla="*/ 6141720 w 6141720"/>
              <a:gd name="connsiteY1-4" fmla="*/ 0 h 6858000"/>
              <a:gd name="connsiteX2-5" fmla="*/ 4815840 w 6141720"/>
              <a:gd name="connsiteY2-6" fmla="*/ 6858000 h 6858000"/>
              <a:gd name="connsiteX3-7" fmla="*/ 0 w 6141720"/>
              <a:gd name="connsiteY3-8" fmla="*/ 6858000 h 6858000"/>
              <a:gd name="connsiteX4-9" fmla="*/ 0 w 6141720"/>
              <a:gd name="connsiteY4-10" fmla="*/ 0 h 6858000"/>
              <a:gd name="connsiteX0-11" fmla="*/ 0 w 6141720"/>
              <a:gd name="connsiteY0-12" fmla="*/ 0 h 6858000"/>
              <a:gd name="connsiteX1-13" fmla="*/ 6141720 w 6141720"/>
              <a:gd name="connsiteY1-14" fmla="*/ 0 h 6858000"/>
              <a:gd name="connsiteX2-15" fmla="*/ 4297680 w 6141720"/>
              <a:gd name="connsiteY2-16" fmla="*/ 6858000 h 6858000"/>
              <a:gd name="connsiteX3-17" fmla="*/ 0 w 6141720"/>
              <a:gd name="connsiteY3-18" fmla="*/ 6858000 h 6858000"/>
              <a:gd name="connsiteX4-19" fmla="*/ 0 w 6141720"/>
              <a:gd name="connsiteY4-20" fmla="*/ 0 h 6858000"/>
              <a:gd name="connsiteX0-21" fmla="*/ 0 w 6141720"/>
              <a:gd name="connsiteY0-22" fmla="*/ 0 h 6858000"/>
              <a:gd name="connsiteX1-23" fmla="*/ 6141720 w 6141720"/>
              <a:gd name="connsiteY1-24" fmla="*/ 0 h 6858000"/>
              <a:gd name="connsiteX2-25" fmla="*/ 3774395 w 6141720"/>
              <a:gd name="connsiteY2-26" fmla="*/ 6842760 h 6858000"/>
              <a:gd name="connsiteX3-27" fmla="*/ 0 w 6141720"/>
              <a:gd name="connsiteY3-28" fmla="*/ 6858000 h 6858000"/>
              <a:gd name="connsiteX4-29" fmla="*/ 0 w 6141720"/>
              <a:gd name="connsiteY4-3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41720" h="6858000">
                <a:moveTo>
                  <a:pt x="0" y="0"/>
                </a:moveTo>
                <a:lnTo>
                  <a:pt x="6141720" y="0"/>
                </a:lnTo>
                <a:lnTo>
                  <a:pt x="3774395" y="684276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308060" y="161152"/>
            <a:ext cx="1558846" cy="5098012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3291597" y="2121762"/>
            <a:ext cx="1562863" cy="488662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3496496" y="2571738"/>
            <a:ext cx="2089174" cy="2089174"/>
            <a:chOff x="4023360" y="2438400"/>
            <a:chExt cx="1981200" cy="1981200"/>
          </a:xfrm>
        </p:grpSpPr>
        <p:sp>
          <p:nvSpPr>
            <p:cNvPr id="22" name="椭圆 21"/>
            <p:cNvSpPr/>
            <p:nvPr/>
          </p:nvSpPr>
          <p:spPr>
            <a:xfrm>
              <a:off x="4023360" y="2438400"/>
              <a:ext cx="1981200" cy="1981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90060" y="2828836"/>
              <a:ext cx="1447800" cy="11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9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75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85672" y="3184332"/>
            <a:ext cx="6347875" cy="96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5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  <a:endParaRPr lang="zh-CN" altLang="en-US" sz="5695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6678" y="4458068"/>
            <a:ext cx="924548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Product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0789" y="4458068"/>
            <a:ext cx="663963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Price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7328" y="4458068"/>
            <a:ext cx="675185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Place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52815" y="4458068"/>
            <a:ext cx="1161792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Promotion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232565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762719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35567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89849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803050" y="2502154"/>
            <a:ext cx="1618376" cy="1618373"/>
            <a:chOff x="1548381" y="2334443"/>
            <a:chExt cx="1534544" cy="1534542"/>
          </a:xfrm>
        </p:grpSpPr>
        <p:sp>
          <p:nvSpPr>
            <p:cNvPr id="41" name="Rectangle 40"/>
            <p:cNvSpPr/>
            <p:nvPr/>
          </p:nvSpPr>
          <p:spPr>
            <a:xfrm>
              <a:off x="1632259" y="2414447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2102"/>
            <p:cNvSpPr/>
            <p:nvPr/>
          </p:nvSpPr>
          <p:spPr>
            <a:xfrm>
              <a:off x="1884683" y="2727092"/>
              <a:ext cx="871464" cy="69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48381" y="2334443"/>
              <a:ext cx="1534544" cy="1534542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08140" y="2502154"/>
            <a:ext cx="1618376" cy="1618373"/>
            <a:chOff x="3989825" y="2372543"/>
            <a:chExt cx="1534544" cy="1534542"/>
          </a:xfrm>
        </p:grpSpPr>
        <p:grpSp>
          <p:nvGrpSpPr>
            <p:cNvPr id="65" name="Group 64"/>
            <p:cNvGrpSpPr/>
            <p:nvPr/>
          </p:nvGrpSpPr>
          <p:grpSpPr>
            <a:xfrm>
              <a:off x="3989825" y="2372543"/>
              <a:ext cx="1534544" cy="1534542"/>
              <a:chOff x="1548381" y="2334443"/>
              <a:chExt cx="1534544" cy="1534542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9" name="Shape 823"/>
            <p:cNvSpPr/>
            <p:nvPr/>
          </p:nvSpPr>
          <p:spPr>
            <a:xfrm>
              <a:off x="4494910" y="2765085"/>
              <a:ext cx="669367" cy="69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19028" y="2502154"/>
            <a:ext cx="1618376" cy="1618373"/>
            <a:chOff x="8930790" y="2372543"/>
            <a:chExt cx="1534544" cy="1534542"/>
          </a:xfrm>
        </p:grpSpPr>
        <p:grpSp>
          <p:nvGrpSpPr>
            <p:cNvPr id="44" name="Group 43"/>
            <p:cNvGrpSpPr/>
            <p:nvPr/>
          </p:nvGrpSpPr>
          <p:grpSpPr>
            <a:xfrm>
              <a:off x="8930790" y="2372543"/>
              <a:ext cx="1534544" cy="1534542"/>
              <a:chOff x="1548381" y="2334443"/>
              <a:chExt cx="1534544" cy="153454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0" name="Shape 1102"/>
            <p:cNvSpPr/>
            <p:nvPr/>
          </p:nvSpPr>
          <p:spPr>
            <a:xfrm>
              <a:off x="9340837" y="2771984"/>
              <a:ext cx="677222" cy="7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33321" y="2461973"/>
            <a:ext cx="1618376" cy="1618373"/>
            <a:chOff x="1548381" y="2334443"/>
            <a:chExt cx="1534544" cy="1534542"/>
          </a:xfrm>
        </p:grpSpPr>
        <p:grpSp>
          <p:nvGrpSpPr>
            <p:cNvPr id="10" name="Group 9"/>
            <p:cNvGrpSpPr/>
            <p:nvPr/>
          </p:nvGrpSpPr>
          <p:grpSpPr>
            <a:xfrm>
              <a:off x="1548381" y="2334443"/>
              <a:ext cx="1534544" cy="1534542"/>
              <a:chOff x="1548381" y="2334443"/>
              <a:chExt cx="1534544" cy="153454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Shape 802"/>
            <p:cNvSpPr/>
            <p:nvPr/>
          </p:nvSpPr>
          <p:spPr>
            <a:xfrm>
              <a:off x="1892119" y="2751593"/>
              <a:ext cx="745498" cy="74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6001" y="16680"/>
                  </a:lnTo>
                  <a:lnTo>
                    <a:pt x="17999" y="16680"/>
                  </a:ln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58" grpId="0"/>
      <p:bldP spid="59" grpId="0"/>
      <p:bldP spid="60" grpId="0"/>
      <p:bldP spid="6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Placeholder 65"/>
          <p:cNvSpPr>
            <a:spLocks noGrp="1"/>
          </p:cNvSpPr>
          <p:nvPr>
            <p:ph type="body" sz="quarter" idx="40"/>
          </p:nvPr>
        </p:nvSpPr>
        <p:spPr>
          <a:xfrm>
            <a:off x="1440818" y="1547944"/>
            <a:ext cx="4146584" cy="455368"/>
          </a:xfrm>
        </p:spPr>
        <p:txBody>
          <a:bodyPr/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Good bye old, welcome new.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41"/>
          </p:nvPr>
        </p:nvSpPr>
        <p:spPr>
          <a:xfrm>
            <a:off x="1440821" y="2056481"/>
            <a:ext cx="4146585" cy="240931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Subtitle example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2"/>
          </p:nvPr>
        </p:nvSpPr>
        <p:spPr>
          <a:xfrm>
            <a:off x="1462400" y="2405537"/>
            <a:ext cx="4928875" cy="2269859"/>
          </a:xfrm>
        </p:spPr>
        <p:txBody>
          <a:bodyPr/>
          <a:lstStyle/>
          <a:p>
            <a:pPr lvl="0"/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dapibus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vitae,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euismod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purus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Maecenas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lacus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nec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mauris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feugiat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tristique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et in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metus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ante. 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viverra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urna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in ultricies diam. 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64"/>
          </p:nvPr>
        </p:nvSpPr>
        <p:spPr>
          <a:xfrm>
            <a:off x="1462399" y="5724432"/>
            <a:ext cx="4928875" cy="887358"/>
          </a:xfrm>
        </p:spPr>
        <p:txBody>
          <a:bodyPr/>
          <a:lstStyle/>
          <a:p>
            <a:pPr lvl="0"/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dapibus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vitae,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euismod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purus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Maecenas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lacus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nec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mauris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feugiat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tristique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et in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metus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18"/>
          </p:nvPr>
        </p:nvSpPr>
        <p:spPr>
          <a:xfrm>
            <a:off x="1462400" y="5030056"/>
            <a:ext cx="4124026" cy="364248"/>
          </a:xfrm>
        </p:spPr>
        <p:txBody>
          <a:bodyPr>
            <a:normAutofit fontScale="85000" lnSpcReduction="2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New project brief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65"/>
          </p:nvPr>
        </p:nvSpPr>
        <p:spPr>
          <a:xfrm>
            <a:off x="1462400" y="5464130"/>
            <a:ext cx="4124026" cy="240931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Subtitle example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399387" y="2252740"/>
            <a:ext cx="3477468" cy="3477465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5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821941" y="2675297"/>
            <a:ext cx="2632357" cy="2632357"/>
          </a:xfrm>
          <a:prstGeom prst="ellipse">
            <a:avLst/>
          </a:prstGeom>
          <a:ln w="381000" cap="rnd" cmpd="sng">
            <a:solidFill>
              <a:schemeClr val="bg1">
                <a:lumMod val="75000"/>
                <a:alpha val="1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5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246016" y="3099369"/>
            <a:ext cx="1784211" cy="1784211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5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977916" y="1831271"/>
            <a:ext cx="4320407" cy="4320408"/>
          </a:xfrm>
          <a:prstGeom prst="ellipse">
            <a:avLst/>
          </a:prstGeom>
          <a:ln w="381000" cap="rnd" cmpd="sng">
            <a:solidFill>
              <a:schemeClr val="bg1">
                <a:lumMod val="75000"/>
                <a:alpha val="1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5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Arc 13"/>
          <p:cNvSpPr/>
          <p:nvPr/>
        </p:nvSpPr>
        <p:spPr>
          <a:xfrm>
            <a:off x="8246016" y="3099369"/>
            <a:ext cx="1784211" cy="1784211"/>
          </a:xfrm>
          <a:prstGeom prst="arc">
            <a:avLst>
              <a:gd name="adj1" fmla="val 16200000"/>
              <a:gd name="adj2" fmla="val 8356981"/>
            </a:avLst>
          </a:prstGeom>
          <a:ln w="381000" cap="rnd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5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7821941" y="2675297"/>
            <a:ext cx="2632357" cy="2632357"/>
          </a:xfrm>
          <a:prstGeom prst="arc">
            <a:avLst>
              <a:gd name="adj1" fmla="val 16200000"/>
              <a:gd name="adj2" fmla="val 11399479"/>
            </a:avLst>
          </a:prstGeom>
          <a:ln w="381000" cap="rnd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5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Arc 15"/>
          <p:cNvSpPr/>
          <p:nvPr/>
        </p:nvSpPr>
        <p:spPr>
          <a:xfrm>
            <a:off x="7399387" y="2252740"/>
            <a:ext cx="3477468" cy="3477465"/>
          </a:xfrm>
          <a:prstGeom prst="arc">
            <a:avLst>
              <a:gd name="adj1" fmla="val 16200000"/>
              <a:gd name="adj2" fmla="val 10123093"/>
            </a:avLst>
          </a:prstGeom>
          <a:ln w="381000" cap="rnd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5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Arc 16"/>
          <p:cNvSpPr/>
          <p:nvPr/>
        </p:nvSpPr>
        <p:spPr>
          <a:xfrm>
            <a:off x="6977916" y="1831271"/>
            <a:ext cx="4320407" cy="4320408"/>
          </a:xfrm>
          <a:prstGeom prst="arc">
            <a:avLst>
              <a:gd name="adj1" fmla="val 16200000"/>
              <a:gd name="adj2" fmla="val 6260653"/>
            </a:avLst>
          </a:prstGeom>
          <a:ln w="381000" cap="rnd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5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01282" y="1650853"/>
            <a:ext cx="356188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5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</a:t>
            </a:r>
            <a:endParaRPr lang="en-US" sz="1855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01283" y="2069724"/>
            <a:ext cx="343364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5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B</a:t>
            </a:r>
            <a:endParaRPr lang="en-US" sz="1855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001283" y="2493359"/>
            <a:ext cx="343364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5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</a:t>
            </a:r>
            <a:endParaRPr lang="en-US" sz="1855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001282" y="2916352"/>
            <a:ext cx="356188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5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</a:t>
            </a:r>
            <a:endParaRPr lang="en-US" sz="1855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 6"/>
          <p:cNvSpPr/>
          <p:nvPr/>
        </p:nvSpPr>
        <p:spPr bwMode="auto">
          <a:xfrm>
            <a:off x="5494078" y="-1002618"/>
            <a:ext cx="1010918" cy="2022339"/>
          </a:xfrm>
          <a:custGeom>
            <a:avLst/>
            <a:gdLst>
              <a:gd name="T0" fmla="*/ 850 w 850"/>
              <a:gd name="T1" fmla="*/ 1518 h 1700"/>
              <a:gd name="T2" fmla="*/ 182 w 850"/>
              <a:gd name="T3" fmla="*/ 850 h 1700"/>
              <a:gd name="T4" fmla="*/ 850 w 850"/>
              <a:gd name="T5" fmla="*/ 182 h 1700"/>
              <a:gd name="T6" fmla="*/ 850 w 850"/>
              <a:gd name="T7" fmla="*/ 182 h 1700"/>
              <a:gd name="T8" fmla="*/ 850 w 850"/>
              <a:gd name="T9" fmla="*/ 0 h 1700"/>
              <a:gd name="T10" fmla="*/ 850 w 850"/>
              <a:gd name="T11" fmla="*/ 0 h 1700"/>
              <a:gd name="T12" fmla="*/ 0 w 850"/>
              <a:gd name="T13" fmla="*/ 850 h 1700"/>
              <a:gd name="T14" fmla="*/ 850 w 850"/>
              <a:gd name="T15" fmla="*/ 1700 h 1700"/>
              <a:gd name="T16" fmla="*/ 850 w 850"/>
              <a:gd name="T17" fmla="*/ 1700 h 1700"/>
              <a:gd name="T18" fmla="*/ 850 w 850"/>
              <a:gd name="T19" fmla="*/ 151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0" h="1700">
                <a:moveTo>
                  <a:pt x="850" y="1518"/>
                </a:moveTo>
                <a:cubicBezTo>
                  <a:pt x="481" y="1518"/>
                  <a:pt x="182" y="1219"/>
                  <a:pt x="182" y="850"/>
                </a:cubicBezTo>
                <a:cubicBezTo>
                  <a:pt x="182" y="481"/>
                  <a:pt x="481" y="182"/>
                  <a:pt x="850" y="182"/>
                </a:cubicBezTo>
                <a:cubicBezTo>
                  <a:pt x="850" y="182"/>
                  <a:pt x="850" y="182"/>
                  <a:pt x="850" y="182"/>
                </a:cubicBezTo>
                <a:cubicBezTo>
                  <a:pt x="850" y="0"/>
                  <a:pt x="850" y="0"/>
                  <a:pt x="850" y="0"/>
                </a:cubicBezTo>
                <a:cubicBezTo>
                  <a:pt x="850" y="0"/>
                  <a:pt x="850" y="0"/>
                  <a:pt x="850" y="0"/>
                </a:cubicBezTo>
                <a:cubicBezTo>
                  <a:pt x="380" y="0"/>
                  <a:pt x="0" y="380"/>
                  <a:pt x="0" y="850"/>
                </a:cubicBezTo>
                <a:cubicBezTo>
                  <a:pt x="0" y="1319"/>
                  <a:pt x="380" y="1700"/>
                  <a:pt x="850" y="1700"/>
                </a:cubicBezTo>
                <a:cubicBezTo>
                  <a:pt x="850" y="1700"/>
                  <a:pt x="850" y="1700"/>
                  <a:pt x="850" y="1700"/>
                </a:cubicBezTo>
                <a:cubicBezTo>
                  <a:pt x="850" y="1518"/>
                  <a:pt x="850" y="1518"/>
                  <a:pt x="850" y="15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7" name="Freeform 6"/>
          <p:cNvSpPr/>
          <p:nvPr/>
        </p:nvSpPr>
        <p:spPr bwMode="auto">
          <a:xfrm rot="10800000">
            <a:off x="6504994" y="803056"/>
            <a:ext cx="1010918" cy="2022339"/>
          </a:xfrm>
          <a:custGeom>
            <a:avLst/>
            <a:gdLst>
              <a:gd name="T0" fmla="*/ 850 w 850"/>
              <a:gd name="T1" fmla="*/ 1518 h 1700"/>
              <a:gd name="T2" fmla="*/ 182 w 850"/>
              <a:gd name="T3" fmla="*/ 850 h 1700"/>
              <a:gd name="T4" fmla="*/ 850 w 850"/>
              <a:gd name="T5" fmla="*/ 182 h 1700"/>
              <a:gd name="T6" fmla="*/ 850 w 850"/>
              <a:gd name="T7" fmla="*/ 182 h 1700"/>
              <a:gd name="T8" fmla="*/ 850 w 850"/>
              <a:gd name="T9" fmla="*/ 0 h 1700"/>
              <a:gd name="T10" fmla="*/ 850 w 850"/>
              <a:gd name="T11" fmla="*/ 0 h 1700"/>
              <a:gd name="T12" fmla="*/ 0 w 850"/>
              <a:gd name="T13" fmla="*/ 850 h 1700"/>
              <a:gd name="T14" fmla="*/ 850 w 850"/>
              <a:gd name="T15" fmla="*/ 1700 h 1700"/>
              <a:gd name="T16" fmla="*/ 850 w 850"/>
              <a:gd name="T17" fmla="*/ 1700 h 1700"/>
              <a:gd name="T18" fmla="*/ 850 w 850"/>
              <a:gd name="T19" fmla="*/ 151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0" h="1700">
                <a:moveTo>
                  <a:pt x="850" y="1518"/>
                </a:moveTo>
                <a:cubicBezTo>
                  <a:pt x="481" y="1518"/>
                  <a:pt x="182" y="1219"/>
                  <a:pt x="182" y="850"/>
                </a:cubicBezTo>
                <a:cubicBezTo>
                  <a:pt x="182" y="481"/>
                  <a:pt x="481" y="182"/>
                  <a:pt x="850" y="182"/>
                </a:cubicBezTo>
                <a:cubicBezTo>
                  <a:pt x="850" y="182"/>
                  <a:pt x="850" y="182"/>
                  <a:pt x="850" y="182"/>
                </a:cubicBezTo>
                <a:cubicBezTo>
                  <a:pt x="850" y="0"/>
                  <a:pt x="850" y="0"/>
                  <a:pt x="850" y="0"/>
                </a:cubicBezTo>
                <a:cubicBezTo>
                  <a:pt x="850" y="0"/>
                  <a:pt x="850" y="0"/>
                  <a:pt x="850" y="0"/>
                </a:cubicBezTo>
                <a:cubicBezTo>
                  <a:pt x="380" y="0"/>
                  <a:pt x="0" y="380"/>
                  <a:pt x="0" y="850"/>
                </a:cubicBezTo>
                <a:cubicBezTo>
                  <a:pt x="0" y="1319"/>
                  <a:pt x="380" y="1700"/>
                  <a:pt x="850" y="1700"/>
                </a:cubicBezTo>
                <a:cubicBezTo>
                  <a:pt x="850" y="1700"/>
                  <a:pt x="850" y="1700"/>
                  <a:pt x="850" y="1700"/>
                </a:cubicBezTo>
                <a:cubicBezTo>
                  <a:pt x="850" y="1518"/>
                  <a:pt x="850" y="1518"/>
                  <a:pt x="850" y="15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2" name="Freeform 6"/>
          <p:cNvSpPr/>
          <p:nvPr/>
        </p:nvSpPr>
        <p:spPr bwMode="auto">
          <a:xfrm>
            <a:off x="5494077" y="2608728"/>
            <a:ext cx="1010918" cy="2022339"/>
          </a:xfrm>
          <a:custGeom>
            <a:avLst/>
            <a:gdLst>
              <a:gd name="T0" fmla="*/ 850 w 850"/>
              <a:gd name="T1" fmla="*/ 1518 h 1700"/>
              <a:gd name="T2" fmla="*/ 182 w 850"/>
              <a:gd name="T3" fmla="*/ 850 h 1700"/>
              <a:gd name="T4" fmla="*/ 850 w 850"/>
              <a:gd name="T5" fmla="*/ 182 h 1700"/>
              <a:gd name="T6" fmla="*/ 850 w 850"/>
              <a:gd name="T7" fmla="*/ 182 h 1700"/>
              <a:gd name="T8" fmla="*/ 850 w 850"/>
              <a:gd name="T9" fmla="*/ 0 h 1700"/>
              <a:gd name="T10" fmla="*/ 850 w 850"/>
              <a:gd name="T11" fmla="*/ 0 h 1700"/>
              <a:gd name="T12" fmla="*/ 0 w 850"/>
              <a:gd name="T13" fmla="*/ 850 h 1700"/>
              <a:gd name="T14" fmla="*/ 850 w 850"/>
              <a:gd name="T15" fmla="*/ 1700 h 1700"/>
              <a:gd name="T16" fmla="*/ 850 w 850"/>
              <a:gd name="T17" fmla="*/ 1700 h 1700"/>
              <a:gd name="T18" fmla="*/ 850 w 850"/>
              <a:gd name="T19" fmla="*/ 151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0" h="1700">
                <a:moveTo>
                  <a:pt x="850" y="1518"/>
                </a:moveTo>
                <a:cubicBezTo>
                  <a:pt x="481" y="1518"/>
                  <a:pt x="182" y="1219"/>
                  <a:pt x="182" y="850"/>
                </a:cubicBezTo>
                <a:cubicBezTo>
                  <a:pt x="182" y="481"/>
                  <a:pt x="481" y="182"/>
                  <a:pt x="850" y="182"/>
                </a:cubicBezTo>
                <a:cubicBezTo>
                  <a:pt x="850" y="182"/>
                  <a:pt x="850" y="182"/>
                  <a:pt x="850" y="182"/>
                </a:cubicBezTo>
                <a:cubicBezTo>
                  <a:pt x="850" y="0"/>
                  <a:pt x="850" y="0"/>
                  <a:pt x="850" y="0"/>
                </a:cubicBezTo>
                <a:cubicBezTo>
                  <a:pt x="850" y="0"/>
                  <a:pt x="850" y="0"/>
                  <a:pt x="850" y="0"/>
                </a:cubicBezTo>
                <a:cubicBezTo>
                  <a:pt x="380" y="0"/>
                  <a:pt x="0" y="380"/>
                  <a:pt x="0" y="850"/>
                </a:cubicBezTo>
                <a:cubicBezTo>
                  <a:pt x="0" y="1319"/>
                  <a:pt x="380" y="1700"/>
                  <a:pt x="850" y="1700"/>
                </a:cubicBezTo>
                <a:cubicBezTo>
                  <a:pt x="850" y="1700"/>
                  <a:pt x="850" y="1700"/>
                  <a:pt x="850" y="1700"/>
                </a:cubicBezTo>
                <a:cubicBezTo>
                  <a:pt x="850" y="1518"/>
                  <a:pt x="850" y="1518"/>
                  <a:pt x="850" y="15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6" name="Freeform 6"/>
          <p:cNvSpPr/>
          <p:nvPr/>
        </p:nvSpPr>
        <p:spPr bwMode="auto">
          <a:xfrm rot="10800000">
            <a:off x="6504994" y="4423330"/>
            <a:ext cx="1010918" cy="2022339"/>
          </a:xfrm>
          <a:custGeom>
            <a:avLst/>
            <a:gdLst>
              <a:gd name="T0" fmla="*/ 850 w 850"/>
              <a:gd name="T1" fmla="*/ 1518 h 1700"/>
              <a:gd name="T2" fmla="*/ 182 w 850"/>
              <a:gd name="T3" fmla="*/ 850 h 1700"/>
              <a:gd name="T4" fmla="*/ 850 w 850"/>
              <a:gd name="T5" fmla="*/ 182 h 1700"/>
              <a:gd name="T6" fmla="*/ 850 w 850"/>
              <a:gd name="T7" fmla="*/ 182 h 1700"/>
              <a:gd name="T8" fmla="*/ 850 w 850"/>
              <a:gd name="T9" fmla="*/ 0 h 1700"/>
              <a:gd name="T10" fmla="*/ 850 w 850"/>
              <a:gd name="T11" fmla="*/ 0 h 1700"/>
              <a:gd name="T12" fmla="*/ 0 w 850"/>
              <a:gd name="T13" fmla="*/ 850 h 1700"/>
              <a:gd name="T14" fmla="*/ 850 w 850"/>
              <a:gd name="T15" fmla="*/ 1700 h 1700"/>
              <a:gd name="T16" fmla="*/ 850 w 850"/>
              <a:gd name="T17" fmla="*/ 1700 h 1700"/>
              <a:gd name="T18" fmla="*/ 850 w 850"/>
              <a:gd name="T19" fmla="*/ 151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0" h="1700">
                <a:moveTo>
                  <a:pt x="850" y="1518"/>
                </a:moveTo>
                <a:cubicBezTo>
                  <a:pt x="481" y="1518"/>
                  <a:pt x="182" y="1219"/>
                  <a:pt x="182" y="850"/>
                </a:cubicBezTo>
                <a:cubicBezTo>
                  <a:pt x="182" y="481"/>
                  <a:pt x="481" y="182"/>
                  <a:pt x="850" y="182"/>
                </a:cubicBezTo>
                <a:cubicBezTo>
                  <a:pt x="850" y="182"/>
                  <a:pt x="850" y="182"/>
                  <a:pt x="850" y="182"/>
                </a:cubicBezTo>
                <a:cubicBezTo>
                  <a:pt x="850" y="0"/>
                  <a:pt x="850" y="0"/>
                  <a:pt x="850" y="0"/>
                </a:cubicBezTo>
                <a:cubicBezTo>
                  <a:pt x="850" y="0"/>
                  <a:pt x="850" y="0"/>
                  <a:pt x="850" y="0"/>
                </a:cubicBezTo>
                <a:cubicBezTo>
                  <a:pt x="380" y="0"/>
                  <a:pt x="0" y="380"/>
                  <a:pt x="0" y="850"/>
                </a:cubicBezTo>
                <a:cubicBezTo>
                  <a:pt x="0" y="1319"/>
                  <a:pt x="380" y="1700"/>
                  <a:pt x="850" y="1700"/>
                </a:cubicBezTo>
                <a:cubicBezTo>
                  <a:pt x="850" y="1700"/>
                  <a:pt x="850" y="1700"/>
                  <a:pt x="850" y="1700"/>
                </a:cubicBezTo>
                <a:cubicBezTo>
                  <a:pt x="850" y="1518"/>
                  <a:pt x="850" y="1518"/>
                  <a:pt x="850" y="15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0" name="Freeform 6"/>
          <p:cNvSpPr/>
          <p:nvPr/>
        </p:nvSpPr>
        <p:spPr bwMode="auto">
          <a:xfrm>
            <a:off x="5494077" y="6229001"/>
            <a:ext cx="1010918" cy="2022339"/>
          </a:xfrm>
          <a:custGeom>
            <a:avLst/>
            <a:gdLst>
              <a:gd name="T0" fmla="*/ 850 w 850"/>
              <a:gd name="T1" fmla="*/ 1518 h 1700"/>
              <a:gd name="T2" fmla="*/ 182 w 850"/>
              <a:gd name="T3" fmla="*/ 850 h 1700"/>
              <a:gd name="T4" fmla="*/ 850 w 850"/>
              <a:gd name="T5" fmla="*/ 182 h 1700"/>
              <a:gd name="T6" fmla="*/ 850 w 850"/>
              <a:gd name="T7" fmla="*/ 182 h 1700"/>
              <a:gd name="T8" fmla="*/ 850 w 850"/>
              <a:gd name="T9" fmla="*/ 0 h 1700"/>
              <a:gd name="T10" fmla="*/ 850 w 850"/>
              <a:gd name="T11" fmla="*/ 0 h 1700"/>
              <a:gd name="T12" fmla="*/ 0 w 850"/>
              <a:gd name="T13" fmla="*/ 850 h 1700"/>
              <a:gd name="T14" fmla="*/ 850 w 850"/>
              <a:gd name="T15" fmla="*/ 1700 h 1700"/>
              <a:gd name="T16" fmla="*/ 850 w 850"/>
              <a:gd name="T17" fmla="*/ 1700 h 1700"/>
              <a:gd name="T18" fmla="*/ 850 w 850"/>
              <a:gd name="T19" fmla="*/ 151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0" h="1700">
                <a:moveTo>
                  <a:pt x="850" y="1518"/>
                </a:moveTo>
                <a:cubicBezTo>
                  <a:pt x="481" y="1518"/>
                  <a:pt x="182" y="1219"/>
                  <a:pt x="182" y="850"/>
                </a:cubicBezTo>
                <a:cubicBezTo>
                  <a:pt x="182" y="481"/>
                  <a:pt x="481" y="182"/>
                  <a:pt x="850" y="182"/>
                </a:cubicBezTo>
                <a:cubicBezTo>
                  <a:pt x="850" y="182"/>
                  <a:pt x="850" y="182"/>
                  <a:pt x="850" y="182"/>
                </a:cubicBezTo>
                <a:cubicBezTo>
                  <a:pt x="850" y="0"/>
                  <a:pt x="850" y="0"/>
                  <a:pt x="850" y="0"/>
                </a:cubicBezTo>
                <a:cubicBezTo>
                  <a:pt x="850" y="0"/>
                  <a:pt x="850" y="0"/>
                  <a:pt x="850" y="0"/>
                </a:cubicBezTo>
                <a:cubicBezTo>
                  <a:pt x="380" y="0"/>
                  <a:pt x="0" y="380"/>
                  <a:pt x="0" y="850"/>
                </a:cubicBezTo>
                <a:cubicBezTo>
                  <a:pt x="0" y="1319"/>
                  <a:pt x="380" y="1700"/>
                  <a:pt x="850" y="1700"/>
                </a:cubicBezTo>
                <a:cubicBezTo>
                  <a:pt x="850" y="1700"/>
                  <a:pt x="850" y="1700"/>
                  <a:pt x="850" y="1700"/>
                </a:cubicBezTo>
                <a:cubicBezTo>
                  <a:pt x="850" y="1518"/>
                  <a:pt x="850" y="1518"/>
                  <a:pt x="850" y="15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910405" y="1220577"/>
            <a:ext cx="1189179" cy="1189178"/>
            <a:chOff x="5603912" y="1157351"/>
            <a:chExt cx="1127580" cy="1127579"/>
          </a:xfrm>
        </p:grpSpPr>
        <p:sp>
          <p:nvSpPr>
            <p:cNvPr id="76" name="Oval 75"/>
            <p:cNvSpPr/>
            <p:nvPr/>
          </p:nvSpPr>
          <p:spPr>
            <a:xfrm flipV="1">
              <a:off x="5603912" y="1157351"/>
              <a:ext cx="1127580" cy="1127579"/>
            </a:xfrm>
            <a:prstGeom prst="ellipse">
              <a:avLst/>
            </a:prstGeom>
            <a:gradFill>
              <a:gsLst>
                <a:gs pos="33000">
                  <a:srgbClr val="F2F2F2"/>
                </a:gs>
                <a:gs pos="100000">
                  <a:srgbClr val="FBFBFB"/>
                </a:gs>
              </a:gsLst>
              <a:lin ang="5400000" scaled="1"/>
            </a:gradFill>
            <a:ln>
              <a:noFill/>
            </a:ln>
            <a:effectLst>
              <a:outerShdw blurRad="330200" dist="3175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6" name="Shape 2535"/>
            <p:cNvSpPr/>
            <p:nvPr/>
          </p:nvSpPr>
          <p:spPr>
            <a:xfrm>
              <a:off x="6053429" y="1584812"/>
              <a:ext cx="228541" cy="279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8836"/>
                  </a:moveTo>
                  <a:lnTo>
                    <a:pt x="10800" y="5966"/>
                  </a:lnTo>
                  <a:lnTo>
                    <a:pt x="13928" y="8836"/>
                  </a:lnTo>
                  <a:cubicBezTo>
                    <a:pt x="13928" y="8836"/>
                    <a:pt x="10800" y="8836"/>
                    <a:pt x="10800" y="8836"/>
                  </a:cubicBezTo>
                  <a:close/>
                  <a:moveTo>
                    <a:pt x="14400" y="19636"/>
                  </a:moveTo>
                  <a:cubicBezTo>
                    <a:pt x="14400" y="20178"/>
                    <a:pt x="13862" y="20617"/>
                    <a:pt x="13200" y="20617"/>
                  </a:cubicBezTo>
                  <a:lnTo>
                    <a:pt x="2400" y="20617"/>
                  </a:lnTo>
                  <a:cubicBezTo>
                    <a:pt x="1738" y="20617"/>
                    <a:pt x="1200" y="20178"/>
                    <a:pt x="1200" y="19636"/>
                  </a:cubicBezTo>
                  <a:lnTo>
                    <a:pt x="1200" y="6872"/>
                  </a:lnTo>
                  <a:cubicBezTo>
                    <a:pt x="1200" y="6331"/>
                    <a:pt x="1738" y="5891"/>
                    <a:pt x="2400" y="5891"/>
                  </a:cubicBezTo>
                  <a:lnTo>
                    <a:pt x="9600" y="5891"/>
                  </a:lnTo>
                  <a:lnTo>
                    <a:pt x="9600" y="8836"/>
                  </a:lnTo>
                  <a:cubicBezTo>
                    <a:pt x="9600" y="9378"/>
                    <a:pt x="10138" y="9818"/>
                    <a:pt x="10800" y="9818"/>
                  </a:cubicBezTo>
                  <a:lnTo>
                    <a:pt x="14400" y="9818"/>
                  </a:lnTo>
                  <a:cubicBezTo>
                    <a:pt x="14400" y="9818"/>
                    <a:pt x="14400" y="19636"/>
                    <a:pt x="14400" y="19636"/>
                  </a:cubicBezTo>
                  <a:close/>
                  <a:moveTo>
                    <a:pt x="2400" y="4909"/>
                  </a:moveTo>
                  <a:cubicBezTo>
                    <a:pt x="1075" y="4909"/>
                    <a:pt x="0" y="5788"/>
                    <a:pt x="0" y="6872"/>
                  </a:cubicBezTo>
                  <a:lnTo>
                    <a:pt x="0" y="19636"/>
                  </a:lnTo>
                  <a:cubicBezTo>
                    <a:pt x="0" y="20720"/>
                    <a:pt x="1075" y="21600"/>
                    <a:pt x="2400" y="21600"/>
                  </a:cubicBezTo>
                  <a:lnTo>
                    <a:pt x="13200" y="21600"/>
                  </a:lnTo>
                  <a:cubicBezTo>
                    <a:pt x="14525" y="21600"/>
                    <a:pt x="15600" y="20720"/>
                    <a:pt x="15600" y="19636"/>
                  </a:cubicBezTo>
                  <a:lnTo>
                    <a:pt x="15600" y="8836"/>
                  </a:lnTo>
                  <a:lnTo>
                    <a:pt x="11400" y="4909"/>
                  </a:lnTo>
                  <a:cubicBezTo>
                    <a:pt x="11400" y="4909"/>
                    <a:pt x="2400" y="4909"/>
                    <a:pt x="2400" y="4909"/>
                  </a:cubicBezTo>
                  <a:close/>
                  <a:moveTo>
                    <a:pt x="16800" y="3927"/>
                  </a:moveTo>
                  <a:lnTo>
                    <a:pt x="16800" y="1058"/>
                  </a:lnTo>
                  <a:lnTo>
                    <a:pt x="19928" y="3927"/>
                  </a:lnTo>
                  <a:cubicBezTo>
                    <a:pt x="19928" y="3927"/>
                    <a:pt x="16800" y="3927"/>
                    <a:pt x="16800" y="3927"/>
                  </a:cubicBezTo>
                  <a:close/>
                  <a:moveTo>
                    <a:pt x="17400" y="0"/>
                  </a:moveTo>
                  <a:lnTo>
                    <a:pt x="8400" y="0"/>
                  </a:lnTo>
                  <a:cubicBezTo>
                    <a:pt x="7075" y="0"/>
                    <a:pt x="6000" y="879"/>
                    <a:pt x="6000" y="1964"/>
                  </a:cubicBezTo>
                  <a:lnTo>
                    <a:pt x="6000" y="3436"/>
                  </a:lnTo>
                  <a:cubicBezTo>
                    <a:pt x="6000" y="3708"/>
                    <a:pt x="6269" y="3927"/>
                    <a:pt x="6600" y="3927"/>
                  </a:cubicBezTo>
                  <a:cubicBezTo>
                    <a:pt x="6931" y="3927"/>
                    <a:pt x="7200" y="3708"/>
                    <a:pt x="7200" y="3436"/>
                  </a:cubicBezTo>
                  <a:lnTo>
                    <a:pt x="7200" y="1964"/>
                  </a:lnTo>
                  <a:cubicBezTo>
                    <a:pt x="7200" y="1422"/>
                    <a:pt x="7738" y="982"/>
                    <a:pt x="8400" y="982"/>
                  </a:cubicBezTo>
                  <a:lnTo>
                    <a:pt x="15600" y="982"/>
                  </a:lnTo>
                  <a:lnTo>
                    <a:pt x="15600" y="3927"/>
                  </a:lnTo>
                  <a:cubicBezTo>
                    <a:pt x="15600" y="4469"/>
                    <a:pt x="16138" y="4909"/>
                    <a:pt x="16800" y="4909"/>
                  </a:cubicBezTo>
                  <a:lnTo>
                    <a:pt x="20400" y="4909"/>
                  </a:lnTo>
                  <a:lnTo>
                    <a:pt x="20400" y="14727"/>
                  </a:lnTo>
                  <a:cubicBezTo>
                    <a:pt x="20400" y="15269"/>
                    <a:pt x="19862" y="15709"/>
                    <a:pt x="19200" y="15709"/>
                  </a:cubicBezTo>
                  <a:lnTo>
                    <a:pt x="17400" y="15709"/>
                  </a:lnTo>
                  <a:cubicBezTo>
                    <a:pt x="17069" y="15709"/>
                    <a:pt x="16800" y="15929"/>
                    <a:pt x="16800" y="16199"/>
                  </a:cubicBezTo>
                  <a:cubicBezTo>
                    <a:pt x="16800" y="16471"/>
                    <a:pt x="17069" y="16690"/>
                    <a:pt x="17400" y="16690"/>
                  </a:cubicBezTo>
                  <a:lnTo>
                    <a:pt x="19200" y="16690"/>
                  </a:lnTo>
                  <a:cubicBezTo>
                    <a:pt x="20525" y="16690"/>
                    <a:pt x="21600" y="15811"/>
                    <a:pt x="21600" y="14727"/>
                  </a:cubicBezTo>
                  <a:lnTo>
                    <a:pt x="21600" y="3927"/>
                  </a:lnTo>
                  <a:cubicBezTo>
                    <a:pt x="21600" y="3927"/>
                    <a:pt x="17400" y="0"/>
                    <a:pt x="17400" y="0"/>
                  </a:cubicBezTo>
                  <a:close/>
                </a:path>
              </a:pathLst>
            </a:custGeom>
            <a:solidFill>
              <a:srgbClr val="2196F3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06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0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910405" y="3025309"/>
            <a:ext cx="1189179" cy="1189178"/>
            <a:chOff x="5603912" y="2868598"/>
            <a:chExt cx="1127580" cy="1127579"/>
          </a:xfrm>
        </p:grpSpPr>
        <p:sp>
          <p:nvSpPr>
            <p:cNvPr id="80" name="Oval 79"/>
            <p:cNvSpPr/>
            <p:nvPr/>
          </p:nvSpPr>
          <p:spPr>
            <a:xfrm rot="10800000" flipV="1">
              <a:off x="5603912" y="2868598"/>
              <a:ext cx="1127580" cy="1127579"/>
            </a:xfrm>
            <a:prstGeom prst="ellipse">
              <a:avLst/>
            </a:prstGeom>
            <a:gradFill>
              <a:gsLst>
                <a:gs pos="33000">
                  <a:srgbClr val="F2F2F2"/>
                </a:gs>
                <a:gs pos="100000">
                  <a:srgbClr val="FBFBFB"/>
                </a:gs>
              </a:gsLst>
              <a:lin ang="5400000" scaled="1"/>
            </a:gradFill>
            <a:ln>
              <a:noFill/>
            </a:ln>
            <a:effectLst>
              <a:outerShdw blurRad="330200" dist="3175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Shape 2546"/>
            <p:cNvSpPr/>
            <p:nvPr/>
          </p:nvSpPr>
          <p:spPr>
            <a:xfrm>
              <a:off x="6007544" y="3314729"/>
              <a:ext cx="279328" cy="22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rgbClr val="1E88E5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06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0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10405" y="4830981"/>
            <a:ext cx="1189179" cy="1189178"/>
            <a:chOff x="5603912" y="4580736"/>
            <a:chExt cx="1127580" cy="1127579"/>
          </a:xfrm>
        </p:grpSpPr>
        <p:sp>
          <p:nvSpPr>
            <p:cNvPr id="84" name="Oval 83"/>
            <p:cNvSpPr/>
            <p:nvPr/>
          </p:nvSpPr>
          <p:spPr>
            <a:xfrm flipV="1">
              <a:off x="5603912" y="4580736"/>
              <a:ext cx="1127580" cy="1127579"/>
            </a:xfrm>
            <a:prstGeom prst="ellipse">
              <a:avLst/>
            </a:prstGeom>
            <a:gradFill>
              <a:gsLst>
                <a:gs pos="33000">
                  <a:srgbClr val="F2F2F2"/>
                </a:gs>
                <a:gs pos="100000">
                  <a:srgbClr val="FBFBFB"/>
                </a:gs>
              </a:gsLst>
              <a:lin ang="5400000" scaled="1"/>
            </a:gradFill>
            <a:ln>
              <a:noFill/>
            </a:ln>
            <a:effectLst>
              <a:outerShdw blurRad="330200" dist="3175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" name="Shape 2547"/>
            <p:cNvSpPr/>
            <p:nvPr/>
          </p:nvSpPr>
          <p:spPr>
            <a:xfrm>
              <a:off x="6002642" y="5013329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rgbClr val="1E88E5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06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0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89" name="Straight Connector 88"/>
          <p:cNvCxnSpPr/>
          <p:nvPr/>
        </p:nvCxnSpPr>
        <p:spPr>
          <a:xfrm>
            <a:off x="7171400" y="3619898"/>
            <a:ext cx="2144198" cy="155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>
            <a:off x="3694383" y="5440510"/>
            <a:ext cx="2144198" cy="155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0800000">
            <a:off x="3694383" y="1857243"/>
            <a:ext cx="2144198" cy="155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9408371" y="3011668"/>
            <a:ext cx="2601170" cy="1257602"/>
            <a:chOff x="8920684" y="2912228"/>
            <a:chExt cx="2466430" cy="1192459"/>
          </a:xfrm>
        </p:grpSpPr>
        <p:sp>
          <p:nvSpPr>
            <p:cNvPr id="93" name="TextBox 92"/>
            <p:cNvSpPr txBox="1"/>
            <p:nvPr/>
          </p:nvSpPr>
          <p:spPr>
            <a:xfrm>
              <a:off x="8920684" y="2912228"/>
              <a:ext cx="2111357" cy="2577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445"/>
                </a:lnSpc>
              </a:pPr>
              <a:r>
                <a:rPr lang="en-US" sz="147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XOXO.</a:t>
              </a:r>
              <a:endParaRPr lang="en-US" sz="14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920684" y="3185957"/>
              <a:ext cx="2466430" cy="918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1021388" y="4859671"/>
            <a:ext cx="2601170" cy="1219560"/>
            <a:chOff x="968146" y="4579662"/>
            <a:chExt cx="2466430" cy="1156388"/>
          </a:xfrm>
        </p:grpSpPr>
        <p:sp>
          <p:nvSpPr>
            <p:cNvPr id="96" name="TextBox 95"/>
            <p:cNvSpPr txBox="1"/>
            <p:nvPr/>
          </p:nvSpPr>
          <p:spPr>
            <a:xfrm>
              <a:off x="1323219" y="4579662"/>
              <a:ext cx="2111357" cy="2577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ts val="1445"/>
                </a:lnSpc>
              </a:pPr>
              <a:r>
                <a:rPr lang="en-US" sz="147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XOXO.</a:t>
              </a:r>
              <a:endParaRPr lang="en-US" sz="14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968146" y="4817319"/>
              <a:ext cx="2466430" cy="918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1057302" y="1270360"/>
            <a:ext cx="2601170" cy="1219560"/>
            <a:chOff x="968146" y="4579662"/>
            <a:chExt cx="2466430" cy="1156388"/>
          </a:xfrm>
        </p:grpSpPr>
        <p:sp>
          <p:nvSpPr>
            <p:cNvPr id="99" name="TextBox 98"/>
            <p:cNvSpPr txBox="1"/>
            <p:nvPr/>
          </p:nvSpPr>
          <p:spPr>
            <a:xfrm>
              <a:off x="1323219" y="4579662"/>
              <a:ext cx="2111357" cy="2577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ts val="1445"/>
                </a:lnSpc>
              </a:pPr>
              <a:r>
                <a:rPr lang="en-US" sz="147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XOXO.</a:t>
              </a:r>
              <a:endParaRPr lang="en-US" sz="14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968146" y="4817319"/>
              <a:ext cx="2466430" cy="918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265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7" grpId="0" animBg="1"/>
      <p:bldP spid="82" grpId="0" animBg="1"/>
      <p:bldP spid="86" grpId="0" animBg="1"/>
      <p:bldP spid="9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477883" y="3004219"/>
            <a:ext cx="1845266" cy="1333700"/>
          </a:xfrm>
          <a:custGeom>
            <a:avLst/>
            <a:gdLst>
              <a:gd name="T0" fmla="*/ 104 w 128"/>
              <a:gd name="T1" fmla="*/ 33 h 92"/>
              <a:gd name="T2" fmla="*/ 68 w 128"/>
              <a:gd name="T3" fmla="*/ 0 h 92"/>
              <a:gd name="T4" fmla="*/ 35 w 128"/>
              <a:gd name="T5" fmla="*/ 21 h 92"/>
              <a:gd name="T6" fmla="*/ 30 w 128"/>
              <a:gd name="T7" fmla="*/ 20 h 92"/>
              <a:gd name="T8" fmla="*/ 12 w 128"/>
              <a:gd name="T9" fmla="*/ 38 h 92"/>
              <a:gd name="T10" fmla="*/ 13 w 128"/>
              <a:gd name="T11" fmla="*/ 44 h 92"/>
              <a:gd name="T12" fmla="*/ 0 w 128"/>
              <a:gd name="T13" fmla="*/ 66 h 92"/>
              <a:gd name="T14" fmla="*/ 26 w 128"/>
              <a:gd name="T15" fmla="*/ 92 h 92"/>
              <a:gd name="T16" fmla="*/ 26 w 128"/>
              <a:gd name="T17" fmla="*/ 92 h 92"/>
              <a:gd name="T18" fmla="*/ 98 w 128"/>
              <a:gd name="T19" fmla="*/ 92 h 92"/>
              <a:gd name="T20" fmla="*/ 98 w 128"/>
              <a:gd name="T21" fmla="*/ 92 h 92"/>
              <a:gd name="T22" fmla="*/ 128 w 128"/>
              <a:gd name="T23" fmla="*/ 62 h 92"/>
              <a:gd name="T24" fmla="*/ 104 w 128"/>
              <a:gd name="T25" fmla="*/ 33 h 92"/>
              <a:gd name="T26" fmla="*/ 98 w 128"/>
              <a:gd name="T27" fmla="*/ 84 h 92"/>
              <a:gd name="T28" fmla="*/ 98 w 128"/>
              <a:gd name="T29" fmla="*/ 84 h 92"/>
              <a:gd name="T30" fmla="*/ 26 w 128"/>
              <a:gd name="T31" fmla="*/ 84 h 92"/>
              <a:gd name="T32" fmla="*/ 8 w 128"/>
              <a:gd name="T33" fmla="*/ 66 h 92"/>
              <a:gd name="T34" fmla="*/ 17 w 128"/>
              <a:gd name="T35" fmla="*/ 51 h 92"/>
              <a:gd name="T36" fmla="*/ 21 w 128"/>
              <a:gd name="T37" fmla="*/ 41 h 92"/>
              <a:gd name="T38" fmla="*/ 20 w 128"/>
              <a:gd name="T39" fmla="*/ 38 h 92"/>
              <a:gd name="T40" fmla="*/ 30 w 128"/>
              <a:gd name="T41" fmla="*/ 28 h 92"/>
              <a:gd name="T42" fmla="*/ 35 w 128"/>
              <a:gd name="T43" fmla="*/ 29 h 92"/>
              <a:gd name="T44" fmla="*/ 43 w 128"/>
              <a:gd name="T45" fmla="*/ 24 h 92"/>
              <a:gd name="T46" fmla="*/ 68 w 128"/>
              <a:gd name="T47" fmla="*/ 8 h 92"/>
              <a:gd name="T48" fmla="*/ 96 w 128"/>
              <a:gd name="T49" fmla="*/ 33 h 92"/>
              <a:gd name="T50" fmla="*/ 102 w 128"/>
              <a:gd name="T51" fmla="*/ 40 h 92"/>
              <a:gd name="T52" fmla="*/ 120 w 128"/>
              <a:gd name="T53" fmla="*/ 62 h 92"/>
              <a:gd name="T54" fmla="*/ 98 w 128"/>
              <a:gd name="T55" fmla="*/ 8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92">
                <a:moveTo>
                  <a:pt x="104" y="33"/>
                </a:moveTo>
                <a:cubicBezTo>
                  <a:pt x="102" y="14"/>
                  <a:pt x="87" y="0"/>
                  <a:pt x="68" y="0"/>
                </a:cubicBezTo>
                <a:cubicBezTo>
                  <a:pt x="54" y="0"/>
                  <a:pt x="41" y="9"/>
                  <a:pt x="35" y="21"/>
                </a:cubicBezTo>
                <a:cubicBezTo>
                  <a:pt x="34" y="20"/>
                  <a:pt x="32" y="20"/>
                  <a:pt x="30" y="20"/>
                </a:cubicBezTo>
                <a:cubicBezTo>
                  <a:pt x="20" y="20"/>
                  <a:pt x="12" y="28"/>
                  <a:pt x="12" y="38"/>
                </a:cubicBezTo>
                <a:cubicBezTo>
                  <a:pt x="12" y="40"/>
                  <a:pt x="12" y="42"/>
                  <a:pt x="13" y="44"/>
                </a:cubicBezTo>
                <a:cubicBezTo>
                  <a:pt x="5" y="48"/>
                  <a:pt x="0" y="56"/>
                  <a:pt x="0" y="66"/>
                </a:cubicBezTo>
                <a:cubicBezTo>
                  <a:pt x="0" y="80"/>
                  <a:pt x="12" y="92"/>
                  <a:pt x="26" y="92"/>
                </a:cubicBezTo>
                <a:cubicBezTo>
                  <a:pt x="26" y="92"/>
                  <a:pt x="26" y="92"/>
                  <a:pt x="26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115" y="92"/>
                  <a:pt x="128" y="79"/>
                  <a:pt x="128" y="62"/>
                </a:cubicBezTo>
                <a:cubicBezTo>
                  <a:pt x="128" y="47"/>
                  <a:pt x="118" y="35"/>
                  <a:pt x="104" y="33"/>
                </a:cubicBezTo>
                <a:close/>
                <a:moveTo>
                  <a:pt x="98" y="84"/>
                </a:moveTo>
                <a:cubicBezTo>
                  <a:pt x="98" y="84"/>
                  <a:pt x="98" y="84"/>
                  <a:pt x="98" y="84"/>
                </a:cubicBezTo>
                <a:cubicBezTo>
                  <a:pt x="26" y="84"/>
                  <a:pt x="26" y="84"/>
                  <a:pt x="26" y="84"/>
                </a:cubicBezTo>
                <a:cubicBezTo>
                  <a:pt x="16" y="84"/>
                  <a:pt x="8" y="76"/>
                  <a:pt x="8" y="66"/>
                </a:cubicBezTo>
                <a:cubicBezTo>
                  <a:pt x="8" y="60"/>
                  <a:pt x="11" y="54"/>
                  <a:pt x="17" y="51"/>
                </a:cubicBezTo>
                <a:cubicBezTo>
                  <a:pt x="23" y="47"/>
                  <a:pt x="23" y="47"/>
                  <a:pt x="21" y="41"/>
                </a:cubicBezTo>
                <a:cubicBezTo>
                  <a:pt x="20" y="40"/>
                  <a:pt x="20" y="39"/>
                  <a:pt x="20" y="38"/>
                </a:cubicBezTo>
                <a:cubicBezTo>
                  <a:pt x="20" y="32"/>
                  <a:pt x="24" y="28"/>
                  <a:pt x="30" y="28"/>
                </a:cubicBezTo>
                <a:cubicBezTo>
                  <a:pt x="30" y="28"/>
                  <a:pt x="33" y="28"/>
                  <a:pt x="35" y="29"/>
                </a:cubicBezTo>
                <a:cubicBezTo>
                  <a:pt x="40" y="31"/>
                  <a:pt x="41" y="29"/>
                  <a:pt x="43" y="24"/>
                </a:cubicBezTo>
                <a:cubicBezTo>
                  <a:pt x="47" y="14"/>
                  <a:pt x="57" y="8"/>
                  <a:pt x="68" y="8"/>
                </a:cubicBezTo>
                <a:cubicBezTo>
                  <a:pt x="82" y="8"/>
                  <a:pt x="94" y="19"/>
                  <a:pt x="96" y="33"/>
                </a:cubicBezTo>
                <a:cubicBezTo>
                  <a:pt x="96" y="39"/>
                  <a:pt x="96" y="39"/>
                  <a:pt x="102" y="40"/>
                </a:cubicBezTo>
                <a:cubicBezTo>
                  <a:pt x="112" y="42"/>
                  <a:pt x="120" y="51"/>
                  <a:pt x="120" y="62"/>
                </a:cubicBezTo>
                <a:cubicBezTo>
                  <a:pt x="120" y="74"/>
                  <a:pt x="110" y="84"/>
                  <a:pt x="98" y="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076624" y="2864461"/>
            <a:ext cx="549948" cy="55009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2083511" y="3191142"/>
            <a:ext cx="436682" cy="34395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056976" y="4345990"/>
            <a:ext cx="514489" cy="51462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4185827" y="4310128"/>
            <a:ext cx="440746" cy="50650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5425815" y="3663836"/>
            <a:ext cx="352773" cy="351336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4626572" y="2251510"/>
            <a:ext cx="618944" cy="617956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52"/>
          <p:cNvSpPr/>
          <p:nvPr/>
        </p:nvSpPr>
        <p:spPr bwMode="auto">
          <a:xfrm>
            <a:off x="2855097" y="4418928"/>
            <a:ext cx="394373" cy="475209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38"/>
          <p:cNvSpPr>
            <a:spLocks noEditPoints="1"/>
          </p:cNvSpPr>
          <p:nvPr/>
        </p:nvSpPr>
        <p:spPr bwMode="auto">
          <a:xfrm>
            <a:off x="1540544" y="4743978"/>
            <a:ext cx="591385" cy="600727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reeform 44"/>
          <p:cNvSpPr>
            <a:spLocks noEditPoints="1"/>
          </p:cNvSpPr>
          <p:nvPr/>
        </p:nvSpPr>
        <p:spPr bwMode="auto">
          <a:xfrm>
            <a:off x="3541628" y="4600091"/>
            <a:ext cx="585642" cy="588092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Freeform 36"/>
          <p:cNvSpPr/>
          <p:nvPr/>
        </p:nvSpPr>
        <p:spPr bwMode="auto">
          <a:xfrm>
            <a:off x="5345881" y="2937486"/>
            <a:ext cx="556352" cy="507314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1" name="Freeform 326"/>
          <p:cNvSpPr>
            <a:spLocks noChangeArrowheads="1"/>
          </p:cNvSpPr>
          <p:nvPr/>
        </p:nvSpPr>
        <p:spPr bwMode="auto">
          <a:xfrm>
            <a:off x="1697467" y="3483783"/>
            <a:ext cx="507379" cy="484292"/>
          </a:xfrm>
          <a:custGeom>
            <a:avLst/>
            <a:gdLst>
              <a:gd name="T0" fmla="*/ 1347 w 1348"/>
              <a:gd name="T1" fmla="*/ 786 h 1289"/>
              <a:gd name="T2" fmla="*/ 1347 w 1348"/>
              <a:gd name="T3" fmla="*/ 1288 h 1289"/>
              <a:gd name="T4" fmla="*/ 1054 w 1348"/>
              <a:gd name="T5" fmla="*/ 1288 h 1289"/>
              <a:gd name="T6" fmla="*/ 1054 w 1348"/>
              <a:gd name="T7" fmla="*/ 819 h 1289"/>
              <a:gd name="T8" fmla="*/ 912 w 1348"/>
              <a:gd name="T9" fmla="*/ 627 h 1289"/>
              <a:gd name="T10" fmla="*/ 761 w 1348"/>
              <a:gd name="T11" fmla="*/ 736 h 1289"/>
              <a:gd name="T12" fmla="*/ 753 w 1348"/>
              <a:gd name="T13" fmla="*/ 803 h 1289"/>
              <a:gd name="T14" fmla="*/ 753 w 1348"/>
              <a:gd name="T15" fmla="*/ 1288 h 1289"/>
              <a:gd name="T16" fmla="*/ 468 w 1348"/>
              <a:gd name="T17" fmla="*/ 1288 h 1289"/>
              <a:gd name="T18" fmla="*/ 468 w 1348"/>
              <a:gd name="T19" fmla="*/ 418 h 1289"/>
              <a:gd name="T20" fmla="*/ 753 w 1348"/>
              <a:gd name="T21" fmla="*/ 418 h 1289"/>
              <a:gd name="T22" fmla="*/ 753 w 1348"/>
              <a:gd name="T23" fmla="*/ 543 h 1289"/>
              <a:gd name="T24" fmla="*/ 1012 w 1348"/>
              <a:gd name="T25" fmla="*/ 401 h 1289"/>
              <a:gd name="T26" fmla="*/ 1347 w 1348"/>
              <a:gd name="T27" fmla="*/ 786 h 1289"/>
              <a:gd name="T28" fmla="*/ 167 w 1348"/>
              <a:gd name="T29" fmla="*/ 0 h 1289"/>
              <a:gd name="T30" fmla="*/ 0 w 1348"/>
              <a:gd name="T31" fmla="*/ 151 h 1289"/>
              <a:gd name="T32" fmla="*/ 159 w 1348"/>
              <a:gd name="T33" fmla="*/ 301 h 1289"/>
              <a:gd name="T34" fmla="*/ 167 w 1348"/>
              <a:gd name="T35" fmla="*/ 301 h 1289"/>
              <a:gd name="T36" fmla="*/ 326 w 1348"/>
              <a:gd name="T37" fmla="*/ 151 h 1289"/>
              <a:gd name="T38" fmla="*/ 167 w 1348"/>
              <a:gd name="T39" fmla="*/ 0 h 1289"/>
              <a:gd name="T40" fmla="*/ 17 w 1348"/>
              <a:gd name="T41" fmla="*/ 1288 h 1289"/>
              <a:gd name="T42" fmla="*/ 310 w 1348"/>
              <a:gd name="T43" fmla="*/ 1288 h 1289"/>
              <a:gd name="T44" fmla="*/ 310 w 1348"/>
              <a:gd name="T45" fmla="*/ 418 h 1289"/>
              <a:gd name="T46" fmla="*/ 17 w 1348"/>
              <a:gd name="T47" fmla="*/ 418 h 1289"/>
              <a:gd name="T48" fmla="*/ 17 w 1348"/>
              <a:gd name="T49" fmla="*/ 1288 h 1289"/>
              <a:gd name="T50" fmla="*/ 17 w 1348"/>
              <a:gd name="T51" fmla="*/ 1288 h 1289"/>
              <a:gd name="T52" fmla="*/ 17 w 1348"/>
              <a:gd name="T53" fmla="*/ 1288 h 1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48" h="1289">
                <a:moveTo>
                  <a:pt x="1347" y="786"/>
                </a:moveTo>
                <a:cubicBezTo>
                  <a:pt x="1347" y="1288"/>
                  <a:pt x="1347" y="1288"/>
                  <a:pt x="1347" y="1288"/>
                </a:cubicBezTo>
                <a:cubicBezTo>
                  <a:pt x="1054" y="1288"/>
                  <a:pt x="1054" y="1288"/>
                  <a:pt x="1054" y="1288"/>
                </a:cubicBezTo>
                <a:cubicBezTo>
                  <a:pt x="1054" y="819"/>
                  <a:pt x="1054" y="819"/>
                  <a:pt x="1054" y="819"/>
                </a:cubicBezTo>
                <a:cubicBezTo>
                  <a:pt x="1054" y="702"/>
                  <a:pt x="1020" y="627"/>
                  <a:pt x="912" y="627"/>
                </a:cubicBezTo>
                <a:cubicBezTo>
                  <a:pt x="836" y="627"/>
                  <a:pt x="786" y="677"/>
                  <a:pt x="761" y="736"/>
                </a:cubicBezTo>
                <a:cubicBezTo>
                  <a:pt x="761" y="752"/>
                  <a:pt x="753" y="777"/>
                  <a:pt x="753" y="803"/>
                </a:cubicBezTo>
                <a:cubicBezTo>
                  <a:pt x="753" y="1288"/>
                  <a:pt x="753" y="1288"/>
                  <a:pt x="753" y="1288"/>
                </a:cubicBezTo>
                <a:cubicBezTo>
                  <a:pt x="468" y="1288"/>
                  <a:pt x="468" y="1288"/>
                  <a:pt x="468" y="1288"/>
                </a:cubicBezTo>
                <a:cubicBezTo>
                  <a:pt x="468" y="1288"/>
                  <a:pt x="468" y="502"/>
                  <a:pt x="468" y="418"/>
                </a:cubicBezTo>
                <a:cubicBezTo>
                  <a:pt x="753" y="418"/>
                  <a:pt x="753" y="418"/>
                  <a:pt x="753" y="418"/>
                </a:cubicBezTo>
                <a:cubicBezTo>
                  <a:pt x="753" y="543"/>
                  <a:pt x="753" y="543"/>
                  <a:pt x="753" y="543"/>
                </a:cubicBezTo>
                <a:cubicBezTo>
                  <a:pt x="795" y="485"/>
                  <a:pt x="862" y="401"/>
                  <a:pt x="1012" y="401"/>
                </a:cubicBezTo>
                <a:cubicBezTo>
                  <a:pt x="1204" y="401"/>
                  <a:pt x="1347" y="527"/>
                  <a:pt x="1347" y="786"/>
                </a:cubicBezTo>
                <a:close/>
                <a:moveTo>
                  <a:pt x="167" y="0"/>
                </a:moveTo>
                <a:cubicBezTo>
                  <a:pt x="67" y="0"/>
                  <a:pt x="0" y="67"/>
                  <a:pt x="0" y="151"/>
                </a:cubicBezTo>
                <a:cubicBezTo>
                  <a:pt x="0" y="234"/>
                  <a:pt x="67" y="301"/>
                  <a:pt x="159" y="301"/>
                </a:cubicBezTo>
                <a:cubicBezTo>
                  <a:pt x="167" y="301"/>
                  <a:pt x="167" y="301"/>
                  <a:pt x="167" y="301"/>
                </a:cubicBezTo>
                <a:cubicBezTo>
                  <a:pt x="268" y="301"/>
                  <a:pt x="326" y="234"/>
                  <a:pt x="326" y="151"/>
                </a:cubicBezTo>
                <a:cubicBezTo>
                  <a:pt x="326" y="67"/>
                  <a:pt x="268" y="0"/>
                  <a:pt x="167" y="0"/>
                </a:cubicBezTo>
                <a:close/>
                <a:moveTo>
                  <a:pt x="17" y="1288"/>
                </a:moveTo>
                <a:cubicBezTo>
                  <a:pt x="310" y="1288"/>
                  <a:pt x="310" y="1288"/>
                  <a:pt x="310" y="1288"/>
                </a:cubicBezTo>
                <a:cubicBezTo>
                  <a:pt x="310" y="418"/>
                  <a:pt x="310" y="418"/>
                  <a:pt x="310" y="418"/>
                </a:cubicBezTo>
                <a:cubicBezTo>
                  <a:pt x="17" y="418"/>
                  <a:pt x="17" y="418"/>
                  <a:pt x="17" y="418"/>
                </a:cubicBezTo>
                <a:lnTo>
                  <a:pt x="17" y="1288"/>
                </a:lnTo>
                <a:close/>
                <a:moveTo>
                  <a:pt x="17" y="1288"/>
                </a:moveTo>
                <a:lnTo>
                  <a:pt x="17" y="12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28552" tIns="64275" rIns="128552" bIns="64275" anchor="ctr"/>
          <a:lstStyle/>
          <a:p>
            <a:pPr>
              <a:defRPr/>
            </a:pPr>
            <a:endParaRPr lang="en-US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Freeform 31"/>
          <p:cNvSpPr>
            <a:spLocks noEditPoints="1"/>
          </p:cNvSpPr>
          <p:nvPr/>
        </p:nvSpPr>
        <p:spPr bwMode="auto">
          <a:xfrm>
            <a:off x="3703352" y="2483750"/>
            <a:ext cx="553338" cy="554573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979071" y="3900403"/>
            <a:ext cx="366810" cy="238437"/>
            <a:chOff x="7145338" y="3587750"/>
            <a:chExt cx="566738" cy="368300"/>
          </a:xfrm>
          <a:solidFill>
            <a:schemeClr val="accent6"/>
          </a:solidFill>
        </p:grpSpPr>
        <p:sp>
          <p:nvSpPr>
            <p:cNvPr id="24" name="Freeform 146"/>
            <p:cNvSpPr/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5" name="Freeform 147"/>
            <p:cNvSpPr/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6" name="Freeform 148"/>
            <p:cNvSpPr/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149"/>
            <p:cNvSpPr/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150"/>
            <p:cNvSpPr/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Freeform 163"/>
          <p:cNvSpPr>
            <a:spLocks noEditPoints="1"/>
          </p:cNvSpPr>
          <p:nvPr/>
        </p:nvSpPr>
        <p:spPr bwMode="auto">
          <a:xfrm>
            <a:off x="4020403" y="5433172"/>
            <a:ext cx="330848" cy="280575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0" name="Freeform 177"/>
          <p:cNvSpPr>
            <a:spLocks noEditPoints="1"/>
          </p:cNvSpPr>
          <p:nvPr/>
        </p:nvSpPr>
        <p:spPr bwMode="auto">
          <a:xfrm>
            <a:off x="2387649" y="4577837"/>
            <a:ext cx="265089" cy="345323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1" name="Freeform 194"/>
          <p:cNvSpPr>
            <a:spLocks noEditPoints="1"/>
          </p:cNvSpPr>
          <p:nvPr/>
        </p:nvSpPr>
        <p:spPr bwMode="auto">
          <a:xfrm>
            <a:off x="1540544" y="4187313"/>
            <a:ext cx="309270" cy="245630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61689" y="3640458"/>
            <a:ext cx="1685224" cy="336878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/>
            <a:r>
              <a:rPr lang="en-US" sz="14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Lato Black"/>
                <a:sym typeface="Times New Roman" panose="02020603050405020304" pitchFamily="18" charset="0"/>
              </a:rPr>
              <a:t>SOCIAL</a:t>
            </a:r>
            <a:endParaRPr lang="id-ID" sz="147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Lato Black"/>
              <a:sym typeface="Times New Roman" panose="02020603050405020304" pitchFamily="18" charset="0"/>
            </a:endParaRPr>
          </a:p>
        </p:txBody>
      </p:sp>
      <p:sp>
        <p:nvSpPr>
          <p:cNvPr id="33" name="Freeform 20"/>
          <p:cNvSpPr/>
          <p:nvPr/>
        </p:nvSpPr>
        <p:spPr bwMode="auto">
          <a:xfrm>
            <a:off x="2666517" y="2577430"/>
            <a:ext cx="642486" cy="523514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4" name="Freeform 21"/>
          <p:cNvSpPr/>
          <p:nvPr/>
        </p:nvSpPr>
        <p:spPr bwMode="auto">
          <a:xfrm>
            <a:off x="4536485" y="4724122"/>
            <a:ext cx="692437" cy="689170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485717" y="3066446"/>
            <a:ext cx="743205" cy="696212"/>
            <a:chOff x="544513" y="3295650"/>
            <a:chExt cx="1325563" cy="1241425"/>
          </a:xfrm>
          <a:solidFill>
            <a:schemeClr val="accent4"/>
          </a:solidFill>
        </p:grpSpPr>
        <p:sp>
          <p:nvSpPr>
            <p:cNvPr id="36" name="Freeform 26"/>
            <p:cNvSpPr/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9" name="Freeform 9"/>
          <p:cNvSpPr>
            <a:spLocks noEditPoints="1"/>
          </p:cNvSpPr>
          <p:nvPr/>
        </p:nvSpPr>
        <p:spPr bwMode="auto">
          <a:xfrm>
            <a:off x="1467626" y="2597672"/>
            <a:ext cx="737221" cy="73741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16" tIns="48208" rIns="96416" bIns="48208" numCol="1" anchor="t" anchorCtr="0" compatLnSpc="1"/>
          <a:lstStyle/>
          <a:p>
            <a:endParaRPr lang="id-ID" sz="95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0" name="AutoShape 64"/>
          <p:cNvSpPr/>
          <p:nvPr/>
        </p:nvSpPr>
        <p:spPr bwMode="auto">
          <a:xfrm>
            <a:off x="929121" y="3940969"/>
            <a:ext cx="354491" cy="35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53564" tIns="53564" rIns="53564" bIns="53564" anchor="ctr"/>
          <a:lstStyle/>
          <a:p>
            <a:pPr defTabSz="481965">
              <a:defRPr/>
            </a:pPr>
            <a:endParaRPr lang="es-ES" sz="306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Gill Sans" charset="0"/>
              <a:sym typeface="Times New Roman" panose="02020603050405020304" pitchFamily="18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2554147" y="5188182"/>
            <a:ext cx="754856" cy="752375"/>
            <a:chOff x="4805363" y="4148138"/>
            <a:chExt cx="895350" cy="892175"/>
          </a:xfrm>
          <a:solidFill>
            <a:schemeClr val="accent6"/>
          </a:solidFill>
        </p:grpSpPr>
        <p:sp>
          <p:nvSpPr>
            <p:cNvPr id="42" name="Freeform 67"/>
            <p:cNvSpPr/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68"/>
            <p:cNvSpPr/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504392" y="4081783"/>
            <a:ext cx="313380" cy="275436"/>
            <a:chOff x="8332788" y="4259263"/>
            <a:chExt cx="484188" cy="425449"/>
          </a:xfrm>
          <a:solidFill>
            <a:schemeClr val="accent5"/>
          </a:solidFill>
        </p:grpSpPr>
        <p:sp>
          <p:nvSpPr>
            <p:cNvPr id="46" name="Freeform 159"/>
            <p:cNvSpPr/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160"/>
            <p:cNvSpPr/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161"/>
            <p:cNvSpPr/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955200" y="4166673"/>
            <a:ext cx="353453" cy="360738"/>
            <a:chOff x="7426326" y="839788"/>
            <a:chExt cx="546100" cy="557212"/>
          </a:xfrm>
          <a:solidFill>
            <a:schemeClr val="accent2"/>
          </a:solidFill>
        </p:grpSpPr>
        <p:sp>
          <p:nvSpPr>
            <p:cNvPr id="50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51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8218" tIns="24109" rIns="48218" bIns="24109" numCol="1" anchor="t" anchorCtr="0" compatLnSpc="1"/>
            <a:lstStyle/>
            <a:p>
              <a:endParaRPr lang="id-ID" sz="95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Subtitle 2"/>
          <p:cNvSpPr txBox="1"/>
          <p:nvPr/>
        </p:nvSpPr>
        <p:spPr>
          <a:xfrm>
            <a:off x="6815484" y="4337919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  <a:endParaRPr lang="en-US" sz="1265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oboto Light" panose="02000000000000000000" pitchFamily="2" charset="0"/>
              <a:sym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77482" y="4021168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5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54" name="Subtitle 2"/>
          <p:cNvSpPr txBox="1"/>
          <p:nvPr/>
        </p:nvSpPr>
        <p:spPr>
          <a:xfrm>
            <a:off x="6815484" y="5613311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  <a:endParaRPr lang="en-US" sz="1265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oboto Light" panose="02000000000000000000" pitchFamily="2" charset="0"/>
              <a:sym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77482" y="5296560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5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56" name="Shape 2720"/>
          <p:cNvSpPr/>
          <p:nvPr/>
        </p:nvSpPr>
        <p:spPr>
          <a:xfrm>
            <a:off x="6448517" y="4006476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06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57" name="Shape 2720"/>
          <p:cNvSpPr/>
          <p:nvPr/>
        </p:nvSpPr>
        <p:spPr>
          <a:xfrm>
            <a:off x="6448517" y="5281266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06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877482" y="1661902"/>
            <a:ext cx="5327968" cy="1958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Our</a:t>
            </a:r>
            <a:endParaRPr lang="en-US" sz="60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Montserrat" charset="0"/>
              <a:sym typeface="Times New Roman" panose="02020603050405020304" pitchFamily="18" charset="0"/>
            </a:endParaRPr>
          </a:p>
          <a:p>
            <a:r>
              <a:rPr lang="en-US" sz="60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Social Statistic</a:t>
            </a:r>
            <a:endParaRPr lang="en-US" sz="60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Montserrat" charset="0"/>
              <a:sym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9" grpId="0" animBg="1"/>
      <p:bldP spid="30" grpId="0" animBg="1"/>
      <p:bldP spid="31" grpId="0" animBg="1"/>
      <p:bldP spid="32" grpId="0"/>
      <p:bldP spid="33" grpId="0" animBg="1"/>
      <p:bldP spid="34" grpId="0" animBg="1"/>
      <p:bldP spid="39" grpId="0" animBg="1"/>
      <p:bldP spid="40" grpId="0" animBg="1"/>
      <p:bldP spid="52" grpId="0"/>
      <p:bldP spid="53" grpId="0"/>
      <p:bldP spid="54" grpId="0"/>
      <p:bldP spid="55" grpId="0"/>
      <p:bldP spid="56" grpId="0" animBg="1"/>
      <p:bldP spid="57" grpId="0" animBg="1"/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ubtitle 2"/>
          <p:cNvSpPr txBox="1"/>
          <p:nvPr/>
        </p:nvSpPr>
        <p:spPr>
          <a:xfrm>
            <a:off x="7329834" y="4265524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  <a:endParaRPr lang="en-US" sz="1265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oboto Light" panose="02000000000000000000" pitchFamily="2" charset="0"/>
              <a:sym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91832" y="3948773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5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32" name="Subtitle 2"/>
          <p:cNvSpPr txBox="1"/>
          <p:nvPr/>
        </p:nvSpPr>
        <p:spPr>
          <a:xfrm>
            <a:off x="7329834" y="5540916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  <a:endParaRPr lang="en-US" sz="1265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oboto Light" panose="02000000000000000000" pitchFamily="2" charset="0"/>
              <a:sym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91832" y="5224165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5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34" name="Shape 2720"/>
          <p:cNvSpPr/>
          <p:nvPr/>
        </p:nvSpPr>
        <p:spPr>
          <a:xfrm>
            <a:off x="6962867" y="3934081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06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35" name="Shape 2720"/>
          <p:cNvSpPr/>
          <p:nvPr/>
        </p:nvSpPr>
        <p:spPr>
          <a:xfrm>
            <a:off x="6962867" y="5208871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06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91832" y="1589507"/>
            <a:ext cx="5327968" cy="1958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Bar Chart</a:t>
            </a:r>
            <a:endParaRPr lang="en-US" sz="60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Montserrat" charset="0"/>
              <a:sym typeface="Times New Roman" panose="02020603050405020304" pitchFamily="18" charset="0"/>
            </a:endParaRPr>
          </a:p>
          <a:p>
            <a:r>
              <a:rPr lang="en-US" sz="60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Statistic</a:t>
            </a:r>
            <a:endParaRPr lang="en-US" sz="60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Montserrat" charset="0"/>
              <a:sym typeface="Times New Roman" panose="02020603050405020304" pitchFamily="18" charset="0"/>
            </a:endParaRPr>
          </a:p>
        </p:txBody>
      </p:sp>
      <p:sp>
        <p:nvSpPr>
          <p:cNvPr id="38" name="Round Same Side Corner Rectangle 84"/>
          <p:cNvSpPr/>
          <p:nvPr/>
        </p:nvSpPr>
        <p:spPr>
          <a:xfrm>
            <a:off x="3616699" y="1997548"/>
            <a:ext cx="535752" cy="3321661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9" name="Group 117"/>
          <p:cNvGrpSpPr/>
          <p:nvPr/>
        </p:nvGrpSpPr>
        <p:grpSpPr>
          <a:xfrm>
            <a:off x="1113450" y="5566995"/>
            <a:ext cx="4763637" cy="458905"/>
            <a:chOff x="4747862" y="3954465"/>
            <a:chExt cx="3387661" cy="326351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4800600" y="4004858"/>
              <a:ext cx="3261360" cy="1588"/>
            </a:xfrm>
            <a:prstGeom prst="line">
              <a:avLst/>
            </a:prstGeom>
            <a:ln w="12700">
              <a:solidFill>
                <a:srgbClr val="CCCC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4943044" y="3954465"/>
              <a:ext cx="96113" cy="96113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519116" y="3954465"/>
              <a:ext cx="96113" cy="96113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095188" y="3954465"/>
              <a:ext cx="96113" cy="96113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671260" y="3954465"/>
              <a:ext cx="96113" cy="96113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7247332" y="3954465"/>
              <a:ext cx="96113" cy="96113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823404" y="3954465"/>
              <a:ext cx="96113" cy="96113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4747862" y="4111506"/>
              <a:ext cx="502318" cy="16931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>
                <a:spcBef>
                  <a:spcPct val="20000"/>
                </a:spcBef>
                <a:defRPr/>
              </a:pPr>
              <a:r>
                <a:rPr lang="en-US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" panose="02000000000000000000" pitchFamily="2" charset="0"/>
                  <a:sym typeface="Times New Roman" panose="02020603050405020304" pitchFamily="18" charset="0"/>
                </a:rPr>
                <a:t>2002</a:t>
              </a:r>
              <a:endParaRPr 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" panose="02000000000000000000" pitchFamily="2" charset="0"/>
                <a:sym typeface="Times New Roman" panose="02020603050405020304" pitchFamily="18" charset="0"/>
              </a:endParaRPr>
            </a:p>
          </p:txBody>
        </p:sp>
        <p:sp>
          <p:nvSpPr>
            <p:cNvPr id="48" name="Text Placeholder 3"/>
            <p:cNvSpPr txBox="1"/>
            <p:nvPr/>
          </p:nvSpPr>
          <p:spPr>
            <a:xfrm>
              <a:off x="5324931" y="4111505"/>
              <a:ext cx="502318" cy="16931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>
                <a:spcBef>
                  <a:spcPct val="20000"/>
                </a:spcBef>
                <a:defRPr/>
              </a:pPr>
              <a:r>
                <a:rPr lang="en-US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" panose="02000000000000000000" pitchFamily="2" charset="0"/>
                  <a:sym typeface="Times New Roman" panose="02020603050405020304" pitchFamily="18" charset="0"/>
                </a:rPr>
                <a:t>2008</a:t>
              </a:r>
              <a:endParaRPr 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" panose="02000000000000000000" pitchFamily="2" charset="0"/>
                <a:sym typeface="Times New Roman" panose="02020603050405020304" pitchFamily="18" charset="0"/>
              </a:endParaRPr>
            </a:p>
          </p:txBody>
        </p:sp>
        <p:sp>
          <p:nvSpPr>
            <p:cNvPr id="49" name="Text Placeholder 3"/>
            <p:cNvSpPr txBox="1"/>
            <p:nvPr/>
          </p:nvSpPr>
          <p:spPr>
            <a:xfrm>
              <a:off x="5902000" y="4111505"/>
              <a:ext cx="502318" cy="16931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>
                <a:spcBef>
                  <a:spcPct val="20000"/>
                </a:spcBef>
                <a:defRPr/>
              </a:pPr>
              <a:r>
                <a:rPr lang="en-US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" panose="02000000000000000000" pitchFamily="2" charset="0"/>
                  <a:sym typeface="Times New Roman" panose="02020603050405020304" pitchFamily="18" charset="0"/>
                </a:rPr>
                <a:t>2010</a:t>
              </a:r>
              <a:endParaRPr 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" panose="02000000000000000000" pitchFamily="2" charset="0"/>
                <a:sym typeface="Times New Roman" panose="02020603050405020304" pitchFamily="18" charset="0"/>
              </a:endParaRPr>
            </a:p>
          </p:txBody>
        </p:sp>
        <p:sp>
          <p:nvSpPr>
            <p:cNvPr id="50" name="Text Placeholder 3"/>
            <p:cNvSpPr txBox="1"/>
            <p:nvPr/>
          </p:nvSpPr>
          <p:spPr>
            <a:xfrm>
              <a:off x="6479069" y="4111505"/>
              <a:ext cx="502318" cy="16931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>
                <a:spcBef>
                  <a:spcPct val="20000"/>
                </a:spcBef>
                <a:defRPr/>
              </a:pPr>
              <a:r>
                <a:rPr lang="en-US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" panose="02000000000000000000" pitchFamily="2" charset="0"/>
                  <a:sym typeface="Times New Roman" panose="02020603050405020304" pitchFamily="18" charset="0"/>
                </a:rPr>
                <a:t>2012</a:t>
              </a:r>
              <a:endParaRPr 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" panose="02000000000000000000" pitchFamily="2" charset="0"/>
                <a:sym typeface="Times New Roman" panose="02020603050405020304" pitchFamily="18" charset="0"/>
              </a:endParaRPr>
            </a:p>
          </p:txBody>
        </p:sp>
        <p:sp>
          <p:nvSpPr>
            <p:cNvPr id="51" name="Text Placeholder 3"/>
            <p:cNvSpPr txBox="1"/>
            <p:nvPr/>
          </p:nvSpPr>
          <p:spPr>
            <a:xfrm>
              <a:off x="7056138" y="4111505"/>
              <a:ext cx="502318" cy="16931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>
                <a:spcBef>
                  <a:spcPct val="20000"/>
                </a:spcBef>
                <a:defRPr/>
              </a:pPr>
              <a:r>
                <a:rPr lang="en-US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" panose="02000000000000000000" pitchFamily="2" charset="0"/>
                  <a:sym typeface="Times New Roman" panose="02020603050405020304" pitchFamily="18" charset="0"/>
                </a:rPr>
                <a:t>2014</a:t>
              </a:r>
              <a:endParaRPr 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" panose="02000000000000000000" pitchFamily="2" charset="0"/>
                <a:sym typeface="Times New Roman" panose="02020603050405020304" pitchFamily="18" charset="0"/>
              </a:endParaRP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7633205" y="4111505"/>
              <a:ext cx="502318" cy="16931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>
                <a:spcBef>
                  <a:spcPct val="20000"/>
                </a:spcBef>
                <a:defRPr/>
              </a:pPr>
              <a:r>
                <a:rPr lang="en-US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" panose="02000000000000000000" pitchFamily="2" charset="0"/>
                  <a:sym typeface="Times New Roman" panose="02020603050405020304" pitchFamily="18" charset="0"/>
                </a:rPr>
                <a:t>2015</a:t>
              </a:r>
              <a:endParaRPr 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" panose="02000000000000000000" pitchFamily="2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53" name="Round Same Side Corner Rectangle 75"/>
          <p:cNvSpPr/>
          <p:nvPr/>
        </p:nvSpPr>
        <p:spPr>
          <a:xfrm>
            <a:off x="1187610" y="4191721"/>
            <a:ext cx="535752" cy="1127489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4" name="Round Same Side Corner Rectangle 78"/>
          <p:cNvSpPr/>
          <p:nvPr/>
        </p:nvSpPr>
        <p:spPr>
          <a:xfrm>
            <a:off x="1997669" y="3283353"/>
            <a:ext cx="535752" cy="2035857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5" name="Round Same Side Corner Rectangle 81"/>
          <p:cNvSpPr/>
          <p:nvPr/>
        </p:nvSpPr>
        <p:spPr>
          <a:xfrm>
            <a:off x="2807726" y="2854751"/>
            <a:ext cx="535752" cy="2464459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6" name="Round Same Side Corner Rectangle 87"/>
          <p:cNvSpPr/>
          <p:nvPr/>
        </p:nvSpPr>
        <p:spPr>
          <a:xfrm>
            <a:off x="4427840" y="3749960"/>
            <a:ext cx="535752" cy="1569251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7" name="Round Same Side Corner Rectangle 90"/>
          <p:cNvSpPr/>
          <p:nvPr/>
        </p:nvSpPr>
        <p:spPr>
          <a:xfrm>
            <a:off x="5237896" y="3283353"/>
            <a:ext cx="535752" cy="2035857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8463" y="178611"/>
            <a:ext cx="3416320" cy="66415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28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255572"/>
            <a:ext cx="579120" cy="530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629920" y="255572"/>
            <a:ext cx="121920" cy="530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 animBg="1"/>
      <p:bldP spid="35" grpId="0" animBg="1"/>
      <p:bldP spid="37" grpId="0"/>
      <p:bldP spid="38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4"/>
          <p:cNvGrpSpPr/>
          <p:nvPr/>
        </p:nvGrpSpPr>
        <p:grpSpPr bwMode="auto">
          <a:xfrm>
            <a:off x="-15906" y="325207"/>
            <a:ext cx="1179736" cy="441940"/>
            <a:chOff x="0" y="0"/>
            <a:chExt cx="1489439" cy="419100"/>
          </a:xfrm>
          <a:solidFill>
            <a:schemeClr val="bg1"/>
          </a:solidFill>
        </p:grpSpPr>
        <p:sp>
          <p:nvSpPr>
            <p:cNvPr id="77" name="矩形 5"/>
            <p:cNvSpPr>
              <a:spLocks noChangeArrowheads="1"/>
            </p:cNvSpPr>
            <p:nvPr/>
          </p:nvSpPr>
          <p:spPr bwMode="auto">
            <a:xfrm>
              <a:off x="0" y="0"/>
              <a:ext cx="1260840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8" name="矩形 6"/>
            <p:cNvSpPr>
              <a:spLocks noChangeArrowheads="1"/>
            </p:cNvSpPr>
            <p:nvPr/>
          </p:nvSpPr>
          <p:spPr bwMode="auto">
            <a:xfrm>
              <a:off x="1317989" y="0"/>
              <a:ext cx="66675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9" name="矩形 7"/>
            <p:cNvSpPr>
              <a:spLocks noChangeArrowheads="1"/>
            </p:cNvSpPr>
            <p:nvPr/>
          </p:nvSpPr>
          <p:spPr bwMode="auto">
            <a:xfrm>
              <a:off x="1441813" y="219075"/>
              <a:ext cx="47626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1" cstate="print">
            <a:biLevel thresh="50000"/>
          </a:blip>
          <a:stretch>
            <a:fillRect/>
          </a:stretch>
        </p:blipFill>
        <p:spPr>
          <a:xfrm>
            <a:off x="882930" y="-31918"/>
            <a:ext cx="2033076" cy="1327148"/>
          </a:xfrm>
          <a:prstGeom prst="rect">
            <a:avLst/>
          </a:prstGeom>
        </p:spPr>
      </p:pic>
      <p:sp>
        <p:nvSpPr>
          <p:cNvPr id="81" name="文本框 14"/>
          <p:cNvSpPr txBox="1"/>
          <p:nvPr/>
        </p:nvSpPr>
        <p:spPr>
          <a:xfrm>
            <a:off x="2519009" y="465900"/>
            <a:ext cx="1925759" cy="356957"/>
          </a:xfrm>
          <a:prstGeom prst="rect">
            <a:avLst/>
          </a:prstGeom>
          <a:noFill/>
        </p:spPr>
        <p:txBody>
          <a:bodyPr wrap="none" lIns="96423" tIns="48212" rIns="96423" bIns="48212" rtlCol="0">
            <a:spAutoFit/>
          </a:bodyPr>
          <a:lstStyle/>
          <a:p>
            <a:r>
              <a:rPr lang="zh-CN" altLang="en-US" sz="1685" dirty="0">
                <a:solidFill>
                  <a:schemeClr val="bg1"/>
                </a:solidFill>
              </a:rPr>
              <a:t>请在此处添加公司</a:t>
            </a:r>
            <a:endParaRPr lang="zh-CN" altLang="en-US" sz="1685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91846" y="4264397"/>
            <a:ext cx="2951964" cy="120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cap="all" smtClean="0">
                <a:solidFill>
                  <a:schemeClr val="bg1"/>
                </a:solidFill>
                <a:latin typeface="Impact" panose="020B0806030902050204" pitchFamily="34" charset="0"/>
                <a:ea typeface="方正正中黑简体" panose="02000000000000000000" pitchFamily="2" charset="-122"/>
                <a:cs typeface="Arial" panose="020B0604020202020204" pitchFamily="34" charset="0"/>
              </a:rPr>
              <a:t>2019</a:t>
            </a:r>
            <a:endParaRPr lang="zh-CN" altLang="en-US" sz="7200" cap="all" dirty="0">
              <a:solidFill>
                <a:schemeClr val="bg1"/>
              </a:solidFill>
              <a:latin typeface="Impact" panose="020B0806030902050204" pitchFamily="34" charset="0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9"/>
          <p:cNvSpPr txBox="1"/>
          <p:nvPr/>
        </p:nvSpPr>
        <p:spPr bwMode="auto">
          <a:xfrm>
            <a:off x="591847" y="6140999"/>
            <a:ext cx="6291269" cy="416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适用于新年计划</a:t>
            </a: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endParaRPr lang="zh-CN" altLang="en-US" sz="2110" cap="all" spc="316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591847" y="5172226"/>
            <a:ext cx="8179573" cy="110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cap="all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cap="all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000">
        <p14:gallery dir="l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5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50"/>
                            </p:stCondLst>
                            <p:childTnLst>
                              <p:par>
                                <p:cTn id="4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28" grpId="0" animBg="1"/>
      <p:bldP spid="14" grpId="0"/>
      <p:bldP spid="14" grpId="1"/>
      <p:bldP spid="15" grpId="0"/>
      <p:bldP spid="16" grpId="0"/>
      <p:bldP spid="16" grpId="1"/>
    </p:bldLst>
  </p:timing>
</p:sld>
</file>

<file path=ppt/theme/theme1.xml><?xml version="1.0" encoding="utf-8"?>
<a:theme xmlns:a="http://schemas.openxmlformats.org/drawingml/2006/main" name="1_自定义设计方案">
  <a:themeElements>
    <a:clrScheme name="自定义 30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F3F3F"/>
      </a:accent1>
      <a:accent2>
        <a:srgbClr val="FFC000"/>
      </a:accent2>
      <a:accent3>
        <a:srgbClr val="3F3F3F"/>
      </a:accent3>
      <a:accent4>
        <a:srgbClr val="FFC000"/>
      </a:accent4>
      <a:accent5>
        <a:srgbClr val="3F3F3F"/>
      </a:accent5>
      <a:accent6>
        <a:srgbClr val="FFC000"/>
      </a:accent6>
      <a:hlink>
        <a:srgbClr val="3F3F3F"/>
      </a:hlink>
      <a:folHlink>
        <a:srgbClr val="FFC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7865</Words>
  <Application>WPS 演示</Application>
  <PresentationFormat>自定义</PresentationFormat>
  <Paragraphs>470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35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62" baseType="lpstr">
      <vt:lpstr>Arial</vt:lpstr>
      <vt:lpstr>宋体</vt:lpstr>
      <vt:lpstr>Wingdings</vt:lpstr>
      <vt:lpstr>Calibri</vt:lpstr>
      <vt:lpstr>Lato Light</vt:lpstr>
      <vt:lpstr>Arial</vt:lpstr>
      <vt:lpstr>Lato Regular</vt:lpstr>
      <vt:lpstr>微软雅黑</vt:lpstr>
      <vt:lpstr>Impact</vt:lpstr>
      <vt:lpstr>方正正中黑简体</vt:lpstr>
      <vt:lpstr>方正粗谭黑简体</vt:lpstr>
      <vt:lpstr>Times New Roman</vt:lpstr>
      <vt:lpstr>Clear Sans Light</vt:lpstr>
      <vt:lpstr>Clear Sans</vt:lpstr>
      <vt:lpstr>Kontrapunkt Bob Bold</vt:lpstr>
      <vt:lpstr>Helvetica Light</vt:lpstr>
      <vt:lpstr>黑体</vt:lpstr>
      <vt:lpstr>Arial Unicode MS</vt:lpstr>
      <vt:lpstr>Calibri Light</vt:lpstr>
      <vt:lpstr>Clear Sans Medium</vt:lpstr>
      <vt:lpstr>Open Sans</vt:lpstr>
      <vt:lpstr>Gill Sans</vt:lpstr>
      <vt:lpstr>Source Sans Pro Light</vt:lpstr>
      <vt:lpstr>Poppins Light</vt:lpstr>
      <vt:lpstr>Roboto Light</vt:lpstr>
      <vt:lpstr>Raleway Black</vt:lpstr>
      <vt:lpstr>Lato Black</vt:lpstr>
      <vt:lpstr>Gill Sans</vt:lpstr>
      <vt:lpstr>Open Sans Light</vt:lpstr>
      <vt:lpstr>Open Sans</vt:lpstr>
      <vt:lpstr>Montserrat</vt:lpstr>
      <vt:lpstr>Roboto</vt:lpstr>
      <vt:lpstr>Segoe Print</vt:lpstr>
      <vt:lpstr>Malgun Gothic</vt:lpstr>
      <vt:lpstr>Vrinda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484</dc:title>
  <dc:creator/>
  <cp:lastModifiedBy>Administrator</cp:lastModifiedBy>
  <cp:revision>2</cp:revision>
  <dcterms:created xsi:type="dcterms:W3CDTF">2016-10-17T14:00:00Z</dcterms:created>
  <dcterms:modified xsi:type="dcterms:W3CDTF">2017-09-19T03:32:40Z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