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6" r:id="rId2"/>
    <p:sldId id="257" r:id="rId3"/>
    <p:sldId id="260" r:id="rId4"/>
    <p:sldId id="274" r:id="rId5"/>
    <p:sldId id="289" r:id="rId6"/>
    <p:sldId id="273" r:id="rId7"/>
    <p:sldId id="272" r:id="rId8"/>
    <p:sldId id="265" r:id="rId9"/>
    <p:sldId id="266" r:id="rId10"/>
    <p:sldId id="290" r:id="rId11"/>
    <p:sldId id="286" r:id="rId12"/>
    <p:sldId id="287" r:id="rId13"/>
    <p:sldId id="267" r:id="rId14"/>
    <p:sldId id="288" r:id="rId15"/>
    <p:sldId id="271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85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5886F"/>
    <a:srgbClr val="7B91A1"/>
    <a:srgbClr val="E6EA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92" d="100"/>
          <a:sy n="92" d="100"/>
        </p:scale>
        <p:origin x="402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39568688"/>
        <c:axId val="839569232"/>
      </c:scatterChart>
      <c:valAx>
        <c:axId val="839568688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839569232"/>
        <c:crosses val="autoZero"/>
        <c:crossBetween val="midCat"/>
      </c:valAx>
      <c:valAx>
        <c:axId val="839569232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839568688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985485264"/>
        <c:axId val="1985483632"/>
      </c:lineChart>
      <c:catAx>
        <c:axId val="1985485264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985483632"/>
        <c:crosses val="autoZero"/>
        <c:auto val="1"/>
        <c:lblAlgn val="ctr"/>
        <c:lblOffset val="100"/>
        <c:noMultiLvlLbl val="0"/>
      </c:catAx>
      <c:valAx>
        <c:axId val="19854836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9854852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985485808"/>
        <c:axId val="1985486352"/>
      </c:areaChart>
      <c:dateAx>
        <c:axId val="1985485808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985486352"/>
        <c:crosses val="autoZero"/>
        <c:auto val="1"/>
        <c:lblOffset val="100"/>
        <c:baseTimeUnit val="days"/>
      </c:dateAx>
      <c:valAx>
        <c:axId val="198548635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985485808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73368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39608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51549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8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2020/6/6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7" name="文本框 6"/>
          <p:cNvSpPr txBox="1"/>
          <p:nvPr userDrawn="1"/>
        </p:nvSpPr>
        <p:spPr>
          <a:xfrm>
            <a:off x="4318000" y="2971800"/>
            <a:ext cx="3556000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感谢您下载包图网平台上提供的</a:t>
            </a:r>
            <a:r>
              <a:rPr kumimoji="0" lang="en-US" altLang="zh-CN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PPT</a:t>
            </a: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作品，为了您和包图网以及原创作者的利益，请勿复制、传播、销售，否则将承担法律责任！包图网将对作品进行维权，按照传播下载次数进行十倍的索取赔偿！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ibaotu.com</a:t>
            </a:r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  <p:sldLayoutId id="2147483665" r:id="rId16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4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4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g"/><Relationship Id="rId3" Type="http://schemas.openxmlformats.org/officeDocument/2006/relationships/tags" Target="../tags/tag8.xml"/><Relationship Id="rId7" Type="http://schemas.openxmlformats.org/officeDocument/2006/relationships/image" Target="../media/image6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9.xml"/><Relationship Id="rId9" Type="http://schemas.openxmlformats.org/officeDocument/2006/relationships/image" Target="../media/image8.jp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4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0187" y="0"/>
            <a:ext cx="9611626" cy="7036509"/>
          </a:xfrm>
          <a:prstGeom prst="rect">
            <a:avLst/>
          </a:prstGeom>
        </p:spPr>
      </p:pic>
      <p:cxnSp>
        <p:nvCxnSpPr>
          <p:cNvPr id="5" name="直接连接符 4"/>
          <p:cNvCxnSpPr/>
          <p:nvPr/>
        </p:nvCxnSpPr>
        <p:spPr>
          <a:xfrm rot="11174285" flipH="1">
            <a:off x="4550364" y="2804636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flipV="1">
            <a:off x="4531115" y="3038160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flipH="1" flipV="1">
            <a:off x="4700621" y="2765408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椭圆 7"/>
          <p:cNvSpPr/>
          <p:nvPr/>
        </p:nvSpPr>
        <p:spPr>
          <a:xfrm rot="11174285">
            <a:off x="4668647" y="2757606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/>
          <p:nvPr/>
        </p:nvCxnSpPr>
        <p:spPr>
          <a:xfrm rot="7715704" flipH="1">
            <a:off x="4970171" y="2305945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flipV="1">
            <a:off x="5040104" y="2253837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flipH="1">
            <a:off x="4935490" y="2253836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椭圆 11"/>
          <p:cNvSpPr/>
          <p:nvPr/>
        </p:nvSpPr>
        <p:spPr>
          <a:xfrm rot="7715704">
            <a:off x="4929353" y="2293365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等腰三角形 12"/>
          <p:cNvSpPr/>
          <p:nvPr/>
        </p:nvSpPr>
        <p:spPr>
          <a:xfrm rot="18000000">
            <a:off x="7677076" y="5471488"/>
            <a:ext cx="138271" cy="495101"/>
          </a:xfrm>
          <a:prstGeom prst="triangle">
            <a:avLst/>
          </a:prstGeom>
          <a:solidFill>
            <a:srgbClr val="E4E4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等腰三角形 13"/>
          <p:cNvSpPr/>
          <p:nvPr/>
        </p:nvSpPr>
        <p:spPr>
          <a:xfrm>
            <a:off x="7709501" y="2763585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文本框 14"/>
          <p:cNvSpPr txBox="1"/>
          <p:nvPr/>
        </p:nvSpPr>
        <p:spPr>
          <a:xfrm>
            <a:off x="3216262" y="3731369"/>
            <a:ext cx="591396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2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物业合作装修方案</a:t>
            </a:r>
            <a:r>
              <a:rPr lang="en-US" altLang="zh-CN" sz="3200" dirty="0" err="1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ppt</a:t>
            </a:r>
            <a:r>
              <a:rPr lang="zh-CN" altLang="en-US" sz="32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模板</a:t>
            </a:r>
            <a:endParaRPr lang="zh-CN" altLang="en-US" sz="3200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cxnSp>
        <p:nvCxnSpPr>
          <p:cNvPr id="16" name="直接连接符 15"/>
          <p:cNvCxnSpPr/>
          <p:nvPr/>
        </p:nvCxnSpPr>
        <p:spPr>
          <a:xfrm>
            <a:off x="3412179" y="4694373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矩形 16"/>
          <p:cNvSpPr/>
          <p:nvPr/>
        </p:nvSpPr>
        <p:spPr>
          <a:xfrm>
            <a:off x="4978038" y="4922701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878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0.03073 2.22222E-6 L -0.15925 2.22222E-6 " pathEditMode="relative" rAng="0" ptsTypes="AA">
                                      <p:cBhvr>
                                        <p:cTn id="21" dur="1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0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accel="40000" decel="40000" fill="hold" grpId="2" nodeType="withEffect">
                                  <p:stCondLst>
                                    <p:cond delay="1450"/>
                                  </p:stCondLst>
                                  <p:childTnLst>
                                    <p:animMotion origin="layout" path="M 0.03073 2.22222E-6 L 2.91667E-6 2.22222E-6 " pathEditMode="relative" rAng="0" ptsTypes="AA">
                                      <p:cBhvr>
                                        <p:cTn id="2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28" dur="75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30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/>
      <p:bldP spid="17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sp>
        <p:nvSpPr>
          <p:cNvPr id="3" name="Freeform 191"/>
          <p:cNvSpPr>
            <a:spLocks/>
          </p:cNvSpPr>
          <p:nvPr/>
        </p:nvSpPr>
        <p:spPr bwMode="auto">
          <a:xfrm>
            <a:off x="9979163" y="1985420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97"/>
          <p:cNvSpPr>
            <a:spLocks/>
          </p:cNvSpPr>
          <p:nvPr/>
        </p:nvSpPr>
        <p:spPr bwMode="auto">
          <a:xfrm>
            <a:off x="10480604" y="1993313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03"/>
          <p:cNvSpPr>
            <a:spLocks noEditPoints="1"/>
          </p:cNvSpPr>
          <p:nvPr/>
        </p:nvSpPr>
        <p:spPr bwMode="auto">
          <a:xfrm>
            <a:off x="8926601" y="3086733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04"/>
          <p:cNvSpPr>
            <a:spLocks/>
          </p:cNvSpPr>
          <p:nvPr/>
        </p:nvSpPr>
        <p:spPr bwMode="auto">
          <a:xfrm>
            <a:off x="8965138" y="3089983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3"/>
          <p:cNvSpPr>
            <a:spLocks/>
          </p:cNvSpPr>
          <p:nvPr/>
        </p:nvSpPr>
        <p:spPr bwMode="auto">
          <a:xfrm>
            <a:off x="9823624" y="1459835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14"/>
          <p:cNvSpPr>
            <a:spLocks/>
          </p:cNvSpPr>
          <p:nvPr/>
        </p:nvSpPr>
        <p:spPr bwMode="auto">
          <a:xfrm>
            <a:off x="9197751" y="1988670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15"/>
          <p:cNvSpPr>
            <a:spLocks/>
          </p:cNvSpPr>
          <p:nvPr/>
        </p:nvSpPr>
        <p:spPr bwMode="auto">
          <a:xfrm>
            <a:off x="10156989" y="1743985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17"/>
          <p:cNvSpPr>
            <a:spLocks/>
          </p:cNvSpPr>
          <p:nvPr/>
        </p:nvSpPr>
        <p:spPr bwMode="auto">
          <a:xfrm>
            <a:off x="10467604" y="1921811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18"/>
          <p:cNvSpPr>
            <a:spLocks/>
          </p:cNvSpPr>
          <p:nvPr/>
        </p:nvSpPr>
        <p:spPr bwMode="auto">
          <a:xfrm>
            <a:off x="10481997" y="1966848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19"/>
          <p:cNvSpPr>
            <a:spLocks/>
          </p:cNvSpPr>
          <p:nvPr/>
        </p:nvSpPr>
        <p:spPr bwMode="auto">
          <a:xfrm>
            <a:off x="10575321" y="1432442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20"/>
          <p:cNvSpPr>
            <a:spLocks/>
          </p:cNvSpPr>
          <p:nvPr/>
        </p:nvSpPr>
        <p:spPr bwMode="auto">
          <a:xfrm>
            <a:off x="10578571" y="1439870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27"/>
          <p:cNvSpPr>
            <a:spLocks/>
          </p:cNvSpPr>
          <p:nvPr/>
        </p:nvSpPr>
        <p:spPr bwMode="auto">
          <a:xfrm>
            <a:off x="7915945" y="3426137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30"/>
          <p:cNvSpPr>
            <a:spLocks/>
          </p:cNvSpPr>
          <p:nvPr/>
        </p:nvSpPr>
        <p:spPr bwMode="auto">
          <a:xfrm>
            <a:off x="8940066" y="2394930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31"/>
          <p:cNvSpPr>
            <a:spLocks/>
          </p:cNvSpPr>
          <p:nvPr/>
        </p:nvSpPr>
        <p:spPr bwMode="auto">
          <a:xfrm>
            <a:off x="9674120" y="1958026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96"/>
          <p:cNvSpPr>
            <a:spLocks/>
          </p:cNvSpPr>
          <p:nvPr/>
        </p:nvSpPr>
        <p:spPr bwMode="auto">
          <a:xfrm>
            <a:off x="7951232" y="2727963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05"/>
          <p:cNvSpPr>
            <a:spLocks noEditPoints="1"/>
          </p:cNvSpPr>
          <p:nvPr/>
        </p:nvSpPr>
        <p:spPr bwMode="auto">
          <a:xfrm>
            <a:off x="7246132" y="3281406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06"/>
          <p:cNvSpPr>
            <a:spLocks/>
          </p:cNvSpPr>
          <p:nvPr/>
        </p:nvSpPr>
        <p:spPr bwMode="auto">
          <a:xfrm>
            <a:off x="7247061" y="3301370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33"/>
          <p:cNvSpPr>
            <a:spLocks/>
          </p:cNvSpPr>
          <p:nvPr/>
        </p:nvSpPr>
        <p:spPr bwMode="auto">
          <a:xfrm>
            <a:off x="6686022" y="2965219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198"/>
          <p:cNvSpPr>
            <a:spLocks/>
          </p:cNvSpPr>
          <p:nvPr/>
        </p:nvSpPr>
        <p:spPr bwMode="auto">
          <a:xfrm>
            <a:off x="1534873" y="5088039"/>
            <a:ext cx="69180" cy="60359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99"/>
          <p:cNvSpPr>
            <a:spLocks/>
          </p:cNvSpPr>
          <p:nvPr/>
        </p:nvSpPr>
        <p:spPr bwMode="auto">
          <a:xfrm>
            <a:off x="2329948" y="4218356"/>
            <a:ext cx="68252" cy="60359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00"/>
          <p:cNvSpPr>
            <a:spLocks/>
          </p:cNvSpPr>
          <p:nvPr/>
        </p:nvSpPr>
        <p:spPr bwMode="auto">
          <a:xfrm>
            <a:off x="2330678" y="3768135"/>
            <a:ext cx="62680" cy="55252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16"/>
          <p:cNvSpPr>
            <a:spLocks/>
          </p:cNvSpPr>
          <p:nvPr/>
        </p:nvSpPr>
        <p:spPr bwMode="auto">
          <a:xfrm>
            <a:off x="1485657" y="4723566"/>
            <a:ext cx="103074" cy="91467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1"/>
          <p:cNvSpPr>
            <a:spLocks/>
          </p:cNvSpPr>
          <p:nvPr/>
        </p:nvSpPr>
        <p:spPr bwMode="auto">
          <a:xfrm>
            <a:off x="998145" y="4885141"/>
            <a:ext cx="103538" cy="90074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2"/>
          <p:cNvSpPr>
            <a:spLocks noEditPoints="1"/>
          </p:cNvSpPr>
          <p:nvPr/>
        </p:nvSpPr>
        <p:spPr bwMode="auto">
          <a:xfrm>
            <a:off x="1900009" y="4157069"/>
            <a:ext cx="96574" cy="91002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3"/>
          <p:cNvSpPr>
            <a:spLocks/>
          </p:cNvSpPr>
          <p:nvPr/>
        </p:nvSpPr>
        <p:spPr bwMode="auto">
          <a:xfrm>
            <a:off x="1946903" y="4200713"/>
            <a:ext cx="49680" cy="47358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24"/>
          <p:cNvSpPr>
            <a:spLocks noEditPoints="1"/>
          </p:cNvSpPr>
          <p:nvPr/>
        </p:nvSpPr>
        <p:spPr bwMode="auto">
          <a:xfrm>
            <a:off x="2195568" y="3460771"/>
            <a:ext cx="91002" cy="82645"/>
          </a:xfrm>
          <a:custGeom>
            <a:avLst/>
            <a:gdLst>
              <a:gd name="T0" fmla="*/ 28 w 83"/>
              <a:gd name="T1" fmla="*/ 2 h 75"/>
              <a:gd name="T2" fmla="*/ 23 w 83"/>
              <a:gd name="T3" fmla="*/ 5 h 75"/>
              <a:gd name="T4" fmla="*/ 3 w 83"/>
              <a:gd name="T5" fmla="*/ 45 h 75"/>
              <a:gd name="T6" fmla="*/ 28 w 83"/>
              <a:gd name="T7" fmla="*/ 2 h 75"/>
              <a:gd name="T8" fmla="*/ 40 w 83"/>
              <a:gd name="T9" fmla="*/ 0 h 75"/>
              <a:gd name="T10" fmla="*/ 35 w 83"/>
              <a:gd name="T11" fmla="*/ 1 h 75"/>
              <a:gd name="T12" fmla="*/ 5 w 83"/>
              <a:gd name="T13" fmla="*/ 51 h 75"/>
              <a:gd name="T14" fmla="*/ 7 w 83"/>
              <a:gd name="T15" fmla="*/ 55 h 75"/>
              <a:gd name="T16" fmla="*/ 40 w 83"/>
              <a:gd name="T17" fmla="*/ 75 h 75"/>
              <a:gd name="T18" fmla="*/ 57 w 83"/>
              <a:gd name="T19" fmla="*/ 71 h 75"/>
              <a:gd name="T20" fmla="*/ 73 w 83"/>
              <a:gd name="T21" fmla="*/ 20 h 75"/>
              <a:gd name="T22" fmla="*/ 40 w 83"/>
              <a:gd name="T2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3" h="75">
                <a:moveTo>
                  <a:pt x="28" y="2"/>
                </a:moveTo>
                <a:cubicBezTo>
                  <a:pt x="26" y="3"/>
                  <a:pt x="24" y="4"/>
                  <a:pt x="23" y="5"/>
                </a:cubicBezTo>
                <a:cubicBezTo>
                  <a:pt x="8" y="13"/>
                  <a:pt x="0" y="29"/>
                  <a:pt x="3" y="45"/>
                </a:cubicBezTo>
                <a:cubicBezTo>
                  <a:pt x="28" y="2"/>
                  <a:pt x="28" y="2"/>
                  <a:pt x="28" y="2"/>
                </a:cubicBezTo>
                <a:moveTo>
                  <a:pt x="40" y="0"/>
                </a:moveTo>
                <a:cubicBezTo>
                  <a:pt x="38" y="0"/>
                  <a:pt x="36" y="1"/>
                  <a:pt x="35" y="1"/>
                </a:cubicBezTo>
                <a:cubicBezTo>
                  <a:pt x="5" y="51"/>
                  <a:pt x="5" y="51"/>
                  <a:pt x="5" y="51"/>
                </a:cubicBezTo>
                <a:cubicBezTo>
                  <a:pt x="6" y="53"/>
                  <a:pt x="6" y="54"/>
                  <a:pt x="7" y="55"/>
                </a:cubicBezTo>
                <a:cubicBezTo>
                  <a:pt x="14" y="68"/>
                  <a:pt x="27" y="75"/>
                  <a:pt x="40" y="75"/>
                </a:cubicBezTo>
                <a:cubicBezTo>
                  <a:pt x="46" y="75"/>
                  <a:pt x="52" y="74"/>
                  <a:pt x="57" y="71"/>
                </a:cubicBezTo>
                <a:cubicBezTo>
                  <a:pt x="76" y="61"/>
                  <a:pt x="83" y="39"/>
                  <a:pt x="73" y="20"/>
                </a:cubicBezTo>
                <a:cubicBezTo>
                  <a:pt x="66" y="8"/>
                  <a:pt x="53" y="0"/>
                  <a:pt x="4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32"/>
          <p:cNvSpPr>
            <a:spLocks/>
          </p:cNvSpPr>
          <p:nvPr/>
        </p:nvSpPr>
        <p:spPr bwMode="auto">
          <a:xfrm>
            <a:off x="2660794" y="3355839"/>
            <a:ext cx="93324" cy="82181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 useBgFill="1">
        <p:nvSpPr>
          <p:cNvPr id="30" name="矩形 29"/>
          <p:cNvSpPr/>
          <p:nvPr/>
        </p:nvSpPr>
        <p:spPr>
          <a:xfrm>
            <a:off x="3607711" y="3044265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V="1">
            <a:off x="5328564" y="1881921"/>
            <a:ext cx="5568971" cy="162997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V="1">
            <a:off x="1622547" y="2900014"/>
            <a:ext cx="4596727" cy="134540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V="1">
            <a:off x="8387754" y="2724938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20" idx="0"/>
          </p:cNvCxnSpPr>
          <p:nvPr/>
        </p:nvCxnSpPr>
        <p:spPr>
          <a:xfrm flipV="1">
            <a:off x="6732135" y="2451110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17" idx="1"/>
          </p:cNvCxnSpPr>
          <p:nvPr/>
        </p:nvCxnSpPr>
        <p:spPr>
          <a:xfrm flipH="1" flipV="1">
            <a:off x="7095184" y="2451111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8" idx="2"/>
            <a:endCxn id="17" idx="1"/>
          </p:cNvCxnSpPr>
          <p:nvPr/>
        </p:nvCxnSpPr>
        <p:spPr>
          <a:xfrm flipH="1">
            <a:off x="7972096" y="2074300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4" idx="5"/>
            <a:endCxn id="8" idx="5"/>
          </p:cNvCxnSpPr>
          <p:nvPr/>
        </p:nvCxnSpPr>
        <p:spPr>
          <a:xfrm flipH="1">
            <a:off x="9316273" y="2012993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/>
          <p:nvPr/>
        </p:nvCxnSpPr>
        <p:spPr>
          <a:xfrm flipH="1">
            <a:off x="1569463" y="4248071"/>
            <a:ext cx="792555" cy="87014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25" idx="4"/>
          </p:cNvCxnSpPr>
          <p:nvPr/>
        </p:nvCxnSpPr>
        <p:spPr>
          <a:xfrm flipH="1" flipV="1">
            <a:off x="1070842" y="4970821"/>
            <a:ext cx="471171" cy="14739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25" idx="1"/>
          </p:cNvCxnSpPr>
          <p:nvPr/>
        </p:nvCxnSpPr>
        <p:spPr>
          <a:xfrm flipH="1">
            <a:off x="1027885" y="4248071"/>
            <a:ext cx="1319331" cy="64146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8" idx="10"/>
            <a:endCxn id="14" idx="2"/>
          </p:cNvCxnSpPr>
          <p:nvPr/>
        </p:nvCxnSpPr>
        <p:spPr>
          <a:xfrm>
            <a:off x="7298848" y="3296746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8" idx="6"/>
            <a:endCxn id="5" idx="6"/>
          </p:cNvCxnSpPr>
          <p:nvPr/>
        </p:nvCxnSpPr>
        <p:spPr>
          <a:xfrm flipV="1">
            <a:off x="7274687" y="3125961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stCxn id="14" idx="5"/>
            <a:endCxn id="5" idx="8"/>
          </p:cNvCxnSpPr>
          <p:nvPr/>
        </p:nvCxnSpPr>
        <p:spPr>
          <a:xfrm flipV="1">
            <a:off x="8034729" y="3140127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>
          <a:xfrm flipV="1">
            <a:off x="2266447" y="3392869"/>
            <a:ext cx="404333" cy="10345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/>
          <p:nvPr/>
        </p:nvCxnSpPr>
        <p:spPr>
          <a:xfrm flipV="1">
            <a:off x="2369833" y="3434005"/>
            <a:ext cx="326201" cy="350513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/>
        </p:nvCxnSpPr>
        <p:spPr>
          <a:xfrm flipH="1" flipV="1">
            <a:off x="2254599" y="3526036"/>
            <a:ext cx="85054" cy="25240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reeform 191"/>
          <p:cNvSpPr>
            <a:spLocks/>
          </p:cNvSpPr>
          <p:nvPr/>
        </p:nvSpPr>
        <p:spPr bwMode="auto">
          <a:xfrm>
            <a:off x="5872649" y="2764074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97"/>
          <p:cNvSpPr>
            <a:spLocks/>
          </p:cNvSpPr>
          <p:nvPr/>
        </p:nvSpPr>
        <p:spPr bwMode="auto">
          <a:xfrm>
            <a:off x="6374090" y="2771967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03"/>
          <p:cNvSpPr>
            <a:spLocks noEditPoints="1"/>
          </p:cNvSpPr>
          <p:nvPr/>
        </p:nvSpPr>
        <p:spPr bwMode="auto">
          <a:xfrm>
            <a:off x="4820087" y="3865387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04"/>
          <p:cNvSpPr>
            <a:spLocks/>
          </p:cNvSpPr>
          <p:nvPr/>
        </p:nvSpPr>
        <p:spPr bwMode="auto">
          <a:xfrm>
            <a:off x="4858624" y="3868637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13"/>
          <p:cNvSpPr>
            <a:spLocks/>
          </p:cNvSpPr>
          <p:nvPr/>
        </p:nvSpPr>
        <p:spPr bwMode="auto">
          <a:xfrm>
            <a:off x="5717110" y="2238489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14"/>
          <p:cNvSpPr>
            <a:spLocks/>
          </p:cNvSpPr>
          <p:nvPr/>
        </p:nvSpPr>
        <p:spPr bwMode="auto">
          <a:xfrm>
            <a:off x="5091237" y="2767324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215"/>
          <p:cNvSpPr>
            <a:spLocks/>
          </p:cNvSpPr>
          <p:nvPr/>
        </p:nvSpPr>
        <p:spPr bwMode="auto">
          <a:xfrm>
            <a:off x="6050475" y="2522639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17"/>
          <p:cNvSpPr>
            <a:spLocks/>
          </p:cNvSpPr>
          <p:nvPr/>
        </p:nvSpPr>
        <p:spPr bwMode="auto">
          <a:xfrm>
            <a:off x="6361090" y="2700465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18"/>
          <p:cNvSpPr>
            <a:spLocks/>
          </p:cNvSpPr>
          <p:nvPr/>
        </p:nvSpPr>
        <p:spPr bwMode="auto">
          <a:xfrm>
            <a:off x="6375483" y="2745502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19"/>
          <p:cNvSpPr>
            <a:spLocks/>
          </p:cNvSpPr>
          <p:nvPr/>
        </p:nvSpPr>
        <p:spPr bwMode="auto">
          <a:xfrm>
            <a:off x="6468807" y="2211096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20"/>
          <p:cNvSpPr>
            <a:spLocks/>
          </p:cNvSpPr>
          <p:nvPr/>
        </p:nvSpPr>
        <p:spPr bwMode="auto">
          <a:xfrm>
            <a:off x="6472057" y="2218524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27"/>
          <p:cNvSpPr>
            <a:spLocks/>
          </p:cNvSpPr>
          <p:nvPr/>
        </p:nvSpPr>
        <p:spPr bwMode="auto">
          <a:xfrm>
            <a:off x="3809431" y="4204791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30"/>
          <p:cNvSpPr>
            <a:spLocks/>
          </p:cNvSpPr>
          <p:nvPr/>
        </p:nvSpPr>
        <p:spPr bwMode="auto">
          <a:xfrm>
            <a:off x="4833552" y="3173584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31"/>
          <p:cNvSpPr>
            <a:spLocks/>
          </p:cNvSpPr>
          <p:nvPr/>
        </p:nvSpPr>
        <p:spPr bwMode="auto">
          <a:xfrm>
            <a:off x="5567606" y="2736680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96"/>
          <p:cNvSpPr>
            <a:spLocks/>
          </p:cNvSpPr>
          <p:nvPr/>
        </p:nvSpPr>
        <p:spPr bwMode="auto">
          <a:xfrm>
            <a:off x="3844718" y="3506617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05"/>
          <p:cNvSpPr>
            <a:spLocks noEditPoints="1"/>
          </p:cNvSpPr>
          <p:nvPr/>
        </p:nvSpPr>
        <p:spPr bwMode="auto">
          <a:xfrm>
            <a:off x="3139618" y="4060060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06"/>
          <p:cNvSpPr>
            <a:spLocks/>
          </p:cNvSpPr>
          <p:nvPr/>
        </p:nvSpPr>
        <p:spPr bwMode="auto">
          <a:xfrm>
            <a:off x="3140547" y="4080024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33"/>
          <p:cNvSpPr>
            <a:spLocks/>
          </p:cNvSpPr>
          <p:nvPr/>
        </p:nvSpPr>
        <p:spPr bwMode="auto">
          <a:xfrm>
            <a:off x="2579508" y="3743873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67" name="直接连接符 66"/>
          <p:cNvCxnSpPr/>
          <p:nvPr/>
        </p:nvCxnSpPr>
        <p:spPr>
          <a:xfrm flipV="1">
            <a:off x="4281240" y="3503592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接连接符 67"/>
          <p:cNvCxnSpPr>
            <a:stCxn id="66" idx="0"/>
          </p:cNvCxnSpPr>
          <p:nvPr/>
        </p:nvCxnSpPr>
        <p:spPr>
          <a:xfrm flipV="1">
            <a:off x="2625621" y="3229764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连接符 68"/>
          <p:cNvCxnSpPr>
            <a:stCxn id="63" idx="1"/>
          </p:cNvCxnSpPr>
          <p:nvPr/>
        </p:nvCxnSpPr>
        <p:spPr>
          <a:xfrm flipH="1" flipV="1">
            <a:off x="2988670" y="3229765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连接符 69"/>
          <p:cNvCxnSpPr>
            <a:stCxn id="54" idx="2"/>
            <a:endCxn id="63" idx="1"/>
          </p:cNvCxnSpPr>
          <p:nvPr/>
        </p:nvCxnSpPr>
        <p:spPr>
          <a:xfrm flipH="1">
            <a:off x="3865582" y="2852954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连接符 70"/>
          <p:cNvCxnSpPr>
            <a:stCxn id="50" idx="5"/>
            <a:endCxn id="54" idx="5"/>
          </p:cNvCxnSpPr>
          <p:nvPr/>
        </p:nvCxnSpPr>
        <p:spPr>
          <a:xfrm flipH="1">
            <a:off x="5209759" y="2791647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接连接符 71"/>
          <p:cNvCxnSpPr>
            <a:stCxn id="64" idx="10"/>
            <a:endCxn id="60" idx="2"/>
          </p:cNvCxnSpPr>
          <p:nvPr/>
        </p:nvCxnSpPr>
        <p:spPr>
          <a:xfrm>
            <a:off x="3192334" y="4075400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接连接符 72"/>
          <p:cNvCxnSpPr>
            <a:stCxn id="64" idx="6"/>
            <a:endCxn id="51" idx="6"/>
          </p:cNvCxnSpPr>
          <p:nvPr/>
        </p:nvCxnSpPr>
        <p:spPr>
          <a:xfrm flipV="1">
            <a:off x="3168173" y="3904615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/>
          <p:cNvCxnSpPr>
            <a:stCxn id="60" idx="5"/>
            <a:endCxn id="51" idx="8"/>
          </p:cNvCxnSpPr>
          <p:nvPr/>
        </p:nvCxnSpPr>
        <p:spPr>
          <a:xfrm flipV="1">
            <a:off x="3928215" y="3918781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文本框 74"/>
          <p:cNvSpPr txBox="1"/>
          <p:nvPr/>
        </p:nvSpPr>
        <p:spPr>
          <a:xfrm>
            <a:off x="4427915" y="239872"/>
            <a:ext cx="333617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dirty="0"/>
              <a:t>CONTENT</a:t>
            </a:r>
            <a:endParaRPr lang="zh-CN" altLang="en-US" sz="5400" dirty="0"/>
          </a:p>
        </p:txBody>
      </p:sp>
      <p:cxnSp>
        <p:nvCxnSpPr>
          <p:cNvPr id="76" name="直接连接符 75"/>
          <p:cNvCxnSpPr/>
          <p:nvPr/>
        </p:nvCxnSpPr>
        <p:spPr>
          <a:xfrm>
            <a:off x="5069497" y="1337211"/>
            <a:ext cx="2053007" cy="0"/>
          </a:xfrm>
          <a:prstGeom prst="line">
            <a:avLst/>
          </a:prstGeom>
          <a:ln w="44450" cap="rnd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文本框 76"/>
          <p:cNvSpPr txBox="1"/>
          <p:nvPr/>
        </p:nvSpPr>
        <p:spPr>
          <a:xfrm>
            <a:off x="1042362" y="3030906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01</a:t>
            </a:r>
            <a:endParaRPr lang="zh-CN" altLang="en-US" sz="3200" dirty="0"/>
          </a:p>
        </p:txBody>
      </p:sp>
      <p:sp>
        <p:nvSpPr>
          <p:cNvPr id="78" name="文本框 77"/>
          <p:cNvSpPr txBox="1"/>
          <p:nvPr/>
        </p:nvSpPr>
        <p:spPr>
          <a:xfrm>
            <a:off x="1190264" y="479491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02</a:t>
            </a:r>
            <a:endParaRPr lang="zh-CN" altLang="en-US" sz="3200" dirty="0"/>
          </a:p>
        </p:txBody>
      </p:sp>
      <p:sp>
        <p:nvSpPr>
          <p:cNvPr id="79" name="文本框 78"/>
          <p:cNvSpPr txBox="1"/>
          <p:nvPr/>
        </p:nvSpPr>
        <p:spPr>
          <a:xfrm>
            <a:off x="4003893" y="3918553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smtClean="0"/>
              <a:t>03</a:t>
            </a:r>
            <a:endParaRPr lang="zh-CN" altLang="en-US" sz="3200" dirty="0"/>
          </a:p>
        </p:txBody>
      </p:sp>
      <p:sp>
        <p:nvSpPr>
          <p:cNvPr id="80" name="文本框 79"/>
          <p:cNvSpPr txBox="1"/>
          <p:nvPr/>
        </p:nvSpPr>
        <p:spPr>
          <a:xfrm>
            <a:off x="9349268" y="271197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04</a:t>
            </a:r>
            <a:endParaRPr lang="zh-CN" altLang="en-US" sz="3200" dirty="0"/>
          </a:p>
        </p:txBody>
      </p:sp>
      <p:sp>
        <p:nvSpPr>
          <p:cNvPr id="81" name="矩形 80"/>
          <p:cNvSpPr/>
          <p:nvPr/>
        </p:nvSpPr>
        <p:spPr>
          <a:xfrm>
            <a:off x="2126772" y="2830890"/>
            <a:ext cx="330976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你都做了哪些事？</a:t>
            </a:r>
          </a:p>
        </p:txBody>
      </p:sp>
      <p:sp>
        <p:nvSpPr>
          <p:cNvPr id="82" name="矩形 81"/>
          <p:cNvSpPr/>
          <p:nvPr/>
        </p:nvSpPr>
        <p:spPr>
          <a:xfrm>
            <a:off x="2679238" y="5029920"/>
            <a:ext cx="244169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工作中的问题及解决方案</a:t>
            </a:r>
          </a:p>
        </p:txBody>
      </p:sp>
      <p:sp>
        <p:nvSpPr>
          <p:cNvPr id="83" name="矩形 82"/>
          <p:cNvSpPr/>
          <p:nvPr/>
        </p:nvSpPr>
        <p:spPr>
          <a:xfrm>
            <a:off x="5306405" y="4031449"/>
            <a:ext cx="20313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对岗位和工作的认识</a:t>
            </a:r>
          </a:p>
        </p:txBody>
      </p:sp>
      <p:sp>
        <p:nvSpPr>
          <p:cNvPr id="84" name="矩形 83"/>
          <p:cNvSpPr/>
          <p:nvPr/>
        </p:nvSpPr>
        <p:spPr>
          <a:xfrm>
            <a:off x="7511819" y="2830557"/>
            <a:ext cx="244169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今后工作能力如何提高？</a:t>
            </a:r>
          </a:p>
        </p:txBody>
      </p:sp>
      <p:sp>
        <p:nvSpPr>
          <p:cNvPr id="85" name="椭圆 84"/>
          <p:cNvSpPr/>
          <p:nvPr/>
        </p:nvSpPr>
        <p:spPr>
          <a:xfrm rot="11174285">
            <a:off x="1197640" y="3622275"/>
            <a:ext cx="50995" cy="50995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2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2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4.07407E-6 L 0 -0.12431 " pathEditMode="relative" rAng="0" ptsTypes="AA">
                                      <p:cBhvr>
                                        <p:cTn id="197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227"/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2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2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2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7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9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2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9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4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4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4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9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2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4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4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9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2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4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4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4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524 -1.85185E-6 L -0.10885 -1.85185E-6 " pathEditMode="relative" rAng="0" ptsTypes="AA">
                                      <p:cBhvr>
                                        <p:cTn id="389" dur="75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0.01602 -1.85185E-6 L -2.29167E-6 -1.85185E-6 " pathEditMode="relative" rAng="0" ptsTypes="AA">
                                      <p:cBhvr>
                                        <p:cTn id="391" dur="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64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04167E-6 0.03889 L -1.04167E-6 -0.14815 " pathEditMode="relative" rAng="0" ptsTypes="AA">
                                      <p:cBhvr>
                                        <p:cTn id="396" dur="750" spd="-100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352"/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4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04167E-6 0.03843 L -1.04167E-6 1.11022E-16 " pathEditMode="relative" rAng="0" ptsTypes="AA">
                                      <p:cBhvr>
                                        <p:cTn id="398" dur="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21"/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42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66667E-6 -0.03982 L -1.66667E-6 0.14815 " pathEditMode="relative" rAng="0" ptsTypes="AA">
                                      <p:cBhvr>
                                        <p:cTn id="403" dur="75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42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66667E-6 -0.03982 L -1.66667E-6 2.22222E-6 " pathEditMode="relative" rAng="0" ptsTypes="AA">
                                      <p:cBhvr>
                                        <p:cTn id="405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2773 -4.07407E-6 L 0.11081 -4.07407E-6 " pathEditMode="relative" rAng="0" ptsTypes="AA">
                                      <p:cBhvr>
                                        <p:cTn id="410" dur="750" spd="-100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2799 -4.07407E-6 L -2.5E-6 -4.07407E-6 " pathEditMode="relative" rAng="0" ptsTypes="AA">
                                      <p:cBhvr>
                                        <p:cTn id="41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75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7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75" grpId="0"/>
      <p:bldP spid="75" grpId="1"/>
      <p:bldP spid="77" grpId="0"/>
      <p:bldP spid="77" grpId="1"/>
      <p:bldP spid="77" grpId="2"/>
      <p:bldP spid="78" grpId="0"/>
      <p:bldP spid="78" grpId="1"/>
      <p:bldP spid="78" grpId="2"/>
      <p:bldP spid="79" grpId="0"/>
      <p:bldP spid="79" grpId="1"/>
      <p:bldP spid="79" grpId="2"/>
      <p:bldP spid="80" grpId="0"/>
      <p:bldP spid="80" grpId="1"/>
      <p:bldP spid="80" grpId="2"/>
      <p:bldP spid="81" grpId="0"/>
      <p:bldP spid="82" grpId="0"/>
      <p:bldP spid="83" grpId="0"/>
      <p:bldP spid="84" grpId="0"/>
      <p:bldP spid="8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250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 smtClean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  <a:endParaRPr lang="zh-CN" altLang="en-US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离的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适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是一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9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 smtClean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 smtClean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 smtClean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3725188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3791860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5" name="文本框 4"/>
          <p:cNvSpPr txBox="1"/>
          <p:nvPr/>
        </p:nvSpPr>
        <p:spPr>
          <a:xfrm>
            <a:off x="3870443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6" name="椭圆 5"/>
          <p:cNvSpPr/>
          <p:nvPr/>
        </p:nvSpPr>
        <p:spPr>
          <a:xfrm>
            <a:off x="-153162" y="2188750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>
            <a:off x="-284226" y="25148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-195326" y="26514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>
            <a:off x="-210321" y="182203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>
            <a:off x="-419871" y="207920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椭圆 10"/>
          <p:cNvSpPr/>
          <p:nvPr/>
        </p:nvSpPr>
        <p:spPr>
          <a:xfrm>
            <a:off x="-281051" y="297526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椭圆 11"/>
          <p:cNvSpPr/>
          <p:nvPr/>
        </p:nvSpPr>
        <p:spPr>
          <a:xfrm>
            <a:off x="-408051" y="26672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椭圆 12"/>
          <p:cNvSpPr/>
          <p:nvPr/>
        </p:nvSpPr>
        <p:spPr>
          <a:xfrm>
            <a:off x="-338201" y="286413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-153162" y="218875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>
            <a:off x="-446151" y="3133444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254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>
            <a:off x="-300101" y="18132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>
            <a:off x="-281759" y="1880625"/>
            <a:ext cx="144000" cy="144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>
            <a:off x="-530996" y="2653881"/>
            <a:ext cx="126000" cy="126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>
            <a:off x="-231045" y="3189574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椭圆 19"/>
          <p:cNvSpPr/>
          <p:nvPr/>
        </p:nvSpPr>
        <p:spPr>
          <a:xfrm>
            <a:off x="-174689" y="2507742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127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>
            <a:off x="-285813" y="2999868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>
            <a:off x="10076325" y="231013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>
            <a:off x="10066499" y="1762190"/>
            <a:ext cx="50400" cy="504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10164016" y="2397968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>
            <a:off x="765637" y="2073923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9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>
            <a:off x="9986735" y="2164703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>
            <a:off x="10145355" y="3013789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>
            <a:off x="10061380" y="4124131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椭圆 57"/>
          <p:cNvSpPr/>
          <p:nvPr/>
        </p:nvSpPr>
        <p:spPr>
          <a:xfrm>
            <a:off x="11349005" y="4534678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椭圆 65"/>
          <p:cNvSpPr/>
          <p:nvPr/>
        </p:nvSpPr>
        <p:spPr>
          <a:xfrm>
            <a:off x="2839865" y="1266190"/>
            <a:ext cx="162000" cy="162000"/>
          </a:xfrm>
          <a:prstGeom prst="ellipse">
            <a:avLst/>
          </a:prstGeom>
          <a:solidFill>
            <a:schemeClr val="tx1">
              <a:lumMod val="85000"/>
              <a:lumOff val="15000"/>
              <a:alpha val="79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椭圆 71"/>
          <p:cNvSpPr/>
          <p:nvPr/>
        </p:nvSpPr>
        <p:spPr>
          <a:xfrm>
            <a:off x="2864368" y="1072087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27000"/>
            </a:schemeClr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椭圆 77"/>
          <p:cNvSpPr/>
          <p:nvPr/>
        </p:nvSpPr>
        <p:spPr>
          <a:xfrm>
            <a:off x="2619633" y="930340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28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椭圆 80"/>
          <p:cNvSpPr/>
          <p:nvPr/>
        </p:nvSpPr>
        <p:spPr>
          <a:xfrm>
            <a:off x="637462" y="3804870"/>
            <a:ext cx="126000" cy="126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椭圆 88"/>
          <p:cNvSpPr/>
          <p:nvPr/>
        </p:nvSpPr>
        <p:spPr>
          <a:xfrm>
            <a:off x="4695335" y="3152040"/>
            <a:ext cx="216000" cy="216000"/>
          </a:xfrm>
          <a:prstGeom prst="ellipse">
            <a:avLst/>
          </a:prstGeom>
          <a:solidFill>
            <a:schemeClr val="tx1">
              <a:lumMod val="85000"/>
              <a:lumOff val="15000"/>
              <a:alpha val="57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椭圆 93"/>
          <p:cNvSpPr/>
          <p:nvPr/>
        </p:nvSpPr>
        <p:spPr>
          <a:xfrm>
            <a:off x="1063248" y="643399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4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椭圆 94"/>
          <p:cNvSpPr/>
          <p:nvPr/>
        </p:nvSpPr>
        <p:spPr>
          <a:xfrm>
            <a:off x="2266173" y="501781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6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椭圆 96"/>
          <p:cNvSpPr/>
          <p:nvPr/>
        </p:nvSpPr>
        <p:spPr>
          <a:xfrm>
            <a:off x="3438719" y="4283841"/>
            <a:ext cx="108000" cy="108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椭圆 98"/>
          <p:cNvSpPr/>
          <p:nvPr/>
        </p:nvSpPr>
        <p:spPr>
          <a:xfrm>
            <a:off x="10229694" y="2044130"/>
            <a:ext cx="43200" cy="432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椭圆 116"/>
          <p:cNvSpPr/>
          <p:nvPr/>
        </p:nvSpPr>
        <p:spPr>
          <a:xfrm>
            <a:off x="2210253" y="2998561"/>
            <a:ext cx="730250" cy="73025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椭圆 121"/>
          <p:cNvSpPr/>
          <p:nvPr/>
        </p:nvSpPr>
        <p:spPr>
          <a:xfrm>
            <a:off x="221083" y="4851400"/>
            <a:ext cx="2006600" cy="2006600"/>
          </a:xfrm>
          <a:prstGeom prst="ellipse">
            <a:avLst/>
          </a:prstGeom>
          <a:solidFill>
            <a:schemeClr val="bg1">
              <a:lumMod val="65000"/>
              <a:alpha val="87000"/>
            </a:schemeClr>
          </a:solidFill>
          <a:ln>
            <a:noFill/>
          </a:ln>
          <a:effectLst>
            <a:softEdge rad="304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椭圆 122"/>
          <p:cNvSpPr/>
          <p:nvPr/>
        </p:nvSpPr>
        <p:spPr>
          <a:xfrm>
            <a:off x="9083675" y="224064"/>
            <a:ext cx="939800" cy="93980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椭圆 123"/>
          <p:cNvSpPr/>
          <p:nvPr/>
        </p:nvSpPr>
        <p:spPr>
          <a:xfrm>
            <a:off x="10167906" y="4233636"/>
            <a:ext cx="939800" cy="939800"/>
          </a:xfrm>
          <a:prstGeom prst="ellipse">
            <a:avLst/>
          </a:prstGeom>
          <a:solidFill>
            <a:srgbClr val="999999"/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椭圆 125"/>
          <p:cNvSpPr/>
          <p:nvPr/>
        </p:nvSpPr>
        <p:spPr>
          <a:xfrm>
            <a:off x="1186958" y="2041641"/>
            <a:ext cx="1107440" cy="1107440"/>
          </a:xfrm>
          <a:prstGeom prst="ellipse">
            <a:avLst/>
          </a:prstGeom>
          <a:solidFill>
            <a:schemeClr val="bg1">
              <a:lumMod val="65000"/>
              <a:alpha val="73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文本框 128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2907466" y="2637414"/>
            <a:ext cx="6377067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sz="9600" dirty="0" smtClean="0"/>
              <a:t>Thank You</a:t>
            </a:r>
            <a:endParaRPr lang="zh-CN" altLang="en-US" sz="9600" dirty="0"/>
          </a:p>
        </p:txBody>
      </p:sp>
    </p:spTree>
    <p:extLst>
      <p:ext uri="{BB962C8B-B14F-4D97-AF65-F5344CB8AC3E}">
        <p14:creationId xmlns:p14="http://schemas.microsoft.com/office/powerpoint/2010/main" val="286625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0" presetClass="path" presetSubtype="0" accel="5000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16667E-6 -0.00046 C 0.11901 -0.01157 0.19635 -0.03495 0.2651 -0.07917 C 0.33359 -0.12338 0.36015 -0.15532 0.41106 -0.1669 C 0.46198 -0.1787 0.5138 -0.14005 0.56796 -0.12523 C 0.62239 -0.11065 0.71106 -0.13472 0.74218 -0.1544 " pathEditMode="relative" rAng="0" ptsTypes="AAAAA">
                                      <p:cBhvr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109" y="-8426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2.91667E-6 -2.22222E-6 C 0.18282 0.00255 0.1961 0.29954 0.29584 0.29074 C 0.39545 0.28195 0.51576 0.0831 0.60339 0.06459 C 0.69089 0.04584 0.75847 0.17408 0.82097 0.17824 C 0.8836 0.18264 0.93672 0.10533 0.97917 0.09005 C 1.02201 0.07408 1.05065 0.09028 1.07982 0.10579 " pathEditMode="relative" rAng="0" ptsTypes="AAAAAA">
                                      <p:cBhvr>
                                        <p:cTn id="1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84" y="1453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4.375E-6 4.07407E-6 C 0.08945 -0.02292 0.21015 -0.075 0.30989 -0.05232 C 0.40911 -0.02963 0.50976 0.12083 0.59648 0.13541 C 0.68307 0.15 0.76419 0.03703 0.82955 0.03541 C 0.89505 0.03356 0.94713 0.14051 0.98971 0.12523 C 1.03216 0.10926 1.0513 0.09884 1.08059 0.08634 " pathEditMode="relative" rAng="0" ptsTypes="AAAAAA">
                                      <p:cBhvr>
                                        <p:cTn id="19" dur="18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391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2.70833E-6 -0.00092 C 0.11536 0.02361 0.19036 -0.15717 0.28515 -0.15046 C 0.37903 -0.14352 0.4789 0.01875 0.56562 0.04051 C 0.65208 0.06204 0.73489 -0.0243 0.80416 -0.02106 C 0.87343 -0.01759 0.93867 0.07616 0.98125 0.06088 C 1.0237 0.04491 1.05495 0.02662 1.07903 -0.00185 " pathEditMode="relative" rAng="0" ptsTypes="AAAAAA">
                                      <p:cBhvr>
                                        <p:cTn id="21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4329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58333E-6 0 C 0.21419 0.01574 0.20625 0.15463 0.29622 0.16481 C 0.38606 0.175 0.4496 0.06065 0.53893 0.06065 C 0.62786 0.06088 0.7539 0.15556 0.83046 0.16528 C 0.90716 0.17477 0.95872 0.11944 0.99882 0.11806 C 1.03867 0.1169 1.08085 0.11435 1.10872 0.13403 " pathEditMode="relative" rAng="0" ptsTypes="AAAAAA">
                                      <p:cBhvr>
                                        <p:cTn id="23" dur="2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831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2.08333E-6 0 C 0.20586 0.08495 0.26133 0.28264 0.34857 0.28287 C 0.43568 0.28287 0.51575 0.21551 0.55612 0.17731 C 0.59648 0.13889 0.64648 0.08519 0.70755 0.08611 C 0.76823 0.08704 0.88099 0.18449 0.92122 0.18287 C 0.96081 0.18171 1.07357 0.17824 1.10872 0.13102 " pathEditMode="relative" rAng="0" ptsTypes="AAAAAA">
                                      <p:cBhvr>
                                        <p:cTn id="25" dur="19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14144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3.95833E-6 4.44444E-6 C 0.10208 -0.04908 0.21653 -0.11968 0.30768 -0.10232 C 0.39908 -0.0845 0.46875 0.08726 0.54713 0.10532 C 0.62565 0.12314 0.70755 0.00439 0.77799 0.00532 C 0.8483 0.00648 0.92682 0.12685 0.96953 0.11157 C 1.01185 0.0956 1.06171 0.07199 1.08606 0.04351 " pathEditMode="relative" rAng="0" ptsTypes="AAAAAA">
                                      <p:cBhvr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297" y="37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6.25E-7 -0.00093 C 0.08945 -0.02361 0.23542 0.26597 0.33333 0.26921 C 0.43125 0.27268 0.52266 0.02616 0.5875 0.01921 C 0.65234 0.01227 0.71289 0.13495 0.77943 0.14398 C 0.84557 0.15324 0.94323 0.08958 0.98581 0.0743 C 1.02825 0.05833 1.0513 0.09791 1.0806 0.08541 " pathEditMode="relative" rAng="0" ptsTypes="AAAAAA">
                                      <p:cBhvr>
                                        <p:cTn id="29" dur="18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1.45833E-6 -0.00092 C 0.11523 0.02361 0.20664 -0.0368 0.30169 -0.03009 C 0.39557 -0.02315 0.47864 0.03565 0.56562 0.04028 C 0.65247 0.04491 0.7539 -0.00555 0.82318 -0.00231 C 0.89258 0.00116 0.93854 0.07593 0.98125 0.06065 C 1.02357 0.04468 1.05495 0.02639 1.07904 -0.00185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166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125E-6 0 L -0.33399 0 " pathEditMode="relative" rAng="0" ptsTypes="AA">
                                      <p:cBhvr>
                                        <p:cTn id="33" dur="1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706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4.375E-6 0 L -0.3306 0 " pathEditMode="relative" rAng="0" ptsTypes="AA">
                                      <p:cBhvr>
                                        <p:cTn id="35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36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4.79167E-6 4.44444E-6 C 0.20964 0.00347 0.22487 0.41944 0.33933 0.40717 C 0.45352 0.39467 0.59154 0.1162 0.69206 0.09027 C 0.79245 0.06412 0.86993 0.24375 0.94167 0.24953 C 1.01355 0.25555 1.07448 0.14745 1.12318 0.12592 C 1.17227 0.1037 1.20521 0.12638 1.23868 0.14814 " pathEditMode="relative" rAng="0" ptsTypes="AAAAAA">
                                      <p:cBhvr>
                                        <p:cTn id="37" dur="1449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927" y="203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3.75E-6 3.7037E-6 C 0.09843 -0.04144 0.23138 -0.13542 0.34114 -0.09445 C 0.45039 -0.05348 0.56119 0.21828 0.65677 0.24444 C 0.75208 0.27083 0.8414 0.06689 0.91341 0.06389 C 0.98541 0.06064 1.04283 0.2537 1.08971 0.22615 C 1.13645 0.19722 1.15755 0.17847 1.18984 0.15601 " pathEditMode="relative" rAng="0" ptsTypes="AAAAAA">
                                      <p:cBhvr>
                                        <p:cTn id="39" dur="1122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492" y="710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fill="hold" grpId="0" nodeType="withEffect">
                                  <p:stCondLst>
                                    <p:cond delay="2638"/>
                                  </p:stCondLst>
                                  <p:childTnLst>
                                    <p:animMotion origin="layout" path="M -3.54167E-6 -0.00023 C 0.11524 0.02384 0.20092 -0.20486 0.30287 -0.18148 C 0.4043 -0.1581 0.52266 0.11806 0.61094 0.13982 C 0.69909 0.16181 0.77227 -0.01967 0.83217 -0.05023 C 0.89258 -0.08102 0.93946 -0.0588 0.97188 -0.04444 C 1.00417 -0.03009 1.05495 0.02685 1.07904 -0.00139 " pathEditMode="relative" rAng="0" ptsTypes="AAAAAA">
                                      <p:cBhvr>
                                        <p:cTn id="41" dur="148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206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fill="hold" grpId="0" nodeType="withEffect">
                                  <p:stCondLst>
                                    <p:cond delay="2938"/>
                                  </p:stCondLst>
                                  <p:childTnLst>
                                    <p:animMotion origin="layout" path="M -2.5E-6 0.00093 C 0.25404 0.02246 0.25977 0.32454 0.38373 0.32408 C 0.50782 0.32338 0.63789 -0.00833 0.74375 -0.00185 C 0.84935 0.00463 0.93412 0.34468 1.01836 0.36273 C 1.10235 0.38056 1.20078 0.10764 1.24844 0.10556 C 1.29545 0.10394 1.28203 0.16644 1.31511 0.19468 " pathEditMode="relative" rAng="0" ptsTypes="AAAAAA">
                                      <p:cBhvr>
                                        <p:cTn id="43" dur="124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755" y="17963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fill="hold" grpId="0" nodeType="withEffect">
                                  <p:stCondLst>
                                    <p:cond delay="2788"/>
                                  </p:stCondLst>
                                  <p:childTnLst>
                                    <p:animMotion origin="layout" path="M 1.25E-6 -4.81481E-6 C 0.22708 0.11783 0.28841 0.39237 0.38463 0.39283 C 0.48073 0.39283 0.56914 0.29908 0.61367 0.24607 C 0.65833 0.19283 0.71341 0.11829 0.78086 0.11945 C 0.84779 0.12084 0.97226 0.25602 1.01667 0.25394 C 1.06042 0.25232 1.18489 0.24746 1.2237 0.18195 " pathEditMode="relative" rAng="0" ptsTypes="AAAAAA">
                                      <p:cBhvr>
                                        <p:cTn id="45" dur="131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185" y="1963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fill="hold" grpId="0" nodeType="withEffect">
                                  <p:stCondLst>
                                    <p:cond delay="2863"/>
                                  </p:stCondLst>
                                  <p:childTnLst>
                                    <p:animMotion origin="layout" path="M -2.5E-6 0.06458 C 0.11237 -0.01482 0.23841 -0.12871 0.3388 -0.1007 C 0.43959 -0.072 0.51628 0.20555 0.60261 0.23472 C 0.68907 0.26342 0.7793 0.07175 0.8569 0.07314 C 0.93438 0.075 1.02084 0.26944 1.06797 0.24467 C 1.11459 0.21898 1.16953 0.18078 1.19636 0.13495 " pathEditMode="relative" rAng="0" ptsTypes="AAAAAA">
                                      <p:cBhvr>
                                        <p:cTn id="47" dur="1407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818" y="62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fill="hold" grpId="0" nodeType="withEffect">
                                  <p:stCondLst>
                                    <p:cond delay="2713"/>
                                  </p:stCondLst>
                                  <p:childTnLst>
                                    <p:animMotion origin="layout" path="M -1.73472E-18 -0.00093 C 0.08945 -0.02361 0.23542 0.26597 0.33333 0.26921 C 0.43125 0.27269 0.52266 0.02616 0.5875 0.01921 C 0.65234 0.01227 0.71289 0.13495 0.77943 0.14398 C 0.84557 0.15324 0.94323 0.08958 0.98581 0.07431 C 1.02826 0.05833 1.0513 0.09792 1.0806 0.08542 " pathEditMode="relative" rAng="0" ptsTypes="AAAAAA">
                                      <p:cBhvr>
                                        <p:cTn id="49" dur="112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fill="hold" grpId="0" nodeType="withEffect">
                                  <p:stCondLst>
                                    <p:cond delay="2563"/>
                                  </p:stCondLst>
                                  <p:childTnLst>
                                    <p:animMotion origin="layout" path="M 4.58333E-6 0.07801 C 0.12565 0.16759 0.22526 -0.05278 0.3289 -0.02847 C 0.43138 -0.00301 0.522 0.21134 0.61679 0.22824 C 0.71158 0.24514 0.82213 0.06111 0.89765 0.07292 C 0.97343 0.08565 1.02356 0.35833 1.07005 0.30255 C 1.11627 0.24444 1.15052 0.17755 1.17682 0.07454 " pathEditMode="relative" rAng="0" ptsTypes="AAAAAA">
                                      <p:cBhvr>
                                        <p:cTn id="51" dur="1337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841" y="6157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75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07 C -0.10885 -0.00232 -0.16679 -0.00278 -0.23528 -0.00324 C -0.30364 -0.00417 -0.42695 -0.00533 -0.6207 -0.00741 " pathEditMode="relative" rAng="0" ptsTypes="AAA">
                                      <p:cBhvr>
                                        <p:cTn id="56" dur="1125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029" y="-347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75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208 C -0.01758 -0.00046 -0.02682 7.40741E-7 -0.03737 0.00093 C -0.04844 0.00162 -0.06771 0.00301 -0.09831 0.00602 " pathEditMode="relative" rAng="0" ptsTypes="AAA">
                                      <p:cBhvr>
                                        <p:cTn id="61" dur="1125" spd="-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09" y="39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75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7 C -0.00755 -0.0007 -0.02461 0.00116 -0.04375 0.00324 C -0.06341 0.00463 0.01016 0.00069 -0.11667 0.00926 C -0.14362 0.0118 -0.67292 0.04375 -0.8069 0.05347 " pathEditMode="relative" rAng="0" ptsTypes="AAAA">
                                      <p:cBhvr>
                                        <p:cTn id="66" dur="1125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339" y="2708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68" dur="7" fill="hold"/>
                                        <p:tgtEl>
                                          <p:spTgt spid="3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70" dur="1125" fill="hold"/>
                                        <p:tgtEl>
                                          <p:spTgt spid="3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75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69 C -0.12344 0.02176 -0.18959 0.03079 -0.26654 0.03958 C -0.34492 0.05093 -0.48477 0.07037 -0.70521 0.1037 " pathEditMode="relative" rAng="0" ptsTypes="AAA">
                                      <p:cBhvr>
                                        <p:cTn id="75" dur="1125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47" y="5208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375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7 -0.0007 C -0.02605 0.00393 -0.03985 0.00555 -0.05599 0.0074 C -0.0724 0.00972 -0.1017 0.01365 -0.14792 0.0206 " pathEditMode="relative" rAng="0" ptsTypes="AAA">
                                      <p:cBhvr>
                                        <p:cTn id="80" dur="1125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83" y="1065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2" dur="7" fill="hold"/>
                                        <p:tgtEl>
                                          <p:spTgt spid="99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4" dur="1125" fill="hold"/>
                                        <p:tgtEl>
                                          <p:spTgt spid="99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75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1.11022E-16 2.59259E-6 C -0.01706 -0.00486 -0.0362 -0.0088 -0.0668 -0.01204 C -0.0974 -0.01528 -0.19023 -0.02014 -0.30469 -0.0206 " pathEditMode="relative" rAng="0" ptsTypes="AAA">
                                      <p:cBhvr>
                                        <p:cTn id="89" dur="1313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234" y="-1042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1" dur="7" fill="hold"/>
                                        <p:tgtEl>
                                          <p:spTgt spid="55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6" presetClass="emph" presetSubtype="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3" dur="1313" fill="hold"/>
                                        <p:tgtEl>
                                          <p:spTgt spid="55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375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3.33333E-6 3.7037E-6 C -0.05286 0.00185 -0.08424 0.00509 -0.11224 0.00694 C -0.13958 0.00879 -0.20156 0.01481 -0.29882 0.02754 " pathEditMode="relative" rAng="0" ptsTypes="AAA">
                                      <p:cBhvr>
                                        <p:cTn id="98" dur="1500" spd="-100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1366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64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75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0" presetClass="path" presetSubtype="0" decel="46000" fill="hold" grpId="1" nodeType="withEffect">
                                  <p:stCondLst>
                                    <p:cond delay="2640"/>
                                  </p:stCondLst>
                                  <p:childTnLst>
                                    <p:animMotion origin="layout" path="M 2.5E-6 3.46945E-18 C -0.0444 0.00532 -0.06862 0.00718 -0.09662 0.01019 C -0.125 0.01273 -0.17591 0.01713 -0.25612 0.02708 " pathEditMode="relative" rAng="0" ptsTypes="AAA">
                                      <p:cBhvr>
                                        <p:cTn id="103" dur="1313" spd="-100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812" y="1343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75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13 -0.00023 C -0.06028 0.00416 -0.33086 0.03009 -0.3733 0.03333 C -0.41601 0.03657 -0.50117 0.03796 -0.74817 0.03773 " pathEditMode="relative" rAng="0" ptsTypes="AAA">
                                      <p:cBhvr>
                                        <p:cTn id="108" dur="1688" spd="-100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409" y="1898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0" dur="7" fill="hold"/>
                                        <p:tgtEl>
                                          <p:spTgt spid="123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11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2" dur="1688" fill="hold"/>
                                        <p:tgtEl>
                                          <p:spTgt spid="123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3445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75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0" presetClass="path" presetSubtype="0" decel="46000" fill="hold" grpId="1" nodeType="withEffect">
                                  <p:stCondLst>
                                    <p:cond delay="3445"/>
                                  </p:stCondLst>
                                  <p:childTnLst>
                                    <p:animMotion origin="layout" path="M -0.00039 -0.00069 C -0.00273 -0.00069 -0.00716 -0.00208 -0.01263 -0.00301 C -0.01797 -0.00393 -0.02683 -0.00555 -0.03295 -0.00648 C -0.0401 -0.00741 -0.1875 -0.02384 -0.22448 -0.02824 " pathEditMode="relative" rAng="0" ptsTypes="AAAA">
                                      <p:cBhvr>
                                        <p:cTn id="117" dur="1125" spd="-100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211" y="-1389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2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19" dur="7" fill="hold"/>
                                        <p:tgtEl>
                                          <p:spTgt spid="57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" presetClass="emph" presetSubtype="0" decel="100000" fill="hold" grpId="3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21" dur="1125" fill="hold"/>
                                        <p:tgtEl>
                                          <p:spTgt spid="57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3468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75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0" presetClass="path" presetSubtype="0" decel="46000" fill="hold" grpId="1" nodeType="withEffect">
                                  <p:stCondLst>
                                    <p:cond delay="3468"/>
                                  </p:stCondLst>
                                  <p:childTnLst>
                                    <p:animMotion origin="layout" path="M -0.00026 -0.0007 C -0.05234 0.00069 -0.08046 0.00138 -0.11302 0.00185 C -0.14635 0.00277 -0.20573 0.00393 -0.29921 0.00648 " pathEditMode="relative" rAng="0" ptsTypes="AAA">
                                      <p:cBhvr>
                                        <p:cTn id="126" dur="1125" spd="-100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347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2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28" dur="7" fill="hold"/>
                                        <p:tgtEl>
                                          <p:spTgt spid="5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" presetClass="emph" presetSubtype="0" decel="100000" fill="hold" grpId="3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30" dur="1125" fill="hold"/>
                                        <p:tgtEl>
                                          <p:spTgt spid="5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375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3424 0.00069 -0.0526 0.00116 -0.07382 0.00185 C -0.09544 0.00254 -0.13424 0.0037 -0.19518 0.00602 " pathEditMode="relative" rAng="0" ptsTypes="AAA">
                                      <p:cBhvr>
                                        <p:cTn id="135" dur="1125" spd="-100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53" y="324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375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1302 -0.00232 -0.01992 -0.00278 -0.02787 -0.00348 C -0.03594 -0.00417 -0.05052 -0.00533 -0.07331 -0.00741 " pathEditMode="relative" rAng="0" ptsTypes="AAA">
                                      <p:cBhvr>
                                        <p:cTn id="140" dur="1125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347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75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69 C -0.0095 -0.00231 -0.01445 -0.00277 -0.02031 -0.00347 C -0.02617 -0.00416 -0.03659 -0.00532 -0.05312 -0.0074 " pathEditMode="relative" rAng="0" ptsTypes="AAA">
                                      <p:cBhvr>
                                        <p:cTn id="145" dur="1125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3" y="-347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2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7" dur="7" fill="hold"/>
                                        <p:tgtEl>
                                          <p:spTgt spid="7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" presetClass="emph" presetSubtype="0" decel="100000" fill="hold" grpId="3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9" dur="1125" fill="hold"/>
                                        <p:tgtEl>
                                          <p:spTgt spid="7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75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7.03105E-17 4.44444E-6 C -0.05299 0.00463 -0.05872 0.00925 -0.07357 0.0074 C -0.08854 0.00532 -0.12109 0.00138 -0.17448 -0.0095 " pathEditMode="relative" rAng="0" ptsTypes="AAA">
                                      <p:cBhvr>
                                        <p:cTn id="154" dur="1125" spd="-100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24" y="-93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375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-0.00026 -0.00069 C -0.0013 -0.00139 -0.00404 -0.00139 -0.00664 -0.00139 C -0.00873 -0.00162 -0.01276 -0.00162 -0.01589 -0.00278 C -0.01966 -0.00278 -0.03919 -0.00486 -0.04675 -0.00555 " pathEditMode="relative" rAng="0" ptsTypes="AAAA">
                                      <p:cBhvr>
                                        <p:cTn id="159" dur="1125" spd="-100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31" y="-255"/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" presetClass="emph" presetSubtype="0" fill="hold" grpId="2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1" dur="7" fill="hold"/>
                                        <p:tgtEl>
                                          <p:spTgt spid="56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6" presetClass="emph" presetSubtype="0" decel="100000" fill="hold" grpId="3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3" dur="1125" fill="hold"/>
                                        <p:tgtEl>
                                          <p:spTgt spid="56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3453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375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0" presetClass="path" presetSubtype="0" decel="46000" fill="hold" grpId="1" nodeType="withEffect">
                                  <p:stCondLst>
                                    <p:cond delay="3453"/>
                                  </p:stCondLst>
                                  <p:childTnLst>
                                    <p:animMotion origin="layout" path="M -0.00026 -0.0007 C -0.0069 -0.0007 -0.02434 0.01504 -0.04049 0.02268 C -0.05716 0.0294 -0.07447 0.03565 -0.0996 0.0412 C -0.12434 0.04629 -0.12942 0.03171 -0.17734 0.04491 " pathEditMode="relative" rAng="0" ptsTypes="AAAA">
                                      <p:cBhvr>
                                        <p:cTn id="168" dur="1125" spd="-100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54" y="2269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375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0.00026 -0.0007 C -0.02617 -0.00394 -0.03034 -0.00394 -0.04701 -0.0088 C -0.06458 -0.01505 -0.075 -0.02153 -0.10169 -0.03727 " pathEditMode="relative" rAng="0" ptsTypes="AAA">
                                      <p:cBhvr>
                                        <p:cTn id="173" dur="1125" spd="-100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78" y="-1829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2703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75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0" presetClass="path" presetSubtype="0" decel="46000" fill="hold" grpId="1" nodeType="withEffect">
                                  <p:stCondLst>
                                    <p:cond delay="2703"/>
                                  </p:stCondLst>
                                  <p:childTnLst>
                                    <p:animMotion origin="layout" path="M -0.00026 -0.0007 C -0.01172 -0.00232 -0.01784 -0.00278 -0.02487 -0.00347 C -0.03216 -0.00417 -0.04518 -0.00533 -0.06549 -0.00741 " pathEditMode="relative" rAng="0" ptsTypes="AAA">
                                      <p:cBhvr>
                                        <p:cTn id="178" dur="1125" spd="-100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68" y="-347"/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289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375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0" presetClass="path" presetSubtype="0" decel="46000" fill="hold" grpId="1" nodeType="withEffect">
                                  <p:stCondLst>
                                    <p:cond delay="2890"/>
                                  </p:stCondLst>
                                  <p:childTnLst>
                                    <p:animMotion origin="layout" path="M -0.00026 -0.00069 C -0.01159 0.00232 -0.01771 0.00325 -0.02487 0.0044 C -0.03216 0.00602 -0.04505 0.00857 -0.06537 0.0132 " pathEditMode="relative" rAng="0" ptsTypes="AAA">
                                      <p:cBhvr>
                                        <p:cTn id="183" dur="1125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55" y="694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5" dur="7" fill="hold"/>
                                        <p:tgtEl>
                                          <p:spTgt spid="7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7" dur="1125" fill="hold"/>
                                        <p:tgtEl>
                                          <p:spTgt spid="7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314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375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0" presetClass="path" presetSubtype="0" decel="46000" fill="hold" grpId="1" nodeType="withEffect">
                                  <p:stCondLst>
                                    <p:cond delay="3140"/>
                                  </p:stCondLst>
                                  <p:childTnLst>
                                    <p:animMotion origin="layout" path="M -0.00026 -0.00069 C -0.04597 0.00996 -0.07318 0.02986 -0.0974 0.04005 C -0.12123 0.04977 -0.17526 0.08172 -0.25938 0.15 " pathEditMode="relative" rAng="0" ptsTypes="AAA">
                                      <p:cBhvr>
                                        <p:cTn id="192" dur="1000" spd="-100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956" y="7523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" presetClass="emph" presetSubtype="0" fill="hold" grpId="2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4" dur="7" fill="hold"/>
                                        <p:tgtEl>
                                          <p:spTgt spid="122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6" presetClass="emph" presetSubtype="0" decel="100000" fill="hold" grpId="3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375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3.95833E-6 0.00417 C -0.03829 0.00139 -0.23086 0.00856 -0.25677 0.00995 C -0.28282 0.01111 -0.5375 0.01852 -0.703 0.02106 " pathEditMode="relative" rAng="0" ptsTypes="AAA">
                                      <p:cBhvr>
                                        <p:cTn id="201" dur="1688" spd="-100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156" y="810"/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3" dur="7" fill="hold"/>
                                        <p:tgtEl>
                                          <p:spTgt spid="124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5" dur="1688" fill="hold"/>
                                        <p:tgtEl>
                                          <p:spTgt spid="124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2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4" grpId="0"/>
      <p:bldP spid="4" grpId="1"/>
      <p:bldP spid="5" grpId="0"/>
      <p:bldP spid="5" grpId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5" grpId="0" animBg="1"/>
      <p:bldP spid="25" grpId="1" animBg="1"/>
      <p:bldP spid="31" grpId="0" animBg="1"/>
      <p:bldP spid="31" grpId="1" animBg="1"/>
      <p:bldP spid="32" grpId="0" animBg="1"/>
      <p:bldP spid="32" grpId="1" animBg="1"/>
      <p:bldP spid="32" grpId="2" animBg="1"/>
      <p:bldP spid="32" grpId="3" animBg="1"/>
      <p:bldP spid="38" grpId="0" animBg="1"/>
      <p:bldP spid="38" grpId="1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66" grpId="0" animBg="1"/>
      <p:bldP spid="66" grpId="1" animBg="1"/>
      <p:bldP spid="72" grpId="0" animBg="1"/>
      <p:bldP spid="72" grpId="1" animBg="1"/>
      <p:bldP spid="72" grpId="2" animBg="1"/>
      <p:bldP spid="72" grpId="3" animBg="1"/>
      <p:bldP spid="78" grpId="0" animBg="1"/>
      <p:bldP spid="78" grpId="1" animBg="1"/>
      <p:bldP spid="78" grpId="2" animBg="1"/>
      <p:bldP spid="78" grpId="3" animBg="1"/>
      <p:bldP spid="81" grpId="0" animBg="1"/>
      <p:bldP spid="81" grpId="1" animBg="1"/>
      <p:bldP spid="89" grpId="0" animBg="1"/>
      <p:bldP spid="89" grpId="1" animBg="1"/>
      <p:bldP spid="94" grpId="0" animBg="1"/>
      <p:bldP spid="94" grpId="1" animBg="1"/>
      <p:bldP spid="95" grpId="0" animBg="1"/>
      <p:bldP spid="95" grpId="1" animBg="1"/>
      <p:bldP spid="97" grpId="0" animBg="1"/>
      <p:bldP spid="97" grpId="1" animBg="1"/>
      <p:bldP spid="99" grpId="0" animBg="1"/>
      <p:bldP spid="99" grpId="1" animBg="1"/>
      <p:bldP spid="99" grpId="2" animBg="1"/>
      <p:bldP spid="99" grpId="3" animBg="1"/>
      <p:bldP spid="117" grpId="0" animBg="1"/>
      <p:bldP spid="117" grpId="1" animBg="1"/>
      <p:bldP spid="122" grpId="0" animBg="1"/>
      <p:bldP spid="122" grpId="1" animBg="1"/>
      <p:bldP spid="122" grpId="2" animBg="1"/>
      <p:bldP spid="122" grpId="3" animBg="1"/>
      <p:bldP spid="123" grpId="0" animBg="1"/>
      <p:bldP spid="123" grpId="1" animBg="1"/>
      <p:bldP spid="123" grpId="2" animBg="1"/>
      <p:bldP spid="123" grpId="3" animBg="1"/>
      <p:bldP spid="124" grpId="0" animBg="1"/>
      <p:bldP spid="124" grpId="1" animBg="1"/>
      <p:bldP spid="124" grpId="2" animBg="1"/>
      <p:bldP spid="124" grpId="3" animBg="1"/>
      <p:bldP spid="126" grpId="0" animBg="1"/>
      <p:bldP spid="126" grpId="1" animBg="1"/>
      <p:bldP spid="129" grpId="0"/>
      <p:bldP spid="129" grpId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简约创意粒子点线设计PPT模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Office 主题​​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135</TotalTime>
  <Words>2088</Words>
  <Application>Microsoft Office PowerPoint</Application>
  <PresentationFormat>宽屏</PresentationFormat>
  <Paragraphs>219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0" baseType="lpstr">
      <vt:lpstr>Aharoni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Poppins</vt:lpstr>
      <vt:lpstr>Poppins Light</vt:lpstr>
      <vt:lpstr>等线</vt:lpstr>
      <vt:lpstr>等线 Light</vt:lpstr>
      <vt:lpstr>华文细黑</vt:lpstr>
      <vt:lpstr>SimSun</vt:lpstr>
      <vt:lpstr>Microsoft YaHei</vt:lpstr>
      <vt:lpstr>Microsoft YaHei</vt:lpstr>
      <vt:lpstr>Agency FB</vt:lpstr>
      <vt:lpstr>Arial</vt:lpstr>
      <vt:lpstr>Open Sans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简约创意粒子点线设计PPT模板</dc:title>
  <dc:creator>优品PPT</dc:creator>
  <cp:keywords>http:/www.ypppt.com</cp:keywords>
  <cp:lastModifiedBy>faith123</cp:lastModifiedBy>
  <cp:revision>90</cp:revision>
  <dcterms:created xsi:type="dcterms:W3CDTF">2017-12-12T07:27:06Z</dcterms:created>
  <dcterms:modified xsi:type="dcterms:W3CDTF">2020-06-06T06:00:09Z</dcterms:modified>
</cp:coreProperties>
</file>