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heme/theme1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sldIdLst>
    <p:sldId id="256" r:id="rId3"/>
    <p:sldId id="258" r:id="rId4"/>
    <p:sldId id="259" r:id="rId5"/>
    <p:sldId id="257" r:id="rId6"/>
    <p:sldId id="260" r:id="rId7"/>
    <p:sldId id="262" r:id="rId8"/>
    <p:sldId id="263" r:id="rId9"/>
    <p:sldId id="265" r:id="rId10"/>
    <p:sldId id="268" r:id="rId11"/>
    <p:sldId id="266" r:id="rId12"/>
    <p:sldId id="267" r:id="rId13"/>
    <p:sldId id="264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</p:sldIdLst>
  <p:sldSz cx="12192000" cy="6858000"/>
  <p:notesSz cx="6858000" cy="9144000"/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0345E"/>
    <a:srgbClr val="215983"/>
    <a:srgbClr val="337CA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9982" autoAdjust="0"/>
    <p:restoredTop sz="94660"/>
  </p:normalViewPr>
  <p:slideViewPr>
    <p:cSldViewPr snapToGrid="0" showGuides="1">
      <p:cViewPr varScale="1">
        <p:scale>
          <a:sx n="72" d="100"/>
          <a:sy n="72" d="100"/>
        </p:scale>
        <p:origin x="110" y="667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60" d="100"/>
        <a:sy n="6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7.xml"/><Relationship Id="rId8" Type="http://schemas.openxmlformats.org/officeDocument/2006/relationships/slide" Target="slides/slide6.xml"/><Relationship Id="rId7" Type="http://schemas.openxmlformats.org/officeDocument/2006/relationships/slide" Target="slides/slide5.xml"/><Relationship Id="rId6" Type="http://schemas.openxmlformats.org/officeDocument/2006/relationships/slide" Target="slides/slide4.xml"/><Relationship Id="rId5" Type="http://schemas.openxmlformats.org/officeDocument/2006/relationships/slide" Target="slides/slide3.xml"/><Relationship Id="rId4" Type="http://schemas.openxmlformats.org/officeDocument/2006/relationships/slide" Target="slides/slide2.xml"/><Relationship Id="rId3" Type="http://schemas.openxmlformats.org/officeDocument/2006/relationships/slide" Target="slides/slide1.xml"/><Relationship Id="rId26" Type="http://schemas.openxmlformats.org/officeDocument/2006/relationships/tableStyles" Target="tableStyles.xml"/><Relationship Id="rId25" Type="http://schemas.openxmlformats.org/officeDocument/2006/relationships/viewProps" Target="viewProps.xml"/><Relationship Id="rId24" Type="http://schemas.openxmlformats.org/officeDocument/2006/relationships/presProps" Target="presProps.xml"/><Relationship Id="rId23" Type="http://schemas.openxmlformats.org/officeDocument/2006/relationships/slide" Target="slides/slide21.xml"/><Relationship Id="rId22" Type="http://schemas.openxmlformats.org/officeDocument/2006/relationships/slide" Target="slides/slide20.xml"/><Relationship Id="rId21" Type="http://schemas.openxmlformats.org/officeDocument/2006/relationships/slide" Target="slides/slide19.xml"/><Relationship Id="rId20" Type="http://schemas.openxmlformats.org/officeDocument/2006/relationships/slide" Target="slides/slide18.xml"/><Relationship Id="rId2" Type="http://schemas.openxmlformats.org/officeDocument/2006/relationships/theme" Target="theme/theme1.xml"/><Relationship Id="rId19" Type="http://schemas.openxmlformats.org/officeDocument/2006/relationships/slide" Target="slides/slide17.xml"/><Relationship Id="rId18" Type="http://schemas.openxmlformats.org/officeDocument/2006/relationships/slide" Target="slides/slide16.xml"/><Relationship Id="rId17" Type="http://schemas.openxmlformats.org/officeDocument/2006/relationships/slide" Target="slides/slide15.xml"/><Relationship Id="rId16" Type="http://schemas.openxmlformats.org/officeDocument/2006/relationships/slide" Target="slides/slide14.xml"/><Relationship Id="rId15" Type="http://schemas.openxmlformats.org/officeDocument/2006/relationships/slide" Target="slides/slide13.xml"/><Relationship Id="rId14" Type="http://schemas.openxmlformats.org/officeDocument/2006/relationships/slide" Target="slides/slide12.xml"/><Relationship Id="rId13" Type="http://schemas.openxmlformats.org/officeDocument/2006/relationships/slide" Target="slides/slide11.xml"/><Relationship Id="rId12" Type="http://schemas.openxmlformats.org/officeDocument/2006/relationships/slide" Target="slides/slide10.xml"/><Relationship Id="rId11" Type="http://schemas.openxmlformats.org/officeDocument/2006/relationships/slide" Target="slides/slide9.xml"/><Relationship Id="rId10" Type="http://schemas.openxmlformats.org/officeDocument/2006/relationships/slide" Target="slides/slide8.xml"/><Relationship Id="rId1" Type="http://schemas.openxmlformats.org/officeDocument/2006/relationships/slideMaster" Target="slideMasters/slideMaster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E8274581-5FAC-4228-AAE1-57B637202DA1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E1CE1510-2110-4A98-8813-E362B6A52840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9" Type="http://schemas.openxmlformats.org/officeDocument/2006/relationships/tags" Target="../tags/tag1.xml"/><Relationship Id="rId8" Type="http://schemas.openxmlformats.org/officeDocument/2006/relationships/image" Target="../media/image6.png"/><Relationship Id="rId7" Type="http://schemas.microsoft.com/office/2007/relationships/media" Target="file:///C:\Users\Administrator\Desktop\&#32972;&#26223;&#38899;&#20048;\&#26368;&#28843;&#20013;&#22269;&#39118;\&#22899;&#23376;&#21313;&#20108;&#20048;&#22346;-&#27700;&#20013;&#33457;.mp3" TargetMode="External"/><Relationship Id="rId6" Type="http://schemas.openxmlformats.org/officeDocument/2006/relationships/audio" Target="file:///C:\Users\Administrator\Desktop\&#32972;&#26223;&#38899;&#20048;\&#26368;&#28843;&#20013;&#22269;&#39118;\&#22899;&#23376;&#21313;&#20108;&#20048;&#22346;-&#27700;&#20013;&#33457;.mp3" TargetMode="External"/><Relationship Id="rId5" Type="http://schemas.openxmlformats.org/officeDocument/2006/relationships/image" Target="../media/image5.png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0" Type="http://schemas.openxmlformats.org/officeDocument/2006/relationships/slideLayout" Target="../slideLayouts/slideLayout1.xml"/><Relationship Id="rId1" Type="http://schemas.openxmlformats.org/officeDocument/2006/relationships/image" Target="../media/image1.png"/></Relationships>
</file>

<file path=ppt/slides/_rels/slide2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4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2.png"/><Relationship Id="rId1" Type="http://schemas.openxmlformats.org/officeDocument/2006/relationships/image" Target="../media/image7.png"/></Relationships>
</file>

<file path=ppt/slides/_rels/slide4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3.png"/><Relationship Id="rId2" Type="http://schemas.openxmlformats.org/officeDocument/2006/relationships/image" Target="../media/image1.png"/><Relationship Id="rId1" Type="http://schemas.openxmlformats.org/officeDocument/2006/relationships/image" Target="../media/image4.png"/></Relationships>
</file>

<file path=ppt/slides/_rels/slide5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7.xml"/><Relationship Id="rId3" Type="http://schemas.openxmlformats.org/officeDocument/2006/relationships/image" Target="../media/image3.png"/><Relationship Id="rId2" Type="http://schemas.openxmlformats.org/officeDocument/2006/relationships/image" Target="../media/image8.jpeg"/><Relationship Id="rId1" Type="http://schemas.openxmlformats.org/officeDocument/2006/relationships/image" Target="../media/image1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3.png"/><Relationship Id="rId1" Type="http://schemas.openxmlformats.org/officeDocument/2006/relationships/image" Target="../media/image9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2.png"/><Relationship Id="rId1" Type="http://schemas.openxmlformats.org/officeDocument/2006/relationships/image" Target="../media/image7.pn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7.xml"/><Relationship Id="rId1" Type="http://schemas.openxmlformats.org/officeDocument/2006/relationships/image" Target="../media/image3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3.png"/><Relationship Id="rId1" Type="http://schemas.openxmlformats.org/officeDocument/2006/relationships/image" Target="../media/image9.pn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7.xml"/><Relationship Id="rId1" Type="http://schemas.openxmlformats.org/officeDocument/2006/relationships/image" Target="../media/image3.pn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7.xml"/><Relationship Id="rId1" Type="http://schemas.openxmlformats.org/officeDocument/2006/relationships/image" Target="../media/image3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2.png"/><Relationship Id="rId1" Type="http://schemas.openxmlformats.org/officeDocument/2006/relationships/image" Target="../media/image7.png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7.xml"/><Relationship Id="rId1" Type="http://schemas.openxmlformats.org/officeDocument/2006/relationships/image" Target="../media/image3.png"/></Relationships>
</file>

<file path=ppt/slides/_rels/slide14.xml.rels><?xml version="1.0" encoding="UTF-8" standalone="yes"?>
<Relationships xmlns="http://schemas.openxmlformats.org/package/2006/relationships"><Relationship Id="rId9" Type="http://schemas.openxmlformats.org/officeDocument/2006/relationships/tags" Target="../tags/tag9.xml"/><Relationship Id="rId8" Type="http://schemas.openxmlformats.org/officeDocument/2006/relationships/tags" Target="../tags/tag8.xml"/><Relationship Id="rId7" Type="http://schemas.openxmlformats.org/officeDocument/2006/relationships/tags" Target="../tags/tag7.xml"/><Relationship Id="rId6" Type="http://schemas.openxmlformats.org/officeDocument/2006/relationships/tags" Target="../tags/tag6.xml"/><Relationship Id="rId5" Type="http://schemas.openxmlformats.org/officeDocument/2006/relationships/tags" Target="../tags/tag5.xml"/><Relationship Id="rId4" Type="http://schemas.openxmlformats.org/officeDocument/2006/relationships/tags" Target="../tags/tag4.xml"/><Relationship Id="rId3" Type="http://schemas.openxmlformats.org/officeDocument/2006/relationships/tags" Target="../tags/tag3.xml"/><Relationship Id="rId2" Type="http://schemas.openxmlformats.org/officeDocument/2006/relationships/tags" Target="../tags/tag2.xml"/><Relationship Id="rId10" Type="http://schemas.openxmlformats.org/officeDocument/2006/relationships/slideLayout" Target="../slideLayouts/slideLayout7.xml"/><Relationship Id="rId1" Type="http://schemas.openxmlformats.org/officeDocument/2006/relationships/image" Target="../media/image3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3.png"/><Relationship Id="rId1" Type="http://schemas.openxmlformats.org/officeDocument/2006/relationships/image" Target="../media/image1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3.png"/><Relationship Id="rId1" Type="http://schemas.openxmlformats.org/officeDocument/2006/relationships/image" Target="../media/image1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2.png"/><Relationship Id="rId1" Type="http://schemas.openxmlformats.org/officeDocument/2006/relationships/image" Target="../media/image7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8.jpeg"/><Relationship Id="rId1" Type="http://schemas.openxmlformats.org/officeDocument/2006/relationships/image" Target="../media/image3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10.png"/><Relationship Id="rId1" Type="http://schemas.openxmlformats.org/officeDocument/2006/relationships/image" Target="../media/image3.pn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10.png"/><Relationship Id="rId1" Type="http://schemas.openxmlformats.org/officeDocument/2006/relationships/image" Target="../media/image3.png"/></Relationships>
</file>

<file path=ppt/slides/_rels/slide21.xml.rels><?xml version="1.0" encoding="UTF-8" standalone="yes"?>
<Relationships xmlns="http://schemas.openxmlformats.org/package/2006/relationships"><Relationship Id="rId6" Type="http://schemas.openxmlformats.org/officeDocument/2006/relationships/slideLayout" Target="../slideLayouts/slideLayout1.xml"/><Relationship Id="rId5" Type="http://schemas.openxmlformats.org/officeDocument/2006/relationships/image" Target="../media/image11.png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组合 5"/>
          <p:cNvGrpSpPr/>
          <p:nvPr/>
        </p:nvGrpSpPr>
        <p:grpSpPr>
          <a:xfrm>
            <a:off x="0" y="1625600"/>
            <a:ext cx="4455886" cy="5232400"/>
            <a:chOff x="0" y="1625600"/>
            <a:chExt cx="4455886" cy="5232400"/>
          </a:xfrm>
        </p:grpSpPr>
        <p:pic>
          <p:nvPicPr>
            <p:cNvPr id="4" name="图片 3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27518" r="67619"/>
            <a:stretch>
              <a:fillRect/>
            </a:stretch>
          </p:blipFill>
          <p:spPr>
            <a:xfrm>
              <a:off x="0" y="2293257"/>
              <a:ext cx="3947886" cy="4564743"/>
            </a:xfrm>
            <a:prstGeom prst="rect">
              <a:avLst/>
            </a:prstGeom>
          </p:spPr>
        </p:pic>
        <p:pic>
          <p:nvPicPr>
            <p:cNvPr id="5" name="图片 4"/>
            <p:cNvPicPr>
              <a:picLocks noChangeAspect="1"/>
            </p:cNvPicPr>
            <p:nvPr/>
          </p:nvPicPr>
          <p:blipFill rotWithShape="1"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16293" r="63452" b="3134"/>
            <a:stretch>
              <a:fillRect/>
            </a:stretch>
          </p:blipFill>
          <p:spPr>
            <a:xfrm>
              <a:off x="0" y="1625600"/>
              <a:ext cx="4455886" cy="5036457"/>
            </a:xfrm>
            <a:prstGeom prst="rect">
              <a:avLst/>
            </a:prstGeom>
          </p:spPr>
        </p:pic>
      </p:grpSp>
      <p:pic>
        <p:nvPicPr>
          <p:cNvPr id="7" name="图片 6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0" y="0"/>
            <a:ext cx="1407886" cy="885372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7924800" y="3627574"/>
            <a:ext cx="957943" cy="1534886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1965" t="49683" b="40793"/>
          <a:stretch>
            <a:fillRect/>
          </a:stretch>
        </p:blipFill>
        <p:spPr>
          <a:xfrm>
            <a:off x="7224528" y="-72570"/>
            <a:ext cx="4967472" cy="1378857"/>
          </a:xfrm>
          <a:prstGeom prst="rect">
            <a:avLst/>
          </a:prstGeom>
        </p:spPr>
      </p:pic>
      <p:sp>
        <p:nvSpPr>
          <p:cNvPr id="11" name="文本框 10"/>
          <p:cNvSpPr txBox="1"/>
          <p:nvPr/>
        </p:nvSpPr>
        <p:spPr>
          <a:xfrm>
            <a:off x="5865579" y="4739022"/>
            <a:ext cx="3630314" cy="6134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汇报人：</a:t>
            </a:r>
            <a:endParaRPr lang="zh-CN" altLang="en-US" sz="3200" b="1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3581443" y="3564020"/>
            <a:ext cx="78848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4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古风水墨</a:t>
            </a:r>
            <a:r>
              <a:rPr lang="zh-CN" altLang="en-US" sz="48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商务总结</a:t>
            </a:r>
            <a:r>
              <a:rPr lang="en-US" altLang="zh-CN" sz="4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4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模板</a:t>
            </a:r>
            <a:endParaRPr lang="zh-CN" altLang="en-US" sz="4800" b="1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3" name="图片 2" descr="图片67441"/>
          <p:cNvPicPr>
            <a:picLocks noChangeAspect="1"/>
          </p:cNvPicPr>
          <p:nvPr/>
        </p:nvPicPr>
        <p:blipFill>
          <a:blip r:embed="rId5"/>
          <a:srcRect t="31155" r="31885" b="41460"/>
          <a:stretch>
            <a:fillRect/>
          </a:stretch>
        </p:blipFill>
        <p:spPr>
          <a:xfrm>
            <a:off x="5335270" y="1597025"/>
            <a:ext cx="3952240" cy="1868170"/>
          </a:xfrm>
          <a:prstGeom prst="rect">
            <a:avLst/>
          </a:prstGeom>
        </p:spPr>
      </p:pic>
      <p:pic>
        <p:nvPicPr>
          <p:cNvPr id="2" name="女子十二乐坊-水中花">
            <a:hlinkClick r:id="" action="ppaction://media"/>
          </p:cNvPr>
          <p:cNvPicPr/>
          <p:nvPr>
            <a:audioFile r:link="rId6"/>
            <p:extLst>
              <p:ext uri="{DAA4B4D4-6D71-4841-9C94-3DE7FCFB9230}">
                <p14:media xmlns:p14="http://schemas.microsoft.com/office/powerpoint/2010/main" r:link="rId7"/>
              </p:ext>
            </p:extLst>
          </p:nvPr>
        </p:nvPicPr>
        <p:blipFill>
          <a:blip r:embed="rId8"/>
          <a:stretch>
            <a:fillRect/>
          </a:stretch>
        </p:blipFill>
        <p:spPr>
          <a:xfrm>
            <a:off x="5786120" y="3119120"/>
            <a:ext cx="619125" cy="619125"/>
          </a:xfrm>
          <a:prstGeom prst="rect">
            <a:avLst/>
          </a:prstGeom>
        </p:spPr>
      </p:pic>
    </p:spTree>
    <p:custDataLst>
      <p:tags r:id="rId9"/>
    </p:custData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 additive="base">
                                        <p:cTn id="19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numSld="999" showWhenStopped="0">
                <p:cTn id="20" repeatCount="indefinite" fill="hold" display="1">
                  <p:stCondLst>
                    <p:cond delay="indefinite"/>
                  </p:stCondLst>
                  <p:endCondLst>
                    <p:cond evt="onNext">
                      <p:tgtEl>
                        <p:sldTgt/>
                      </p:tgtEl>
                    </p:cond>
                    <p:cond evt="onPrev">
                      <p:tgtEl>
                        <p:sldTgt/>
                      </p:tgtEl>
                    </p:cond>
                    <p:cond evt="onStopAudio">
                      <p:tgtEl>
                        <p:sldTgt/>
                      </p:tgtEl>
                    </p:cond>
                  </p:endCondLst>
                </p:cTn>
                <p:tgtEl>
                  <p:spTgt spid="2"/>
                </p:tgtEl>
              </p:cMediaNode>
            </p:audio>
          </p:childTnLst>
        </p:cTn>
      </p:par>
    </p:tnLst>
    <p:bldLst>
      <p:bldP spid="11" grpId="0"/>
      <p:bldP spid="12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图片 18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7518" r="67619"/>
          <a:stretch>
            <a:fillRect/>
          </a:stretch>
        </p:blipFill>
        <p:spPr>
          <a:xfrm rot="5400000">
            <a:off x="197382" y="-225990"/>
            <a:ext cx="2526491" cy="2921255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293" r="63452" b="3134"/>
          <a:stretch>
            <a:fillRect/>
          </a:stretch>
        </p:blipFill>
        <p:spPr>
          <a:xfrm rot="1759171">
            <a:off x="307538" y="3599691"/>
            <a:ext cx="2928991" cy="3310618"/>
          </a:xfrm>
          <a:prstGeom prst="rect">
            <a:avLst/>
          </a:prstGeom>
        </p:spPr>
      </p:pic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1965" t="49683" b="40793"/>
          <a:stretch>
            <a:fillRect/>
          </a:stretch>
        </p:blipFill>
        <p:spPr>
          <a:xfrm>
            <a:off x="7224528" y="-72570"/>
            <a:ext cx="4967472" cy="1378857"/>
          </a:xfrm>
          <a:prstGeom prst="rect">
            <a:avLst/>
          </a:prstGeom>
        </p:spPr>
      </p:pic>
      <p:grpSp>
        <p:nvGrpSpPr>
          <p:cNvPr id="15" name="组合 14"/>
          <p:cNvGrpSpPr/>
          <p:nvPr/>
        </p:nvGrpSpPr>
        <p:grpSpPr>
          <a:xfrm>
            <a:off x="3354831" y="1903002"/>
            <a:ext cx="5482337" cy="707886"/>
            <a:chOff x="3312523" y="1521379"/>
            <a:chExt cx="5482337" cy="707886"/>
          </a:xfrm>
        </p:grpSpPr>
        <p:sp>
          <p:nvSpPr>
            <p:cNvPr id="7" name="文本框 11"/>
            <p:cNvSpPr txBox="1">
              <a:spLocks noChangeArrowheads="1"/>
            </p:cNvSpPr>
            <p:nvPr/>
          </p:nvSpPr>
          <p:spPr bwMode="auto">
            <a:xfrm>
              <a:off x="3312523" y="1521379"/>
              <a:ext cx="881308" cy="70788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01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8" name="文本框 12"/>
            <p:cNvSpPr txBox="1">
              <a:spLocks noChangeArrowheads="1"/>
            </p:cNvSpPr>
            <p:nvPr/>
          </p:nvSpPr>
          <p:spPr bwMode="auto">
            <a:xfrm>
              <a:off x="4193831" y="1570986"/>
              <a:ext cx="4601029" cy="5847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3200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点此添加第一部分标题</a:t>
              </a:r>
              <a:endParaRPr lang="zh-CN" altLang="en-US" sz="32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6" name="组合 15"/>
          <p:cNvGrpSpPr/>
          <p:nvPr/>
        </p:nvGrpSpPr>
        <p:grpSpPr>
          <a:xfrm>
            <a:off x="3354831" y="2974543"/>
            <a:ext cx="5482337" cy="707886"/>
            <a:chOff x="3312523" y="2592920"/>
            <a:chExt cx="5482337" cy="707886"/>
          </a:xfrm>
        </p:grpSpPr>
        <p:sp>
          <p:nvSpPr>
            <p:cNvPr id="9" name="文本框 11"/>
            <p:cNvSpPr txBox="1">
              <a:spLocks noChangeArrowheads="1"/>
            </p:cNvSpPr>
            <p:nvPr/>
          </p:nvSpPr>
          <p:spPr bwMode="auto">
            <a:xfrm>
              <a:off x="3312523" y="2592920"/>
              <a:ext cx="881308" cy="70788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02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" name="文本框 12"/>
            <p:cNvSpPr txBox="1">
              <a:spLocks noChangeArrowheads="1"/>
            </p:cNvSpPr>
            <p:nvPr/>
          </p:nvSpPr>
          <p:spPr bwMode="auto">
            <a:xfrm>
              <a:off x="4193831" y="2642527"/>
              <a:ext cx="4601029" cy="5847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3200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点此添加第二部分标题</a:t>
              </a:r>
              <a:endParaRPr lang="zh-CN" altLang="en-US" sz="32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7" name="组合 16"/>
          <p:cNvGrpSpPr/>
          <p:nvPr/>
        </p:nvGrpSpPr>
        <p:grpSpPr>
          <a:xfrm>
            <a:off x="3354831" y="4006405"/>
            <a:ext cx="5482337" cy="707886"/>
            <a:chOff x="3312523" y="3624782"/>
            <a:chExt cx="5482337" cy="707886"/>
          </a:xfrm>
        </p:grpSpPr>
        <p:sp>
          <p:nvSpPr>
            <p:cNvPr id="11" name="文本框 11"/>
            <p:cNvSpPr txBox="1">
              <a:spLocks noChangeArrowheads="1"/>
            </p:cNvSpPr>
            <p:nvPr/>
          </p:nvSpPr>
          <p:spPr bwMode="auto">
            <a:xfrm>
              <a:off x="3312523" y="3624782"/>
              <a:ext cx="881308" cy="70788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03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2" name="文本框 12"/>
            <p:cNvSpPr txBox="1">
              <a:spLocks noChangeArrowheads="1"/>
            </p:cNvSpPr>
            <p:nvPr/>
          </p:nvSpPr>
          <p:spPr bwMode="auto">
            <a:xfrm>
              <a:off x="4193831" y="3674389"/>
              <a:ext cx="4601029" cy="5847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3200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点此添加第三部分标题</a:t>
              </a:r>
              <a:endParaRPr lang="zh-CN" altLang="en-US" sz="32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8" name="组合 17"/>
          <p:cNvGrpSpPr/>
          <p:nvPr/>
        </p:nvGrpSpPr>
        <p:grpSpPr>
          <a:xfrm>
            <a:off x="3370485" y="5077739"/>
            <a:ext cx="5482337" cy="707886"/>
            <a:chOff x="3328177" y="4696116"/>
            <a:chExt cx="5482337" cy="707886"/>
          </a:xfrm>
        </p:grpSpPr>
        <p:sp>
          <p:nvSpPr>
            <p:cNvPr id="13" name="文本框 11"/>
            <p:cNvSpPr txBox="1">
              <a:spLocks noChangeArrowheads="1"/>
            </p:cNvSpPr>
            <p:nvPr/>
          </p:nvSpPr>
          <p:spPr bwMode="auto">
            <a:xfrm>
              <a:off x="3328177" y="4696116"/>
              <a:ext cx="881308" cy="70788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04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4" name="文本框 12"/>
            <p:cNvSpPr txBox="1">
              <a:spLocks noChangeArrowheads="1"/>
            </p:cNvSpPr>
            <p:nvPr/>
          </p:nvSpPr>
          <p:spPr bwMode="auto">
            <a:xfrm>
              <a:off x="4209485" y="4745723"/>
              <a:ext cx="4601029" cy="5847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3200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点此添加第四部分标题</a:t>
              </a:r>
              <a:endParaRPr lang="zh-CN" altLang="en-US" sz="32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20" name="文本框 12"/>
          <p:cNvSpPr txBox="1">
            <a:spLocks noChangeArrowheads="1"/>
          </p:cNvSpPr>
          <p:nvPr/>
        </p:nvSpPr>
        <p:spPr bwMode="auto">
          <a:xfrm>
            <a:off x="1311099" y="221160"/>
            <a:ext cx="1284246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8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目</a:t>
            </a:r>
            <a:endParaRPr lang="en-US" altLang="zh-CN" sz="48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8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录</a:t>
            </a:r>
            <a:endParaRPr lang="zh-CN" altLang="en-US" sz="48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1" fill="hold">
                      <p:stCondLst>
                        <p:cond delay="indefinite"/>
                      </p:stCondLst>
                      <p:childTnLst>
                        <p:par>
                          <p:cTn id="22" fill="hold">
                            <p:stCondLst>
                              <p:cond delay="0"/>
                            </p:stCondLst>
                            <p:childTnLst>
                              <p:par>
                                <p:cTn id="23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0" y="0"/>
            <a:ext cx="12192000" cy="4110929"/>
          </a:xfrm>
          <a:prstGeom prst="rect">
            <a:avLst/>
          </a:prstGeom>
        </p:spPr>
      </p:pic>
      <p:sp>
        <p:nvSpPr>
          <p:cNvPr id="4" name="文本框 11"/>
          <p:cNvSpPr txBox="1">
            <a:spLocks noChangeArrowheads="1"/>
          </p:cNvSpPr>
          <p:nvPr/>
        </p:nvSpPr>
        <p:spPr bwMode="auto">
          <a:xfrm>
            <a:off x="5064054" y="3079094"/>
            <a:ext cx="2063891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96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01</a:t>
            </a:r>
            <a:endParaRPr lang="zh-CN" altLang="en-US" sz="9600" b="1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文本框 12"/>
          <p:cNvSpPr txBox="1">
            <a:spLocks noChangeArrowheads="1"/>
          </p:cNvSpPr>
          <p:nvPr/>
        </p:nvSpPr>
        <p:spPr bwMode="auto">
          <a:xfrm>
            <a:off x="3613127" y="4950990"/>
            <a:ext cx="4965743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点此添加第一部分标题</a:t>
            </a:r>
            <a:endParaRPr lang="zh-CN" altLang="en-US" sz="3600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293" r="63452" b="3134"/>
          <a:stretch>
            <a:fillRect/>
          </a:stretch>
        </p:blipFill>
        <p:spPr>
          <a:xfrm rot="1759171">
            <a:off x="424496" y="3493366"/>
            <a:ext cx="2928991" cy="331061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图片 16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1965" t="49683" b="40793"/>
          <a:stretch>
            <a:fillRect/>
          </a:stretch>
        </p:blipFill>
        <p:spPr>
          <a:xfrm>
            <a:off x="7224528" y="-72570"/>
            <a:ext cx="4967472" cy="1378857"/>
          </a:xfrm>
          <a:prstGeom prst="rect">
            <a:avLst/>
          </a:prstGeom>
        </p:spPr>
      </p:pic>
      <p:grpSp>
        <p:nvGrpSpPr>
          <p:cNvPr id="51" name="组合 50"/>
          <p:cNvGrpSpPr/>
          <p:nvPr/>
        </p:nvGrpSpPr>
        <p:grpSpPr>
          <a:xfrm>
            <a:off x="682966" y="297284"/>
            <a:ext cx="6403913" cy="6299987"/>
            <a:chOff x="443454" y="161457"/>
            <a:chExt cx="6642890" cy="6535086"/>
          </a:xfrm>
        </p:grpSpPr>
        <p:grpSp>
          <p:nvGrpSpPr>
            <p:cNvPr id="40" name="组合 39"/>
            <p:cNvGrpSpPr/>
            <p:nvPr/>
          </p:nvGrpSpPr>
          <p:grpSpPr>
            <a:xfrm>
              <a:off x="443454" y="161457"/>
              <a:ext cx="6642890" cy="6535086"/>
              <a:chOff x="578223" y="430944"/>
              <a:chExt cx="6151649" cy="6051818"/>
            </a:xfrm>
          </p:grpSpPr>
          <p:pic>
            <p:nvPicPr>
              <p:cNvPr id="38" name="图片 37"/>
              <p:cNvPicPr>
                <a:picLocks noChangeAspect="1"/>
              </p:cNvPicPr>
              <p:nvPr/>
            </p:nvPicPr>
            <p:blipFill rotWithShape="1">
              <a:blip r:embed="rId2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 l="2510" t="40416" r="72118" b="26160"/>
              <a:stretch>
                <a:fillRect/>
              </a:stretch>
            </p:blipFill>
            <p:spPr>
              <a:xfrm>
                <a:off x="1036723" y="3819559"/>
                <a:ext cx="3913499" cy="2663203"/>
              </a:xfrm>
              <a:custGeom>
                <a:avLst/>
                <a:gdLst>
                  <a:gd name="connsiteX0" fmla="*/ 3877442 w 3913499"/>
                  <a:gd name="connsiteY0" fmla="*/ 241 h 2663203"/>
                  <a:gd name="connsiteX1" fmla="*/ 3502679 w 3913499"/>
                  <a:gd name="connsiteY1" fmla="*/ 193387 h 2663203"/>
                  <a:gd name="connsiteX2" fmla="*/ 880530 w 3913499"/>
                  <a:gd name="connsiteY2" fmla="*/ 2663203 h 2663203"/>
                  <a:gd name="connsiteX3" fmla="*/ 0 w 3913499"/>
                  <a:gd name="connsiteY3" fmla="*/ 1737390 h 2663203"/>
                  <a:gd name="connsiteX4" fmla="*/ 730857 w 3913499"/>
                  <a:gd name="connsiteY4" fmla="*/ 1443330 h 2663203"/>
                  <a:gd name="connsiteX5" fmla="*/ 2266468 w 3913499"/>
                  <a:gd name="connsiteY5" fmla="*/ 427458 h 2663203"/>
                  <a:gd name="connsiteX6" fmla="*/ 3877442 w 3913499"/>
                  <a:gd name="connsiteY6" fmla="*/ 241 h 266320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3913499" h="2663203">
                    <a:moveTo>
                      <a:pt x="3877442" y="241"/>
                    </a:moveTo>
                    <a:cubicBezTo>
                      <a:pt x="3972628" y="4381"/>
                      <a:pt x="3889860" y="62232"/>
                      <a:pt x="3502679" y="193387"/>
                    </a:cubicBezTo>
                    <a:cubicBezTo>
                      <a:pt x="2376334" y="574928"/>
                      <a:pt x="1754580" y="1839931"/>
                      <a:pt x="880530" y="2663203"/>
                    </a:cubicBezTo>
                    <a:lnTo>
                      <a:pt x="0" y="1737390"/>
                    </a:lnTo>
                    <a:cubicBezTo>
                      <a:pt x="183430" y="1784242"/>
                      <a:pt x="353112" y="1661652"/>
                      <a:pt x="730857" y="1443330"/>
                    </a:cubicBezTo>
                    <a:cubicBezTo>
                      <a:pt x="1108601" y="1225008"/>
                      <a:pt x="1353761" y="804255"/>
                      <a:pt x="2266468" y="427458"/>
                    </a:cubicBezTo>
                    <a:cubicBezTo>
                      <a:pt x="2865433" y="180184"/>
                      <a:pt x="3695724" y="-7665"/>
                      <a:pt x="3877442" y="241"/>
                    </a:cubicBezTo>
                    <a:close/>
                  </a:path>
                </a:pathLst>
              </a:custGeom>
            </p:spPr>
          </p:pic>
          <p:pic>
            <p:nvPicPr>
              <p:cNvPr id="36" name="图片 35"/>
              <p:cNvPicPr>
                <a:picLocks noChangeAspect="1"/>
              </p:cNvPicPr>
              <p:nvPr/>
            </p:nvPicPr>
            <p:blipFill rotWithShape="1">
              <a:blip r:embed="rId2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 l="399" t="34013" r="78942" b="10396"/>
              <a:stretch>
                <a:fillRect/>
              </a:stretch>
            </p:blipFill>
            <p:spPr>
              <a:xfrm rot="2690581">
                <a:off x="1312488" y="1973987"/>
                <a:ext cx="2894922" cy="4023874"/>
              </a:xfrm>
              <a:custGeom>
                <a:avLst/>
                <a:gdLst>
                  <a:gd name="connsiteX0" fmla="*/ 1952874 w 2894922"/>
                  <a:gd name="connsiteY0" fmla="*/ 752803 h 4023874"/>
                  <a:gd name="connsiteX1" fmla="*/ 2589626 w 2894922"/>
                  <a:gd name="connsiteY1" fmla="*/ 377951 h 4023874"/>
                  <a:gd name="connsiteX2" fmla="*/ 1296221 w 2894922"/>
                  <a:gd name="connsiteY2" fmla="*/ 4023874 h 4023874"/>
                  <a:gd name="connsiteX3" fmla="*/ 0 w 2894922"/>
                  <a:gd name="connsiteY3" fmla="*/ 3571087 h 4023874"/>
                  <a:gd name="connsiteX4" fmla="*/ 554144 w 2894922"/>
                  <a:gd name="connsiteY4" fmla="*/ 2931674 h 4023874"/>
                  <a:gd name="connsiteX5" fmla="*/ 1523013 w 2894922"/>
                  <a:gd name="connsiteY5" fmla="*/ 1207884 h 4023874"/>
                  <a:gd name="connsiteX6" fmla="*/ 1952874 w 2894922"/>
                  <a:gd name="connsiteY6" fmla="*/ 752803 h 402387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2894922" h="4023874">
                    <a:moveTo>
                      <a:pt x="1952874" y="752803"/>
                    </a:moveTo>
                    <a:cubicBezTo>
                      <a:pt x="2610162" y="113271"/>
                      <a:pt x="3312091" y="-367081"/>
                      <a:pt x="2589626" y="377951"/>
                    </a:cubicBezTo>
                    <a:cubicBezTo>
                      <a:pt x="1700437" y="1294912"/>
                      <a:pt x="1727356" y="2808566"/>
                      <a:pt x="1296221" y="4023874"/>
                    </a:cubicBezTo>
                    <a:lnTo>
                      <a:pt x="0" y="3571087"/>
                    </a:lnTo>
                    <a:cubicBezTo>
                      <a:pt x="198326" y="3525895"/>
                      <a:pt x="300308" y="3325542"/>
                      <a:pt x="554144" y="2931674"/>
                    </a:cubicBezTo>
                    <a:cubicBezTo>
                      <a:pt x="807979" y="2537807"/>
                      <a:pt x="835687" y="2015539"/>
                      <a:pt x="1523013" y="1207884"/>
                    </a:cubicBezTo>
                    <a:cubicBezTo>
                      <a:pt x="1651887" y="1056449"/>
                      <a:pt x="1801192" y="900388"/>
                      <a:pt x="1952874" y="752803"/>
                    </a:cubicBezTo>
                    <a:close/>
                  </a:path>
                </a:pathLst>
              </a:custGeom>
            </p:spPr>
          </p:pic>
          <p:pic>
            <p:nvPicPr>
              <p:cNvPr id="34" name="图片 33"/>
              <p:cNvPicPr>
                <a:picLocks noChangeAspect="1"/>
              </p:cNvPicPr>
              <p:nvPr/>
            </p:nvPicPr>
            <p:blipFill rotWithShape="1">
              <a:blip r:embed="rId2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 l="2428" t="43445" r="88789" b="17"/>
              <a:stretch>
                <a:fillRect/>
              </a:stretch>
            </p:blipFill>
            <p:spPr>
              <a:xfrm rot="16200000">
                <a:off x="2413715" y="538586"/>
                <a:ext cx="1578747" cy="5249732"/>
              </a:xfrm>
              <a:custGeom>
                <a:avLst/>
                <a:gdLst>
                  <a:gd name="connsiteX0" fmla="*/ 1578747 w 1578747"/>
                  <a:gd name="connsiteY0" fmla="*/ 0 h 5249732"/>
                  <a:gd name="connsiteX1" fmla="*/ 1362678 w 1578747"/>
                  <a:gd name="connsiteY1" fmla="*/ 960344 h 5249732"/>
                  <a:gd name="connsiteX2" fmla="*/ 1318635 w 1578747"/>
                  <a:gd name="connsiteY2" fmla="*/ 3260191 h 5249732"/>
                  <a:gd name="connsiteX3" fmla="*/ 681962 w 1578747"/>
                  <a:gd name="connsiteY3" fmla="*/ 4697965 h 5249732"/>
                  <a:gd name="connsiteX4" fmla="*/ 0 w 1578747"/>
                  <a:gd name="connsiteY4" fmla="*/ 249869 h 524973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578747" h="5249732">
                    <a:moveTo>
                      <a:pt x="1578747" y="0"/>
                    </a:moveTo>
                    <a:cubicBezTo>
                      <a:pt x="1400250" y="155524"/>
                      <a:pt x="1406030" y="416979"/>
                      <a:pt x="1362678" y="960344"/>
                    </a:cubicBezTo>
                    <a:cubicBezTo>
                      <a:pt x="1319327" y="1503709"/>
                      <a:pt x="1578608" y="2054114"/>
                      <a:pt x="1318635" y="3260191"/>
                    </a:cubicBezTo>
                    <a:cubicBezTo>
                      <a:pt x="1058661" y="4466267"/>
                      <a:pt x="275184" y="6127208"/>
                      <a:pt x="681962" y="4697965"/>
                    </a:cubicBezTo>
                    <a:cubicBezTo>
                      <a:pt x="1088739" y="3268723"/>
                      <a:pt x="227320" y="1732567"/>
                      <a:pt x="0" y="249869"/>
                    </a:cubicBezTo>
                    <a:close/>
                  </a:path>
                </a:pathLst>
              </a:custGeom>
            </p:spPr>
          </p:pic>
          <p:pic>
            <p:nvPicPr>
              <p:cNvPr id="32" name="图片 31"/>
              <p:cNvPicPr>
                <a:picLocks noChangeAspect="1"/>
              </p:cNvPicPr>
              <p:nvPr/>
            </p:nvPicPr>
            <p:blipFill rotWithShape="1">
              <a:blip r:embed="rId2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 l="3769" t="39469" r="82438" b="5974"/>
              <a:stretch>
                <a:fillRect/>
              </a:stretch>
            </p:blipFill>
            <p:spPr>
              <a:xfrm rot="16200000">
                <a:off x="2291451" y="-1090542"/>
                <a:ext cx="2916936" cy="5959907"/>
              </a:xfrm>
              <a:custGeom>
                <a:avLst/>
                <a:gdLst>
                  <a:gd name="connsiteX0" fmla="*/ 2916936 w 2916936"/>
                  <a:gd name="connsiteY0" fmla="*/ 240770 h 5959907"/>
                  <a:gd name="connsiteX1" fmla="*/ 2346368 w 2916936"/>
                  <a:gd name="connsiteY1" fmla="*/ 1275673 h 5959907"/>
                  <a:gd name="connsiteX2" fmla="*/ 1525257 w 2916936"/>
                  <a:gd name="connsiteY2" fmla="*/ 3912662 h 5959907"/>
                  <a:gd name="connsiteX3" fmla="*/ 310282 w 2916936"/>
                  <a:gd name="connsiteY3" fmla="*/ 5357146 h 5959907"/>
                  <a:gd name="connsiteX4" fmla="*/ 1014728 w 2916936"/>
                  <a:gd name="connsiteY4" fmla="*/ 0 h 59599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2916936" h="5959907">
                    <a:moveTo>
                      <a:pt x="2916936" y="240770"/>
                    </a:moveTo>
                    <a:cubicBezTo>
                      <a:pt x="2659236" y="360295"/>
                      <a:pt x="2578314" y="663691"/>
                      <a:pt x="2346368" y="1275673"/>
                    </a:cubicBezTo>
                    <a:cubicBezTo>
                      <a:pt x="2114422" y="1887655"/>
                      <a:pt x="2228711" y="2609135"/>
                      <a:pt x="1525257" y="3912662"/>
                    </a:cubicBezTo>
                    <a:cubicBezTo>
                      <a:pt x="821803" y="5216189"/>
                      <a:pt x="-637025" y="6868808"/>
                      <a:pt x="310282" y="5357146"/>
                    </a:cubicBezTo>
                    <a:cubicBezTo>
                      <a:pt x="1257589" y="3845486"/>
                      <a:pt x="779913" y="1785716"/>
                      <a:pt x="1014728" y="0"/>
                    </a:cubicBezTo>
                    <a:close/>
                  </a:path>
                </a:pathLst>
              </a:custGeom>
            </p:spPr>
          </p:pic>
        </p:grpSp>
        <p:sp>
          <p:nvSpPr>
            <p:cNvPr id="15" name="文本框 12"/>
            <p:cNvSpPr txBox="1">
              <a:spLocks noChangeArrowheads="1"/>
            </p:cNvSpPr>
            <p:nvPr/>
          </p:nvSpPr>
          <p:spPr bwMode="auto">
            <a:xfrm rot="310030">
              <a:off x="1877634" y="1377483"/>
              <a:ext cx="2644296" cy="5427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zh-CN" altLang="en-US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9" name="椭圆 38"/>
            <p:cNvSpPr/>
            <p:nvPr/>
          </p:nvSpPr>
          <p:spPr>
            <a:xfrm>
              <a:off x="828125" y="1020052"/>
              <a:ext cx="1028769" cy="1028769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3" name="文本框 11"/>
            <p:cNvSpPr txBox="1">
              <a:spLocks noChangeArrowheads="1"/>
            </p:cNvSpPr>
            <p:nvPr/>
          </p:nvSpPr>
          <p:spPr bwMode="auto">
            <a:xfrm>
              <a:off x="926465" y="1166953"/>
              <a:ext cx="950401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4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01</a:t>
              </a:r>
              <a:endParaRPr lang="zh-CN" altLang="en-US" sz="44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2" name="椭圆 41"/>
            <p:cNvSpPr/>
            <p:nvPr/>
          </p:nvSpPr>
          <p:spPr>
            <a:xfrm>
              <a:off x="731675" y="2568181"/>
              <a:ext cx="1028769" cy="1028769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3" name="文本框 11"/>
            <p:cNvSpPr txBox="1">
              <a:spLocks noChangeArrowheads="1"/>
            </p:cNvSpPr>
            <p:nvPr/>
          </p:nvSpPr>
          <p:spPr bwMode="auto">
            <a:xfrm>
              <a:off x="767510" y="2686091"/>
              <a:ext cx="950401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4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02</a:t>
              </a:r>
              <a:endParaRPr lang="zh-CN" altLang="en-US" sz="44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4" name="文本框 12"/>
            <p:cNvSpPr txBox="1">
              <a:spLocks noChangeArrowheads="1"/>
            </p:cNvSpPr>
            <p:nvPr/>
          </p:nvSpPr>
          <p:spPr bwMode="auto">
            <a:xfrm rot="21150351">
              <a:off x="1753692" y="2634433"/>
              <a:ext cx="2162971" cy="47889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2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zh-CN" altLang="en-US" sz="2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5" name="椭圆 44"/>
            <p:cNvSpPr/>
            <p:nvPr/>
          </p:nvSpPr>
          <p:spPr>
            <a:xfrm>
              <a:off x="972096" y="4115226"/>
              <a:ext cx="974145" cy="97414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6" name="文本框 11"/>
            <p:cNvSpPr txBox="1">
              <a:spLocks noChangeArrowheads="1"/>
            </p:cNvSpPr>
            <p:nvPr/>
          </p:nvSpPr>
          <p:spPr bwMode="auto">
            <a:xfrm>
              <a:off x="986665" y="4210411"/>
              <a:ext cx="950401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4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03</a:t>
              </a:r>
              <a:endParaRPr lang="zh-CN" altLang="en-US" sz="44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7" name="文本框 12"/>
            <p:cNvSpPr txBox="1">
              <a:spLocks noChangeArrowheads="1"/>
            </p:cNvSpPr>
            <p:nvPr/>
          </p:nvSpPr>
          <p:spPr bwMode="auto">
            <a:xfrm rot="20243149">
              <a:off x="1727984" y="3714648"/>
              <a:ext cx="2162971" cy="47889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2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zh-CN" altLang="en-US" sz="2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8" name="椭圆 47"/>
            <p:cNvSpPr/>
            <p:nvPr/>
          </p:nvSpPr>
          <p:spPr>
            <a:xfrm>
              <a:off x="1408362" y="5465336"/>
              <a:ext cx="888271" cy="88827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innerShdw blurRad="114300">
                <a:prstClr val="black"/>
              </a:inn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9" name="文本框 11"/>
            <p:cNvSpPr txBox="1">
              <a:spLocks noChangeArrowheads="1"/>
            </p:cNvSpPr>
            <p:nvPr/>
          </p:nvSpPr>
          <p:spPr bwMode="auto">
            <a:xfrm>
              <a:off x="1377296" y="5533100"/>
              <a:ext cx="950401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44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04</a:t>
              </a:r>
              <a:endParaRPr lang="zh-CN" altLang="en-US" sz="44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50" name="文本框 12"/>
            <p:cNvSpPr txBox="1">
              <a:spLocks noChangeArrowheads="1"/>
            </p:cNvSpPr>
            <p:nvPr/>
          </p:nvSpPr>
          <p:spPr bwMode="auto">
            <a:xfrm rot="19304960">
              <a:off x="1954024" y="4727483"/>
              <a:ext cx="1878763" cy="4150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20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zh-CN" altLang="en-US" sz="2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59" name="组合 58"/>
          <p:cNvGrpSpPr/>
          <p:nvPr/>
        </p:nvGrpSpPr>
        <p:grpSpPr>
          <a:xfrm>
            <a:off x="7177863" y="1522108"/>
            <a:ext cx="3965944" cy="2074026"/>
            <a:chOff x="7224528" y="1649691"/>
            <a:chExt cx="3965944" cy="2074026"/>
          </a:xfrm>
        </p:grpSpPr>
        <p:sp>
          <p:nvSpPr>
            <p:cNvPr id="52" name="椭圆 51"/>
            <p:cNvSpPr/>
            <p:nvPr/>
          </p:nvSpPr>
          <p:spPr>
            <a:xfrm>
              <a:off x="7224528" y="1649691"/>
              <a:ext cx="148856" cy="148856"/>
            </a:xfrm>
            <a:prstGeom prst="ellipse">
              <a:avLst/>
            </a:prstGeom>
            <a:solidFill>
              <a:srgbClr val="20345E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54" name="直接连接符 53"/>
            <p:cNvCxnSpPr/>
            <p:nvPr/>
          </p:nvCxnSpPr>
          <p:spPr>
            <a:xfrm>
              <a:off x="7373384" y="1736397"/>
              <a:ext cx="3753293" cy="0"/>
            </a:xfrm>
            <a:prstGeom prst="line">
              <a:avLst/>
            </a:prstGeom>
            <a:ln w="19050">
              <a:solidFill>
                <a:srgbClr val="20345E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6" name="直接连接符 55"/>
            <p:cNvCxnSpPr/>
            <p:nvPr/>
          </p:nvCxnSpPr>
          <p:spPr>
            <a:xfrm>
              <a:off x="11126677" y="1734752"/>
              <a:ext cx="0" cy="1902259"/>
            </a:xfrm>
            <a:prstGeom prst="line">
              <a:avLst/>
            </a:prstGeom>
            <a:ln w="22225">
              <a:solidFill>
                <a:srgbClr val="20345E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7" name="椭圆 56"/>
            <p:cNvSpPr/>
            <p:nvPr/>
          </p:nvSpPr>
          <p:spPr>
            <a:xfrm>
              <a:off x="11041616" y="1666980"/>
              <a:ext cx="148856" cy="148856"/>
            </a:xfrm>
            <a:prstGeom prst="ellipse">
              <a:avLst/>
            </a:prstGeom>
            <a:solidFill>
              <a:srgbClr val="20345E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8" name="椭圆 57"/>
            <p:cNvSpPr/>
            <p:nvPr/>
          </p:nvSpPr>
          <p:spPr>
            <a:xfrm>
              <a:off x="11041616" y="3574861"/>
              <a:ext cx="148856" cy="148856"/>
            </a:xfrm>
            <a:prstGeom prst="ellipse">
              <a:avLst/>
            </a:prstGeom>
            <a:solidFill>
              <a:srgbClr val="20345E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60" name="组合 59"/>
          <p:cNvGrpSpPr/>
          <p:nvPr/>
        </p:nvGrpSpPr>
        <p:grpSpPr>
          <a:xfrm>
            <a:off x="7204151" y="4033242"/>
            <a:ext cx="3944678" cy="2087633"/>
            <a:chOff x="7245794" y="1666980"/>
            <a:chExt cx="3944678" cy="2087633"/>
          </a:xfrm>
        </p:grpSpPr>
        <p:sp>
          <p:nvSpPr>
            <p:cNvPr id="61" name="椭圆 60"/>
            <p:cNvSpPr/>
            <p:nvPr/>
          </p:nvSpPr>
          <p:spPr>
            <a:xfrm>
              <a:off x="7245794" y="3605757"/>
              <a:ext cx="148856" cy="148856"/>
            </a:xfrm>
            <a:prstGeom prst="ellipse">
              <a:avLst/>
            </a:prstGeom>
            <a:solidFill>
              <a:srgbClr val="20345E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62" name="直接连接符 61"/>
            <p:cNvCxnSpPr/>
            <p:nvPr/>
          </p:nvCxnSpPr>
          <p:spPr>
            <a:xfrm>
              <a:off x="7320222" y="3680185"/>
              <a:ext cx="3753293" cy="0"/>
            </a:xfrm>
            <a:prstGeom prst="line">
              <a:avLst/>
            </a:prstGeom>
            <a:ln w="19050">
              <a:solidFill>
                <a:srgbClr val="20345E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63" name="直接连接符 62"/>
            <p:cNvCxnSpPr/>
            <p:nvPr/>
          </p:nvCxnSpPr>
          <p:spPr>
            <a:xfrm>
              <a:off x="11126677" y="1734752"/>
              <a:ext cx="0" cy="1902259"/>
            </a:xfrm>
            <a:prstGeom prst="line">
              <a:avLst/>
            </a:prstGeom>
            <a:ln w="22225">
              <a:solidFill>
                <a:srgbClr val="20345E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64" name="椭圆 63"/>
            <p:cNvSpPr/>
            <p:nvPr/>
          </p:nvSpPr>
          <p:spPr>
            <a:xfrm>
              <a:off x="11041616" y="1666980"/>
              <a:ext cx="148856" cy="148856"/>
            </a:xfrm>
            <a:prstGeom prst="ellipse">
              <a:avLst/>
            </a:prstGeom>
            <a:solidFill>
              <a:srgbClr val="20345E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5" name="椭圆 64"/>
            <p:cNvSpPr/>
            <p:nvPr/>
          </p:nvSpPr>
          <p:spPr>
            <a:xfrm>
              <a:off x="11041616" y="3574861"/>
              <a:ext cx="148856" cy="148856"/>
            </a:xfrm>
            <a:prstGeom prst="ellipse">
              <a:avLst/>
            </a:prstGeom>
            <a:solidFill>
              <a:srgbClr val="20345E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66" name="文本框 18"/>
          <p:cNvSpPr txBox="1">
            <a:spLocks noChangeArrowheads="1"/>
          </p:cNvSpPr>
          <p:nvPr/>
        </p:nvSpPr>
        <p:spPr bwMode="auto">
          <a:xfrm>
            <a:off x="7321422" y="2113369"/>
            <a:ext cx="3667606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7" name="文本框 18"/>
          <p:cNvSpPr txBox="1">
            <a:spLocks noChangeArrowheads="1"/>
          </p:cNvSpPr>
          <p:nvPr/>
        </p:nvSpPr>
        <p:spPr bwMode="auto">
          <a:xfrm>
            <a:off x="7353007" y="4393080"/>
            <a:ext cx="3667606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68" name="图片 67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69" name="图片 68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/>
      <p:bldP spid="67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" name="图片 37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213" t="36024" r="79460" b="36241"/>
          <a:stretch>
            <a:fillRect/>
          </a:stretch>
        </p:blipFill>
        <p:spPr>
          <a:xfrm>
            <a:off x="465992" y="2152574"/>
            <a:ext cx="3082358" cy="3082360"/>
          </a:xfrm>
          <a:custGeom>
            <a:avLst/>
            <a:gdLst>
              <a:gd name="connsiteX0" fmla="*/ 1541179 w 3082358"/>
              <a:gd name="connsiteY0" fmla="*/ 0 h 3082360"/>
              <a:gd name="connsiteX1" fmla="*/ 3082358 w 3082358"/>
              <a:gd name="connsiteY1" fmla="*/ 1541180 h 3082360"/>
              <a:gd name="connsiteX2" fmla="*/ 1541179 w 3082358"/>
              <a:gd name="connsiteY2" fmla="*/ 3082360 h 3082360"/>
              <a:gd name="connsiteX3" fmla="*/ 0 w 3082358"/>
              <a:gd name="connsiteY3" fmla="*/ 1541180 h 3082360"/>
              <a:gd name="connsiteX4" fmla="*/ 1541179 w 3082358"/>
              <a:gd name="connsiteY4" fmla="*/ 0 h 308236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082358" h="3082360">
                <a:moveTo>
                  <a:pt x="1541179" y="0"/>
                </a:moveTo>
                <a:cubicBezTo>
                  <a:pt x="2392349" y="0"/>
                  <a:pt x="3082358" y="690010"/>
                  <a:pt x="3082358" y="1541180"/>
                </a:cubicBezTo>
                <a:cubicBezTo>
                  <a:pt x="3082358" y="2392350"/>
                  <a:pt x="2392349" y="3082360"/>
                  <a:pt x="1541179" y="3082360"/>
                </a:cubicBezTo>
                <a:cubicBezTo>
                  <a:pt x="690009" y="3082360"/>
                  <a:pt x="0" y="2392350"/>
                  <a:pt x="0" y="1541180"/>
                </a:cubicBezTo>
                <a:cubicBezTo>
                  <a:pt x="0" y="690010"/>
                  <a:pt x="690009" y="0"/>
                  <a:pt x="1541179" y="0"/>
                </a:cubicBezTo>
                <a:close/>
              </a:path>
            </a:pathLst>
          </a:custGeom>
        </p:spPr>
      </p:pic>
      <p:sp>
        <p:nvSpPr>
          <p:cNvPr id="3" name="空心弧 40"/>
          <p:cNvSpPr>
            <a:spLocks noChangeArrowheads="1"/>
          </p:cNvSpPr>
          <p:nvPr/>
        </p:nvSpPr>
        <p:spPr bwMode="auto">
          <a:xfrm rot="5400000">
            <a:off x="774" y="1699741"/>
            <a:ext cx="3989572" cy="3991120"/>
          </a:xfrm>
          <a:custGeom>
            <a:avLst/>
            <a:gdLst>
              <a:gd name="T0" fmla="*/ 387411545 w 21600"/>
              <a:gd name="T1" fmla="*/ 0 h 21600"/>
              <a:gd name="T2" fmla="*/ 4806720 w 21600"/>
              <a:gd name="T3" fmla="*/ 387712366 h 21600"/>
              <a:gd name="T4" fmla="*/ 387411545 w 21600"/>
              <a:gd name="T5" fmla="*/ 9656961 h 21600"/>
              <a:gd name="T6" fmla="*/ 770016179 w 21600"/>
              <a:gd name="T7" fmla="*/ 387712366 h 21600"/>
              <a:gd name="T8" fmla="*/ 0 60000 65536"/>
              <a:gd name="T9" fmla="*/ 0 60000 65536"/>
              <a:gd name="T10" fmla="*/ 0 60000 65536"/>
              <a:gd name="T11" fmla="*/ 0 60000 65536"/>
              <a:gd name="T12" fmla="*/ 0 w 21600"/>
              <a:gd name="T13" fmla="*/ 0 h 21600"/>
              <a:gd name="T14" fmla="*/ 21600 w 21600"/>
              <a:gd name="T15" fmla="*/ 7713 h 21600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1600" h="21600">
                <a:moveTo>
                  <a:pt x="269" y="10800"/>
                </a:moveTo>
                <a:cubicBezTo>
                  <a:pt x="269" y="4983"/>
                  <a:pt x="4983" y="269"/>
                  <a:pt x="10800" y="269"/>
                </a:cubicBezTo>
                <a:cubicBezTo>
                  <a:pt x="16616" y="268"/>
                  <a:pt x="21330" y="4983"/>
                  <a:pt x="21331" y="10799"/>
                </a:cubicBezTo>
                <a:lnTo>
                  <a:pt x="21600" y="10800"/>
                </a:lnTo>
                <a:cubicBezTo>
                  <a:pt x="21600" y="4835"/>
                  <a:pt x="16764" y="0"/>
                  <a:pt x="10800" y="0"/>
                </a:cubicBezTo>
                <a:cubicBezTo>
                  <a:pt x="4835" y="0"/>
                  <a:pt x="0" y="4835"/>
                  <a:pt x="0" y="10800"/>
                </a:cubicBezTo>
                <a:lnTo>
                  <a:pt x="269" y="10800"/>
                </a:lnTo>
                <a:close/>
              </a:path>
            </a:pathLst>
          </a:custGeom>
          <a:solidFill>
            <a:srgbClr val="20345E">
              <a:alpha val="70000"/>
            </a:srgbClr>
          </a:solidFill>
          <a:ln>
            <a:noFill/>
          </a:ln>
        </p:spPr>
        <p:txBody>
          <a:bodyPr lIns="91431" tIns="45716" rIns="91431" bIns="45716" anchor="ctr"/>
          <a:lstStyle/>
          <a:p>
            <a:pPr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en-US">
              <a:solidFill>
                <a:prstClr val="black"/>
              </a:solidFill>
              <a:latin typeface="Arial" panose="020B0604020202020204" pitchFamily="34" charset="0"/>
              <a:ea typeface="宋体" panose="02010600030101010101" pitchFamily="2" charset="-122"/>
            </a:endParaRPr>
          </a:p>
        </p:txBody>
      </p:sp>
      <p:sp>
        <p:nvSpPr>
          <p:cNvPr id="4" name="椭圆 41"/>
          <p:cNvSpPr>
            <a:spLocks noChangeArrowheads="1"/>
          </p:cNvSpPr>
          <p:nvPr/>
        </p:nvSpPr>
        <p:spPr bwMode="auto">
          <a:xfrm>
            <a:off x="2758796" y="1762441"/>
            <a:ext cx="501599" cy="500051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lIns="91431" tIns="45716" rIns="91431" bIns="45716"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2400">
              <a:solidFill>
                <a:srgbClr val="FFFFFF"/>
              </a:solidFill>
              <a:latin typeface="Arial" panose="020B0604020202020204" pitchFamily="34" charset="0"/>
              <a:sym typeface="Arial" panose="020B0604020202020204" pitchFamily="34" charset="0"/>
            </a:endParaRPr>
          </a:p>
        </p:txBody>
      </p:sp>
      <p:sp>
        <p:nvSpPr>
          <p:cNvPr id="5" name="椭圆 42"/>
          <p:cNvSpPr>
            <a:spLocks noChangeArrowheads="1"/>
          </p:cNvSpPr>
          <p:nvPr/>
        </p:nvSpPr>
        <p:spPr bwMode="auto">
          <a:xfrm>
            <a:off x="3600988" y="2821373"/>
            <a:ext cx="500052" cy="500051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lIns="91431" tIns="45716" rIns="91431" bIns="45716"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2400">
              <a:solidFill>
                <a:srgbClr val="FFFFFF"/>
              </a:solidFill>
              <a:latin typeface="Arial" panose="020B0604020202020204" pitchFamily="34" charset="0"/>
              <a:sym typeface="Arial" panose="020B0604020202020204" pitchFamily="34" charset="0"/>
            </a:endParaRPr>
          </a:p>
        </p:txBody>
      </p:sp>
      <p:sp>
        <p:nvSpPr>
          <p:cNvPr id="6" name="椭圆 43"/>
          <p:cNvSpPr>
            <a:spLocks noChangeArrowheads="1"/>
          </p:cNvSpPr>
          <p:nvPr/>
        </p:nvSpPr>
        <p:spPr bwMode="auto">
          <a:xfrm>
            <a:off x="3611825" y="4058341"/>
            <a:ext cx="500051" cy="500052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lIns="91431" tIns="45716" rIns="91431" bIns="45716"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2400">
              <a:solidFill>
                <a:srgbClr val="FFFFFF"/>
              </a:solidFill>
              <a:latin typeface="Arial" panose="020B0604020202020204" pitchFamily="34" charset="0"/>
              <a:sym typeface="Arial" panose="020B0604020202020204" pitchFamily="34" charset="0"/>
            </a:endParaRPr>
          </a:p>
        </p:txBody>
      </p:sp>
      <p:sp>
        <p:nvSpPr>
          <p:cNvPr id="7" name="椭圆 44"/>
          <p:cNvSpPr>
            <a:spLocks noChangeArrowheads="1"/>
          </p:cNvSpPr>
          <p:nvPr/>
        </p:nvSpPr>
        <p:spPr bwMode="auto">
          <a:xfrm>
            <a:off x="2763441" y="5146689"/>
            <a:ext cx="500051" cy="500051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lIns="91431" tIns="45716" rIns="91431" bIns="45716"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2400">
              <a:solidFill>
                <a:srgbClr val="FFFFFF"/>
              </a:solidFill>
              <a:latin typeface="Arial" panose="020B0604020202020204" pitchFamily="34" charset="0"/>
              <a:sym typeface="Arial" panose="020B0604020202020204" pitchFamily="34" charset="0"/>
            </a:endParaRPr>
          </a:p>
        </p:txBody>
      </p:sp>
      <p:grpSp>
        <p:nvGrpSpPr>
          <p:cNvPr id="8" name="组合 51"/>
          <p:cNvGrpSpPr/>
          <p:nvPr/>
        </p:nvGrpSpPr>
        <p:grpSpPr bwMode="auto">
          <a:xfrm>
            <a:off x="3257299" y="1544152"/>
            <a:ext cx="2331508" cy="931984"/>
            <a:chOff x="0" y="0"/>
            <a:chExt cx="2390955" cy="956128"/>
          </a:xfrm>
        </p:grpSpPr>
        <p:sp>
          <p:nvSpPr>
            <p:cNvPr id="24" name="直接连接符 52"/>
            <p:cNvSpPr>
              <a:spLocks noChangeShapeType="1"/>
            </p:cNvSpPr>
            <p:nvPr/>
          </p:nvSpPr>
          <p:spPr bwMode="auto">
            <a:xfrm>
              <a:off x="0" y="480739"/>
              <a:ext cx="1440000" cy="1"/>
            </a:xfrm>
            <a:prstGeom prst="line">
              <a:avLst/>
            </a:prstGeom>
            <a:noFill/>
            <a:ln w="12700">
              <a:solidFill>
                <a:srgbClr val="20345E"/>
              </a:solidFill>
              <a:bevel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  <p:sp>
          <p:nvSpPr>
            <p:cNvPr id="25" name="椭圆 53"/>
            <p:cNvSpPr>
              <a:spLocks noChangeArrowheads="1"/>
            </p:cNvSpPr>
            <p:nvPr/>
          </p:nvSpPr>
          <p:spPr bwMode="auto">
            <a:xfrm>
              <a:off x="1434827" y="0"/>
              <a:ext cx="956128" cy="956128"/>
            </a:xfrm>
            <a:prstGeom prst="ellipse">
              <a:avLst/>
            </a:prstGeom>
            <a:solidFill>
              <a:srgbClr val="20345E">
                <a:alpha val="90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2400">
                <a:solidFill>
                  <a:srgbClr val="FFFFFF"/>
                </a:solidFill>
                <a:latin typeface="Arial" panose="020B0604020202020204" pitchFamily="34" charset="0"/>
                <a:sym typeface="Arial" panose="020B0604020202020204" pitchFamily="34" charset="0"/>
              </a:endParaRPr>
            </a:p>
          </p:txBody>
        </p:sp>
        <p:grpSp>
          <p:nvGrpSpPr>
            <p:cNvPr id="26" name="组合 54"/>
            <p:cNvGrpSpPr/>
            <p:nvPr/>
          </p:nvGrpSpPr>
          <p:grpSpPr bwMode="auto">
            <a:xfrm>
              <a:off x="1703199" y="210298"/>
              <a:ext cx="419385" cy="504000"/>
              <a:chOff x="0" y="0"/>
              <a:chExt cx="239649" cy="288000"/>
            </a:xfrm>
          </p:grpSpPr>
          <p:sp>
            <p:nvSpPr>
              <p:cNvPr id="27" name="Freeform 846"/>
              <p:cNvSpPr>
                <a:spLocks noChangeArrowheads="1"/>
              </p:cNvSpPr>
              <p:nvPr/>
            </p:nvSpPr>
            <p:spPr bwMode="auto">
              <a:xfrm>
                <a:off x="0" y="54657"/>
                <a:ext cx="239649" cy="233343"/>
              </a:xfrm>
              <a:custGeom>
                <a:avLst/>
                <a:gdLst>
                  <a:gd name="T0" fmla="*/ 722881238 w 48"/>
                  <a:gd name="T1" fmla="*/ 0 h 47"/>
                  <a:gd name="T2" fmla="*/ 722881238 w 48"/>
                  <a:gd name="T3" fmla="*/ 172539772 h 47"/>
                  <a:gd name="T4" fmla="*/ 1022003131 w 48"/>
                  <a:gd name="T5" fmla="*/ 566919230 h 47"/>
                  <a:gd name="T6" fmla="*/ 598248780 w 48"/>
                  <a:gd name="T7" fmla="*/ 1010598604 h 47"/>
                  <a:gd name="T8" fmla="*/ 149560947 w 48"/>
                  <a:gd name="T9" fmla="*/ 566919230 h 47"/>
                  <a:gd name="T10" fmla="*/ 448682840 w 48"/>
                  <a:gd name="T11" fmla="*/ 172539772 h 47"/>
                  <a:gd name="T12" fmla="*/ 448682840 w 48"/>
                  <a:gd name="T13" fmla="*/ 0 h 47"/>
                  <a:gd name="T14" fmla="*/ 0 w 48"/>
                  <a:gd name="T15" fmla="*/ 566919230 h 47"/>
                  <a:gd name="T16" fmla="*/ 598248780 w 48"/>
                  <a:gd name="T17" fmla="*/ 1158488418 h 47"/>
                  <a:gd name="T18" fmla="*/ 1196492567 w 48"/>
                  <a:gd name="T19" fmla="*/ 566919230 h 47"/>
                  <a:gd name="T20" fmla="*/ 722881238 w 48"/>
                  <a:gd name="T21" fmla="*/ 0 h 47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w 48"/>
                  <a:gd name="T34" fmla="*/ 0 h 47"/>
                  <a:gd name="T35" fmla="*/ 48 w 48"/>
                  <a:gd name="T36" fmla="*/ 47 h 47"/>
                </a:gdLst>
                <a:ahLst/>
                <a:cxnLst>
                  <a:cxn ang="T22">
                    <a:pos x="T0" y="T1"/>
                  </a:cxn>
                  <a:cxn ang="T23">
                    <a:pos x="T2" y="T3"/>
                  </a:cxn>
                  <a:cxn ang="T24">
                    <a:pos x="T4" y="T5"/>
                  </a:cxn>
                  <a:cxn ang="T25">
                    <a:pos x="T6" y="T7"/>
                  </a:cxn>
                  <a:cxn ang="T26">
                    <a:pos x="T8" y="T9"/>
                  </a:cxn>
                  <a:cxn ang="T27">
                    <a:pos x="T10" y="T11"/>
                  </a:cxn>
                  <a:cxn ang="T28">
                    <a:pos x="T12" y="T13"/>
                  </a:cxn>
                  <a:cxn ang="T29">
                    <a:pos x="T14" y="T15"/>
                  </a:cxn>
                  <a:cxn ang="T30">
                    <a:pos x="T16" y="T17"/>
                  </a:cxn>
                  <a:cxn ang="T31">
                    <a:pos x="T18" y="T19"/>
                  </a:cxn>
                  <a:cxn ang="T32">
                    <a:pos x="T20" y="T21"/>
                  </a:cxn>
                </a:cxnLst>
                <a:rect l="T33" t="T34" r="T35" b="T36"/>
                <a:pathLst>
                  <a:path w="48" h="47">
                    <a:moveTo>
                      <a:pt x="29" y="0"/>
                    </a:moveTo>
                    <a:cubicBezTo>
                      <a:pt x="29" y="7"/>
                      <a:pt x="29" y="7"/>
                      <a:pt x="29" y="7"/>
                    </a:cubicBezTo>
                    <a:cubicBezTo>
                      <a:pt x="36" y="9"/>
                      <a:pt x="41" y="16"/>
                      <a:pt x="41" y="23"/>
                    </a:cubicBezTo>
                    <a:cubicBezTo>
                      <a:pt x="41" y="33"/>
                      <a:pt x="33" y="41"/>
                      <a:pt x="24" y="41"/>
                    </a:cubicBezTo>
                    <a:cubicBezTo>
                      <a:pt x="14" y="41"/>
                      <a:pt x="6" y="33"/>
                      <a:pt x="6" y="23"/>
                    </a:cubicBezTo>
                    <a:cubicBezTo>
                      <a:pt x="6" y="16"/>
                      <a:pt x="11" y="9"/>
                      <a:pt x="18" y="7"/>
                    </a:cubicBezTo>
                    <a:cubicBezTo>
                      <a:pt x="18" y="0"/>
                      <a:pt x="18" y="0"/>
                      <a:pt x="18" y="0"/>
                    </a:cubicBezTo>
                    <a:cubicBezTo>
                      <a:pt x="7" y="2"/>
                      <a:pt x="0" y="12"/>
                      <a:pt x="0" y="23"/>
                    </a:cubicBezTo>
                    <a:cubicBezTo>
                      <a:pt x="0" y="37"/>
                      <a:pt x="10" y="47"/>
                      <a:pt x="24" y="47"/>
                    </a:cubicBezTo>
                    <a:cubicBezTo>
                      <a:pt x="37" y="47"/>
                      <a:pt x="48" y="37"/>
                      <a:pt x="48" y="23"/>
                    </a:cubicBezTo>
                    <a:cubicBezTo>
                      <a:pt x="48" y="12"/>
                      <a:pt x="40" y="2"/>
                      <a:pt x="29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lIns="121920" tIns="60960" rIns="121920" bIns="60960"/>
              <a:lstStyle/>
              <a:p>
                <a:pPr fontAlgn="base"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en-US">
                  <a:solidFill>
                    <a:prstClr val="black"/>
                  </a:solidFill>
                  <a:latin typeface="Arial" panose="020B060402020202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8" name="Freeform 847"/>
              <p:cNvSpPr>
                <a:spLocks noChangeArrowheads="1"/>
              </p:cNvSpPr>
              <p:nvPr/>
            </p:nvSpPr>
            <p:spPr bwMode="auto">
              <a:xfrm>
                <a:off x="94599" y="0"/>
                <a:ext cx="44147" cy="138744"/>
              </a:xfrm>
              <a:custGeom>
                <a:avLst/>
                <a:gdLst>
                  <a:gd name="T0" fmla="*/ 168430615 w 9"/>
                  <a:gd name="T1" fmla="*/ 0 h 28"/>
                  <a:gd name="T2" fmla="*/ 48120230 w 9"/>
                  <a:gd name="T3" fmla="*/ 0 h 28"/>
                  <a:gd name="T4" fmla="*/ 0 w 9"/>
                  <a:gd name="T5" fmla="*/ 49105466 h 28"/>
                  <a:gd name="T6" fmla="*/ 0 w 9"/>
                  <a:gd name="T7" fmla="*/ 245532284 h 28"/>
                  <a:gd name="T8" fmla="*/ 0 w 9"/>
                  <a:gd name="T9" fmla="*/ 392853636 h 28"/>
                  <a:gd name="T10" fmla="*/ 0 w 9"/>
                  <a:gd name="T11" fmla="*/ 638390875 h 28"/>
                  <a:gd name="T12" fmla="*/ 48120230 w 9"/>
                  <a:gd name="T13" fmla="*/ 687496341 h 28"/>
                  <a:gd name="T14" fmla="*/ 168430615 w 9"/>
                  <a:gd name="T15" fmla="*/ 687496341 h 28"/>
                  <a:gd name="T16" fmla="*/ 216550845 w 9"/>
                  <a:gd name="T17" fmla="*/ 638390875 h 28"/>
                  <a:gd name="T18" fmla="*/ 216550845 w 9"/>
                  <a:gd name="T19" fmla="*/ 392853636 h 28"/>
                  <a:gd name="T20" fmla="*/ 216550845 w 9"/>
                  <a:gd name="T21" fmla="*/ 245532284 h 28"/>
                  <a:gd name="T22" fmla="*/ 216550845 w 9"/>
                  <a:gd name="T23" fmla="*/ 49105466 h 28"/>
                  <a:gd name="T24" fmla="*/ 168430615 w 9"/>
                  <a:gd name="T25" fmla="*/ 0 h 28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w 9"/>
                  <a:gd name="T40" fmla="*/ 0 h 28"/>
                  <a:gd name="T41" fmla="*/ 9 w 9"/>
                  <a:gd name="T42" fmla="*/ 28 h 28"/>
                </a:gdLst>
                <a:ahLst/>
                <a:cxnLst>
                  <a:cxn ang="T26">
                    <a:pos x="T0" y="T1"/>
                  </a:cxn>
                  <a:cxn ang="T27">
                    <a:pos x="T2" y="T3"/>
                  </a:cxn>
                  <a:cxn ang="T28">
                    <a:pos x="T4" y="T5"/>
                  </a:cxn>
                  <a:cxn ang="T29">
                    <a:pos x="T6" y="T7"/>
                  </a:cxn>
                  <a:cxn ang="T30">
                    <a:pos x="T8" y="T9"/>
                  </a:cxn>
                  <a:cxn ang="T31">
                    <a:pos x="T10" y="T11"/>
                  </a:cxn>
                  <a:cxn ang="T32">
                    <a:pos x="T12" y="T13"/>
                  </a:cxn>
                  <a:cxn ang="T33">
                    <a:pos x="T14" y="T15"/>
                  </a:cxn>
                  <a:cxn ang="T34">
                    <a:pos x="T16" y="T17"/>
                  </a:cxn>
                  <a:cxn ang="T35">
                    <a:pos x="T18" y="T19"/>
                  </a:cxn>
                  <a:cxn ang="T36">
                    <a:pos x="T20" y="T21"/>
                  </a:cxn>
                  <a:cxn ang="T37">
                    <a:pos x="T22" y="T23"/>
                  </a:cxn>
                  <a:cxn ang="T38">
                    <a:pos x="T24" y="T25"/>
                  </a:cxn>
                </a:cxnLst>
                <a:rect l="T39" t="T40" r="T41" b="T42"/>
                <a:pathLst>
                  <a:path w="9" h="28">
                    <a:moveTo>
                      <a:pt x="7" y="0"/>
                    </a:moveTo>
                    <a:cubicBezTo>
                      <a:pt x="2" y="0"/>
                      <a:pt x="2" y="0"/>
                      <a:pt x="2" y="0"/>
                    </a:cubicBezTo>
                    <a:cubicBezTo>
                      <a:pt x="1" y="0"/>
                      <a:pt x="0" y="1"/>
                      <a:pt x="0" y="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16"/>
                      <a:pt x="0" y="16"/>
                      <a:pt x="0" y="16"/>
                    </a:cubicBezTo>
                    <a:cubicBezTo>
                      <a:pt x="0" y="26"/>
                      <a:pt x="0" y="26"/>
                      <a:pt x="0" y="26"/>
                    </a:cubicBezTo>
                    <a:cubicBezTo>
                      <a:pt x="0" y="27"/>
                      <a:pt x="1" y="28"/>
                      <a:pt x="2" y="28"/>
                    </a:cubicBezTo>
                    <a:cubicBezTo>
                      <a:pt x="7" y="28"/>
                      <a:pt x="7" y="28"/>
                      <a:pt x="7" y="28"/>
                    </a:cubicBezTo>
                    <a:cubicBezTo>
                      <a:pt x="8" y="28"/>
                      <a:pt x="9" y="27"/>
                      <a:pt x="9" y="26"/>
                    </a:cubicBezTo>
                    <a:cubicBezTo>
                      <a:pt x="9" y="16"/>
                      <a:pt x="9" y="16"/>
                      <a:pt x="9" y="16"/>
                    </a:cubicBezTo>
                    <a:cubicBezTo>
                      <a:pt x="9" y="10"/>
                      <a:pt x="9" y="10"/>
                      <a:pt x="9" y="10"/>
                    </a:cubicBezTo>
                    <a:cubicBezTo>
                      <a:pt x="9" y="2"/>
                      <a:pt x="9" y="2"/>
                      <a:pt x="9" y="2"/>
                    </a:cubicBezTo>
                    <a:cubicBezTo>
                      <a:pt x="9" y="1"/>
                      <a:pt x="8" y="0"/>
                      <a:pt x="7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lIns="121920" tIns="60960" rIns="121920" bIns="60960"/>
              <a:lstStyle/>
              <a:p>
                <a:pPr fontAlgn="base"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en-US">
                  <a:solidFill>
                    <a:prstClr val="black"/>
                  </a:solidFill>
                  <a:latin typeface="Arial" panose="020B0604020202020204" pitchFamily="34" charset="0"/>
                  <a:ea typeface="宋体" panose="02010600030101010101" pitchFamily="2" charset="-122"/>
                </a:endParaRPr>
              </a:p>
            </p:txBody>
          </p:sp>
        </p:grpSp>
      </p:grpSp>
      <p:grpSp>
        <p:nvGrpSpPr>
          <p:cNvPr id="9" name="组合 57"/>
          <p:cNvGrpSpPr/>
          <p:nvPr/>
        </p:nvGrpSpPr>
        <p:grpSpPr bwMode="auto">
          <a:xfrm>
            <a:off x="3263492" y="4929948"/>
            <a:ext cx="2325315" cy="933532"/>
            <a:chOff x="0" y="0"/>
            <a:chExt cx="2383653" cy="956128"/>
          </a:xfrm>
        </p:grpSpPr>
        <p:sp>
          <p:nvSpPr>
            <p:cNvPr id="21" name="直接连接符 58"/>
            <p:cNvSpPr>
              <a:spLocks noChangeShapeType="1"/>
            </p:cNvSpPr>
            <p:nvPr/>
          </p:nvSpPr>
          <p:spPr bwMode="auto">
            <a:xfrm>
              <a:off x="0" y="478064"/>
              <a:ext cx="1440000" cy="1"/>
            </a:xfrm>
            <a:prstGeom prst="line">
              <a:avLst/>
            </a:prstGeom>
            <a:noFill/>
            <a:ln w="12700">
              <a:solidFill>
                <a:srgbClr val="20345E"/>
              </a:solidFill>
              <a:bevel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  <p:sp>
          <p:nvSpPr>
            <p:cNvPr id="22" name="椭圆 59"/>
            <p:cNvSpPr>
              <a:spLocks noChangeArrowheads="1"/>
            </p:cNvSpPr>
            <p:nvPr/>
          </p:nvSpPr>
          <p:spPr bwMode="auto">
            <a:xfrm>
              <a:off x="1427525" y="0"/>
              <a:ext cx="956128" cy="956128"/>
            </a:xfrm>
            <a:prstGeom prst="ellipse">
              <a:avLst/>
            </a:prstGeom>
            <a:solidFill>
              <a:srgbClr val="20345E">
                <a:alpha val="8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2400">
                <a:solidFill>
                  <a:srgbClr val="FFFFFF"/>
                </a:solidFill>
                <a:latin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23" name="Freeform 110"/>
            <p:cNvSpPr>
              <a:spLocks noChangeAspect="1" noEditPoints="1" noChangeArrowheads="1"/>
            </p:cNvSpPr>
            <p:nvPr/>
          </p:nvSpPr>
          <p:spPr bwMode="auto">
            <a:xfrm>
              <a:off x="1697776" y="264298"/>
              <a:ext cx="447158" cy="396000"/>
            </a:xfrm>
            <a:custGeom>
              <a:avLst/>
              <a:gdLst>
                <a:gd name="T0" fmla="*/ 1099726970 w 100"/>
                <a:gd name="T1" fmla="*/ 81000000 h 88"/>
                <a:gd name="T2" fmla="*/ 1519621747 w 100"/>
                <a:gd name="T3" fmla="*/ 830250000 h 88"/>
                <a:gd name="T4" fmla="*/ 1519621747 w 100"/>
                <a:gd name="T5" fmla="*/ 830250000 h 88"/>
                <a:gd name="T6" fmla="*/ 1959513430 w 100"/>
                <a:gd name="T7" fmla="*/ 1599750000 h 88"/>
                <a:gd name="T8" fmla="*/ 1919524090 w 100"/>
                <a:gd name="T9" fmla="*/ 1761750000 h 88"/>
                <a:gd name="T10" fmla="*/ 1839540938 w 100"/>
                <a:gd name="T11" fmla="*/ 1782000000 h 88"/>
                <a:gd name="T12" fmla="*/ 1839540938 w 100"/>
                <a:gd name="T13" fmla="*/ 1782000000 h 88"/>
                <a:gd name="T14" fmla="*/ 979754479 w 100"/>
                <a:gd name="T15" fmla="*/ 1782000000 h 88"/>
                <a:gd name="T16" fmla="*/ 139964926 w 100"/>
                <a:gd name="T17" fmla="*/ 1782000000 h 88"/>
                <a:gd name="T18" fmla="*/ 0 w 100"/>
                <a:gd name="T19" fmla="*/ 1660500000 h 88"/>
                <a:gd name="T20" fmla="*/ 19996906 w 100"/>
                <a:gd name="T21" fmla="*/ 1579500000 h 88"/>
                <a:gd name="T22" fmla="*/ 459884117 w 100"/>
                <a:gd name="T23" fmla="*/ 830250000 h 88"/>
                <a:gd name="T24" fmla="*/ 459884117 w 100"/>
                <a:gd name="T25" fmla="*/ 830250000 h 88"/>
                <a:gd name="T26" fmla="*/ 879783365 w 100"/>
                <a:gd name="T27" fmla="*/ 81000000 h 88"/>
                <a:gd name="T28" fmla="*/ 1059737631 w 100"/>
                <a:gd name="T29" fmla="*/ 40500000 h 88"/>
                <a:gd name="T30" fmla="*/ 1099726970 w 100"/>
                <a:gd name="T31" fmla="*/ 81000000 h 88"/>
                <a:gd name="T32" fmla="*/ 879783365 w 100"/>
                <a:gd name="T33" fmla="*/ 688500000 h 88"/>
                <a:gd name="T34" fmla="*/ 879783365 w 100"/>
                <a:gd name="T35" fmla="*/ 749250000 h 88"/>
                <a:gd name="T36" fmla="*/ 919772705 w 100"/>
                <a:gd name="T37" fmla="*/ 1255500000 h 88"/>
                <a:gd name="T38" fmla="*/ 1039740725 w 100"/>
                <a:gd name="T39" fmla="*/ 1255500000 h 88"/>
                <a:gd name="T40" fmla="*/ 1079730065 w 100"/>
                <a:gd name="T41" fmla="*/ 749250000 h 88"/>
                <a:gd name="T42" fmla="*/ 1079730065 w 100"/>
                <a:gd name="T43" fmla="*/ 688500000 h 88"/>
                <a:gd name="T44" fmla="*/ 879783365 w 100"/>
                <a:gd name="T45" fmla="*/ 688500000 h 88"/>
                <a:gd name="T46" fmla="*/ 979754479 w 100"/>
                <a:gd name="T47" fmla="*/ 1458000000 h 88"/>
                <a:gd name="T48" fmla="*/ 1059737631 w 100"/>
                <a:gd name="T49" fmla="*/ 1397250000 h 88"/>
                <a:gd name="T50" fmla="*/ 979754479 w 100"/>
                <a:gd name="T51" fmla="*/ 1316250000 h 88"/>
                <a:gd name="T52" fmla="*/ 899775799 w 100"/>
                <a:gd name="T53" fmla="*/ 1397250000 h 88"/>
                <a:gd name="T54" fmla="*/ 979754479 w 100"/>
                <a:gd name="T55" fmla="*/ 1458000000 h 88"/>
                <a:gd name="T56" fmla="*/ 1299678142 w 100"/>
                <a:gd name="T57" fmla="*/ 972000000 h 88"/>
                <a:gd name="T58" fmla="*/ 979754479 w 100"/>
                <a:gd name="T59" fmla="*/ 405000000 h 88"/>
                <a:gd name="T60" fmla="*/ 679832194 w 100"/>
                <a:gd name="T61" fmla="*/ 951750000 h 88"/>
                <a:gd name="T62" fmla="*/ 659835288 w 100"/>
                <a:gd name="T63" fmla="*/ 972000000 h 88"/>
                <a:gd name="T64" fmla="*/ 339916097 w 100"/>
                <a:gd name="T65" fmla="*/ 1518750000 h 88"/>
                <a:gd name="T66" fmla="*/ 979754479 w 100"/>
                <a:gd name="T67" fmla="*/ 1518750000 h 88"/>
                <a:gd name="T68" fmla="*/ 1619597333 w 100"/>
                <a:gd name="T69" fmla="*/ 1518750000 h 88"/>
                <a:gd name="T70" fmla="*/ 1299678142 w 100"/>
                <a:gd name="T71" fmla="*/ 972000000 h 88"/>
                <a:gd name="T72" fmla="*/ 1299678142 w 100"/>
                <a:gd name="T73" fmla="*/ 972000000 h 88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w 100"/>
                <a:gd name="T112" fmla="*/ 0 h 88"/>
                <a:gd name="T113" fmla="*/ 100 w 100"/>
                <a:gd name="T114" fmla="*/ 88 h 88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T111" t="T112" r="T113" b="T114"/>
              <a:pathLst>
                <a:path w="100" h="88">
                  <a:moveTo>
                    <a:pt x="55" y="4"/>
                  </a:moveTo>
                  <a:cubicBezTo>
                    <a:pt x="76" y="41"/>
                    <a:pt x="76" y="41"/>
                    <a:pt x="76" y="41"/>
                  </a:cubicBezTo>
                  <a:cubicBezTo>
                    <a:pt x="76" y="41"/>
                    <a:pt x="76" y="41"/>
                    <a:pt x="76" y="41"/>
                  </a:cubicBezTo>
                  <a:cubicBezTo>
                    <a:pt x="98" y="79"/>
                    <a:pt x="98" y="79"/>
                    <a:pt x="98" y="79"/>
                  </a:cubicBezTo>
                  <a:cubicBezTo>
                    <a:pt x="100" y="82"/>
                    <a:pt x="99" y="85"/>
                    <a:pt x="96" y="87"/>
                  </a:cubicBezTo>
                  <a:cubicBezTo>
                    <a:pt x="95" y="88"/>
                    <a:pt x="93" y="88"/>
                    <a:pt x="92" y="88"/>
                  </a:cubicBezTo>
                  <a:cubicBezTo>
                    <a:pt x="92" y="88"/>
                    <a:pt x="92" y="88"/>
                    <a:pt x="92" y="88"/>
                  </a:cubicBezTo>
                  <a:cubicBezTo>
                    <a:pt x="49" y="88"/>
                    <a:pt x="49" y="88"/>
                    <a:pt x="49" y="88"/>
                  </a:cubicBezTo>
                  <a:cubicBezTo>
                    <a:pt x="7" y="88"/>
                    <a:pt x="7" y="88"/>
                    <a:pt x="7" y="88"/>
                  </a:cubicBezTo>
                  <a:cubicBezTo>
                    <a:pt x="3" y="88"/>
                    <a:pt x="0" y="85"/>
                    <a:pt x="0" y="82"/>
                  </a:cubicBezTo>
                  <a:cubicBezTo>
                    <a:pt x="0" y="80"/>
                    <a:pt x="1" y="79"/>
                    <a:pt x="1" y="78"/>
                  </a:cubicBezTo>
                  <a:cubicBezTo>
                    <a:pt x="23" y="41"/>
                    <a:pt x="23" y="41"/>
                    <a:pt x="23" y="41"/>
                  </a:cubicBezTo>
                  <a:cubicBezTo>
                    <a:pt x="23" y="41"/>
                    <a:pt x="23" y="41"/>
                    <a:pt x="23" y="41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6" y="1"/>
                    <a:pt x="50" y="0"/>
                    <a:pt x="53" y="2"/>
                  </a:cubicBezTo>
                  <a:cubicBezTo>
                    <a:pt x="54" y="3"/>
                    <a:pt x="54" y="3"/>
                    <a:pt x="55" y="4"/>
                  </a:cubicBezTo>
                  <a:close/>
                  <a:moveTo>
                    <a:pt x="44" y="34"/>
                  </a:moveTo>
                  <a:cubicBezTo>
                    <a:pt x="44" y="37"/>
                    <a:pt x="44" y="37"/>
                    <a:pt x="44" y="37"/>
                  </a:cubicBezTo>
                  <a:cubicBezTo>
                    <a:pt x="46" y="62"/>
                    <a:pt x="46" y="62"/>
                    <a:pt x="46" y="62"/>
                  </a:cubicBezTo>
                  <a:cubicBezTo>
                    <a:pt x="52" y="62"/>
                    <a:pt x="52" y="62"/>
                    <a:pt x="52" y="62"/>
                  </a:cubicBezTo>
                  <a:cubicBezTo>
                    <a:pt x="54" y="37"/>
                    <a:pt x="54" y="37"/>
                    <a:pt x="54" y="37"/>
                  </a:cubicBezTo>
                  <a:cubicBezTo>
                    <a:pt x="54" y="34"/>
                    <a:pt x="54" y="34"/>
                    <a:pt x="54" y="34"/>
                  </a:cubicBezTo>
                  <a:cubicBezTo>
                    <a:pt x="44" y="34"/>
                    <a:pt x="44" y="34"/>
                    <a:pt x="44" y="34"/>
                  </a:cubicBezTo>
                  <a:close/>
                  <a:moveTo>
                    <a:pt x="49" y="72"/>
                  </a:moveTo>
                  <a:cubicBezTo>
                    <a:pt x="52" y="72"/>
                    <a:pt x="53" y="71"/>
                    <a:pt x="53" y="69"/>
                  </a:cubicBezTo>
                  <a:cubicBezTo>
                    <a:pt x="53" y="66"/>
                    <a:pt x="51" y="65"/>
                    <a:pt x="49" y="65"/>
                  </a:cubicBezTo>
                  <a:cubicBezTo>
                    <a:pt x="47" y="65"/>
                    <a:pt x="45" y="66"/>
                    <a:pt x="45" y="69"/>
                  </a:cubicBezTo>
                  <a:cubicBezTo>
                    <a:pt x="45" y="71"/>
                    <a:pt x="47" y="72"/>
                    <a:pt x="49" y="72"/>
                  </a:cubicBezTo>
                  <a:close/>
                  <a:moveTo>
                    <a:pt x="65" y="48"/>
                  </a:moveTo>
                  <a:cubicBezTo>
                    <a:pt x="49" y="20"/>
                    <a:pt x="49" y="20"/>
                    <a:pt x="49" y="20"/>
                  </a:cubicBezTo>
                  <a:cubicBezTo>
                    <a:pt x="34" y="47"/>
                    <a:pt x="34" y="47"/>
                    <a:pt x="34" y="47"/>
                  </a:cubicBezTo>
                  <a:cubicBezTo>
                    <a:pt x="34" y="48"/>
                    <a:pt x="34" y="48"/>
                    <a:pt x="33" y="48"/>
                  </a:cubicBezTo>
                  <a:cubicBezTo>
                    <a:pt x="17" y="75"/>
                    <a:pt x="17" y="75"/>
                    <a:pt x="17" y="75"/>
                  </a:cubicBezTo>
                  <a:cubicBezTo>
                    <a:pt x="49" y="75"/>
                    <a:pt x="49" y="75"/>
                    <a:pt x="49" y="75"/>
                  </a:cubicBezTo>
                  <a:cubicBezTo>
                    <a:pt x="81" y="75"/>
                    <a:pt x="81" y="75"/>
                    <a:pt x="81" y="75"/>
                  </a:cubicBezTo>
                  <a:cubicBezTo>
                    <a:pt x="65" y="48"/>
                    <a:pt x="65" y="48"/>
                    <a:pt x="65" y="48"/>
                  </a:cubicBezTo>
                  <a:cubicBezTo>
                    <a:pt x="65" y="48"/>
                    <a:pt x="65" y="48"/>
                    <a:pt x="65" y="4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</p:grpSp>
      <p:grpSp>
        <p:nvGrpSpPr>
          <p:cNvPr id="10" name="组合 61"/>
          <p:cNvGrpSpPr/>
          <p:nvPr/>
        </p:nvGrpSpPr>
        <p:grpSpPr bwMode="auto">
          <a:xfrm>
            <a:off x="4088654" y="2606180"/>
            <a:ext cx="3280521" cy="931984"/>
            <a:chOff x="0" y="0"/>
            <a:chExt cx="3364602" cy="956128"/>
          </a:xfrm>
        </p:grpSpPr>
        <p:cxnSp>
          <p:nvCxnSpPr>
            <p:cNvPr id="18" name="直接连接符 62"/>
            <p:cNvCxnSpPr>
              <a:cxnSpLocks noChangeShapeType="1"/>
              <a:stCxn id="5" idx="6"/>
              <a:endCxn id="19" idx="2"/>
            </p:cNvCxnSpPr>
            <p:nvPr/>
          </p:nvCxnSpPr>
          <p:spPr bwMode="auto">
            <a:xfrm>
              <a:off x="0" y="478064"/>
              <a:ext cx="2408474" cy="1"/>
            </a:xfrm>
            <a:prstGeom prst="line">
              <a:avLst/>
            </a:prstGeom>
            <a:noFill/>
            <a:ln w="12700">
              <a:solidFill>
                <a:srgbClr val="20345E"/>
              </a:solidFill>
              <a:bevel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</p:cxnSp>
        <p:sp>
          <p:nvSpPr>
            <p:cNvPr id="19" name="椭圆 63"/>
            <p:cNvSpPr>
              <a:spLocks noChangeArrowheads="1"/>
            </p:cNvSpPr>
            <p:nvPr/>
          </p:nvSpPr>
          <p:spPr bwMode="auto">
            <a:xfrm>
              <a:off x="2408474" y="0"/>
              <a:ext cx="956128" cy="956128"/>
            </a:xfrm>
            <a:prstGeom prst="ellipse">
              <a:avLst/>
            </a:prstGeom>
            <a:solidFill>
              <a:srgbClr val="20345E">
                <a:alpha val="8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2400">
                <a:solidFill>
                  <a:srgbClr val="FFFFFF"/>
                </a:solidFill>
                <a:latin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20" name="Freeform 168"/>
            <p:cNvSpPr>
              <a:spLocks noChangeAspect="1" noEditPoints="1" noChangeArrowheads="1"/>
            </p:cNvSpPr>
            <p:nvPr/>
          </p:nvSpPr>
          <p:spPr bwMode="auto">
            <a:xfrm>
              <a:off x="2655366" y="280064"/>
              <a:ext cx="462345" cy="396000"/>
            </a:xfrm>
            <a:custGeom>
              <a:avLst/>
              <a:gdLst>
                <a:gd name="T0" fmla="*/ 96767825 w 94"/>
                <a:gd name="T1" fmla="*/ 454124000 h 81"/>
                <a:gd name="T2" fmla="*/ 1112844741 w 94"/>
                <a:gd name="T3" fmla="*/ 454124000 h 81"/>
                <a:gd name="T4" fmla="*/ 1209612566 w 94"/>
                <a:gd name="T5" fmla="*/ 382418667 h 81"/>
                <a:gd name="T6" fmla="*/ 1766034936 w 94"/>
                <a:gd name="T7" fmla="*/ 0 h 81"/>
                <a:gd name="T8" fmla="*/ 1766034936 w 94"/>
                <a:gd name="T9" fmla="*/ 788739111 h 81"/>
                <a:gd name="T10" fmla="*/ 1766034936 w 94"/>
                <a:gd name="T11" fmla="*/ 1577483111 h 81"/>
                <a:gd name="T12" fmla="*/ 1209612566 w 94"/>
                <a:gd name="T13" fmla="*/ 1171162667 h 81"/>
                <a:gd name="T14" fmla="*/ 1112844741 w 94"/>
                <a:gd name="T15" fmla="*/ 1123359111 h 81"/>
                <a:gd name="T16" fmla="*/ 798346851 w 94"/>
                <a:gd name="T17" fmla="*/ 1123359111 h 81"/>
                <a:gd name="T18" fmla="*/ 967693004 w 94"/>
                <a:gd name="T19" fmla="*/ 1673085333 h 81"/>
                <a:gd name="T20" fmla="*/ 1088650325 w 94"/>
                <a:gd name="T21" fmla="*/ 1673085333 h 81"/>
                <a:gd name="T22" fmla="*/ 1088650325 w 94"/>
                <a:gd name="T23" fmla="*/ 1936000000 h 81"/>
                <a:gd name="T24" fmla="*/ 1040266413 w 94"/>
                <a:gd name="T25" fmla="*/ 1936000000 h 81"/>
                <a:gd name="T26" fmla="*/ 508038458 w 94"/>
                <a:gd name="T27" fmla="*/ 1936000000 h 81"/>
                <a:gd name="T28" fmla="*/ 266113977 w 94"/>
                <a:gd name="T29" fmla="*/ 1123359111 h 81"/>
                <a:gd name="T30" fmla="*/ 96767825 w 94"/>
                <a:gd name="T31" fmla="*/ 1123359111 h 81"/>
                <a:gd name="T32" fmla="*/ 96767825 w 94"/>
                <a:gd name="T33" fmla="*/ 454124000 h 81"/>
                <a:gd name="T34" fmla="*/ 2104727241 w 94"/>
                <a:gd name="T35" fmla="*/ 549726222 h 81"/>
                <a:gd name="T36" fmla="*/ 2147483647 w 94"/>
                <a:gd name="T37" fmla="*/ 788739111 h 81"/>
                <a:gd name="T38" fmla="*/ 2104727241 w 94"/>
                <a:gd name="T39" fmla="*/ 1027752000 h 81"/>
                <a:gd name="T40" fmla="*/ 2104727241 w 94"/>
                <a:gd name="T41" fmla="*/ 1577483111 h 81"/>
                <a:gd name="T42" fmla="*/ 1886997176 w 94"/>
                <a:gd name="T43" fmla="*/ 1577483111 h 81"/>
                <a:gd name="T44" fmla="*/ 1886997176 w 94"/>
                <a:gd name="T45" fmla="*/ 0 h 81"/>
                <a:gd name="T46" fmla="*/ 2104727241 w 94"/>
                <a:gd name="T47" fmla="*/ 0 h 81"/>
                <a:gd name="T48" fmla="*/ 2104727241 w 94"/>
                <a:gd name="T49" fmla="*/ 549726222 h 81"/>
                <a:gd name="T50" fmla="*/ 1112844741 w 94"/>
                <a:gd name="T51" fmla="*/ 1171162667 h 81"/>
                <a:gd name="T52" fmla="*/ 895114676 w 94"/>
                <a:gd name="T53" fmla="*/ 1171162667 h 81"/>
                <a:gd name="T54" fmla="*/ 967693004 w 94"/>
                <a:gd name="T55" fmla="*/ 1457974222 h 81"/>
                <a:gd name="T56" fmla="*/ 1040266413 w 94"/>
                <a:gd name="T57" fmla="*/ 1457974222 h 81"/>
                <a:gd name="T58" fmla="*/ 1040266413 w 94"/>
                <a:gd name="T59" fmla="*/ 1362372000 h 81"/>
                <a:gd name="T60" fmla="*/ 1112844741 w 94"/>
                <a:gd name="T61" fmla="*/ 1171162667 h 81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w 94"/>
                <a:gd name="T94" fmla="*/ 0 h 81"/>
                <a:gd name="T95" fmla="*/ 94 w 94"/>
                <a:gd name="T96" fmla="*/ 81 h 81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T93" t="T94" r="T95" b="T96"/>
              <a:pathLst>
                <a:path w="94" h="81">
                  <a:moveTo>
                    <a:pt x="4" y="19"/>
                  </a:moveTo>
                  <a:cubicBezTo>
                    <a:pt x="46" y="19"/>
                    <a:pt x="46" y="19"/>
                    <a:pt x="46" y="19"/>
                  </a:cubicBezTo>
                  <a:cubicBezTo>
                    <a:pt x="50" y="16"/>
                    <a:pt x="50" y="16"/>
                    <a:pt x="50" y="16"/>
                  </a:cubicBezTo>
                  <a:cubicBezTo>
                    <a:pt x="73" y="0"/>
                    <a:pt x="73" y="0"/>
                    <a:pt x="73" y="0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3" y="66"/>
                    <a:pt x="73" y="66"/>
                    <a:pt x="73" y="66"/>
                  </a:cubicBezTo>
                  <a:cubicBezTo>
                    <a:pt x="50" y="49"/>
                    <a:pt x="50" y="49"/>
                    <a:pt x="50" y="49"/>
                  </a:cubicBezTo>
                  <a:cubicBezTo>
                    <a:pt x="46" y="47"/>
                    <a:pt x="46" y="47"/>
                    <a:pt x="46" y="47"/>
                  </a:cubicBezTo>
                  <a:cubicBezTo>
                    <a:pt x="33" y="47"/>
                    <a:pt x="33" y="47"/>
                    <a:pt x="33" y="47"/>
                  </a:cubicBezTo>
                  <a:cubicBezTo>
                    <a:pt x="40" y="70"/>
                    <a:pt x="40" y="70"/>
                    <a:pt x="40" y="70"/>
                  </a:cubicBezTo>
                  <a:cubicBezTo>
                    <a:pt x="45" y="70"/>
                    <a:pt x="45" y="70"/>
                    <a:pt x="45" y="70"/>
                  </a:cubicBezTo>
                  <a:cubicBezTo>
                    <a:pt x="45" y="81"/>
                    <a:pt x="45" y="81"/>
                    <a:pt x="45" y="81"/>
                  </a:cubicBezTo>
                  <a:cubicBezTo>
                    <a:pt x="43" y="81"/>
                    <a:pt x="43" y="81"/>
                    <a:pt x="43" y="81"/>
                  </a:cubicBezTo>
                  <a:cubicBezTo>
                    <a:pt x="21" y="81"/>
                    <a:pt x="21" y="81"/>
                    <a:pt x="21" y="81"/>
                  </a:cubicBezTo>
                  <a:cubicBezTo>
                    <a:pt x="11" y="47"/>
                    <a:pt x="11" y="47"/>
                    <a:pt x="11" y="47"/>
                  </a:cubicBezTo>
                  <a:cubicBezTo>
                    <a:pt x="4" y="47"/>
                    <a:pt x="4" y="47"/>
                    <a:pt x="4" y="47"/>
                  </a:cubicBezTo>
                  <a:cubicBezTo>
                    <a:pt x="0" y="37"/>
                    <a:pt x="0" y="28"/>
                    <a:pt x="4" y="19"/>
                  </a:cubicBezTo>
                  <a:close/>
                  <a:moveTo>
                    <a:pt x="87" y="23"/>
                  </a:moveTo>
                  <a:cubicBezTo>
                    <a:pt x="91" y="24"/>
                    <a:pt x="94" y="28"/>
                    <a:pt x="94" y="33"/>
                  </a:cubicBezTo>
                  <a:cubicBezTo>
                    <a:pt x="94" y="38"/>
                    <a:pt x="91" y="42"/>
                    <a:pt x="87" y="43"/>
                  </a:cubicBezTo>
                  <a:cubicBezTo>
                    <a:pt x="87" y="66"/>
                    <a:pt x="87" y="66"/>
                    <a:pt x="87" y="66"/>
                  </a:cubicBezTo>
                  <a:cubicBezTo>
                    <a:pt x="78" y="66"/>
                    <a:pt x="78" y="66"/>
                    <a:pt x="78" y="66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7" y="23"/>
                    <a:pt x="87" y="23"/>
                    <a:pt x="87" y="23"/>
                  </a:cubicBezTo>
                  <a:close/>
                  <a:moveTo>
                    <a:pt x="46" y="49"/>
                  </a:moveTo>
                  <a:cubicBezTo>
                    <a:pt x="37" y="49"/>
                    <a:pt x="37" y="49"/>
                    <a:pt x="37" y="49"/>
                  </a:cubicBezTo>
                  <a:cubicBezTo>
                    <a:pt x="40" y="61"/>
                    <a:pt x="40" y="61"/>
                    <a:pt x="40" y="61"/>
                  </a:cubicBezTo>
                  <a:cubicBezTo>
                    <a:pt x="43" y="61"/>
                    <a:pt x="43" y="61"/>
                    <a:pt x="43" y="61"/>
                  </a:cubicBezTo>
                  <a:cubicBezTo>
                    <a:pt x="43" y="57"/>
                    <a:pt x="43" y="57"/>
                    <a:pt x="43" y="57"/>
                  </a:cubicBezTo>
                  <a:lnTo>
                    <a:pt x="46" y="4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</p:grpSp>
      <p:grpSp>
        <p:nvGrpSpPr>
          <p:cNvPr id="11" name="组合 65"/>
          <p:cNvGrpSpPr/>
          <p:nvPr/>
        </p:nvGrpSpPr>
        <p:grpSpPr bwMode="auto">
          <a:xfrm>
            <a:off x="4101039" y="3841601"/>
            <a:ext cx="3268136" cy="931984"/>
            <a:chOff x="0" y="0"/>
            <a:chExt cx="3351721" cy="956128"/>
          </a:xfrm>
        </p:grpSpPr>
        <p:sp>
          <p:nvSpPr>
            <p:cNvPr id="15" name="直接连接符 66"/>
            <p:cNvSpPr>
              <a:spLocks noChangeShapeType="1"/>
            </p:cNvSpPr>
            <p:nvPr/>
          </p:nvSpPr>
          <p:spPr bwMode="auto">
            <a:xfrm>
              <a:off x="0" y="494105"/>
              <a:ext cx="2372336" cy="1"/>
            </a:xfrm>
            <a:prstGeom prst="line">
              <a:avLst/>
            </a:prstGeom>
            <a:noFill/>
            <a:ln w="12700">
              <a:solidFill>
                <a:srgbClr val="20345E"/>
              </a:solidFill>
              <a:bevel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 dirty="0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  <p:sp>
          <p:nvSpPr>
            <p:cNvPr id="16" name="椭圆 67"/>
            <p:cNvSpPr>
              <a:spLocks noChangeArrowheads="1"/>
            </p:cNvSpPr>
            <p:nvPr/>
          </p:nvSpPr>
          <p:spPr bwMode="auto">
            <a:xfrm>
              <a:off x="2395593" y="0"/>
              <a:ext cx="956128" cy="956128"/>
            </a:xfrm>
            <a:prstGeom prst="ellipse">
              <a:avLst/>
            </a:prstGeom>
            <a:solidFill>
              <a:srgbClr val="20345E">
                <a:alpha val="8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2400" dirty="0">
                <a:solidFill>
                  <a:srgbClr val="FFFFFF"/>
                </a:solidFill>
                <a:latin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17" name="Freeform 203"/>
            <p:cNvSpPr>
              <a:spLocks noChangeAspect="1" noEditPoints="1" noChangeArrowheads="1"/>
            </p:cNvSpPr>
            <p:nvPr/>
          </p:nvSpPr>
          <p:spPr bwMode="auto">
            <a:xfrm>
              <a:off x="2682897" y="264298"/>
              <a:ext cx="413052" cy="396000"/>
            </a:xfrm>
            <a:custGeom>
              <a:avLst/>
              <a:gdLst>
                <a:gd name="T0" fmla="*/ 315922254 w 218"/>
                <a:gd name="T1" fmla="*/ 154371789 h 209"/>
                <a:gd name="T2" fmla="*/ 129239802 w 218"/>
                <a:gd name="T3" fmla="*/ 154371789 h 209"/>
                <a:gd name="T4" fmla="*/ 93340278 w 218"/>
                <a:gd name="T5" fmla="*/ 204631579 h 209"/>
                <a:gd name="T6" fmla="*/ 129239802 w 218"/>
                <a:gd name="T7" fmla="*/ 254891368 h 209"/>
                <a:gd name="T8" fmla="*/ 315922254 w 218"/>
                <a:gd name="T9" fmla="*/ 254891368 h 209"/>
                <a:gd name="T10" fmla="*/ 315922254 w 218"/>
                <a:gd name="T11" fmla="*/ 154371789 h 209"/>
                <a:gd name="T12" fmla="*/ 315922254 w 218"/>
                <a:gd name="T13" fmla="*/ 154371789 h 209"/>
                <a:gd name="T14" fmla="*/ 452341203 w 218"/>
                <a:gd name="T15" fmla="*/ 254891368 h 209"/>
                <a:gd name="T16" fmla="*/ 671332658 w 218"/>
                <a:gd name="T17" fmla="*/ 254891368 h 209"/>
                <a:gd name="T18" fmla="*/ 696462514 w 218"/>
                <a:gd name="T19" fmla="*/ 254891368 h 209"/>
                <a:gd name="T20" fmla="*/ 707234076 w 218"/>
                <a:gd name="T21" fmla="*/ 272842105 h 209"/>
                <a:gd name="T22" fmla="*/ 764672936 w 218"/>
                <a:gd name="T23" fmla="*/ 366182526 h 209"/>
                <a:gd name="T24" fmla="*/ 782623645 w 218"/>
                <a:gd name="T25" fmla="*/ 391312421 h 209"/>
                <a:gd name="T26" fmla="*/ 764672936 w 218"/>
                <a:gd name="T27" fmla="*/ 409263158 h 209"/>
                <a:gd name="T28" fmla="*/ 707234076 w 218"/>
                <a:gd name="T29" fmla="*/ 502603579 h 209"/>
                <a:gd name="T30" fmla="*/ 696462514 w 218"/>
                <a:gd name="T31" fmla="*/ 527733474 h 209"/>
                <a:gd name="T32" fmla="*/ 671332658 w 218"/>
                <a:gd name="T33" fmla="*/ 527733474 h 209"/>
                <a:gd name="T34" fmla="*/ 452341203 w 218"/>
                <a:gd name="T35" fmla="*/ 527733474 h 209"/>
                <a:gd name="T36" fmla="*/ 452341203 w 218"/>
                <a:gd name="T37" fmla="*/ 646205684 h 209"/>
                <a:gd name="T38" fmla="*/ 646202801 w 218"/>
                <a:gd name="T39" fmla="*/ 646205684 h 209"/>
                <a:gd name="T40" fmla="*/ 646202801 w 218"/>
                <a:gd name="T41" fmla="*/ 750315789 h 209"/>
                <a:gd name="T42" fmla="*/ 143599991 w 218"/>
                <a:gd name="T43" fmla="*/ 750315789 h 209"/>
                <a:gd name="T44" fmla="*/ 143599991 w 218"/>
                <a:gd name="T45" fmla="*/ 646205684 h 209"/>
                <a:gd name="T46" fmla="*/ 323101401 w 218"/>
                <a:gd name="T47" fmla="*/ 646205684 h 209"/>
                <a:gd name="T48" fmla="*/ 323101401 w 218"/>
                <a:gd name="T49" fmla="*/ 341052632 h 209"/>
                <a:gd name="T50" fmla="*/ 104109946 w 218"/>
                <a:gd name="T51" fmla="*/ 341052632 h 209"/>
                <a:gd name="T52" fmla="*/ 78980090 w 218"/>
                <a:gd name="T53" fmla="*/ 341052632 h 209"/>
                <a:gd name="T54" fmla="*/ 68210422 w 218"/>
                <a:gd name="T55" fmla="*/ 315922737 h 209"/>
                <a:gd name="T56" fmla="*/ 10769668 w 218"/>
                <a:gd name="T57" fmla="*/ 222582316 h 209"/>
                <a:gd name="T58" fmla="*/ 0 w 218"/>
                <a:gd name="T59" fmla="*/ 204631579 h 209"/>
                <a:gd name="T60" fmla="*/ 10769668 w 218"/>
                <a:gd name="T61" fmla="*/ 179501684 h 209"/>
                <a:gd name="T62" fmla="*/ 68210422 w 218"/>
                <a:gd name="T63" fmla="*/ 86161263 h 209"/>
                <a:gd name="T64" fmla="*/ 78980090 w 218"/>
                <a:gd name="T65" fmla="*/ 68210526 h 209"/>
                <a:gd name="T66" fmla="*/ 104109946 w 218"/>
                <a:gd name="T67" fmla="*/ 68210526 h 209"/>
                <a:gd name="T68" fmla="*/ 323101401 w 218"/>
                <a:gd name="T69" fmla="*/ 68210526 h 209"/>
                <a:gd name="T70" fmla="*/ 323101401 w 218"/>
                <a:gd name="T71" fmla="*/ 53850316 h 209"/>
                <a:gd name="T72" fmla="*/ 391311823 w 218"/>
                <a:gd name="T73" fmla="*/ 0 h 209"/>
                <a:gd name="T74" fmla="*/ 452341203 w 218"/>
                <a:gd name="T75" fmla="*/ 53850316 h 209"/>
                <a:gd name="T76" fmla="*/ 452341203 w 218"/>
                <a:gd name="T77" fmla="*/ 254891368 h 209"/>
                <a:gd name="T78" fmla="*/ 452341203 w 218"/>
                <a:gd name="T79" fmla="*/ 254891368 h 209"/>
                <a:gd name="T80" fmla="*/ 653383843 w 218"/>
                <a:gd name="T81" fmla="*/ 333873474 h 209"/>
                <a:gd name="T82" fmla="*/ 459522245 w 218"/>
                <a:gd name="T83" fmla="*/ 333873474 h 209"/>
                <a:gd name="T84" fmla="*/ 459522245 w 218"/>
                <a:gd name="T85" fmla="*/ 441574105 h 209"/>
                <a:gd name="T86" fmla="*/ 653383843 w 218"/>
                <a:gd name="T87" fmla="*/ 441574105 h 209"/>
                <a:gd name="T88" fmla="*/ 689283367 w 218"/>
                <a:gd name="T89" fmla="*/ 391312421 h 209"/>
                <a:gd name="T90" fmla="*/ 653383843 w 218"/>
                <a:gd name="T91" fmla="*/ 333873474 h 209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w 218"/>
                <a:gd name="T139" fmla="*/ 0 h 209"/>
                <a:gd name="T140" fmla="*/ 218 w 218"/>
                <a:gd name="T141" fmla="*/ 209 h 209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T138" t="T139" r="T140" b="T141"/>
              <a:pathLst>
                <a:path w="218" h="209">
                  <a:moveTo>
                    <a:pt x="88" y="43"/>
                  </a:moveTo>
                  <a:lnTo>
                    <a:pt x="36" y="43"/>
                  </a:lnTo>
                  <a:lnTo>
                    <a:pt x="26" y="57"/>
                  </a:lnTo>
                  <a:lnTo>
                    <a:pt x="36" y="71"/>
                  </a:lnTo>
                  <a:lnTo>
                    <a:pt x="88" y="71"/>
                  </a:lnTo>
                  <a:lnTo>
                    <a:pt x="88" y="43"/>
                  </a:lnTo>
                  <a:close/>
                  <a:moveTo>
                    <a:pt x="126" y="71"/>
                  </a:moveTo>
                  <a:lnTo>
                    <a:pt x="187" y="71"/>
                  </a:lnTo>
                  <a:lnTo>
                    <a:pt x="194" y="71"/>
                  </a:lnTo>
                  <a:lnTo>
                    <a:pt x="197" y="76"/>
                  </a:lnTo>
                  <a:lnTo>
                    <a:pt x="213" y="102"/>
                  </a:lnTo>
                  <a:lnTo>
                    <a:pt x="218" y="109"/>
                  </a:lnTo>
                  <a:lnTo>
                    <a:pt x="213" y="114"/>
                  </a:lnTo>
                  <a:lnTo>
                    <a:pt x="197" y="140"/>
                  </a:lnTo>
                  <a:lnTo>
                    <a:pt x="194" y="147"/>
                  </a:lnTo>
                  <a:lnTo>
                    <a:pt x="187" y="147"/>
                  </a:lnTo>
                  <a:lnTo>
                    <a:pt x="126" y="147"/>
                  </a:lnTo>
                  <a:lnTo>
                    <a:pt x="126" y="180"/>
                  </a:lnTo>
                  <a:lnTo>
                    <a:pt x="180" y="180"/>
                  </a:lnTo>
                  <a:lnTo>
                    <a:pt x="180" y="209"/>
                  </a:lnTo>
                  <a:lnTo>
                    <a:pt x="40" y="209"/>
                  </a:lnTo>
                  <a:lnTo>
                    <a:pt x="40" y="180"/>
                  </a:lnTo>
                  <a:lnTo>
                    <a:pt x="90" y="180"/>
                  </a:lnTo>
                  <a:lnTo>
                    <a:pt x="90" y="95"/>
                  </a:lnTo>
                  <a:lnTo>
                    <a:pt x="29" y="95"/>
                  </a:lnTo>
                  <a:lnTo>
                    <a:pt x="22" y="95"/>
                  </a:lnTo>
                  <a:lnTo>
                    <a:pt x="19" y="88"/>
                  </a:lnTo>
                  <a:lnTo>
                    <a:pt x="3" y="62"/>
                  </a:lnTo>
                  <a:lnTo>
                    <a:pt x="0" y="57"/>
                  </a:lnTo>
                  <a:lnTo>
                    <a:pt x="3" y="50"/>
                  </a:lnTo>
                  <a:lnTo>
                    <a:pt x="19" y="24"/>
                  </a:lnTo>
                  <a:lnTo>
                    <a:pt x="22" y="19"/>
                  </a:lnTo>
                  <a:lnTo>
                    <a:pt x="29" y="19"/>
                  </a:lnTo>
                  <a:lnTo>
                    <a:pt x="90" y="19"/>
                  </a:lnTo>
                  <a:lnTo>
                    <a:pt x="90" y="15"/>
                  </a:lnTo>
                  <a:lnTo>
                    <a:pt x="109" y="0"/>
                  </a:lnTo>
                  <a:lnTo>
                    <a:pt x="126" y="15"/>
                  </a:lnTo>
                  <a:lnTo>
                    <a:pt x="126" y="71"/>
                  </a:lnTo>
                  <a:close/>
                  <a:moveTo>
                    <a:pt x="182" y="93"/>
                  </a:moveTo>
                  <a:lnTo>
                    <a:pt x="128" y="93"/>
                  </a:lnTo>
                  <a:lnTo>
                    <a:pt x="128" y="123"/>
                  </a:lnTo>
                  <a:lnTo>
                    <a:pt x="182" y="123"/>
                  </a:lnTo>
                  <a:lnTo>
                    <a:pt x="192" y="109"/>
                  </a:lnTo>
                  <a:lnTo>
                    <a:pt x="182" y="9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</p:grpSp>
      <p:sp>
        <p:nvSpPr>
          <p:cNvPr id="14" name="椭圆 81"/>
          <p:cNvSpPr>
            <a:spLocks noChangeArrowheads="1"/>
          </p:cNvSpPr>
          <p:nvPr/>
        </p:nvSpPr>
        <p:spPr bwMode="auto">
          <a:xfrm>
            <a:off x="638811" y="2325393"/>
            <a:ext cx="2736721" cy="2736720"/>
          </a:xfrm>
          <a:prstGeom prst="ellipse">
            <a:avLst/>
          </a:prstGeom>
          <a:blipFill dpi="0" rotWithShape="1">
            <a:blip r:embed="rId2"/>
            <a:srcRect/>
            <a:stretch>
              <a:fillRect l="-9000" r="-6000"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</a14:hiddenLine>
            </a:ext>
          </a:extLst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1800">
              <a:solidFill>
                <a:srgbClr val="FFFFFF"/>
              </a:solidFill>
              <a:latin typeface="Arial" panose="020B0604020202020204" pitchFamily="34" charset="0"/>
              <a:sym typeface="Arial" panose="020B0604020202020204" pitchFamily="34" charset="0"/>
            </a:endParaRPr>
          </a:p>
        </p:txBody>
      </p:sp>
      <p:sp>
        <p:nvSpPr>
          <p:cNvPr id="29" name="矩形 19"/>
          <p:cNvSpPr>
            <a:spLocks noChangeArrowheads="1"/>
          </p:cNvSpPr>
          <p:nvPr/>
        </p:nvSpPr>
        <p:spPr bwMode="auto">
          <a:xfrm>
            <a:off x="5692701" y="1676529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30" name="文本框 18"/>
          <p:cNvSpPr txBox="1">
            <a:spLocks noChangeArrowheads="1"/>
          </p:cNvSpPr>
          <p:nvPr/>
        </p:nvSpPr>
        <p:spPr bwMode="auto">
          <a:xfrm>
            <a:off x="7442652" y="5234933"/>
            <a:ext cx="3515359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1" name="矩形 19"/>
          <p:cNvSpPr>
            <a:spLocks noChangeArrowheads="1"/>
          </p:cNvSpPr>
          <p:nvPr/>
        </p:nvSpPr>
        <p:spPr bwMode="auto">
          <a:xfrm>
            <a:off x="7379335" y="2823080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32" name="矩形 19"/>
          <p:cNvSpPr>
            <a:spLocks noChangeArrowheads="1"/>
          </p:cNvSpPr>
          <p:nvPr/>
        </p:nvSpPr>
        <p:spPr bwMode="auto">
          <a:xfrm>
            <a:off x="7402012" y="4108095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33" name="矩形 19"/>
          <p:cNvSpPr>
            <a:spLocks noChangeArrowheads="1"/>
          </p:cNvSpPr>
          <p:nvPr/>
        </p:nvSpPr>
        <p:spPr bwMode="auto">
          <a:xfrm>
            <a:off x="5702861" y="5188000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34" name="文本框 18"/>
          <p:cNvSpPr txBox="1">
            <a:spLocks noChangeArrowheads="1"/>
          </p:cNvSpPr>
          <p:nvPr/>
        </p:nvSpPr>
        <p:spPr bwMode="auto">
          <a:xfrm>
            <a:off x="7409815" y="1591410"/>
            <a:ext cx="3515359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5" name="文本框 18"/>
          <p:cNvSpPr txBox="1">
            <a:spLocks noChangeArrowheads="1"/>
          </p:cNvSpPr>
          <p:nvPr/>
        </p:nvSpPr>
        <p:spPr bwMode="auto">
          <a:xfrm>
            <a:off x="8948995" y="2882828"/>
            <a:ext cx="3004488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6" name="文本框 18"/>
          <p:cNvSpPr txBox="1">
            <a:spLocks noChangeArrowheads="1"/>
          </p:cNvSpPr>
          <p:nvPr/>
        </p:nvSpPr>
        <p:spPr bwMode="auto">
          <a:xfrm>
            <a:off x="8948995" y="4020383"/>
            <a:ext cx="3004488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39" name="图片 38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40" name="图片 39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1" fill="hold">
                      <p:stCondLst>
                        <p:cond delay="indefinite"/>
                      </p:stCondLst>
                      <p:childTnLst>
                        <p:par>
                          <p:cTn id="22" fill="hold">
                            <p:stCondLst>
                              <p:cond delay="0"/>
                            </p:stCondLst>
                            <p:childTnLst>
                              <p:par>
                                <p:cTn id="23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/>
      <p:bldP spid="31" grpId="0"/>
      <p:bldP spid="32" grpId="0"/>
      <p:bldP spid="33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" name="图片 68"/>
          <p:cNvPicPr>
            <a:picLocks noChangeAspect="1"/>
          </p:cNvPicPr>
          <p:nvPr/>
        </p:nvPicPr>
        <p:blipFill>
          <a:blip r:embed="rId1"/>
          <a:srcRect l="26364" t="614" r="28611" b="76499"/>
          <a:stretch>
            <a:fillRect/>
          </a:stretch>
        </p:blipFill>
        <p:spPr>
          <a:xfrm>
            <a:off x="3619033" y="4736840"/>
            <a:ext cx="5002095" cy="1437036"/>
          </a:xfrm>
          <a:custGeom>
            <a:avLst/>
            <a:gdLst>
              <a:gd name="connsiteX0" fmla="*/ 0 w 5002095"/>
              <a:gd name="connsiteY0" fmla="*/ 0 h 1437036"/>
              <a:gd name="connsiteX1" fmla="*/ 5002095 w 5002095"/>
              <a:gd name="connsiteY1" fmla="*/ 0 h 1437036"/>
              <a:gd name="connsiteX2" fmla="*/ 5002095 w 5002095"/>
              <a:gd name="connsiteY2" fmla="*/ 1437036 h 1437036"/>
              <a:gd name="connsiteX3" fmla="*/ 0 w 5002095"/>
              <a:gd name="connsiteY3" fmla="*/ 1437036 h 14370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02095" h="1437036">
                <a:moveTo>
                  <a:pt x="0" y="0"/>
                </a:moveTo>
                <a:lnTo>
                  <a:pt x="5002095" y="0"/>
                </a:lnTo>
                <a:lnTo>
                  <a:pt x="5002095" y="1437036"/>
                </a:lnTo>
                <a:lnTo>
                  <a:pt x="0" y="1437036"/>
                </a:lnTo>
                <a:close/>
              </a:path>
            </a:pathLst>
          </a:custGeom>
        </p:spPr>
      </p:pic>
      <p:pic>
        <p:nvPicPr>
          <p:cNvPr id="67" name="图片 66"/>
          <p:cNvPicPr>
            <a:picLocks noChangeAspect="1"/>
          </p:cNvPicPr>
          <p:nvPr/>
        </p:nvPicPr>
        <p:blipFill>
          <a:blip r:embed="rId1"/>
          <a:srcRect l="50638" t="881" r="7883" b="78035"/>
          <a:stretch>
            <a:fillRect/>
          </a:stretch>
        </p:blipFill>
        <p:spPr>
          <a:xfrm>
            <a:off x="3619033" y="3134606"/>
            <a:ext cx="5002095" cy="1437036"/>
          </a:xfrm>
          <a:custGeom>
            <a:avLst/>
            <a:gdLst>
              <a:gd name="connsiteX0" fmla="*/ 0 w 5002095"/>
              <a:gd name="connsiteY0" fmla="*/ 0 h 1437036"/>
              <a:gd name="connsiteX1" fmla="*/ 5002095 w 5002095"/>
              <a:gd name="connsiteY1" fmla="*/ 0 h 1437036"/>
              <a:gd name="connsiteX2" fmla="*/ 5002095 w 5002095"/>
              <a:gd name="connsiteY2" fmla="*/ 1437036 h 1437036"/>
              <a:gd name="connsiteX3" fmla="*/ 0 w 5002095"/>
              <a:gd name="connsiteY3" fmla="*/ 1437036 h 14370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02095" h="1437036">
                <a:moveTo>
                  <a:pt x="0" y="0"/>
                </a:moveTo>
                <a:lnTo>
                  <a:pt x="5002095" y="0"/>
                </a:lnTo>
                <a:lnTo>
                  <a:pt x="5002095" y="1437036"/>
                </a:lnTo>
                <a:lnTo>
                  <a:pt x="0" y="1437036"/>
                </a:lnTo>
                <a:close/>
              </a:path>
            </a:pathLst>
          </a:custGeom>
        </p:spPr>
      </p:pic>
      <p:pic>
        <p:nvPicPr>
          <p:cNvPr id="65" name="图片 64"/>
          <p:cNvPicPr>
            <a:picLocks noChangeAspect="1"/>
          </p:cNvPicPr>
          <p:nvPr/>
        </p:nvPicPr>
        <p:blipFill>
          <a:blip r:embed="rId1"/>
          <a:srcRect l="41422" t="3551" r="22283" b="78000"/>
          <a:stretch>
            <a:fillRect/>
          </a:stretch>
        </p:blipFill>
        <p:spPr>
          <a:xfrm>
            <a:off x="3619034" y="1530597"/>
            <a:ext cx="5002095" cy="1437037"/>
          </a:xfrm>
          <a:custGeom>
            <a:avLst/>
            <a:gdLst>
              <a:gd name="connsiteX0" fmla="*/ 0 w 5002095"/>
              <a:gd name="connsiteY0" fmla="*/ 0 h 1437037"/>
              <a:gd name="connsiteX1" fmla="*/ 5002095 w 5002095"/>
              <a:gd name="connsiteY1" fmla="*/ 0 h 1437037"/>
              <a:gd name="connsiteX2" fmla="*/ 5002095 w 5002095"/>
              <a:gd name="connsiteY2" fmla="*/ 1437037 h 1437037"/>
              <a:gd name="connsiteX3" fmla="*/ 0 w 5002095"/>
              <a:gd name="connsiteY3" fmla="*/ 1437037 h 143703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02095" h="1437037">
                <a:moveTo>
                  <a:pt x="0" y="0"/>
                </a:moveTo>
                <a:lnTo>
                  <a:pt x="5002095" y="0"/>
                </a:lnTo>
                <a:lnTo>
                  <a:pt x="5002095" y="1437037"/>
                </a:lnTo>
                <a:lnTo>
                  <a:pt x="0" y="1437037"/>
                </a:lnTo>
                <a:close/>
              </a:path>
            </a:pathLst>
          </a:custGeom>
        </p:spPr>
      </p:pic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  <p:grpSp>
        <p:nvGrpSpPr>
          <p:cNvPr id="38" name="Group 9"/>
          <p:cNvGrpSpPr/>
          <p:nvPr/>
        </p:nvGrpSpPr>
        <p:grpSpPr bwMode="auto">
          <a:xfrm>
            <a:off x="7287117" y="3523618"/>
            <a:ext cx="966314" cy="717630"/>
            <a:chOff x="0" y="0"/>
            <a:chExt cx="374651" cy="277813"/>
          </a:xfrm>
          <a:solidFill>
            <a:schemeClr val="bg1"/>
          </a:solidFill>
        </p:grpSpPr>
        <p:sp>
          <p:nvSpPr>
            <p:cNvPr id="54" name="Freeform 17"/>
            <p:cNvSpPr>
              <a:spLocks noChangeArrowheads="1"/>
            </p:cNvSpPr>
            <p:nvPr/>
          </p:nvSpPr>
          <p:spPr bwMode="auto">
            <a:xfrm>
              <a:off x="141288" y="66675"/>
              <a:ext cx="233363" cy="211138"/>
            </a:xfrm>
            <a:custGeom>
              <a:avLst/>
              <a:gdLst>
                <a:gd name="T0" fmla="*/ 89 w 89"/>
                <a:gd name="T1" fmla="*/ 33 h 81"/>
                <a:gd name="T2" fmla="*/ 43 w 89"/>
                <a:gd name="T3" fmla="*/ 0 h 81"/>
                <a:gd name="T4" fmla="*/ 40 w 89"/>
                <a:gd name="T5" fmla="*/ 1 h 81"/>
                <a:gd name="T6" fmla="*/ 43 w 89"/>
                <a:gd name="T7" fmla="*/ 11 h 81"/>
                <a:gd name="T8" fmla="*/ 0 w 89"/>
                <a:gd name="T9" fmla="*/ 44 h 81"/>
                <a:gd name="T10" fmla="*/ 0 w 89"/>
                <a:gd name="T11" fmla="*/ 44 h 81"/>
                <a:gd name="T12" fmla="*/ 40 w 89"/>
                <a:gd name="T13" fmla="*/ 65 h 81"/>
                <a:gd name="T14" fmla="*/ 74 w 89"/>
                <a:gd name="T15" fmla="*/ 81 h 81"/>
                <a:gd name="T16" fmla="*/ 64 w 89"/>
                <a:gd name="T17" fmla="*/ 62 h 81"/>
                <a:gd name="T18" fmla="*/ 89 w 89"/>
                <a:gd name="T19" fmla="*/ 33 h 81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w 89"/>
                <a:gd name="T31" fmla="*/ 0 h 81"/>
                <a:gd name="T32" fmla="*/ 89 w 89"/>
                <a:gd name="T33" fmla="*/ 81 h 81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T30" t="T31" r="T32" b="T33"/>
              <a:pathLst>
                <a:path w="89" h="81">
                  <a:moveTo>
                    <a:pt x="89" y="33"/>
                  </a:moveTo>
                  <a:cubicBezTo>
                    <a:pt x="89" y="15"/>
                    <a:pt x="68" y="0"/>
                    <a:pt x="43" y="0"/>
                  </a:cubicBezTo>
                  <a:cubicBezTo>
                    <a:pt x="42" y="0"/>
                    <a:pt x="41" y="1"/>
                    <a:pt x="40" y="1"/>
                  </a:cubicBezTo>
                  <a:cubicBezTo>
                    <a:pt x="42" y="4"/>
                    <a:pt x="43" y="8"/>
                    <a:pt x="43" y="11"/>
                  </a:cubicBezTo>
                  <a:cubicBezTo>
                    <a:pt x="43" y="29"/>
                    <a:pt x="24" y="43"/>
                    <a:pt x="0" y="44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6" y="56"/>
                    <a:pt x="21" y="64"/>
                    <a:pt x="40" y="65"/>
                  </a:cubicBezTo>
                  <a:cubicBezTo>
                    <a:pt x="53" y="75"/>
                    <a:pt x="74" y="81"/>
                    <a:pt x="74" y="81"/>
                  </a:cubicBezTo>
                  <a:cubicBezTo>
                    <a:pt x="64" y="72"/>
                    <a:pt x="63" y="65"/>
                    <a:pt x="64" y="62"/>
                  </a:cubicBezTo>
                  <a:cubicBezTo>
                    <a:pt x="79" y="56"/>
                    <a:pt x="89" y="46"/>
                    <a:pt x="89" y="33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5" name="Freeform 18"/>
            <p:cNvSpPr>
              <a:spLocks noChangeArrowheads="1"/>
            </p:cNvSpPr>
            <p:nvPr/>
          </p:nvSpPr>
          <p:spPr bwMode="auto">
            <a:xfrm>
              <a:off x="0" y="0"/>
              <a:ext cx="241300" cy="209550"/>
            </a:xfrm>
            <a:custGeom>
              <a:avLst/>
              <a:gdLst>
                <a:gd name="T0" fmla="*/ 89 w 92"/>
                <a:gd name="T1" fmla="*/ 21 h 80"/>
                <a:gd name="T2" fmla="*/ 46 w 92"/>
                <a:gd name="T3" fmla="*/ 0 h 80"/>
                <a:gd name="T4" fmla="*/ 0 w 92"/>
                <a:gd name="T5" fmla="*/ 32 h 80"/>
                <a:gd name="T6" fmla="*/ 25 w 92"/>
                <a:gd name="T7" fmla="*/ 61 h 80"/>
                <a:gd name="T8" fmla="*/ 14 w 92"/>
                <a:gd name="T9" fmla="*/ 80 h 80"/>
                <a:gd name="T10" fmla="*/ 48 w 92"/>
                <a:gd name="T11" fmla="*/ 65 h 80"/>
                <a:gd name="T12" fmla="*/ 49 w 92"/>
                <a:gd name="T13" fmla="*/ 64 h 80"/>
                <a:gd name="T14" fmla="*/ 92 w 92"/>
                <a:gd name="T15" fmla="*/ 32 h 80"/>
                <a:gd name="T16" fmla="*/ 89 w 92"/>
                <a:gd name="T17" fmla="*/ 21 h 80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92"/>
                <a:gd name="T28" fmla="*/ 0 h 80"/>
                <a:gd name="T29" fmla="*/ 92 w 92"/>
                <a:gd name="T30" fmla="*/ 80 h 80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92" h="80">
                  <a:moveTo>
                    <a:pt x="89" y="21"/>
                  </a:moveTo>
                  <a:cubicBezTo>
                    <a:pt x="83" y="9"/>
                    <a:pt x="66" y="0"/>
                    <a:pt x="46" y="0"/>
                  </a:cubicBezTo>
                  <a:cubicBezTo>
                    <a:pt x="20" y="0"/>
                    <a:pt x="0" y="14"/>
                    <a:pt x="0" y="32"/>
                  </a:cubicBezTo>
                  <a:cubicBezTo>
                    <a:pt x="0" y="45"/>
                    <a:pt x="10" y="56"/>
                    <a:pt x="25" y="61"/>
                  </a:cubicBezTo>
                  <a:cubicBezTo>
                    <a:pt x="26" y="65"/>
                    <a:pt x="25" y="71"/>
                    <a:pt x="14" y="80"/>
                  </a:cubicBezTo>
                  <a:cubicBezTo>
                    <a:pt x="14" y="80"/>
                    <a:pt x="36" y="75"/>
                    <a:pt x="48" y="65"/>
                  </a:cubicBezTo>
                  <a:cubicBezTo>
                    <a:pt x="49" y="64"/>
                    <a:pt x="49" y="64"/>
                    <a:pt x="49" y="64"/>
                  </a:cubicBezTo>
                  <a:cubicBezTo>
                    <a:pt x="73" y="63"/>
                    <a:pt x="92" y="49"/>
                    <a:pt x="92" y="32"/>
                  </a:cubicBezTo>
                  <a:cubicBezTo>
                    <a:pt x="92" y="28"/>
                    <a:pt x="91" y="25"/>
                    <a:pt x="89" y="21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</p:grpSp>
      <p:grpSp>
        <p:nvGrpSpPr>
          <p:cNvPr id="39" name="Group 12"/>
          <p:cNvGrpSpPr/>
          <p:nvPr/>
        </p:nvGrpSpPr>
        <p:grpSpPr bwMode="auto">
          <a:xfrm>
            <a:off x="4054229" y="5058352"/>
            <a:ext cx="813551" cy="795788"/>
            <a:chOff x="0" y="0"/>
            <a:chExt cx="249238" cy="244475"/>
          </a:xfrm>
          <a:solidFill>
            <a:schemeClr val="bg1"/>
          </a:solidFill>
        </p:grpSpPr>
        <p:sp>
          <p:nvSpPr>
            <p:cNvPr id="52" name="Freeform 50"/>
            <p:cNvSpPr>
              <a:spLocks noEditPoints="1" noChangeArrowheads="1"/>
            </p:cNvSpPr>
            <p:nvPr/>
          </p:nvSpPr>
          <p:spPr bwMode="auto">
            <a:xfrm>
              <a:off x="0" y="0"/>
              <a:ext cx="249238" cy="244475"/>
            </a:xfrm>
            <a:custGeom>
              <a:avLst/>
              <a:gdLst>
                <a:gd name="T0" fmla="*/ 82 w 95"/>
                <a:gd name="T1" fmla="*/ 58 h 93"/>
                <a:gd name="T2" fmla="*/ 95 w 95"/>
                <a:gd name="T3" fmla="*/ 52 h 93"/>
                <a:gd name="T4" fmla="*/ 95 w 95"/>
                <a:gd name="T5" fmla="*/ 42 h 93"/>
                <a:gd name="T6" fmla="*/ 82 w 95"/>
                <a:gd name="T7" fmla="*/ 36 h 93"/>
                <a:gd name="T8" fmla="*/ 79 w 95"/>
                <a:gd name="T9" fmla="*/ 31 h 93"/>
                <a:gd name="T10" fmla="*/ 84 w 95"/>
                <a:gd name="T11" fmla="*/ 18 h 93"/>
                <a:gd name="T12" fmla="*/ 77 w 95"/>
                <a:gd name="T13" fmla="*/ 10 h 93"/>
                <a:gd name="T14" fmla="*/ 64 w 95"/>
                <a:gd name="T15" fmla="*/ 16 h 93"/>
                <a:gd name="T16" fmla="*/ 58 w 95"/>
                <a:gd name="T17" fmla="*/ 13 h 93"/>
                <a:gd name="T18" fmla="*/ 52 w 95"/>
                <a:gd name="T19" fmla="*/ 0 h 93"/>
                <a:gd name="T20" fmla="*/ 42 w 95"/>
                <a:gd name="T21" fmla="*/ 0 h 93"/>
                <a:gd name="T22" fmla="*/ 36 w 95"/>
                <a:gd name="T23" fmla="*/ 13 h 93"/>
                <a:gd name="T24" fmla="*/ 31 w 95"/>
                <a:gd name="T25" fmla="*/ 16 h 93"/>
                <a:gd name="T26" fmla="*/ 17 w 95"/>
                <a:gd name="T27" fmla="*/ 11 h 93"/>
                <a:gd name="T28" fmla="*/ 10 w 95"/>
                <a:gd name="T29" fmla="*/ 18 h 93"/>
                <a:gd name="T30" fmla="*/ 15 w 95"/>
                <a:gd name="T31" fmla="*/ 31 h 93"/>
                <a:gd name="T32" fmla="*/ 13 w 95"/>
                <a:gd name="T33" fmla="*/ 36 h 93"/>
                <a:gd name="T34" fmla="*/ 0 w 95"/>
                <a:gd name="T35" fmla="*/ 42 h 93"/>
                <a:gd name="T36" fmla="*/ 0 w 95"/>
                <a:gd name="T37" fmla="*/ 52 h 93"/>
                <a:gd name="T38" fmla="*/ 13 w 95"/>
                <a:gd name="T39" fmla="*/ 58 h 93"/>
                <a:gd name="T40" fmla="*/ 15 w 95"/>
                <a:gd name="T41" fmla="*/ 63 h 93"/>
                <a:gd name="T42" fmla="*/ 10 w 95"/>
                <a:gd name="T43" fmla="*/ 76 h 93"/>
                <a:gd name="T44" fmla="*/ 18 w 95"/>
                <a:gd name="T45" fmla="*/ 84 h 93"/>
                <a:gd name="T46" fmla="*/ 31 w 95"/>
                <a:gd name="T47" fmla="*/ 78 h 93"/>
                <a:gd name="T48" fmla="*/ 37 w 95"/>
                <a:gd name="T49" fmla="*/ 81 h 93"/>
                <a:gd name="T50" fmla="*/ 42 w 95"/>
                <a:gd name="T51" fmla="*/ 93 h 93"/>
                <a:gd name="T52" fmla="*/ 53 w 95"/>
                <a:gd name="T53" fmla="*/ 93 h 93"/>
                <a:gd name="T54" fmla="*/ 58 w 95"/>
                <a:gd name="T55" fmla="*/ 81 h 93"/>
                <a:gd name="T56" fmla="*/ 64 w 95"/>
                <a:gd name="T57" fmla="*/ 78 h 93"/>
                <a:gd name="T58" fmla="*/ 77 w 95"/>
                <a:gd name="T59" fmla="*/ 83 h 93"/>
                <a:gd name="T60" fmla="*/ 85 w 95"/>
                <a:gd name="T61" fmla="*/ 76 h 93"/>
                <a:gd name="T62" fmla="*/ 79 w 95"/>
                <a:gd name="T63" fmla="*/ 63 h 93"/>
                <a:gd name="T64" fmla="*/ 82 w 95"/>
                <a:gd name="T65" fmla="*/ 58 h 93"/>
                <a:gd name="T66" fmla="*/ 47 w 95"/>
                <a:gd name="T67" fmla="*/ 62 h 93"/>
                <a:gd name="T68" fmla="*/ 32 w 95"/>
                <a:gd name="T69" fmla="*/ 47 h 93"/>
                <a:gd name="T70" fmla="*/ 47 w 95"/>
                <a:gd name="T71" fmla="*/ 32 h 93"/>
                <a:gd name="T72" fmla="*/ 63 w 95"/>
                <a:gd name="T73" fmla="*/ 47 h 93"/>
                <a:gd name="T74" fmla="*/ 47 w 95"/>
                <a:gd name="T75" fmla="*/ 62 h 93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w 95"/>
                <a:gd name="T115" fmla="*/ 0 h 93"/>
                <a:gd name="T116" fmla="*/ 95 w 95"/>
                <a:gd name="T117" fmla="*/ 93 h 93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T114" t="T115" r="T116" b="T117"/>
              <a:pathLst>
                <a:path w="95" h="93">
                  <a:moveTo>
                    <a:pt x="82" y="58"/>
                  </a:moveTo>
                  <a:cubicBezTo>
                    <a:pt x="82" y="58"/>
                    <a:pt x="95" y="53"/>
                    <a:pt x="95" y="52"/>
                  </a:cubicBezTo>
                  <a:cubicBezTo>
                    <a:pt x="95" y="42"/>
                    <a:pt x="95" y="42"/>
                    <a:pt x="95" y="42"/>
                  </a:cubicBezTo>
                  <a:cubicBezTo>
                    <a:pt x="95" y="41"/>
                    <a:pt x="82" y="36"/>
                    <a:pt x="82" y="36"/>
                  </a:cubicBezTo>
                  <a:cubicBezTo>
                    <a:pt x="79" y="31"/>
                    <a:pt x="79" y="31"/>
                    <a:pt x="79" y="31"/>
                  </a:cubicBezTo>
                  <a:cubicBezTo>
                    <a:pt x="79" y="31"/>
                    <a:pt x="85" y="18"/>
                    <a:pt x="84" y="18"/>
                  </a:cubicBezTo>
                  <a:cubicBezTo>
                    <a:pt x="77" y="10"/>
                    <a:pt x="77" y="10"/>
                    <a:pt x="77" y="10"/>
                  </a:cubicBezTo>
                  <a:cubicBezTo>
                    <a:pt x="77" y="10"/>
                    <a:pt x="64" y="16"/>
                    <a:pt x="64" y="16"/>
                  </a:cubicBezTo>
                  <a:cubicBezTo>
                    <a:pt x="58" y="13"/>
                    <a:pt x="58" y="13"/>
                    <a:pt x="58" y="13"/>
                  </a:cubicBezTo>
                  <a:cubicBezTo>
                    <a:pt x="58" y="13"/>
                    <a:pt x="53" y="0"/>
                    <a:pt x="52" y="0"/>
                  </a:cubicBezTo>
                  <a:cubicBezTo>
                    <a:pt x="42" y="0"/>
                    <a:pt x="42" y="0"/>
                    <a:pt x="42" y="0"/>
                  </a:cubicBezTo>
                  <a:cubicBezTo>
                    <a:pt x="41" y="0"/>
                    <a:pt x="36" y="13"/>
                    <a:pt x="36" y="13"/>
                  </a:cubicBezTo>
                  <a:cubicBezTo>
                    <a:pt x="31" y="16"/>
                    <a:pt x="31" y="16"/>
                    <a:pt x="31" y="16"/>
                  </a:cubicBezTo>
                  <a:cubicBezTo>
                    <a:pt x="31" y="16"/>
                    <a:pt x="18" y="10"/>
                    <a:pt x="17" y="11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9" y="18"/>
                    <a:pt x="15" y="31"/>
                    <a:pt x="15" y="31"/>
                  </a:cubicBezTo>
                  <a:cubicBezTo>
                    <a:pt x="13" y="36"/>
                    <a:pt x="13" y="36"/>
                    <a:pt x="13" y="36"/>
                  </a:cubicBezTo>
                  <a:cubicBezTo>
                    <a:pt x="13" y="36"/>
                    <a:pt x="0" y="41"/>
                    <a:pt x="0" y="42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0" y="53"/>
                    <a:pt x="13" y="58"/>
                    <a:pt x="13" y="58"/>
                  </a:cubicBezTo>
                  <a:cubicBezTo>
                    <a:pt x="15" y="63"/>
                    <a:pt x="15" y="63"/>
                    <a:pt x="15" y="63"/>
                  </a:cubicBezTo>
                  <a:cubicBezTo>
                    <a:pt x="15" y="63"/>
                    <a:pt x="10" y="76"/>
                    <a:pt x="10" y="76"/>
                  </a:cubicBezTo>
                  <a:cubicBezTo>
                    <a:pt x="18" y="84"/>
                    <a:pt x="18" y="84"/>
                    <a:pt x="18" y="84"/>
                  </a:cubicBezTo>
                  <a:cubicBezTo>
                    <a:pt x="18" y="84"/>
                    <a:pt x="31" y="78"/>
                    <a:pt x="31" y="78"/>
                  </a:cubicBezTo>
                  <a:cubicBezTo>
                    <a:pt x="37" y="81"/>
                    <a:pt x="37" y="81"/>
                    <a:pt x="37" y="81"/>
                  </a:cubicBezTo>
                  <a:cubicBezTo>
                    <a:pt x="37" y="81"/>
                    <a:pt x="42" y="93"/>
                    <a:pt x="42" y="93"/>
                  </a:cubicBezTo>
                  <a:cubicBezTo>
                    <a:pt x="53" y="93"/>
                    <a:pt x="53" y="93"/>
                    <a:pt x="53" y="93"/>
                  </a:cubicBezTo>
                  <a:cubicBezTo>
                    <a:pt x="53" y="93"/>
                    <a:pt x="58" y="81"/>
                    <a:pt x="58" y="81"/>
                  </a:cubicBezTo>
                  <a:cubicBezTo>
                    <a:pt x="64" y="78"/>
                    <a:pt x="64" y="78"/>
                    <a:pt x="64" y="78"/>
                  </a:cubicBezTo>
                  <a:cubicBezTo>
                    <a:pt x="64" y="78"/>
                    <a:pt x="77" y="84"/>
                    <a:pt x="77" y="83"/>
                  </a:cubicBezTo>
                  <a:cubicBezTo>
                    <a:pt x="85" y="76"/>
                    <a:pt x="85" y="76"/>
                    <a:pt x="85" y="76"/>
                  </a:cubicBezTo>
                  <a:cubicBezTo>
                    <a:pt x="85" y="76"/>
                    <a:pt x="79" y="63"/>
                    <a:pt x="79" y="63"/>
                  </a:cubicBezTo>
                  <a:lnTo>
                    <a:pt x="82" y="58"/>
                  </a:lnTo>
                  <a:close/>
                  <a:moveTo>
                    <a:pt x="47" y="62"/>
                  </a:moveTo>
                  <a:cubicBezTo>
                    <a:pt x="39" y="62"/>
                    <a:pt x="32" y="55"/>
                    <a:pt x="32" y="47"/>
                  </a:cubicBezTo>
                  <a:cubicBezTo>
                    <a:pt x="32" y="39"/>
                    <a:pt x="39" y="32"/>
                    <a:pt x="47" y="32"/>
                  </a:cubicBezTo>
                  <a:cubicBezTo>
                    <a:pt x="56" y="32"/>
                    <a:pt x="63" y="39"/>
                    <a:pt x="63" y="47"/>
                  </a:cubicBezTo>
                  <a:cubicBezTo>
                    <a:pt x="63" y="55"/>
                    <a:pt x="56" y="62"/>
                    <a:pt x="47" y="62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3" name="Oval 51"/>
            <p:cNvSpPr>
              <a:spLocks noChangeArrowheads="1"/>
            </p:cNvSpPr>
            <p:nvPr/>
          </p:nvSpPr>
          <p:spPr bwMode="auto">
            <a:xfrm>
              <a:off x="100013" y="100012"/>
              <a:ext cx="49213" cy="47625"/>
            </a:xfrm>
            <a:prstGeom prst="ellipse">
              <a:avLst/>
            </a:pr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</p:grpSp>
      <p:grpSp>
        <p:nvGrpSpPr>
          <p:cNvPr id="40" name="Group 15"/>
          <p:cNvGrpSpPr/>
          <p:nvPr/>
        </p:nvGrpSpPr>
        <p:grpSpPr bwMode="auto">
          <a:xfrm>
            <a:off x="4013375" y="1903622"/>
            <a:ext cx="964537" cy="712302"/>
            <a:chOff x="0" y="0"/>
            <a:chExt cx="346075" cy="255588"/>
          </a:xfrm>
          <a:solidFill>
            <a:schemeClr val="bg1"/>
          </a:solidFill>
        </p:grpSpPr>
        <p:sp>
          <p:nvSpPr>
            <p:cNvPr id="49" name="Freeform 108"/>
            <p:cNvSpPr>
              <a:spLocks noChangeArrowheads="1"/>
            </p:cNvSpPr>
            <p:nvPr/>
          </p:nvSpPr>
          <p:spPr bwMode="auto">
            <a:xfrm>
              <a:off x="122237" y="177800"/>
              <a:ext cx="100013" cy="77788"/>
            </a:xfrm>
            <a:custGeom>
              <a:avLst/>
              <a:gdLst>
                <a:gd name="T0" fmla="*/ 36 w 38"/>
                <a:gd name="T1" fmla="*/ 11 h 30"/>
                <a:gd name="T2" fmla="*/ 1 w 38"/>
                <a:gd name="T3" fmla="*/ 11 h 30"/>
                <a:gd name="T4" fmla="*/ 1 w 38"/>
                <a:gd name="T5" fmla="*/ 13 h 30"/>
                <a:gd name="T6" fmla="*/ 19 w 38"/>
                <a:gd name="T7" fmla="*/ 30 h 30"/>
                <a:gd name="T8" fmla="*/ 36 w 38"/>
                <a:gd name="T9" fmla="*/ 13 h 30"/>
                <a:gd name="T10" fmla="*/ 36 w 38"/>
                <a:gd name="T11" fmla="*/ 11 h 3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38"/>
                <a:gd name="T19" fmla="*/ 0 h 30"/>
                <a:gd name="T20" fmla="*/ 38 w 38"/>
                <a:gd name="T21" fmla="*/ 30 h 3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38" h="30">
                  <a:moveTo>
                    <a:pt x="36" y="11"/>
                  </a:moveTo>
                  <a:cubicBezTo>
                    <a:pt x="26" y="1"/>
                    <a:pt x="12" y="0"/>
                    <a:pt x="1" y="11"/>
                  </a:cubicBezTo>
                  <a:cubicBezTo>
                    <a:pt x="0" y="11"/>
                    <a:pt x="0" y="12"/>
                    <a:pt x="1" y="13"/>
                  </a:cubicBezTo>
                  <a:cubicBezTo>
                    <a:pt x="19" y="30"/>
                    <a:pt x="19" y="30"/>
                    <a:pt x="19" y="30"/>
                  </a:cubicBezTo>
                  <a:cubicBezTo>
                    <a:pt x="36" y="13"/>
                    <a:pt x="36" y="13"/>
                    <a:pt x="36" y="13"/>
                  </a:cubicBezTo>
                  <a:cubicBezTo>
                    <a:pt x="38" y="12"/>
                    <a:pt x="37" y="11"/>
                    <a:pt x="36" y="11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0" name="Freeform 109"/>
            <p:cNvSpPr>
              <a:spLocks noChangeArrowheads="1"/>
            </p:cNvSpPr>
            <p:nvPr/>
          </p:nvSpPr>
          <p:spPr bwMode="auto">
            <a:xfrm>
              <a:off x="57150" y="88900"/>
              <a:ext cx="230188" cy="101600"/>
            </a:xfrm>
            <a:custGeom>
              <a:avLst/>
              <a:gdLst>
                <a:gd name="T0" fmla="*/ 87 w 88"/>
                <a:gd name="T1" fmla="*/ 24 h 39"/>
                <a:gd name="T2" fmla="*/ 0 w 88"/>
                <a:gd name="T3" fmla="*/ 24 h 39"/>
                <a:gd name="T4" fmla="*/ 0 w 88"/>
                <a:gd name="T5" fmla="*/ 26 h 39"/>
                <a:gd name="T6" fmla="*/ 13 w 88"/>
                <a:gd name="T7" fmla="*/ 38 h 39"/>
                <a:gd name="T8" fmla="*/ 15 w 88"/>
                <a:gd name="T9" fmla="*/ 38 h 39"/>
                <a:gd name="T10" fmla="*/ 73 w 88"/>
                <a:gd name="T11" fmla="*/ 38 h 39"/>
                <a:gd name="T12" fmla="*/ 75 w 88"/>
                <a:gd name="T13" fmla="*/ 38 h 39"/>
                <a:gd name="T14" fmla="*/ 87 w 88"/>
                <a:gd name="T15" fmla="*/ 26 h 39"/>
                <a:gd name="T16" fmla="*/ 87 w 88"/>
                <a:gd name="T17" fmla="*/ 26 h 39"/>
                <a:gd name="T18" fmla="*/ 87 w 88"/>
                <a:gd name="T19" fmla="*/ 24 h 39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w 88"/>
                <a:gd name="T31" fmla="*/ 0 h 39"/>
                <a:gd name="T32" fmla="*/ 88 w 88"/>
                <a:gd name="T33" fmla="*/ 39 h 39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T30" t="T31" r="T32" b="T33"/>
              <a:pathLst>
                <a:path w="88" h="39">
                  <a:moveTo>
                    <a:pt x="87" y="24"/>
                  </a:moveTo>
                  <a:cubicBezTo>
                    <a:pt x="63" y="0"/>
                    <a:pt x="24" y="0"/>
                    <a:pt x="0" y="24"/>
                  </a:cubicBezTo>
                  <a:cubicBezTo>
                    <a:pt x="0" y="24"/>
                    <a:pt x="0" y="25"/>
                    <a:pt x="0" y="26"/>
                  </a:cubicBezTo>
                  <a:cubicBezTo>
                    <a:pt x="13" y="38"/>
                    <a:pt x="13" y="38"/>
                    <a:pt x="13" y="38"/>
                  </a:cubicBezTo>
                  <a:cubicBezTo>
                    <a:pt x="13" y="39"/>
                    <a:pt x="14" y="39"/>
                    <a:pt x="15" y="38"/>
                  </a:cubicBezTo>
                  <a:cubicBezTo>
                    <a:pt x="31" y="22"/>
                    <a:pt x="57" y="22"/>
                    <a:pt x="73" y="38"/>
                  </a:cubicBezTo>
                  <a:cubicBezTo>
                    <a:pt x="73" y="39"/>
                    <a:pt x="74" y="39"/>
                    <a:pt x="75" y="38"/>
                  </a:cubicBezTo>
                  <a:cubicBezTo>
                    <a:pt x="87" y="26"/>
                    <a:pt x="87" y="26"/>
                    <a:pt x="87" y="26"/>
                  </a:cubicBezTo>
                  <a:cubicBezTo>
                    <a:pt x="87" y="26"/>
                    <a:pt x="87" y="26"/>
                    <a:pt x="87" y="26"/>
                  </a:cubicBezTo>
                  <a:cubicBezTo>
                    <a:pt x="88" y="25"/>
                    <a:pt x="88" y="24"/>
                    <a:pt x="87" y="24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1" name="Freeform 110"/>
            <p:cNvSpPr>
              <a:spLocks noChangeArrowheads="1"/>
            </p:cNvSpPr>
            <p:nvPr/>
          </p:nvSpPr>
          <p:spPr bwMode="auto">
            <a:xfrm>
              <a:off x="0" y="0"/>
              <a:ext cx="346075" cy="134938"/>
            </a:xfrm>
            <a:custGeom>
              <a:avLst/>
              <a:gdLst>
                <a:gd name="T0" fmla="*/ 131 w 132"/>
                <a:gd name="T1" fmla="*/ 36 h 52"/>
                <a:gd name="T2" fmla="*/ 131 w 132"/>
                <a:gd name="T3" fmla="*/ 36 h 52"/>
                <a:gd name="T4" fmla="*/ 1 w 132"/>
                <a:gd name="T5" fmla="*/ 36 h 52"/>
                <a:gd name="T6" fmla="*/ 1 w 132"/>
                <a:gd name="T7" fmla="*/ 38 h 52"/>
                <a:gd name="T8" fmla="*/ 13 w 132"/>
                <a:gd name="T9" fmla="*/ 51 h 52"/>
                <a:gd name="T10" fmla="*/ 16 w 132"/>
                <a:gd name="T11" fmla="*/ 51 h 52"/>
                <a:gd name="T12" fmla="*/ 116 w 132"/>
                <a:gd name="T13" fmla="*/ 51 h 52"/>
                <a:gd name="T14" fmla="*/ 118 w 132"/>
                <a:gd name="T15" fmla="*/ 51 h 52"/>
                <a:gd name="T16" fmla="*/ 131 w 132"/>
                <a:gd name="T17" fmla="*/ 38 h 52"/>
                <a:gd name="T18" fmla="*/ 131 w 132"/>
                <a:gd name="T19" fmla="*/ 38 h 52"/>
                <a:gd name="T20" fmla="*/ 131 w 132"/>
                <a:gd name="T21" fmla="*/ 36 h 52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132"/>
                <a:gd name="T34" fmla="*/ 0 h 52"/>
                <a:gd name="T35" fmla="*/ 132 w 132"/>
                <a:gd name="T36" fmla="*/ 52 h 52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132" h="52">
                  <a:moveTo>
                    <a:pt x="131" y="36"/>
                  </a:moveTo>
                  <a:cubicBezTo>
                    <a:pt x="131" y="36"/>
                    <a:pt x="131" y="36"/>
                    <a:pt x="131" y="36"/>
                  </a:cubicBezTo>
                  <a:cubicBezTo>
                    <a:pt x="95" y="0"/>
                    <a:pt x="36" y="0"/>
                    <a:pt x="1" y="36"/>
                  </a:cubicBezTo>
                  <a:cubicBezTo>
                    <a:pt x="0" y="37"/>
                    <a:pt x="0" y="38"/>
                    <a:pt x="1" y="38"/>
                  </a:cubicBezTo>
                  <a:cubicBezTo>
                    <a:pt x="13" y="51"/>
                    <a:pt x="13" y="51"/>
                    <a:pt x="13" y="51"/>
                  </a:cubicBezTo>
                  <a:cubicBezTo>
                    <a:pt x="14" y="52"/>
                    <a:pt x="15" y="52"/>
                    <a:pt x="16" y="51"/>
                  </a:cubicBezTo>
                  <a:cubicBezTo>
                    <a:pt x="43" y="23"/>
                    <a:pt x="88" y="23"/>
                    <a:pt x="116" y="51"/>
                  </a:cubicBezTo>
                  <a:cubicBezTo>
                    <a:pt x="117" y="52"/>
                    <a:pt x="118" y="52"/>
                    <a:pt x="118" y="51"/>
                  </a:cubicBezTo>
                  <a:cubicBezTo>
                    <a:pt x="131" y="38"/>
                    <a:pt x="131" y="38"/>
                    <a:pt x="131" y="38"/>
                  </a:cubicBezTo>
                  <a:cubicBezTo>
                    <a:pt x="131" y="38"/>
                    <a:pt x="131" y="38"/>
                    <a:pt x="131" y="38"/>
                  </a:cubicBezTo>
                  <a:cubicBezTo>
                    <a:pt x="132" y="38"/>
                    <a:pt x="132" y="37"/>
                    <a:pt x="131" y="36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 lIns="121920" tIns="60960" rIns="121920" bIns="60960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sz="320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</p:grpSp>
      <p:grpSp>
        <p:nvGrpSpPr>
          <p:cNvPr id="41" name="组合 6"/>
          <p:cNvGrpSpPr/>
          <p:nvPr/>
        </p:nvGrpSpPr>
        <p:grpSpPr bwMode="auto">
          <a:xfrm>
            <a:off x="9756191" y="2411647"/>
            <a:ext cx="1236313" cy="1238090"/>
            <a:chOff x="0" y="0"/>
            <a:chExt cx="1106281" cy="1106281"/>
          </a:xfrm>
        </p:grpSpPr>
        <p:sp>
          <p:nvSpPr>
            <p:cNvPr id="45" name="Oval 20"/>
            <p:cNvSpPr>
              <a:spLocks noChangeArrowheads="1"/>
            </p:cNvSpPr>
            <p:nvPr/>
          </p:nvSpPr>
          <p:spPr bwMode="auto">
            <a:xfrm>
              <a:off x="0" y="0"/>
              <a:ext cx="1106281" cy="1106281"/>
            </a:xfrm>
            <a:prstGeom prst="ellipse">
              <a:avLst/>
            </a:prstGeom>
            <a:solidFill>
              <a:srgbClr val="FFFFFF"/>
            </a:solidFill>
            <a:ln w="12700">
              <a:solidFill>
                <a:srgbClr val="20345E"/>
              </a:solidFill>
              <a:bevel/>
            </a:ln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3200" dirty="0">
                <a:solidFill>
                  <a:srgbClr val="FFFFFF"/>
                </a:solidFill>
                <a:latin typeface="Calibri" panose="020F0502020204030204" pitchFamily="34" charset="0"/>
                <a:ea typeface="宋体" panose="02010600030101010101" pitchFamily="2" charset="-122"/>
              </a:endParaRPr>
            </a:p>
          </p:txBody>
        </p:sp>
        <p:grpSp>
          <p:nvGrpSpPr>
            <p:cNvPr id="46" name="组合 40"/>
            <p:cNvGrpSpPr/>
            <p:nvPr/>
          </p:nvGrpSpPr>
          <p:grpSpPr bwMode="auto">
            <a:xfrm>
              <a:off x="330005" y="238378"/>
              <a:ext cx="446271" cy="582632"/>
              <a:chOff x="0" y="0"/>
              <a:chExt cx="425020" cy="554888"/>
            </a:xfrm>
          </p:grpSpPr>
          <p:sp>
            <p:nvSpPr>
              <p:cNvPr id="47" name="Freeform 37"/>
              <p:cNvSpPr>
                <a:spLocks noEditPoints="1" noChangeArrowheads="1"/>
              </p:cNvSpPr>
              <p:nvPr/>
            </p:nvSpPr>
            <p:spPr bwMode="auto">
              <a:xfrm>
                <a:off x="0" y="0"/>
                <a:ext cx="425020" cy="554888"/>
              </a:xfrm>
              <a:custGeom>
                <a:avLst/>
                <a:gdLst>
                  <a:gd name="T0" fmla="*/ 1566038830 w 109"/>
                  <a:gd name="T1" fmla="*/ 1038347847 h 142"/>
                  <a:gd name="T2" fmla="*/ 1459612262 w 109"/>
                  <a:gd name="T3" fmla="*/ 1038347847 h 142"/>
                  <a:gd name="T4" fmla="*/ 1459612262 w 109"/>
                  <a:gd name="T5" fmla="*/ 671871676 h 142"/>
                  <a:gd name="T6" fmla="*/ 1277157805 w 109"/>
                  <a:gd name="T7" fmla="*/ 198509228 h 142"/>
                  <a:gd name="T8" fmla="*/ 821029461 w 109"/>
                  <a:gd name="T9" fmla="*/ 0 h 142"/>
                  <a:gd name="T10" fmla="*/ 380108254 w 109"/>
                  <a:gd name="T11" fmla="*/ 198509228 h 142"/>
                  <a:gd name="T12" fmla="*/ 197653796 w 109"/>
                  <a:gd name="T13" fmla="*/ 671871676 h 142"/>
                  <a:gd name="T14" fmla="*/ 197653796 w 109"/>
                  <a:gd name="T15" fmla="*/ 1038347847 h 142"/>
                  <a:gd name="T16" fmla="*/ 76020091 w 109"/>
                  <a:gd name="T17" fmla="*/ 1038347847 h 142"/>
                  <a:gd name="T18" fmla="*/ 0 w 109"/>
                  <a:gd name="T19" fmla="*/ 1114695746 h 142"/>
                  <a:gd name="T20" fmla="*/ 0 w 109"/>
                  <a:gd name="T21" fmla="*/ 2091966837 h 142"/>
                  <a:gd name="T22" fmla="*/ 76020091 w 109"/>
                  <a:gd name="T23" fmla="*/ 2147483647 h 142"/>
                  <a:gd name="T24" fmla="*/ 1566038830 w 109"/>
                  <a:gd name="T25" fmla="*/ 2147483647 h 142"/>
                  <a:gd name="T26" fmla="*/ 1657266059 w 109"/>
                  <a:gd name="T27" fmla="*/ 2091966837 h 142"/>
                  <a:gd name="T28" fmla="*/ 1657266059 w 109"/>
                  <a:gd name="T29" fmla="*/ 1114695746 h 142"/>
                  <a:gd name="T30" fmla="*/ 1566038830 w 109"/>
                  <a:gd name="T31" fmla="*/ 1038347847 h 142"/>
                  <a:gd name="T32" fmla="*/ 1003483918 w 109"/>
                  <a:gd name="T33" fmla="*/ 1893457608 h 142"/>
                  <a:gd name="T34" fmla="*/ 821029461 w 109"/>
                  <a:gd name="T35" fmla="*/ 2076695694 h 142"/>
                  <a:gd name="T36" fmla="*/ 638578903 w 109"/>
                  <a:gd name="T37" fmla="*/ 1893457608 h 142"/>
                  <a:gd name="T38" fmla="*/ 638578903 w 109"/>
                  <a:gd name="T39" fmla="*/ 1557519816 h 142"/>
                  <a:gd name="T40" fmla="*/ 821029461 w 109"/>
                  <a:gd name="T41" fmla="*/ 1389552874 h 142"/>
                  <a:gd name="T42" fmla="*/ 1003483918 w 109"/>
                  <a:gd name="T43" fmla="*/ 1557519816 h 142"/>
                  <a:gd name="T44" fmla="*/ 1003483918 w 109"/>
                  <a:gd name="T45" fmla="*/ 1893457608 h 142"/>
                  <a:gd name="T46" fmla="*/ 1155524100 w 109"/>
                  <a:gd name="T47" fmla="*/ 1038347847 h 142"/>
                  <a:gd name="T48" fmla="*/ 486538721 w 109"/>
                  <a:gd name="T49" fmla="*/ 1038347847 h 142"/>
                  <a:gd name="T50" fmla="*/ 486538721 w 109"/>
                  <a:gd name="T51" fmla="*/ 671871676 h 142"/>
                  <a:gd name="T52" fmla="*/ 592965288 w 109"/>
                  <a:gd name="T53" fmla="*/ 412285692 h 142"/>
                  <a:gd name="T54" fmla="*/ 821029461 w 109"/>
                  <a:gd name="T55" fmla="*/ 305395506 h 142"/>
                  <a:gd name="T56" fmla="*/ 1064300770 w 109"/>
                  <a:gd name="T57" fmla="*/ 412285692 h 142"/>
                  <a:gd name="T58" fmla="*/ 1155524100 w 109"/>
                  <a:gd name="T59" fmla="*/ 671871676 h 142"/>
                  <a:gd name="T60" fmla="*/ 1155524100 w 109"/>
                  <a:gd name="T61" fmla="*/ 1038347847 h 142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w 109"/>
                  <a:gd name="T94" fmla="*/ 0 h 142"/>
                  <a:gd name="T95" fmla="*/ 109 w 109"/>
                  <a:gd name="T96" fmla="*/ 142 h 142"/>
                </a:gdLst>
                <a:ahLst/>
                <a:cxnLst>
                  <a:cxn ang="T62">
                    <a:pos x="T0" y="T1"/>
                  </a:cxn>
                  <a:cxn ang="T63">
                    <a:pos x="T2" y="T3"/>
                  </a:cxn>
                  <a:cxn ang="T64">
                    <a:pos x="T4" y="T5"/>
                  </a:cxn>
                  <a:cxn ang="T65">
                    <a:pos x="T6" y="T7"/>
                  </a:cxn>
                  <a:cxn ang="T66">
                    <a:pos x="T8" y="T9"/>
                  </a:cxn>
                  <a:cxn ang="T67">
                    <a:pos x="T10" y="T11"/>
                  </a:cxn>
                  <a:cxn ang="T68">
                    <a:pos x="T12" y="T13"/>
                  </a:cxn>
                  <a:cxn ang="T69">
                    <a:pos x="T14" y="T15"/>
                  </a:cxn>
                  <a:cxn ang="T70">
                    <a:pos x="T16" y="T17"/>
                  </a:cxn>
                  <a:cxn ang="T71">
                    <a:pos x="T18" y="T19"/>
                  </a:cxn>
                  <a:cxn ang="T72">
                    <a:pos x="T20" y="T21"/>
                  </a:cxn>
                  <a:cxn ang="T73">
                    <a:pos x="T22" y="T23"/>
                  </a:cxn>
                  <a:cxn ang="T74">
                    <a:pos x="T24" y="T25"/>
                  </a:cxn>
                  <a:cxn ang="T75">
                    <a:pos x="T26" y="T27"/>
                  </a:cxn>
                  <a:cxn ang="T76">
                    <a:pos x="T28" y="T29"/>
                  </a:cxn>
                  <a:cxn ang="T77">
                    <a:pos x="T30" y="T31"/>
                  </a:cxn>
                  <a:cxn ang="T78">
                    <a:pos x="T32" y="T33"/>
                  </a:cxn>
                  <a:cxn ang="T79">
                    <a:pos x="T34" y="T35"/>
                  </a:cxn>
                  <a:cxn ang="T80">
                    <a:pos x="T36" y="T37"/>
                  </a:cxn>
                  <a:cxn ang="T81">
                    <a:pos x="T38" y="T39"/>
                  </a:cxn>
                  <a:cxn ang="T82">
                    <a:pos x="T40" y="T41"/>
                  </a:cxn>
                  <a:cxn ang="T83">
                    <a:pos x="T42" y="T43"/>
                  </a:cxn>
                  <a:cxn ang="T84">
                    <a:pos x="T44" y="T45"/>
                  </a:cxn>
                  <a:cxn ang="T85">
                    <a:pos x="T46" y="T47"/>
                  </a:cxn>
                  <a:cxn ang="T86">
                    <a:pos x="T48" y="T49"/>
                  </a:cxn>
                  <a:cxn ang="T87">
                    <a:pos x="T50" y="T51"/>
                  </a:cxn>
                  <a:cxn ang="T88">
                    <a:pos x="T52" y="T53"/>
                  </a:cxn>
                  <a:cxn ang="T89">
                    <a:pos x="T54" y="T55"/>
                  </a:cxn>
                  <a:cxn ang="T90">
                    <a:pos x="T56" y="T57"/>
                  </a:cxn>
                  <a:cxn ang="T91">
                    <a:pos x="T58" y="T59"/>
                  </a:cxn>
                  <a:cxn ang="T92">
                    <a:pos x="T60" y="T61"/>
                  </a:cxn>
                </a:cxnLst>
                <a:rect l="T93" t="T94" r="T95" b="T96"/>
                <a:pathLst>
                  <a:path w="109" h="142">
                    <a:moveTo>
                      <a:pt x="103" y="68"/>
                    </a:moveTo>
                    <a:cubicBezTo>
                      <a:pt x="96" y="68"/>
                      <a:pt x="96" y="68"/>
                      <a:pt x="96" y="68"/>
                    </a:cubicBezTo>
                    <a:cubicBezTo>
                      <a:pt x="96" y="44"/>
                      <a:pt x="96" y="44"/>
                      <a:pt x="96" y="44"/>
                    </a:cubicBezTo>
                    <a:cubicBezTo>
                      <a:pt x="96" y="32"/>
                      <a:pt x="92" y="21"/>
                      <a:pt x="84" y="13"/>
                    </a:cubicBezTo>
                    <a:cubicBezTo>
                      <a:pt x="77" y="5"/>
                      <a:pt x="66" y="0"/>
                      <a:pt x="54" y="0"/>
                    </a:cubicBezTo>
                    <a:cubicBezTo>
                      <a:pt x="43" y="0"/>
                      <a:pt x="32" y="5"/>
                      <a:pt x="25" y="13"/>
                    </a:cubicBezTo>
                    <a:cubicBezTo>
                      <a:pt x="17" y="21"/>
                      <a:pt x="13" y="32"/>
                      <a:pt x="13" y="44"/>
                    </a:cubicBezTo>
                    <a:cubicBezTo>
                      <a:pt x="13" y="68"/>
                      <a:pt x="13" y="68"/>
                      <a:pt x="13" y="68"/>
                    </a:cubicBezTo>
                    <a:cubicBezTo>
                      <a:pt x="5" y="68"/>
                      <a:pt x="5" y="68"/>
                      <a:pt x="5" y="68"/>
                    </a:cubicBezTo>
                    <a:cubicBezTo>
                      <a:pt x="2" y="68"/>
                      <a:pt x="0" y="70"/>
                      <a:pt x="0" y="73"/>
                    </a:cubicBezTo>
                    <a:cubicBezTo>
                      <a:pt x="0" y="137"/>
                      <a:pt x="0" y="137"/>
                      <a:pt x="0" y="137"/>
                    </a:cubicBezTo>
                    <a:cubicBezTo>
                      <a:pt x="0" y="140"/>
                      <a:pt x="2" y="142"/>
                      <a:pt x="5" y="142"/>
                    </a:cubicBezTo>
                    <a:cubicBezTo>
                      <a:pt x="103" y="142"/>
                      <a:pt x="103" y="142"/>
                      <a:pt x="103" y="142"/>
                    </a:cubicBezTo>
                    <a:cubicBezTo>
                      <a:pt x="106" y="142"/>
                      <a:pt x="109" y="140"/>
                      <a:pt x="109" y="137"/>
                    </a:cubicBezTo>
                    <a:cubicBezTo>
                      <a:pt x="109" y="73"/>
                      <a:pt x="109" y="73"/>
                      <a:pt x="109" y="73"/>
                    </a:cubicBezTo>
                    <a:cubicBezTo>
                      <a:pt x="109" y="70"/>
                      <a:pt x="106" y="68"/>
                      <a:pt x="103" y="68"/>
                    </a:cubicBezTo>
                    <a:close/>
                    <a:moveTo>
                      <a:pt x="66" y="124"/>
                    </a:moveTo>
                    <a:cubicBezTo>
                      <a:pt x="66" y="131"/>
                      <a:pt x="61" y="136"/>
                      <a:pt x="54" y="136"/>
                    </a:cubicBezTo>
                    <a:cubicBezTo>
                      <a:pt x="48" y="136"/>
                      <a:pt x="42" y="131"/>
                      <a:pt x="42" y="124"/>
                    </a:cubicBezTo>
                    <a:cubicBezTo>
                      <a:pt x="42" y="102"/>
                      <a:pt x="42" y="102"/>
                      <a:pt x="42" y="102"/>
                    </a:cubicBezTo>
                    <a:cubicBezTo>
                      <a:pt x="42" y="96"/>
                      <a:pt x="48" y="91"/>
                      <a:pt x="54" y="91"/>
                    </a:cubicBezTo>
                    <a:cubicBezTo>
                      <a:pt x="61" y="91"/>
                      <a:pt x="66" y="96"/>
                      <a:pt x="66" y="102"/>
                    </a:cubicBezTo>
                    <a:lnTo>
                      <a:pt x="66" y="124"/>
                    </a:lnTo>
                    <a:close/>
                    <a:moveTo>
                      <a:pt x="76" y="68"/>
                    </a:moveTo>
                    <a:cubicBezTo>
                      <a:pt x="32" y="68"/>
                      <a:pt x="32" y="68"/>
                      <a:pt x="32" y="68"/>
                    </a:cubicBezTo>
                    <a:cubicBezTo>
                      <a:pt x="32" y="44"/>
                      <a:pt x="32" y="44"/>
                      <a:pt x="32" y="44"/>
                    </a:cubicBezTo>
                    <a:cubicBezTo>
                      <a:pt x="32" y="37"/>
                      <a:pt x="35" y="31"/>
                      <a:pt x="39" y="27"/>
                    </a:cubicBezTo>
                    <a:cubicBezTo>
                      <a:pt x="43" y="22"/>
                      <a:pt x="48" y="20"/>
                      <a:pt x="54" y="20"/>
                    </a:cubicBezTo>
                    <a:cubicBezTo>
                      <a:pt x="60" y="20"/>
                      <a:pt x="66" y="22"/>
                      <a:pt x="70" y="27"/>
                    </a:cubicBezTo>
                    <a:cubicBezTo>
                      <a:pt x="74" y="31"/>
                      <a:pt x="76" y="37"/>
                      <a:pt x="76" y="44"/>
                    </a:cubicBezTo>
                    <a:lnTo>
                      <a:pt x="76" y="68"/>
                    </a:lnTo>
                    <a:close/>
                  </a:path>
                </a:pathLst>
              </a:custGeom>
              <a:solidFill>
                <a:srgbClr val="20345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lIns="121920" tIns="60960" rIns="121920" bIns="60960"/>
              <a:lstStyle/>
              <a:p>
                <a:pPr fontAlgn="base"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en-US">
                  <a:solidFill>
                    <a:prstClr val="black"/>
                  </a:solidFill>
                  <a:latin typeface="Arial" panose="020B060402020202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8" name="Freeform 38"/>
              <p:cNvSpPr>
                <a:spLocks noChangeArrowheads="1"/>
              </p:cNvSpPr>
              <p:nvPr/>
            </p:nvSpPr>
            <p:spPr bwMode="auto">
              <a:xfrm>
                <a:off x="184176" y="377796"/>
                <a:ext cx="56669" cy="125146"/>
              </a:xfrm>
              <a:custGeom>
                <a:avLst/>
                <a:gdLst>
                  <a:gd name="T0" fmla="*/ 114694008 w 14"/>
                  <a:gd name="T1" fmla="*/ 0 h 32"/>
                  <a:gd name="T2" fmla="*/ 0 w 14"/>
                  <a:gd name="T3" fmla="*/ 107062403 h 32"/>
                  <a:gd name="T4" fmla="*/ 0 w 14"/>
                  <a:gd name="T5" fmla="*/ 382360138 h 32"/>
                  <a:gd name="T6" fmla="*/ 114694008 w 14"/>
                  <a:gd name="T7" fmla="*/ 489422541 h 32"/>
                  <a:gd name="T8" fmla="*/ 229383969 w 14"/>
                  <a:gd name="T9" fmla="*/ 382360138 h 32"/>
                  <a:gd name="T10" fmla="*/ 229383969 w 14"/>
                  <a:gd name="T11" fmla="*/ 107062403 h 32"/>
                  <a:gd name="T12" fmla="*/ 114694008 w 14"/>
                  <a:gd name="T13" fmla="*/ 0 h 32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w 14"/>
                  <a:gd name="T22" fmla="*/ 0 h 32"/>
                  <a:gd name="T23" fmla="*/ 14 w 14"/>
                  <a:gd name="T24" fmla="*/ 32 h 32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T21" t="T22" r="T23" b="T24"/>
                <a:pathLst>
                  <a:path w="14" h="32">
                    <a:moveTo>
                      <a:pt x="7" y="0"/>
                    </a:moveTo>
                    <a:cubicBezTo>
                      <a:pt x="4" y="0"/>
                      <a:pt x="0" y="3"/>
                      <a:pt x="0" y="7"/>
                    </a:cubicBezTo>
                    <a:cubicBezTo>
                      <a:pt x="0" y="25"/>
                      <a:pt x="0" y="25"/>
                      <a:pt x="0" y="25"/>
                    </a:cubicBezTo>
                    <a:cubicBezTo>
                      <a:pt x="0" y="29"/>
                      <a:pt x="4" y="32"/>
                      <a:pt x="7" y="32"/>
                    </a:cubicBezTo>
                    <a:cubicBezTo>
                      <a:pt x="11" y="32"/>
                      <a:pt x="14" y="29"/>
                      <a:pt x="14" y="25"/>
                    </a:cubicBezTo>
                    <a:cubicBezTo>
                      <a:pt x="14" y="7"/>
                      <a:pt x="14" y="7"/>
                      <a:pt x="14" y="7"/>
                    </a:cubicBezTo>
                    <a:cubicBezTo>
                      <a:pt x="14" y="3"/>
                      <a:pt x="11" y="0"/>
                      <a:pt x="7" y="0"/>
                    </a:cubicBezTo>
                    <a:close/>
                  </a:path>
                </a:pathLst>
              </a:custGeom>
              <a:solidFill>
                <a:srgbClr val="20345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lIns="121920" tIns="60960" rIns="121920" bIns="60960"/>
              <a:lstStyle/>
              <a:p>
                <a:pPr fontAlgn="base"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en-US">
                  <a:solidFill>
                    <a:prstClr val="black"/>
                  </a:solidFill>
                  <a:latin typeface="Arial" panose="020B0604020202020204" pitchFamily="34" charset="0"/>
                  <a:ea typeface="宋体" panose="02010600030101010101" pitchFamily="2" charset="-122"/>
                </a:endParaRPr>
              </a:p>
            </p:txBody>
          </p:sp>
        </p:grpSp>
      </p:grpSp>
      <p:grpSp>
        <p:nvGrpSpPr>
          <p:cNvPr id="42" name="组合 44"/>
          <p:cNvGrpSpPr/>
          <p:nvPr/>
        </p:nvGrpSpPr>
        <p:grpSpPr bwMode="auto">
          <a:xfrm>
            <a:off x="1221012" y="2411647"/>
            <a:ext cx="1238089" cy="1238090"/>
            <a:chOff x="0" y="0"/>
            <a:chExt cx="1106281" cy="1106281"/>
          </a:xfrm>
        </p:grpSpPr>
        <p:sp>
          <p:nvSpPr>
            <p:cNvPr id="43" name="Oval 25"/>
            <p:cNvSpPr>
              <a:spLocks noChangeArrowheads="1"/>
            </p:cNvSpPr>
            <p:nvPr/>
          </p:nvSpPr>
          <p:spPr bwMode="auto">
            <a:xfrm>
              <a:off x="0" y="0"/>
              <a:ext cx="1106281" cy="1106281"/>
            </a:xfrm>
            <a:prstGeom prst="ellipse">
              <a:avLst/>
            </a:prstGeom>
            <a:noFill/>
            <a:ln w="12700">
              <a:solidFill>
                <a:srgbClr val="20345E"/>
              </a:solidFill>
              <a:beve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3200">
                <a:solidFill>
                  <a:srgbClr val="FFFFFF"/>
                </a:solidFill>
                <a:latin typeface="Calibri" panose="020F0502020204030204" pitchFamily="34" charset="0"/>
                <a:ea typeface="宋体" panose="02010600030101010101" pitchFamily="2" charset="-122"/>
              </a:endParaRPr>
            </a:p>
          </p:txBody>
        </p:sp>
        <p:sp>
          <p:nvSpPr>
            <p:cNvPr id="44" name="任意多边形 39"/>
            <p:cNvSpPr>
              <a:spLocks noChangeArrowheads="1"/>
            </p:cNvSpPr>
            <p:nvPr/>
          </p:nvSpPr>
          <p:spPr bwMode="auto">
            <a:xfrm>
              <a:off x="227782" y="237503"/>
              <a:ext cx="650717" cy="631275"/>
            </a:xfrm>
            <a:custGeom>
              <a:avLst/>
              <a:gdLst>
                <a:gd name="T0" fmla="*/ 304657 w 703391"/>
                <a:gd name="T1" fmla="*/ 129324 h 682375"/>
                <a:gd name="T2" fmla="*/ 509774 w 703391"/>
                <a:gd name="T3" fmla="*/ 319995 h 682375"/>
                <a:gd name="T4" fmla="*/ 509774 w 703391"/>
                <a:gd name="T5" fmla="*/ 562002 h 682375"/>
                <a:gd name="T6" fmla="*/ 502449 w 703391"/>
                <a:gd name="T7" fmla="*/ 584002 h 682375"/>
                <a:gd name="T8" fmla="*/ 480472 w 703391"/>
                <a:gd name="T9" fmla="*/ 584002 h 682375"/>
                <a:gd name="T10" fmla="*/ 370587 w 703391"/>
                <a:gd name="T11" fmla="*/ 584002 h 682375"/>
                <a:gd name="T12" fmla="*/ 363262 w 703391"/>
                <a:gd name="T13" fmla="*/ 584002 h 682375"/>
                <a:gd name="T14" fmla="*/ 355936 w 703391"/>
                <a:gd name="T15" fmla="*/ 576668 h 682375"/>
                <a:gd name="T16" fmla="*/ 355936 w 703391"/>
                <a:gd name="T17" fmla="*/ 459332 h 682375"/>
                <a:gd name="T18" fmla="*/ 246052 w 703391"/>
                <a:gd name="T19" fmla="*/ 459332 h 682375"/>
                <a:gd name="T20" fmla="*/ 246052 w 703391"/>
                <a:gd name="T21" fmla="*/ 576668 h 682375"/>
                <a:gd name="T22" fmla="*/ 246052 w 703391"/>
                <a:gd name="T23" fmla="*/ 584002 h 682375"/>
                <a:gd name="T24" fmla="*/ 231400 w 703391"/>
                <a:gd name="T25" fmla="*/ 584002 h 682375"/>
                <a:gd name="T26" fmla="*/ 121516 w 703391"/>
                <a:gd name="T27" fmla="*/ 584002 h 682375"/>
                <a:gd name="T28" fmla="*/ 106864 w 703391"/>
                <a:gd name="T29" fmla="*/ 584002 h 682375"/>
                <a:gd name="T30" fmla="*/ 92213 w 703391"/>
                <a:gd name="T31" fmla="*/ 562002 h 682375"/>
                <a:gd name="T32" fmla="*/ 92213 w 703391"/>
                <a:gd name="T33" fmla="*/ 319995 h 682375"/>
                <a:gd name="T34" fmla="*/ 300994 w 703391"/>
                <a:gd name="T35" fmla="*/ 0 h 682375"/>
                <a:gd name="T36" fmla="*/ 326688 w 703391"/>
                <a:gd name="T37" fmla="*/ 11032 h 682375"/>
                <a:gd name="T38" fmla="*/ 429468 w 703391"/>
                <a:gd name="T39" fmla="*/ 106642 h 682375"/>
                <a:gd name="T40" fmla="*/ 429468 w 703391"/>
                <a:gd name="T41" fmla="*/ 25741 h 682375"/>
                <a:gd name="T42" fmla="*/ 444149 w 703391"/>
                <a:gd name="T43" fmla="*/ 11032 h 682375"/>
                <a:gd name="T44" fmla="*/ 480856 w 703391"/>
                <a:gd name="T45" fmla="*/ 11032 h 682375"/>
                <a:gd name="T46" fmla="*/ 495538 w 703391"/>
                <a:gd name="T47" fmla="*/ 25741 h 682375"/>
                <a:gd name="T48" fmla="*/ 495538 w 703391"/>
                <a:gd name="T49" fmla="*/ 165478 h 682375"/>
                <a:gd name="T50" fmla="*/ 590976 w 703391"/>
                <a:gd name="T51" fmla="*/ 253733 h 682375"/>
                <a:gd name="T52" fmla="*/ 590976 w 703391"/>
                <a:gd name="T53" fmla="*/ 312569 h 682375"/>
                <a:gd name="T54" fmla="*/ 539587 w 703391"/>
                <a:gd name="T55" fmla="*/ 312569 h 682375"/>
                <a:gd name="T56" fmla="*/ 304665 w 703391"/>
                <a:gd name="T57" fmla="*/ 91932 h 682375"/>
                <a:gd name="T58" fmla="*/ 69743 w 703391"/>
                <a:gd name="T59" fmla="*/ 312569 h 682375"/>
                <a:gd name="T60" fmla="*/ 40378 w 703391"/>
                <a:gd name="T61" fmla="*/ 319925 h 682375"/>
                <a:gd name="T62" fmla="*/ 11012 w 703391"/>
                <a:gd name="T63" fmla="*/ 312569 h 682375"/>
                <a:gd name="T64" fmla="*/ 11012 w 703391"/>
                <a:gd name="T65" fmla="*/ 253733 h 682375"/>
                <a:gd name="T66" fmla="*/ 275299 w 703391"/>
                <a:gd name="T67" fmla="*/ 11032 h 682375"/>
                <a:gd name="T68" fmla="*/ 300994 w 703391"/>
                <a:gd name="T69" fmla="*/ 0 h 682375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w 703391"/>
                <a:gd name="T106" fmla="*/ 0 h 682375"/>
                <a:gd name="T107" fmla="*/ 703391 w 703391"/>
                <a:gd name="T108" fmla="*/ 682375 h 682375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T105" t="T106" r="T107" b="T108"/>
              <a:pathLst>
                <a:path w="703391" h="682375">
                  <a:moveTo>
                    <a:pt x="355975" y="151108"/>
                  </a:moveTo>
                  <a:cubicBezTo>
                    <a:pt x="355975" y="151108"/>
                    <a:pt x="355975" y="151108"/>
                    <a:pt x="595644" y="373898"/>
                  </a:cubicBezTo>
                  <a:cubicBezTo>
                    <a:pt x="595644" y="373898"/>
                    <a:pt x="595644" y="373898"/>
                    <a:pt x="595644" y="656669"/>
                  </a:cubicBezTo>
                  <a:cubicBezTo>
                    <a:pt x="595644" y="673806"/>
                    <a:pt x="587085" y="682375"/>
                    <a:pt x="587085" y="682375"/>
                  </a:cubicBezTo>
                  <a:cubicBezTo>
                    <a:pt x="578525" y="682375"/>
                    <a:pt x="569965" y="682375"/>
                    <a:pt x="561406" y="682375"/>
                  </a:cubicBezTo>
                  <a:cubicBezTo>
                    <a:pt x="561406" y="682375"/>
                    <a:pt x="561406" y="682375"/>
                    <a:pt x="433011" y="682375"/>
                  </a:cubicBezTo>
                  <a:cubicBezTo>
                    <a:pt x="433011" y="682375"/>
                    <a:pt x="424452" y="682375"/>
                    <a:pt x="424452" y="682375"/>
                  </a:cubicBezTo>
                  <a:cubicBezTo>
                    <a:pt x="424452" y="682375"/>
                    <a:pt x="415892" y="673806"/>
                    <a:pt x="415892" y="673806"/>
                  </a:cubicBezTo>
                  <a:cubicBezTo>
                    <a:pt x="415892" y="673806"/>
                    <a:pt x="415892" y="673806"/>
                    <a:pt x="415892" y="536705"/>
                  </a:cubicBezTo>
                  <a:cubicBezTo>
                    <a:pt x="415892" y="536705"/>
                    <a:pt x="415892" y="536705"/>
                    <a:pt x="287498" y="536705"/>
                  </a:cubicBezTo>
                  <a:cubicBezTo>
                    <a:pt x="287498" y="536705"/>
                    <a:pt x="287498" y="536705"/>
                    <a:pt x="287498" y="673806"/>
                  </a:cubicBezTo>
                  <a:cubicBezTo>
                    <a:pt x="287498" y="673806"/>
                    <a:pt x="287498" y="682375"/>
                    <a:pt x="287498" y="682375"/>
                  </a:cubicBezTo>
                  <a:cubicBezTo>
                    <a:pt x="278938" y="682375"/>
                    <a:pt x="278938" y="682375"/>
                    <a:pt x="270379" y="682375"/>
                  </a:cubicBezTo>
                  <a:cubicBezTo>
                    <a:pt x="270379" y="682375"/>
                    <a:pt x="270379" y="682375"/>
                    <a:pt x="141985" y="682375"/>
                  </a:cubicBezTo>
                  <a:cubicBezTo>
                    <a:pt x="133425" y="682375"/>
                    <a:pt x="133425" y="682375"/>
                    <a:pt x="124865" y="682375"/>
                  </a:cubicBezTo>
                  <a:cubicBezTo>
                    <a:pt x="116306" y="682375"/>
                    <a:pt x="107746" y="673806"/>
                    <a:pt x="107746" y="656669"/>
                  </a:cubicBezTo>
                  <a:cubicBezTo>
                    <a:pt x="107746" y="656669"/>
                    <a:pt x="107746" y="656669"/>
                    <a:pt x="107746" y="373898"/>
                  </a:cubicBezTo>
                  <a:lnTo>
                    <a:pt x="355975" y="151108"/>
                  </a:lnTo>
                  <a:close/>
                  <a:moveTo>
                    <a:pt x="351696" y="0"/>
                  </a:moveTo>
                  <a:cubicBezTo>
                    <a:pt x="362418" y="0"/>
                    <a:pt x="373140" y="4296"/>
                    <a:pt x="381718" y="12890"/>
                  </a:cubicBezTo>
                  <a:cubicBezTo>
                    <a:pt x="381718" y="12890"/>
                    <a:pt x="381718" y="12890"/>
                    <a:pt x="501810" y="124605"/>
                  </a:cubicBezTo>
                  <a:cubicBezTo>
                    <a:pt x="501810" y="124605"/>
                    <a:pt x="501810" y="124605"/>
                    <a:pt x="501810" y="30077"/>
                  </a:cubicBezTo>
                  <a:cubicBezTo>
                    <a:pt x="501810" y="21483"/>
                    <a:pt x="510388" y="12890"/>
                    <a:pt x="518965" y="12890"/>
                  </a:cubicBezTo>
                  <a:cubicBezTo>
                    <a:pt x="518965" y="12890"/>
                    <a:pt x="518965" y="12890"/>
                    <a:pt x="561855" y="12890"/>
                  </a:cubicBezTo>
                  <a:cubicBezTo>
                    <a:pt x="570433" y="12890"/>
                    <a:pt x="579011" y="21483"/>
                    <a:pt x="579011" y="30077"/>
                  </a:cubicBezTo>
                  <a:cubicBezTo>
                    <a:pt x="579011" y="30077"/>
                    <a:pt x="579011" y="30077"/>
                    <a:pt x="579011" y="193352"/>
                  </a:cubicBezTo>
                  <a:cubicBezTo>
                    <a:pt x="579011" y="193352"/>
                    <a:pt x="579011" y="193352"/>
                    <a:pt x="690524" y="296474"/>
                  </a:cubicBezTo>
                  <a:cubicBezTo>
                    <a:pt x="707680" y="313661"/>
                    <a:pt x="707680" y="339441"/>
                    <a:pt x="690524" y="365221"/>
                  </a:cubicBezTo>
                  <a:cubicBezTo>
                    <a:pt x="681946" y="382408"/>
                    <a:pt x="647635" y="382408"/>
                    <a:pt x="630479" y="365221"/>
                  </a:cubicBezTo>
                  <a:cubicBezTo>
                    <a:pt x="630479" y="365221"/>
                    <a:pt x="630479" y="365221"/>
                    <a:pt x="355985" y="107418"/>
                  </a:cubicBezTo>
                  <a:cubicBezTo>
                    <a:pt x="355985" y="107418"/>
                    <a:pt x="355985" y="107418"/>
                    <a:pt x="81490" y="365221"/>
                  </a:cubicBezTo>
                  <a:cubicBezTo>
                    <a:pt x="72912" y="373815"/>
                    <a:pt x="55757" y="373815"/>
                    <a:pt x="47179" y="373815"/>
                  </a:cubicBezTo>
                  <a:cubicBezTo>
                    <a:pt x="38601" y="373815"/>
                    <a:pt x="21445" y="373815"/>
                    <a:pt x="12867" y="365221"/>
                  </a:cubicBezTo>
                  <a:cubicBezTo>
                    <a:pt x="-4289" y="339441"/>
                    <a:pt x="-4289" y="313661"/>
                    <a:pt x="12867" y="296474"/>
                  </a:cubicBezTo>
                  <a:cubicBezTo>
                    <a:pt x="12867" y="296474"/>
                    <a:pt x="12867" y="296474"/>
                    <a:pt x="321673" y="12890"/>
                  </a:cubicBezTo>
                  <a:cubicBezTo>
                    <a:pt x="330251" y="4296"/>
                    <a:pt x="340973" y="0"/>
                    <a:pt x="351696" y="0"/>
                  </a:cubicBezTo>
                  <a:close/>
                </a:path>
              </a:pathLst>
            </a:custGeom>
            <a:solidFill>
              <a:srgbClr val="20345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en-US">
                <a:solidFill>
                  <a:prstClr val="black"/>
                </a:solidFill>
                <a:latin typeface="Arial" panose="020B0604020202020204" pitchFamily="34" charset="0"/>
                <a:ea typeface="宋体" panose="02010600030101010101" pitchFamily="2" charset="-122"/>
              </a:endParaRPr>
            </a:p>
          </p:txBody>
        </p:sp>
      </p:grpSp>
      <p:sp>
        <p:nvSpPr>
          <p:cNvPr id="56" name="矩形 19"/>
          <p:cNvSpPr>
            <a:spLocks noChangeArrowheads="1"/>
          </p:cNvSpPr>
          <p:nvPr/>
        </p:nvSpPr>
        <p:spPr bwMode="auto">
          <a:xfrm>
            <a:off x="5016520" y="1545603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chemeClr val="bg1"/>
              </a:solidFill>
            </a:endParaRPr>
          </a:p>
        </p:txBody>
      </p:sp>
      <p:sp>
        <p:nvSpPr>
          <p:cNvPr id="57" name="文本框 18"/>
          <p:cNvSpPr txBox="1">
            <a:spLocks noChangeArrowheads="1"/>
          </p:cNvSpPr>
          <p:nvPr/>
        </p:nvSpPr>
        <p:spPr bwMode="auto">
          <a:xfrm>
            <a:off x="4973488" y="1994762"/>
            <a:ext cx="301944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8" name="矩形 19"/>
          <p:cNvSpPr>
            <a:spLocks noChangeArrowheads="1"/>
          </p:cNvSpPr>
          <p:nvPr/>
        </p:nvSpPr>
        <p:spPr bwMode="auto">
          <a:xfrm>
            <a:off x="3804178" y="3117491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chemeClr val="bg1"/>
              </a:solidFill>
            </a:endParaRPr>
          </a:p>
        </p:txBody>
      </p:sp>
      <p:sp>
        <p:nvSpPr>
          <p:cNvPr id="59" name="文本框 18"/>
          <p:cNvSpPr txBox="1">
            <a:spLocks noChangeArrowheads="1"/>
          </p:cNvSpPr>
          <p:nvPr/>
        </p:nvSpPr>
        <p:spPr bwMode="auto">
          <a:xfrm>
            <a:off x="3761146" y="3566650"/>
            <a:ext cx="301944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0" name="矩形 19"/>
          <p:cNvSpPr>
            <a:spLocks noChangeArrowheads="1"/>
          </p:cNvSpPr>
          <p:nvPr/>
        </p:nvSpPr>
        <p:spPr bwMode="auto">
          <a:xfrm>
            <a:off x="5085925" y="4764357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chemeClr val="bg1"/>
              </a:solidFill>
            </a:endParaRPr>
          </a:p>
        </p:txBody>
      </p:sp>
      <p:sp>
        <p:nvSpPr>
          <p:cNvPr id="61" name="文本框 18"/>
          <p:cNvSpPr txBox="1">
            <a:spLocks noChangeArrowheads="1"/>
          </p:cNvSpPr>
          <p:nvPr/>
        </p:nvSpPr>
        <p:spPr bwMode="auto">
          <a:xfrm>
            <a:off x="5042893" y="5213516"/>
            <a:ext cx="301944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2" name="文本框 18"/>
          <p:cNvSpPr txBox="1">
            <a:spLocks noChangeArrowheads="1"/>
          </p:cNvSpPr>
          <p:nvPr/>
        </p:nvSpPr>
        <p:spPr bwMode="auto">
          <a:xfrm>
            <a:off x="8839273" y="4028315"/>
            <a:ext cx="301944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3" name="文本框 18"/>
          <p:cNvSpPr txBox="1">
            <a:spLocks noChangeArrowheads="1"/>
          </p:cNvSpPr>
          <p:nvPr/>
        </p:nvSpPr>
        <p:spPr bwMode="auto">
          <a:xfrm>
            <a:off x="330334" y="4001602"/>
            <a:ext cx="301944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6" grpId="0"/>
      <p:bldP spid="57" grpId="0"/>
      <p:bldP spid="58" grpId="0"/>
      <p:bldP spid="59" grpId="0"/>
      <p:bldP spid="60" grpId="0"/>
      <p:bldP spid="61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0" y="0"/>
            <a:ext cx="12192000" cy="4110929"/>
          </a:xfrm>
          <a:prstGeom prst="rect">
            <a:avLst/>
          </a:prstGeom>
        </p:spPr>
      </p:pic>
      <p:sp>
        <p:nvSpPr>
          <p:cNvPr id="4" name="文本框 11"/>
          <p:cNvSpPr txBox="1">
            <a:spLocks noChangeArrowheads="1"/>
          </p:cNvSpPr>
          <p:nvPr/>
        </p:nvSpPr>
        <p:spPr bwMode="auto">
          <a:xfrm>
            <a:off x="5064054" y="3079094"/>
            <a:ext cx="2063891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96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02</a:t>
            </a:r>
            <a:endParaRPr lang="zh-CN" altLang="en-US" sz="9600" b="1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文本框 12"/>
          <p:cNvSpPr txBox="1">
            <a:spLocks noChangeArrowheads="1"/>
          </p:cNvSpPr>
          <p:nvPr/>
        </p:nvSpPr>
        <p:spPr bwMode="auto">
          <a:xfrm>
            <a:off x="3613127" y="4950990"/>
            <a:ext cx="4965743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点此添加第一部分标题</a:t>
            </a:r>
            <a:endParaRPr lang="zh-CN" altLang="en-US" sz="3600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293" r="63452" b="3134"/>
          <a:stretch>
            <a:fillRect/>
          </a:stretch>
        </p:blipFill>
        <p:spPr>
          <a:xfrm rot="1759171">
            <a:off x="424496" y="3493366"/>
            <a:ext cx="2928991" cy="331061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grpSp>
        <p:nvGrpSpPr>
          <p:cNvPr id="3" name="组合 2"/>
          <p:cNvGrpSpPr/>
          <p:nvPr/>
        </p:nvGrpSpPr>
        <p:grpSpPr>
          <a:xfrm>
            <a:off x="24018" y="1514367"/>
            <a:ext cx="12167982" cy="3987918"/>
            <a:chOff x="-27545" y="1131594"/>
            <a:chExt cx="9280065" cy="3041436"/>
          </a:xfrm>
        </p:grpSpPr>
        <p:sp>
          <p:nvSpPr>
            <p:cNvPr id="4" name="Freeform 14"/>
            <p:cNvSpPr/>
            <p:nvPr/>
          </p:nvSpPr>
          <p:spPr bwMode="auto">
            <a:xfrm rot="13500000">
              <a:off x="2702963" y="1885035"/>
              <a:ext cx="920055" cy="1512602"/>
            </a:xfrm>
            <a:custGeom>
              <a:avLst/>
              <a:gdLst>
                <a:gd name="T0" fmla="*/ 329 w 486"/>
                <a:gd name="T1" fmla="*/ 0 h 799"/>
                <a:gd name="T2" fmla="*/ 378 w 486"/>
                <a:gd name="T3" fmla="*/ 1 h 799"/>
                <a:gd name="T4" fmla="*/ 430 w 486"/>
                <a:gd name="T5" fmla="*/ 7 h 799"/>
                <a:gd name="T6" fmla="*/ 486 w 486"/>
                <a:gd name="T7" fmla="*/ 19 h 799"/>
                <a:gd name="T8" fmla="*/ 483 w 486"/>
                <a:gd name="T9" fmla="*/ 30 h 799"/>
                <a:gd name="T10" fmla="*/ 428 w 486"/>
                <a:gd name="T11" fmla="*/ 19 h 799"/>
                <a:gd name="T12" fmla="*/ 376 w 486"/>
                <a:gd name="T13" fmla="*/ 13 h 799"/>
                <a:gd name="T14" fmla="*/ 329 w 486"/>
                <a:gd name="T15" fmla="*/ 12 h 799"/>
                <a:gd name="T16" fmla="*/ 278 w 486"/>
                <a:gd name="T17" fmla="*/ 15 h 799"/>
                <a:gd name="T18" fmla="*/ 231 w 486"/>
                <a:gd name="T19" fmla="*/ 22 h 799"/>
                <a:gd name="T20" fmla="*/ 191 w 486"/>
                <a:gd name="T21" fmla="*/ 36 h 799"/>
                <a:gd name="T22" fmla="*/ 153 w 486"/>
                <a:gd name="T23" fmla="*/ 53 h 799"/>
                <a:gd name="T24" fmla="*/ 122 w 486"/>
                <a:gd name="T25" fmla="*/ 74 h 799"/>
                <a:gd name="T26" fmla="*/ 94 w 486"/>
                <a:gd name="T27" fmla="*/ 101 h 799"/>
                <a:gd name="T28" fmla="*/ 72 w 486"/>
                <a:gd name="T29" fmla="*/ 129 h 799"/>
                <a:gd name="T30" fmla="*/ 52 w 486"/>
                <a:gd name="T31" fmla="*/ 162 h 799"/>
                <a:gd name="T32" fmla="*/ 38 w 486"/>
                <a:gd name="T33" fmla="*/ 198 h 799"/>
                <a:gd name="T34" fmla="*/ 27 w 486"/>
                <a:gd name="T35" fmla="*/ 235 h 799"/>
                <a:gd name="T36" fmla="*/ 18 w 486"/>
                <a:gd name="T37" fmla="*/ 275 h 799"/>
                <a:gd name="T38" fmla="*/ 14 w 486"/>
                <a:gd name="T39" fmla="*/ 317 h 799"/>
                <a:gd name="T40" fmla="*/ 12 w 486"/>
                <a:gd name="T41" fmla="*/ 361 h 799"/>
                <a:gd name="T42" fmla="*/ 17 w 486"/>
                <a:gd name="T43" fmla="*/ 434 h 799"/>
                <a:gd name="T44" fmla="*/ 27 w 486"/>
                <a:gd name="T45" fmla="*/ 510 h 799"/>
                <a:gd name="T46" fmla="*/ 45 w 486"/>
                <a:gd name="T47" fmla="*/ 584 h 799"/>
                <a:gd name="T48" fmla="*/ 67 w 486"/>
                <a:gd name="T49" fmla="*/ 657 h 799"/>
                <a:gd name="T50" fmla="*/ 95 w 486"/>
                <a:gd name="T51" fmla="*/ 727 h 799"/>
                <a:gd name="T52" fmla="*/ 127 w 486"/>
                <a:gd name="T53" fmla="*/ 793 h 799"/>
                <a:gd name="T54" fmla="*/ 127 w 486"/>
                <a:gd name="T55" fmla="*/ 793 h 799"/>
                <a:gd name="T56" fmla="*/ 115 w 486"/>
                <a:gd name="T57" fmla="*/ 799 h 799"/>
                <a:gd name="T58" fmla="*/ 84 w 486"/>
                <a:gd name="T59" fmla="*/ 733 h 799"/>
                <a:gd name="T60" fmla="*/ 55 w 486"/>
                <a:gd name="T61" fmla="*/ 662 h 799"/>
                <a:gd name="T62" fmla="*/ 33 w 486"/>
                <a:gd name="T63" fmla="*/ 587 h 799"/>
                <a:gd name="T64" fmla="*/ 15 w 486"/>
                <a:gd name="T65" fmla="*/ 512 h 799"/>
                <a:gd name="T66" fmla="*/ 5 w 486"/>
                <a:gd name="T67" fmla="*/ 436 h 799"/>
                <a:gd name="T68" fmla="*/ 0 w 486"/>
                <a:gd name="T69" fmla="*/ 361 h 799"/>
                <a:gd name="T70" fmla="*/ 2 w 486"/>
                <a:gd name="T71" fmla="*/ 312 h 799"/>
                <a:gd name="T72" fmla="*/ 8 w 486"/>
                <a:gd name="T73" fmla="*/ 266 h 799"/>
                <a:gd name="T74" fmla="*/ 17 w 486"/>
                <a:gd name="T75" fmla="*/ 222 h 799"/>
                <a:gd name="T76" fmla="*/ 32 w 486"/>
                <a:gd name="T77" fmla="*/ 180 h 799"/>
                <a:gd name="T78" fmla="*/ 49 w 486"/>
                <a:gd name="T79" fmla="*/ 143 h 799"/>
                <a:gd name="T80" fmla="*/ 73 w 486"/>
                <a:gd name="T81" fmla="*/ 107 h 799"/>
                <a:gd name="T82" fmla="*/ 97 w 486"/>
                <a:gd name="T83" fmla="*/ 80 h 799"/>
                <a:gd name="T84" fmla="*/ 125 w 486"/>
                <a:gd name="T85" fmla="*/ 56 h 799"/>
                <a:gd name="T86" fmla="*/ 158 w 486"/>
                <a:gd name="T87" fmla="*/ 37 h 799"/>
                <a:gd name="T88" fmla="*/ 194 w 486"/>
                <a:gd name="T89" fmla="*/ 21 h 799"/>
                <a:gd name="T90" fmla="*/ 235 w 486"/>
                <a:gd name="T91" fmla="*/ 9 h 799"/>
                <a:gd name="T92" fmla="*/ 280 w 486"/>
                <a:gd name="T93" fmla="*/ 1 h 799"/>
                <a:gd name="T94" fmla="*/ 329 w 486"/>
                <a:gd name="T95" fmla="*/ 0 h 7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486" h="799">
                  <a:moveTo>
                    <a:pt x="329" y="0"/>
                  </a:moveTo>
                  <a:lnTo>
                    <a:pt x="378" y="1"/>
                  </a:lnTo>
                  <a:lnTo>
                    <a:pt x="430" y="7"/>
                  </a:lnTo>
                  <a:lnTo>
                    <a:pt x="486" y="19"/>
                  </a:lnTo>
                  <a:lnTo>
                    <a:pt x="483" y="30"/>
                  </a:lnTo>
                  <a:lnTo>
                    <a:pt x="428" y="19"/>
                  </a:lnTo>
                  <a:lnTo>
                    <a:pt x="376" y="13"/>
                  </a:lnTo>
                  <a:lnTo>
                    <a:pt x="329" y="12"/>
                  </a:lnTo>
                  <a:lnTo>
                    <a:pt x="278" y="15"/>
                  </a:lnTo>
                  <a:lnTo>
                    <a:pt x="231" y="22"/>
                  </a:lnTo>
                  <a:lnTo>
                    <a:pt x="191" y="36"/>
                  </a:lnTo>
                  <a:lnTo>
                    <a:pt x="153" y="53"/>
                  </a:lnTo>
                  <a:lnTo>
                    <a:pt x="122" y="74"/>
                  </a:lnTo>
                  <a:lnTo>
                    <a:pt x="94" y="101"/>
                  </a:lnTo>
                  <a:lnTo>
                    <a:pt x="72" y="129"/>
                  </a:lnTo>
                  <a:lnTo>
                    <a:pt x="52" y="162"/>
                  </a:lnTo>
                  <a:lnTo>
                    <a:pt x="38" y="198"/>
                  </a:lnTo>
                  <a:lnTo>
                    <a:pt x="27" y="235"/>
                  </a:lnTo>
                  <a:lnTo>
                    <a:pt x="18" y="275"/>
                  </a:lnTo>
                  <a:lnTo>
                    <a:pt x="14" y="317"/>
                  </a:lnTo>
                  <a:lnTo>
                    <a:pt x="12" y="361"/>
                  </a:lnTo>
                  <a:lnTo>
                    <a:pt x="17" y="434"/>
                  </a:lnTo>
                  <a:lnTo>
                    <a:pt x="27" y="510"/>
                  </a:lnTo>
                  <a:lnTo>
                    <a:pt x="45" y="584"/>
                  </a:lnTo>
                  <a:lnTo>
                    <a:pt x="67" y="657"/>
                  </a:lnTo>
                  <a:lnTo>
                    <a:pt x="95" y="727"/>
                  </a:lnTo>
                  <a:lnTo>
                    <a:pt x="127" y="793"/>
                  </a:lnTo>
                  <a:lnTo>
                    <a:pt x="127" y="793"/>
                  </a:lnTo>
                  <a:lnTo>
                    <a:pt x="115" y="799"/>
                  </a:lnTo>
                  <a:lnTo>
                    <a:pt x="84" y="733"/>
                  </a:lnTo>
                  <a:lnTo>
                    <a:pt x="55" y="662"/>
                  </a:lnTo>
                  <a:lnTo>
                    <a:pt x="33" y="587"/>
                  </a:lnTo>
                  <a:lnTo>
                    <a:pt x="15" y="512"/>
                  </a:lnTo>
                  <a:lnTo>
                    <a:pt x="5" y="436"/>
                  </a:lnTo>
                  <a:lnTo>
                    <a:pt x="0" y="361"/>
                  </a:lnTo>
                  <a:lnTo>
                    <a:pt x="2" y="312"/>
                  </a:lnTo>
                  <a:lnTo>
                    <a:pt x="8" y="266"/>
                  </a:lnTo>
                  <a:lnTo>
                    <a:pt x="17" y="222"/>
                  </a:lnTo>
                  <a:lnTo>
                    <a:pt x="32" y="180"/>
                  </a:lnTo>
                  <a:lnTo>
                    <a:pt x="49" y="143"/>
                  </a:lnTo>
                  <a:lnTo>
                    <a:pt x="73" y="107"/>
                  </a:lnTo>
                  <a:lnTo>
                    <a:pt x="97" y="80"/>
                  </a:lnTo>
                  <a:lnTo>
                    <a:pt x="125" y="56"/>
                  </a:lnTo>
                  <a:lnTo>
                    <a:pt x="158" y="37"/>
                  </a:lnTo>
                  <a:lnTo>
                    <a:pt x="194" y="21"/>
                  </a:lnTo>
                  <a:lnTo>
                    <a:pt x="235" y="9"/>
                  </a:lnTo>
                  <a:lnTo>
                    <a:pt x="280" y="1"/>
                  </a:lnTo>
                  <a:lnTo>
                    <a:pt x="329" y="0"/>
                  </a:lnTo>
                  <a:close/>
                </a:path>
              </a:pathLst>
            </a:custGeom>
            <a:solidFill>
              <a:srgbClr val="20345E"/>
            </a:solidFill>
            <a:ln w="0">
              <a:solidFill>
                <a:schemeClr val="accent1"/>
              </a:solidFill>
              <a:prstDash val="solid"/>
              <a:round/>
            </a:ln>
            <a:effectLst>
              <a:outerShdw algn="tl" rotWithShape="0">
                <a:schemeClr val="bg1"/>
              </a:outerShdw>
            </a:effectLst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5" name="Freeform 6"/>
            <p:cNvSpPr/>
            <p:nvPr/>
          </p:nvSpPr>
          <p:spPr bwMode="auto">
            <a:xfrm>
              <a:off x="-27545" y="1710083"/>
              <a:ext cx="9280065" cy="2462947"/>
            </a:xfrm>
            <a:custGeom>
              <a:avLst/>
              <a:gdLst>
                <a:gd name="T0" fmla="*/ 4415 w 4902"/>
                <a:gd name="T1" fmla="*/ 13 h 1301"/>
                <a:gd name="T2" fmla="*/ 4658 w 4902"/>
                <a:gd name="T3" fmla="*/ 87 h 1301"/>
                <a:gd name="T4" fmla="*/ 4902 w 4902"/>
                <a:gd name="T5" fmla="*/ 238 h 1301"/>
                <a:gd name="T6" fmla="*/ 4734 w 4902"/>
                <a:gd name="T7" fmla="*/ 139 h 1301"/>
                <a:gd name="T8" fmla="*/ 4492 w 4902"/>
                <a:gd name="T9" fmla="*/ 41 h 1301"/>
                <a:gd name="T10" fmla="*/ 4253 w 4902"/>
                <a:gd name="T11" fmla="*/ 11 h 1301"/>
                <a:gd name="T12" fmla="*/ 3954 w 4902"/>
                <a:gd name="T13" fmla="*/ 55 h 1301"/>
                <a:gd name="T14" fmla="*/ 3670 w 4902"/>
                <a:gd name="T15" fmla="*/ 165 h 1301"/>
                <a:gd name="T16" fmla="*/ 3409 w 4902"/>
                <a:gd name="T17" fmla="*/ 321 h 1301"/>
                <a:gd name="T18" fmla="*/ 3177 w 4902"/>
                <a:gd name="T19" fmla="*/ 495 h 1301"/>
                <a:gd name="T20" fmla="*/ 2982 w 4902"/>
                <a:gd name="T21" fmla="*/ 664 h 1301"/>
                <a:gd name="T22" fmla="*/ 2820 w 4902"/>
                <a:gd name="T23" fmla="*/ 812 h 1301"/>
                <a:gd name="T24" fmla="*/ 2635 w 4902"/>
                <a:gd name="T25" fmla="*/ 977 h 1301"/>
                <a:gd name="T26" fmla="*/ 2426 w 4902"/>
                <a:gd name="T27" fmla="*/ 1134 h 1301"/>
                <a:gd name="T28" fmla="*/ 2204 w 4902"/>
                <a:gd name="T29" fmla="*/ 1255 h 1301"/>
                <a:gd name="T30" fmla="*/ 1973 w 4902"/>
                <a:gd name="T31" fmla="*/ 1301 h 1301"/>
                <a:gd name="T32" fmla="*/ 1822 w 4902"/>
                <a:gd name="T33" fmla="*/ 1277 h 1301"/>
                <a:gd name="T34" fmla="*/ 1675 w 4902"/>
                <a:gd name="T35" fmla="*/ 1198 h 1301"/>
                <a:gd name="T36" fmla="*/ 1532 w 4902"/>
                <a:gd name="T37" fmla="*/ 1056 h 1301"/>
                <a:gd name="T38" fmla="*/ 1397 w 4902"/>
                <a:gd name="T39" fmla="*/ 841 h 1301"/>
                <a:gd name="T40" fmla="*/ 1242 w 4902"/>
                <a:gd name="T41" fmla="*/ 586 h 1301"/>
                <a:gd name="T42" fmla="*/ 1083 w 4902"/>
                <a:gd name="T43" fmla="*/ 409 h 1301"/>
                <a:gd name="T44" fmla="*/ 923 w 4902"/>
                <a:gd name="T45" fmla="*/ 301 h 1301"/>
                <a:gd name="T46" fmla="*/ 762 w 4902"/>
                <a:gd name="T47" fmla="*/ 257 h 1301"/>
                <a:gd name="T48" fmla="*/ 559 w 4902"/>
                <a:gd name="T49" fmla="*/ 275 h 1301"/>
                <a:gd name="T50" fmla="*/ 342 w 4902"/>
                <a:gd name="T51" fmla="*/ 379 h 1301"/>
                <a:gd name="T52" fmla="*/ 137 w 4902"/>
                <a:gd name="T53" fmla="*/ 547 h 1301"/>
                <a:gd name="T54" fmla="*/ 0 w 4902"/>
                <a:gd name="T55" fmla="*/ 676 h 1301"/>
                <a:gd name="T56" fmla="*/ 177 w 4902"/>
                <a:gd name="T57" fmla="*/ 492 h 1301"/>
                <a:gd name="T58" fmla="*/ 367 w 4902"/>
                <a:gd name="T59" fmla="*/ 348 h 1301"/>
                <a:gd name="T60" fmla="*/ 569 w 4902"/>
                <a:gd name="T61" fmla="*/ 260 h 1301"/>
                <a:gd name="T62" fmla="*/ 764 w 4902"/>
                <a:gd name="T63" fmla="*/ 245 h 1301"/>
                <a:gd name="T64" fmla="*/ 927 w 4902"/>
                <a:gd name="T65" fmla="*/ 291 h 1301"/>
                <a:gd name="T66" fmla="*/ 1091 w 4902"/>
                <a:gd name="T67" fmla="*/ 400 h 1301"/>
                <a:gd name="T68" fmla="*/ 1251 w 4902"/>
                <a:gd name="T69" fmla="*/ 578 h 1301"/>
                <a:gd name="T70" fmla="*/ 1407 w 4902"/>
                <a:gd name="T71" fmla="*/ 835 h 1301"/>
                <a:gd name="T72" fmla="*/ 1541 w 4902"/>
                <a:gd name="T73" fmla="*/ 1048 h 1301"/>
                <a:gd name="T74" fmla="*/ 1682 w 4902"/>
                <a:gd name="T75" fmla="*/ 1188 h 1301"/>
                <a:gd name="T76" fmla="*/ 1826 w 4902"/>
                <a:gd name="T77" fmla="*/ 1265 h 1301"/>
                <a:gd name="T78" fmla="*/ 1973 w 4902"/>
                <a:gd name="T79" fmla="*/ 1289 h 1301"/>
                <a:gd name="T80" fmla="*/ 2199 w 4902"/>
                <a:gd name="T81" fmla="*/ 1243 h 1301"/>
                <a:gd name="T82" fmla="*/ 2421 w 4902"/>
                <a:gd name="T83" fmla="*/ 1125 h 1301"/>
                <a:gd name="T84" fmla="*/ 2627 w 4902"/>
                <a:gd name="T85" fmla="*/ 968 h 1301"/>
                <a:gd name="T86" fmla="*/ 2811 w 4902"/>
                <a:gd name="T87" fmla="*/ 803 h 1301"/>
                <a:gd name="T88" fmla="*/ 2975 w 4902"/>
                <a:gd name="T89" fmla="*/ 655 h 1301"/>
                <a:gd name="T90" fmla="*/ 3169 w 4902"/>
                <a:gd name="T91" fmla="*/ 486 h 1301"/>
                <a:gd name="T92" fmla="*/ 3403 w 4902"/>
                <a:gd name="T93" fmla="*/ 310 h 1301"/>
                <a:gd name="T94" fmla="*/ 3664 w 4902"/>
                <a:gd name="T95" fmla="*/ 154 h 1301"/>
                <a:gd name="T96" fmla="*/ 3951 w 4902"/>
                <a:gd name="T97" fmla="*/ 43 h 1301"/>
                <a:gd name="T98" fmla="*/ 4253 w 4902"/>
                <a:gd name="T99" fmla="*/ 0 h 13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4902" h="1301">
                  <a:moveTo>
                    <a:pt x="4253" y="0"/>
                  </a:moveTo>
                  <a:lnTo>
                    <a:pt x="4333" y="3"/>
                  </a:lnTo>
                  <a:lnTo>
                    <a:pt x="4415" y="13"/>
                  </a:lnTo>
                  <a:lnTo>
                    <a:pt x="4495" y="29"/>
                  </a:lnTo>
                  <a:lnTo>
                    <a:pt x="4577" y="55"/>
                  </a:lnTo>
                  <a:lnTo>
                    <a:pt x="4658" y="87"/>
                  </a:lnTo>
                  <a:lnTo>
                    <a:pt x="4740" y="129"/>
                  </a:lnTo>
                  <a:lnTo>
                    <a:pt x="4822" y="178"/>
                  </a:lnTo>
                  <a:lnTo>
                    <a:pt x="4902" y="238"/>
                  </a:lnTo>
                  <a:lnTo>
                    <a:pt x="4895" y="246"/>
                  </a:lnTo>
                  <a:lnTo>
                    <a:pt x="4814" y="188"/>
                  </a:lnTo>
                  <a:lnTo>
                    <a:pt x="4734" y="139"/>
                  </a:lnTo>
                  <a:lnTo>
                    <a:pt x="4654" y="98"/>
                  </a:lnTo>
                  <a:lnTo>
                    <a:pt x="4572" y="66"/>
                  </a:lnTo>
                  <a:lnTo>
                    <a:pt x="4492" y="41"/>
                  </a:lnTo>
                  <a:lnTo>
                    <a:pt x="4412" y="25"/>
                  </a:lnTo>
                  <a:lnTo>
                    <a:pt x="4333" y="14"/>
                  </a:lnTo>
                  <a:lnTo>
                    <a:pt x="4253" y="11"/>
                  </a:lnTo>
                  <a:lnTo>
                    <a:pt x="4152" y="16"/>
                  </a:lnTo>
                  <a:lnTo>
                    <a:pt x="4052" y="31"/>
                  </a:lnTo>
                  <a:lnTo>
                    <a:pt x="3954" y="55"/>
                  </a:lnTo>
                  <a:lnTo>
                    <a:pt x="3857" y="84"/>
                  </a:lnTo>
                  <a:lnTo>
                    <a:pt x="3762" y="121"/>
                  </a:lnTo>
                  <a:lnTo>
                    <a:pt x="3670" y="165"/>
                  </a:lnTo>
                  <a:lnTo>
                    <a:pt x="3580" y="214"/>
                  </a:lnTo>
                  <a:lnTo>
                    <a:pt x="3493" y="266"/>
                  </a:lnTo>
                  <a:lnTo>
                    <a:pt x="3409" y="321"/>
                  </a:lnTo>
                  <a:lnTo>
                    <a:pt x="3328" y="377"/>
                  </a:lnTo>
                  <a:lnTo>
                    <a:pt x="3251" y="437"/>
                  </a:lnTo>
                  <a:lnTo>
                    <a:pt x="3177" y="495"/>
                  </a:lnTo>
                  <a:lnTo>
                    <a:pt x="3109" y="553"/>
                  </a:lnTo>
                  <a:lnTo>
                    <a:pt x="3043" y="609"/>
                  </a:lnTo>
                  <a:lnTo>
                    <a:pt x="2982" y="664"/>
                  </a:lnTo>
                  <a:lnTo>
                    <a:pt x="2926" y="715"/>
                  </a:lnTo>
                  <a:lnTo>
                    <a:pt x="2875" y="761"/>
                  </a:lnTo>
                  <a:lnTo>
                    <a:pt x="2820" y="812"/>
                  </a:lnTo>
                  <a:lnTo>
                    <a:pt x="2761" y="865"/>
                  </a:lnTo>
                  <a:lnTo>
                    <a:pt x="2700" y="920"/>
                  </a:lnTo>
                  <a:lnTo>
                    <a:pt x="2635" y="977"/>
                  </a:lnTo>
                  <a:lnTo>
                    <a:pt x="2568" y="1032"/>
                  </a:lnTo>
                  <a:lnTo>
                    <a:pt x="2498" y="1085"/>
                  </a:lnTo>
                  <a:lnTo>
                    <a:pt x="2426" y="1134"/>
                  </a:lnTo>
                  <a:lnTo>
                    <a:pt x="2354" y="1181"/>
                  </a:lnTo>
                  <a:lnTo>
                    <a:pt x="2279" y="1221"/>
                  </a:lnTo>
                  <a:lnTo>
                    <a:pt x="2204" y="1255"/>
                  </a:lnTo>
                  <a:lnTo>
                    <a:pt x="2128" y="1280"/>
                  </a:lnTo>
                  <a:lnTo>
                    <a:pt x="2051" y="1297"/>
                  </a:lnTo>
                  <a:lnTo>
                    <a:pt x="1973" y="1301"/>
                  </a:lnTo>
                  <a:lnTo>
                    <a:pt x="1923" y="1300"/>
                  </a:lnTo>
                  <a:lnTo>
                    <a:pt x="1872" y="1291"/>
                  </a:lnTo>
                  <a:lnTo>
                    <a:pt x="1822" y="1277"/>
                  </a:lnTo>
                  <a:lnTo>
                    <a:pt x="1773" y="1258"/>
                  </a:lnTo>
                  <a:lnTo>
                    <a:pt x="1724" y="1231"/>
                  </a:lnTo>
                  <a:lnTo>
                    <a:pt x="1675" y="1198"/>
                  </a:lnTo>
                  <a:lnTo>
                    <a:pt x="1626" y="1158"/>
                  </a:lnTo>
                  <a:lnTo>
                    <a:pt x="1578" y="1111"/>
                  </a:lnTo>
                  <a:lnTo>
                    <a:pt x="1532" y="1056"/>
                  </a:lnTo>
                  <a:lnTo>
                    <a:pt x="1486" y="993"/>
                  </a:lnTo>
                  <a:lnTo>
                    <a:pt x="1441" y="922"/>
                  </a:lnTo>
                  <a:lnTo>
                    <a:pt x="1397" y="841"/>
                  </a:lnTo>
                  <a:lnTo>
                    <a:pt x="1346" y="746"/>
                  </a:lnTo>
                  <a:lnTo>
                    <a:pt x="1294" y="661"/>
                  </a:lnTo>
                  <a:lnTo>
                    <a:pt x="1242" y="586"/>
                  </a:lnTo>
                  <a:lnTo>
                    <a:pt x="1189" y="519"/>
                  </a:lnTo>
                  <a:lnTo>
                    <a:pt x="1137" y="461"/>
                  </a:lnTo>
                  <a:lnTo>
                    <a:pt x="1083" y="409"/>
                  </a:lnTo>
                  <a:lnTo>
                    <a:pt x="1030" y="365"/>
                  </a:lnTo>
                  <a:lnTo>
                    <a:pt x="976" y="331"/>
                  </a:lnTo>
                  <a:lnTo>
                    <a:pt x="923" y="301"/>
                  </a:lnTo>
                  <a:lnTo>
                    <a:pt x="869" y="281"/>
                  </a:lnTo>
                  <a:lnTo>
                    <a:pt x="816" y="266"/>
                  </a:lnTo>
                  <a:lnTo>
                    <a:pt x="762" y="257"/>
                  </a:lnTo>
                  <a:lnTo>
                    <a:pt x="709" y="254"/>
                  </a:lnTo>
                  <a:lnTo>
                    <a:pt x="633" y="260"/>
                  </a:lnTo>
                  <a:lnTo>
                    <a:pt x="559" y="275"/>
                  </a:lnTo>
                  <a:lnTo>
                    <a:pt x="486" y="301"/>
                  </a:lnTo>
                  <a:lnTo>
                    <a:pt x="413" y="336"/>
                  </a:lnTo>
                  <a:lnTo>
                    <a:pt x="342" y="379"/>
                  </a:lnTo>
                  <a:lnTo>
                    <a:pt x="272" y="428"/>
                  </a:lnTo>
                  <a:lnTo>
                    <a:pt x="202" y="484"/>
                  </a:lnTo>
                  <a:lnTo>
                    <a:pt x="137" y="547"/>
                  </a:lnTo>
                  <a:lnTo>
                    <a:pt x="71" y="612"/>
                  </a:lnTo>
                  <a:lnTo>
                    <a:pt x="9" y="684"/>
                  </a:lnTo>
                  <a:lnTo>
                    <a:pt x="0" y="676"/>
                  </a:lnTo>
                  <a:lnTo>
                    <a:pt x="56" y="611"/>
                  </a:lnTo>
                  <a:lnTo>
                    <a:pt x="116" y="550"/>
                  </a:lnTo>
                  <a:lnTo>
                    <a:pt x="177" y="492"/>
                  </a:lnTo>
                  <a:lnTo>
                    <a:pt x="239" y="438"/>
                  </a:lnTo>
                  <a:lnTo>
                    <a:pt x="303" y="391"/>
                  </a:lnTo>
                  <a:lnTo>
                    <a:pt x="367" y="348"/>
                  </a:lnTo>
                  <a:lnTo>
                    <a:pt x="434" y="312"/>
                  </a:lnTo>
                  <a:lnTo>
                    <a:pt x="501" y="282"/>
                  </a:lnTo>
                  <a:lnTo>
                    <a:pt x="569" y="260"/>
                  </a:lnTo>
                  <a:lnTo>
                    <a:pt x="639" y="246"/>
                  </a:lnTo>
                  <a:lnTo>
                    <a:pt x="709" y="242"/>
                  </a:lnTo>
                  <a:lnTo>
                    <a:pt x="764" y="245"/>
                  </a:lnTo>
                  <a:lnTo>
                    <a:pt x="819" y="254"/>
                  </a:lnTo>
                  <a:lnTo>
                    <a:pt x="872" y="269"/>
                  </a:lnTo>
                  <a:lnTo>
                    <a:pt x="927" y="291"/>
                  </a:lnTo>
                  <a:lnTo>
                    <a:pt x="982" y="321"/>
                  </a:lnTo>
                  <a:lnTo>
                    <a:pt x="1037" y="357"/>
                  </a:lnTo>
                  <a:lnTo>
                    <a:pt x="1091" y="400"/>
                  </a:lnTo>
                  <a:lnTo>
                    <a:pt x="1146" y="452"/>
                  </a:lnTo>
                  <a:lnTo>
                    <a:pt x="1199" y="511"/>
                  </a:lnTo>
                  <a:lnTo>
                    <a:pt x="1251" y="578"/>
                  </a:lnTo>
                  <a:lnTo>
                    <a:pt x="1305" y="655"/>
                  </a:lnTo>
                  <a:lnTo>
                    <a:pt x="1357" y="740"/>
                  </a:lnTo>
                  <a:lnTo>
                    <a:pt x="1407" y="835"/>
                  </a:lnTo>
                  <a:lnTo>
                    <a:pt x="1452" y="914"/>
                  </a:lnTo>
                  <a:lnTo>
                    <a:pt x="1496" y="986"/>
                  </a:lnTo>
                  <a:lnTo>
                    <a:pt x="1541" y="1048"/>
                  </a:lnTo>
                  <a:lnTo>
                    <a:pt x="1587" y="1103"/>
                  </a:lnTo>
                  <a:lnTo>
                    <a:pt x="1634" y="1149"/>
                  </a:lnTo>
                  <a:lnTo>
                    <a:pt x="1682" y="1188"/>
                  </a:lnTo>
                  <a:lnTo>
                    <a:pt x="1730" y="1221"/>
                  </a:lnTo>
                  <a:lnTo>
                    <a:pt x="1777" y="1246"/>
                  </a:lnTo>
                  <a:lnTo>
                    <a:pt x="1826" y="1265"/>
                  </a:lnTo>
                  <a:lnTo>
                    <a:pt x="1875" y="1279"/>
                  </a:lnTo>
                  <a:lnTo>
                    <a:pt x="1924" y="1288"/>
                  </a:lnTo>
                  <a:lnTo>
                    <a:pt x="1973" y="1289"/>
                  </a:lnTo>
                  <a:lnTo>
                    <a:pt x="2049" y="1285"/>
                  </a:lnTo>
                  <a:lnTo>
                    <a:pt x="2125" y="1268"/>
                  </a:lnTo>
                  <a:lnTo>
                    <a:pt x="2199" y="1243"/>
                  </a:lnTo>
                  <a:lnTo>
                    <a:pt x="2273" y="1210"/>
                  </a:lnTo>
                  <a:lnTo>
                    <a:pt x="2348" y="1170"/>
                  </a:lnTo>
                  <a:lnTo>
                    <a:pt x="2421" y="1125"/>
                  </a:lnTo>
                  <a:lnTo>
                    <a:pt x="2490" y="1075"/>
                  </a:lnTo>
                  <a:lnTo>
                    <a:pt x="2560" y="1023"/>
                  </a:lnTo>
                  <a:lnTo>
                    <a:pt x="2627" y="968"/>
                  </a:lnTo>
                  <a:lnTo>
                    <a:pt x="2691" y="911"/>
                  </a:lnTo>
                  <a:lnTo>
                    <a:pt x="2753" y="856"/>
                  </a:lnTo>
                  <a:lnTo>
                    <a:pt x="2811" y="803"/>
                  </a:lnTo>
                  <a:lnTo>
                    <a:pt x="2868" y="752"/>
                  </a:lnTo>
                  <a:lnTo>
                    <a:pt x="2918" y="706"/>
                  </a:lnTo>
                  <a:lnTo>
                    <a:pt x="2975" y="655"/>
                  </a:lnTo>
                  <a:lnTo>
                    <a:pt x="3034" y="600"/>
                  </a:lnTo>
                  <a:lnTo>
                    <a:pt x="3100" y="544"/>
                  </a:lnTo>
                  <a:lnTo>
                    <a:pt x="3169" y="486"/>
                  </a:lnTo>
                  <a:lnTo>
                    <a:pt x="3244" y="426"/>
                  </a:lnTo>
                  <a:lnTo>
                    <a:pt x="3321" y="368"/>
                  </a:lnTo>
                  <a:lnTo>
                    <a:pt x="3403" y="310"/>
                  </a:lnTo>
                  <a:lnTo>
                    <a:pt x="3486" y="255"/>
                  </a:lnTo>
                  <a:lnTo>
                    <a:pt x="3574" y="203"/>
                  </a:lnTo>
                  <a:lnTo>
                    <a:pt x="3664" y="154"/>
                  </a:lnTo>
                  <a:lnTo>
                    <a:pt x="3758" y="111"/>
                  </a:lnTo>
                  <a:lnTo>
                    <a:pt x="3853" y="74"/>
                  </a:lnTo>
                  <a:lnTo>
                    <a:pt x="3951" y="43"/>
                  </a:lnTo>
                  <a:lnTo>
                    <a:pt x="4049" y="19"/>
                  </a:lnTo>
                  <a:lnTo>
                    <a:pt x="4150" y="4"/>
                  </a:lnTo>
                  <a:lnTo>
                    <a:pt x="4253" y="0"/>
                  </a:lnTo>
                  <a:close/>
                </a:path>
              </a:pathLst>
            </a:custGeom>
            <a:solidFill>
              <a:srgbClr val="20345E"/>
            </a:solidFill>
            <a:ln w="0">
              <a:solidFill>
                <a:schemeClr val="accent1"/>
              </a:solidFill>
              <a:prstDash val="solid"/>
              <a:round/>
            </a:ln>
            <a:effectLst>
              <a:outerShdw algn="tl" rotWithShape="0">
                <a:schemeClr val="bg1"/>
              </a:outerShdw>
            </a:effectLst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6" name="Freeform 13"/>
            <p:cNvSpPr/>
            <p:nvPr/>
          </p:nvSpPr>
          <p:spPr bwMode="auto">
            <a:xfrm>
              <a:off x="5479537" y="2787266"/>
              <a:ext cx="1344434" cy="346441"/>
            </a:xfrm>
            <a:custGeom>
              <a:avLst/>
              <a:gdLst>
                <a:gd name="T0" fmla="*/ 461 w 962"/>
                <a:gd name="T1" fmla="*/ 0 h 183"/>
                <a:gd name="T2" fmla="*/ 531 w 962"/>
                <a:gd name="T3" fmla="*/ 3 h 183"/>
                <a:gd name="T4" fmla="*/ 601 w 962"/>
                <a:gd name="T5" fmla="*/ 12 h 183"/>
                <a:gd name="T6" fmla="*/ 672 w 962"/>
                <a:gd name="T7" fmla="*/ 28 h 183"/>
                <a:gd name="T8" fmla="*/ 745 w 962"/>
                <a:gd name="T9" fmla="*/ 52 h 183"/>
                <a:gd name="T10" fmla="*/ 818 w 962"/>
                <a:gd name="T11" fmla="*/ 83 h 183"/>
                <a:gd name="T12" fmla="*/ 889 w 962"/>
                <a:gd name="T13" fmla="*/ 124 h 183"/>
                <a:gd name="T14" fmla="*/ 962 w 962"/>
                <a:gd name="T15" fmla="*/ 173 h 183"/>
                <a:gd name="T16" fmla="*/ 954 w 962"/>
                <a:gd name="T17" fmla="*/ 183 h 183"/>
                <a:gd name="T18" fmla="*/ 883 w 962"/>
                <a:gd name="T19" fmla="*/ 134 h 183"/>
                <a:gd name="T20" fmla="*/ 812 w 962"/>
                <a:gd name="T21" fmla="*/ 95 h 183"/>
                <a:gd name="T22" fmla="*/ 740 w 962"/>
                <a:gd name="T23" fmla="*/ 64 h 183"/>
                <a:gd name="T24" fmla="*/ 669 w 962"/>
                <a:gd name="T25" fmla="*/ 40 h 183"/>
                <a:gd name="T26" fmla="*/ 599 w 962"/>
                <a:gd name="T27" fmla="*/ 24 h 183"/>
                <a:gd name="T28" fmla="*/ 529 w 962"/>
                <a:gd name="T29" fmla="*/ 15 h 183"/>
                <a:gd name="T30" fmla="*/ 461 w 962"/>
                <a:gd name="T31" fmla="*/ 12 h 183"/>
                <a:gd name="T32" fmla="*/ 387 w 962"/>
                <a:gd name="T33" fmla="*/ 15 h 183"/>
                <a:gd name="T34" fmla="*/ 314 w 962"/>
                <a:gd name="T35" fmla="*/ 25 h 183"/>
                <a:gd name="T36" fmla="*/ 246 w 962"/>
                <a:gd name="T37" fmla="*/ 42 h 183"/>
                <a:gd name="T38" fmla="*/ 180 w 962"/>
                <a:gd name="T39" fmla="*/ 64 h 183"/>
                <a:gd name="T40" fmla="*/ 118 w 962"/>
                <a:gd name="T41" fmla="*/ 91 h 183"/>
                <a:gd name="T42" fmla="*/ 60 w 962"/>
                <a:gd name="T43" fmla="*/ 121 h 183"/>
                <a:gd name="T44" fmla="*/ 8 w 962"/>
                <a:gd name="T45" fmla="*/ 155 h 183"/>
                <a:gd name="T46" fmla="*/ 8 w 962"/>
                <a:gd name="T47" fmla="*/ 155 h 183"/>
                <a:gd name="T48" fmla="*/ 0 w 962"/>
                <a:gd name="T49" fmla="*/ 144 h 183"/>
                <a:gd name="T50" fmla="*/ 54 w 962"/>
                <a:gd name="T51" fmla="*/ 110 h 183"/>
                <a:gd name="T52" fmla="*/ 112 w 962"/>
                <a:gd name="T53" fmla="*/ 79 h 183"/>
                <a:gd name="T54" fmla="*/ 176 w 962"/>
                <a:gd name="T55" fmla="*/ 52 h 183"/>
                <a:gd name="T56" fmla="*/ 243 w 962"/>
                <a:gd name="T57" fmla="*/ 30 h 183"/>
                <a:gd name="T58" fmla="*/ 312 w 962"/>
                <a:gd name="T59" fmla="*/ 14 h 183"/>
                <a:gd name="T60" fmla="*/ 385 w 962"/>
                <a:gd name="T61" fmla="*/ 3 h 183"/>
                <a:gd name="T62" fmla="*/ 461 w 962"/>
                <a:gd name="T63" fmla="*/ 0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962" h="183">
                  <a:moveTo>
                    <a:pt x="461" y="0"/>
                  </a:moveTo>
                  <a:lnTo>
                    <a:pt x="531" y="3"/>
                  </a:lnTo>
                  <a:lnTo>
                    <a:pt x="601" y="12"/>
                  </a:lnTo>
                  <a:lnTo>
                    <a:pt x="672" y="28"/>
                  </a:lnTo>
                  <a:lnTo>
                    <a:pt x="745" y="52"/>
                  </a:lnTo>
                  <a:lnTo>
                    <a:pt x="818" y="83"/>
                  </a:lnTo>
                  <a:lnTo>
                    <a:pt x="889" y="124"/>
                  </a:lnTo>
                  <a:lnTo>
                    <a:pt x="962" y="173"/>
                  </a:lnTo>
                  <a:lnTo>
                    <a:pt x="954" y="183"/>
                  </a:lnTo>
                  <a:lnTo>
                    <a:pt x="883" y="134"/>
                  </a:lnTo>
                  <a:lnTo>
                    <a:pt x="812" y="95"/>
                  </a:lnTo>
                  <a:lnTo>
                    <a:pt x="740" y="64"/>
                  </a:lnTo>
                  <a:lnTo>
                    <a:pt x="669" y="40"/>
                  </a:lnTo>
                  <a:lnTo>
                    <a:pt x="599" y="24"/>
                  </a:lnTo>
                  <a:lnTo>
                    <a:pt x="529" y="15"/>
                  </a:lnTo>
                  <a:lnTo>
                    <a:pt x="461" y="12"/>
                  </a:lnTo>
                  <a:lnTo>
                    <a:pt x="387" y="15"/>
                  </a:lnTo>
                  <a:lnTo>
                    <a:pt x="314" y="25"/>
                  </a:lnTo>
                  <a:lnTo>
                    <a:pt x="246" y="42"/>
                  </a:lnTo>
                  <a:lnTo>
                    <a:pt x="180" y="64"/>
                  </a:lnTo>
                  <a:lnTo>
                    <a:pt x="118" y="91"/>
                  </a:lnTo>
                  <a:lnTo>
                    <a:pt x="60" y="121"/>
                  </a:lnTo>
                  <a:lnTo>
                    <a:pt x="8" y="155"/>
                  </a:lnTo>
                  <a:lnTo>
                    <a:pt x="8" y="155"/>
                  </a:lnTo>
                  <a:lnTo>
                    <a:pt x="0" y="144"/>
                  </a:lnTo>
                  <a:lnTo>
                    <a:pt x="54" y="110"/>
                  </a:lnTo>
                  <a:lnTo>
                    <a:pt x="112" y="79"/>
                  </a:lnTo>
                  <a:lnTo>
                    <a:pt x="176" y="52"/>
                  </a:lnTo>
                  <a:lnTo>
                    <a:pt x="243" y="30"/>
                  </a:lnTo>
                  <a:lnTo>
                    <a:pt x="312" y="14"/>
                  </a:lnTo>
                  <a:lnTo>
                    <a:pt x="385" y="3"/>
                  </a:lnTo>
                  <a:lnTo>
                    <a:pt x="461" y="0"/>
                  </a:lnTo>
                  <a:close/>
                </a:path>
              </a:pathLst>
            </a:custGeom>
            <a:solidFill>
              <a:srgbClr val="20345E"/>
            </a:solidFill>
            <a:ln w="0">
              <a:solidFill>
                <a:schemeClr val="accent1"/>
              </a:solidFill>
              <a:prstDash val="solid"/>
              <a:round/>
            </a:ln>
            <a:effectLst>
              <a:outerShdw algn="tl" rotWithShape="0">
                <a:schemeClr val="bg1"/>
              </a:outerShdw>
            </a:effectLst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8" name="Freeform 13"/>
            <p:cNvSpPr/>
            <p:nvPr/>
          </p:nvSpPr>
          <p:spPr bwMode="auto">
            <a:xfrm rot="5910658">
              <a:off x="6060923" y="1710145"/>
              <a:ext cx="1030906" cy="346441"/>
            </a:xfrm>
            <a:custGeom>
              <a:avLst/>
              <a:gdLst>
                <a:gd name="T0" fmla="*/ 461 w 962"/>
                <a:gd name="T1" fmla="*/ 0 h 183"/>
                <a:gd name="T2" fmla="*/ 531 w 962"/>
                <a:gd name="T3" fmla="*/ 3 h 183"/>
                <a:gd name="T4" fmla="*/ 601 w 962"/>
                <a:gd name="T5" fmla="*/ 12 h 183"/>
                <a:gd name="T6" fmla="*/ 672 w 962"/>
                <a:gd name="T7" fmla="*/ 28 h 183"/>
                <a:gd name="T8" fmla="*/ 745 w 962"/>
                <a:gd name="T9" fmla="*/ 52 h 183"/>
                <a:gd name="T10" fmla="*/ 818 w 962"/>
                <a:gd name="T11" fmla="*/ 83 h 183"/>
                <a:gd name="T12" fmla="*/ 889 w 962"/>
                <a:gd name="T13" fmla="*/ 124 h 183"/>
                <a:gd name="T14" fmla="*/ 962 w 962"/>
                <a:gd name="T15" fmla="*/ 173 h 183"/>
                <a:gd name="T16" fmla="*/ 954 w 962"/>
                <a:gd name="T17" fmla="*/ 183 h 183"/>
                <a:gd name="T18" fmla="*/ 883 w 962"/>
                <a:gd name="T19" fmla="*/ 134 h 183"/>
                <a:gd name="T20" fmla="*/ 812 w 962"/>
                <a:gd name="T21" fmla="*/ 95 h 183"/>
                <a:gd name="T22" fmla="*/ 740 w 962"/>
                <a:gd name="T23" fmla="*/ 64 h 183"/>
                <a:gd name="T24" fmla="*/ 669 w 962"/>
                <a:gd name="T25" fmla="*/ 40 h 183"/>
                <a:gd name="T26" fmla="*/ 599 w 962"/>
                <a:gd name="T27" fmla="*/ 24 h 183"/>
                <a:gd name="T28" fmla="*/ 529 w 962"/>
                <a:gd name="T29" fmla="*/ 15 h 183"/>
                <a:gd name="T30" fmla="*/ 461 w 962"/>
                <a:gd name="T31" fmla="*/ 12 h 183"/>
                <a:gd name="T32" fmla="*/ 387 w 962"/>
                <a:gd name="T33" fmla="*/ 15 h 183"/>
                <a:gd name="T34" fmla="*/ 314 w 962"/>
                <a:gd name="T35" fmla="*/ 25 h 183"/>
                <a:gd name="T36" fmla="*/ 246 w 962"/>
                <a:gd name="T37" fmla="*/ 42 h 183"/>
                <a:gd name="T38" fmla="*/ 180 w 962"/>
                <a:gd name="T39" fmla="*/ 64 h 183"/>
                <a:gd name="T40" fmla="*/ 118 w 962"/>
                <a:gd name="T41" fmla="*/ 91 h 183"/>
                <a:gd name="T42" fmla="*/ 60 w 962"/>
                <a:gd name="T43" fmla="*/ 121 h 183"/>
                <a:gd name="T44" fmla="*/ 8 w 962"/>
                <a:gd name="T45" fmla="*/ 155 h 183"/>
                <a:gd name="T46" fmla="*/ 8 w 962"/>
                <a:gd name="T47" fmla="*/ 155 h 183"/>
                <a:gd name="T48" fmla="*/ 0 w 962"/>
                <a:gd name="T49" fmla="*/ 144 h 183"/>
                <a:gd name="T50" fmla="*/ 54 w 962"/>
                <a:gd name="T51" fmla="*/ 110 h 183"/>
                <a:gd name="T52" fmla="*/ 112 w 962"/>
                <a:gd name="T53" fmla="*/ 79 h 183"/>
                <a:gd name="T54" fmla="*/ 176 w 962"/>
                <a:gd name="T55" fmla="*/ 52 h 183"/>
                <a:gd name="T56" fmla="*/ 243 w 962"/>
                <a:gd name="T57" fmla="*/ 30 h 183"/>
                <a:gd name="T58" fmla="*/ 312 w 962"/>
                <a:gd name="T59" fmla="*/ 14 h 183"/>
                <a:gd name="T60" fmla="*/ 385 w 962"/>
                <a:gd name="T61" fmla="*/ 3 h 183"/>
                <a:gd name="T62" fmla="*/ 461 w 962"/>
                <a:gd name="T63" fmla="*/ 0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962" h="183">
                  <a:moveTo>
                    <a:pt x="461" y="0"/>
                  </a:moveTo>
                  <a:lnTo>
                    <a:pt x="531" y="3"/>
                  </a:lnTo>
                  <a:lnTo>
                    <a:pt x="601" y="12"/>
                  </a:lnTo>
                  <a:lnTo>
                    <a:pt x="672" y="28"/>
                  </a:lnTo>
                  <a:lnTo>
                    <a:pt x="745" y="52"/>
                  </a:lnTo>
                  <a:lnTo>
                    <a:pt x="818" y="83"/>
                  </a:lnTo>
                  <a:lnTo>
                    <a:pt x="889" y="124"/>
                  </a:lnTo>
                  <a:lnTo>
                    <a:pt x="962" y="173"/>
                  </a:lnTo>
                  <a:lnTo>
                    <a:pt x="954" y="183"/>
                  </a:lnTo>
                  <a:lnTo>
                    <a:pt x="883" y="134"/>
                  </a:lnTo>
                  <a:lnTo>
                    <a:pt x="812" y="95"/>
                  </a:lnTo>
                  <a:lnTo>
                    <a:pt x="740" y="64"/>
                  </a:lnTo>
                  <a:lnTo>
                    <a:pt x="669" y="40"/>
                  </a:lnTo>
                  <a:lnTo>
                    <a:pt x="599" y="24"/>
                  </a:lnTo>
                  <a:lnTo>
                    <a:pt x="529" y="15"/>
                  </a:lnTo>
                  <a:lnTo>
                    <a:pt x="461" y="12"/>
                  </a:lnTo>
                  <a:lnTo>
                    <a:pt x="387" y="15"/>
                  </a:lnTo>
                  <a:lnTo>
                    <a:pt x="314" y="25"/>
                  </a:lnTo>
                  <a:lnTo>
                    <a:pt x="246" y="42"/>
                  </a:lnTo>
                  <a:lnTo>
                    <a:pt x="180" y="64"/>
                  </a:lnTo>
                  <a:lnTo>
                    <a:pt x="118" y="91"/>
                  </a:lnTo>
                  <a:lnTo>
                    <a:pt x="60" y="121"/>
                  </a:lnTo>
                  <a:lnTo>
                    <a:pt x="8" y="155"/>
                  </a:lnTo>
                  <a:lnTo>
                    <a:pt x="8" y="155"/>
                  </a:lnTo>
                  <a:lnTo>
                    <a:pt x="0" y="144"/>
                  </a:lnTo>
                  <a:lnTo>
                    <a:pt x="54" y="110"/>
                  </a:lnTo>
                  <a:lnTo>
                    <a:pt x="112" y="79"/>
                  </a:lnTo>
                  <a:lnTo>
                    <a:pt x="176" y="52"/>
                  </a:lnTo>
                  <a:lnTo>
                    <a:pt x="243" y="30"/>
                  </a:lnTo>
                  <a:lnTo>
                    <a:pt x="312" y="14"/>
                  </a:lnTo>
                  <a:lnTo>
                    <a:pt x="385" y="3"/>
                  </a:lnTo>
                  <a:lnTo>
                    <a:pt x="461" y="0"/>
                  </a:lnTo>
                  <a:close/>
                </a:path>
              </a:pathLst>
            </a:custGeom>
            <a:solidFill>
              <a:srgbClr val="20345E"/>
            </a:solidFill>
            <a:ln w="0">
              <a:solidFill>
                <a:schemeClr val="accent1"/>
              </a:solidFill>
              <a:prstDash val="solid"/>
              <a:round/>
            </a:ln>
            <a:effectLst>
              <a:outerShdw algn="tl" rotWithShape="0">
                <a:schemeClr val="bg1"/>
              </a:outerShdw>
            </a:effectLst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grpSp>
          <p:nvGrpSpPr>
            <p:cNvPr id="12" name="Group 15"/>
            <p:cNvGrpSpPr/>
            <p:nvPr/>
          </p:nvGrpSpPr>
          <p:grpSpPr>
            <a:xfrm>
              <a:off x="6590322" y="2884908"/>
              <a:ext cx="467298" cy="467298"/>
              <a:chOff x="6590322" y="2740893"/>
              <a:chExt cx="467298" cy="467298"/>
            </a:xfrm>
          </p:grpSpPr>
          <p:sp>
            <p:nvSpPr>
              <p:cNvPr id="28" name="Freeform 11"/>
              <p:cNvSpPr/>
              <p:nvPr/>
            </p:nvSpPr>
            <p:spPr bwMode="auto">
              <a:xfrm>
                <a:off x="6590322" y="2740893"/>
                <a:ext cx="467298" cy="467298"/>
              </a:xfrm>
              <a:custGeom>
                <a:avLst/>
                <a:gdLst>
                  <a:gd name="T0" fmla="*/ 103 w 204"/>
                  <a:gd name="T1" fmla="*/ 0 h 204"/>
                  <a:gd name="T2" fmla="*/ 130 w 204"/>
                  <a:gd name="T3" fmla="*/ 3 h 204"/>
                  <a:gd name="T4" fmla="*/ 153 w 204"/>
                  <a:gd name="T5" fmla="*/ 13 h 204"/>
                  <a:gd name="T6" fmla="*/ 174 w 204"/>
                  <a:gd name="T7" fmla="*/ 30 h 204"/>
                  <a:gd name="T8" fmla="*/ 191 w 204"/>
                  <a:gd name="T9" fmla="*/ 51 h 204"/>
                  <a:gd name="T10" fmla="*/ 201 w 204"/>
                  <a:gd name="T11" fmla="*/ 74 h 204"/>
                  <a:gd name="T12" fmla="*/ 204 w 204"/>
                  <a:gd name="T13" fmla="*/ 101 h 204"/>
                  <a:gd name="T14" fmla="*/ 201 w 204"/>
                  <a:gd name="T15" fmla="*/ 128 h 204"/>
                  <a:gd name="T16" fmla="*/ 191 w 204"/>
                  <a:gd name="T17" fmla="*/ 153 h 204"/>
                  <a:gd name="T18" fmla="*/ 174 w 204"/>
                  <a:gd name="T19" fmla="*/ 174 h 204"/>
                  <a:gd name="T20" fmla="*/ 153 w 204"/>
                  <a:gd name="T21" fmla="*/ 189 h 204"/>
                  <a:gd name="T22" fmla="*/ 130 w 204"/>
                  <a:gd name="T23" fmla="*/ 199 h 204"/>
                  <a:gd name="T24" fmla="*/ 103 w 204"/>
                  <a:gd name="T25" fmla="*/ 204 h 204"/>
                  <a:gd name="T26" fmla="*/ 76 w 204"/>
                  <a:gd name="T27" fmla="*/ 199 h 204"/>
                  <a:gd name="T28" fmla="*/ 51 w 204"/>
                  <a:gd name="T29" fmla="*/ 189 h 204"/>
                  <a:gd name="T30" fmla="*/ 30 w 204"/>
                  <a:gd name="T31" fmla="*/ 174 h 204"/>
                  <a:gd name="T32" fmla="*/ 15 w 204"/>
                  <a:gd name="T33" fmla="*/ 153 h 204"/>
                  <a:gd name="T34" fmla="*/ 5 w 204"/>
                  <a:gd name="T35" fmla="*/ 128 h 204"/>
                  <a:gd name="T36" fmla="*/ 0 w 204"/>
                  <a:gd name="T37" fmla="*/ 101 h 204"/>
                  <a:gd name="T38" fmla="*/ 5 w 204"/>
                  <a:gd name="T39" fmla="*/ 74 h 204"/>
                  <a:gd name="T40" fmla="*/ 15 w 204"/>
                  <a:gd name="T41" fmla="*/ 51 h 204"/>
                  <a:gd name="T42" fmla="*/ 30 w 204"/>
                  <a:gd name="T43" fmla="*/ 30 h 204"/>
                  <a:gd name="T44" fmla="*/ 51 w 204"/>
                  <a:gd name="T45" fmla="*/ 13 h 204"/>
                  <a:gd name="T46" fmla="*/ 76 w 204"/>
                  <a:gd name="T47" fmla="*/ 3 h 204"/>
                  <a:gd name="T48" fmla="*/ 103 w 204"/>
                  <a:gd name="T49" fmla="*/ 0 h 2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04" h="204">
                    <a:moveTo>
                      <a:pt x="103" y="0"/>
                    </a:moveTo>
                    <a:lnTo>
                      <a:pt x="130" y="3"/>
                    </a:lnTo>
                    <a:lnTo>
                      <a:pt x="153" y="13"/>
                    </a:lnTo>
                    <a:lnTo>
                      <a:pt x="174" y="30"/>
                    </a:lnTo>
                    <a:lnTo>
                      <a:pt x="191" y="51"/>
                    </a:lnTo>
                    <a:lnTo>
                      <a:pt x="201" y="74"/>
                    </a:lnTo>
                    <a:lnTo>
                      <a:pt x="204" y="101"/>
                    </a:lnTo>
                    <a:lnTo>
                      <a:pt x="201" y="128"/>
                    </a:lnTo>
                    <a:lnTo>
                      <a:pt x="191" y="153"/>
                    </a:lnTo>
                    <a:lnTo>
                      <a:pt x="174" y="174"/>
                    </a:lnTo>
                    <a:lnTo>
                      <a:pt x="153" y="189"/>
                    </a:lnTo>
                    <a:lnTo>
                      <a:pt x="130" y="199"/>
                    </a:lnTo>
                    <a:lnTo>
                      <a:pt x="103" y="204"/>
                    </a:lnTo>
                    <a:lnTo>
                      <a:pt x="76" y="199"/>
                    </a:lnTo>
                    <a:lnTo>
                      <a:pt x="51" y="189"/>
                    </a:lnTo>
                    <a:lnTo>
                      <a:pt x="30" y="174"/>
                    </a:lnTo>
                    <a:lnTo>
                      <a:pt x="15" y="153"/>
                    </a:lnTo>
                    <a:lnTo>
                      <a:pt x="5" y="128"/>
                    </a:lnTo>
                    <a:lnTo>
                      <a:pt x="0" y="101"/>
                    </a:lnTo>
                    <a:lnTo>
                      <a:pt x="5" y="74"/>
                    </a:lnTo>
                    <a:lnTo>
                      <a:pt x="15" y="51"/>
                    </a:lnTo>
                    <a:lnTo>
                      <a:pt x="30" y="30"/>
                    </a:lnTo>
                    <a:lnTo>
                      <a:pt x="51" y="13"/>
                    </a:lnTo>
                    <a:lnTo>
                      <a:pt x="76" y="3"/>
                    </a:lnTo>
                    <a:lnTo>
                      <a:pt x="103" y="0"/>
                    </a:lnTo>
                    <a:close/>
                  </a:path>
                </a:pathLst>
              </a:custGeom>
              <a:solidFill>
                <a:srgbClr val="215983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  <p:sp>
            <p:nvSpPr>
              <p:cNvPr id="29" name="Freeform 6"/>
              <p:cNvSpPr>
                <a:spLocks noEditPoints="1"/>
              </p:cNvSpPr>
              <p:nvPr/>
            </p:nvSpPr>
            <p:spPr bwMode="auto">
              <a:xfrm>
                <a:off x="6661500" y="2865381"/>
                <a:ext cx="318518" cy="211972"/>
              </a:xfrm>
              <a:custGeom>
                <a:avLst/>
                <a:gdLst>
                  <a:gd name="T0" fmla="*/ 176 w 176"/>
                  <a:gd name="T1" fmla="*/ 99 h 117"/>
                  <a:gd name="T2" fmla="*/ 176 w 176"/>
                  <a:gd name="T3" fmla="*/ 108 h 117"/>
                  <a:gd name="T4" fmla="*/ 161 w 176"/>
                  <a:gd name="T5" fmla="*/ 117 h 117"/>
                  <a:gd name="T6" fmla="*/ 15 w 176"/>
                  <a:gd name="T7" fmla="*/ 117 h 117"/>
                  <a:gd name="T8" fmla="*/ 0 w 176"/>
                  <a:gd name="T9" fmla="*/ 108 h 117"/>
                  <a:gd name="T10" fmla="*/ 0 w 176"/>
                  <a:gd name="T11" fmla="*/ 99 h 117"/>
                  <a:gd name="T12" fmla="*/ 15 w 176"/>
                  <a:gd name="T13" fmla="*/ 99 h 117"/>
                  <a:gd name="T14" fmla="*/ 161 w 176"/>
                  <a:gd name="T15" fmla="*/ 99 h 117"/>
                  <a:gd name="T16" fmla="*/ 176 w 176"/>
                  <a:gd name="T17" fmla="*/ 99 h 117"/>
                  <a:gd name="T18" fmla="*/ 24 w 176"/>
                  <a:gd name="T19" fmla="*/ 79 h 117"/>
                  <a:gd name="T20" fmla="*/ 24 w 176"/>
                  <a:gd name="T21" fmla="*/ 14 h 117"/>
                  <a:gd name="T22" fmla="*/ 38 w 176"/>
                  <a:gd name="T23" fmla="*/ 0 h 117"/>
                  <a:gd name="T24" fmla="*/ 138 w 176"/>
                  <a:gd name="T25" fmla="*/ 0 h 117"/>
                  <a:gd name="T26" fmla="*/ 152 w 176"/>
                  <a:gd name="T27" fmla="*/ 14 h 117"/>
                  <a:gd name="T28" fmla="*/ 152 w 176"/>
                  <a:gd name="T29" fmla="*/ 79 h 117"/>
                  <a:gd name="T30" fmla="*/ 138 w 176"/>
                  <a:gd name="T31" fmla="*/ 93 h 117"/>
                  <a:gd name="T32" fmla="*/ 38 w 176"/>
                  <a:gd name="T33" fmla="*/ 93 h 117"/>
                  <a:gd name="T34" fmla="*/ 24 w 176"/>
                  <a:gd name="T35" fmla="*/ 79 h 117"/>
                  <a:gd name="T36" fmla="*/ 35 w 176"/>
                  <a:gd name="T37" fmla="*/ 79 h 117"/>
                  <a:gd name="T38" fmla="*/ 38 w 176"/>
                  <a:gd name="T39" fmla="*/ 82 h 117"/>
                  <a:gd name="T40" fmla="*/ 138 w 176"/>
                  <a:gd name="T41" fmla="*/ 82 h 117"/>
                  <a:gd name="T42" fmla="*/ 141 w 176"/>
                  <a:gd name="T43" fmla="*/ 79 h 117"/>
                  <a:gd name="T44" fmla="*/ 141 w 176"/>
                  <a:gd name="T45" fmla="*/ 14 h 117"/>
                  <a:gd name="T46" fmla="*/ 138 w 176"/>
                  <a:gd name="T47" fmla="*/ 11 h 117"/>
                  <a:gd name="T48" fmla="*/ 38 w 176"/>
                  <a:gd name="T49" fmla="*/ 11 h 117"/>
                  <a:gd name="T50" fmla="*/ 35 w 176"/>
                  <a:gd name="T51" fmla="*/ 14 h 117"/>
                  <a:gd name="T52" fmla="*/ 35 w 176"/>
                  <a:gd name="T53" fmla="*/ 79 h 117"/>
                  <a:gd name="T54" fmla="*/ 97 w 176"/>
                  <a:gd name="T55" fmla="*/ 107 h 117"/>
                  <a:gd name="T56" fmla="*/ 95 w 176"/>
                  <a:gd name="T57" fmla="*/ 105 h 117"/>
                  <a:gd name="T58" fmla="*/ 81 w 176"/>
                  <a:gd name="T59" fmla="*/ 105 h 117"/>
                  <a:gd name="T60" fmla="*/ 79 w 176"/>
                  <a:gd name="T61" fmla="*/ 107 h 117"/>
                  <a:gd name="T62" fmla="*/ 81 w 176"/>
                  <a:gd name="T63" fmla="*/ 108 h 117"/>
                  <a:gd name="T64" fmla="*/ 95 w 176"/>
                  <a:gd name="T65" fmla="*/ 108 h 117"/>
                  <a:gd name="T66" fmla="*/ 97 w 176"/>
                  <a:gd name="T67" fmla="*/ 107 h 1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76" h="117">
                    <a:moveTo>
                      <a:pt x="176" y="99"/>
                    </a:moveTo>
                    <a:cubicBezTo>
                      <a:pt x="176" y="108"/>
                      <a:pt x="176" y="108"/>
                      <a:pt x="176" y="108"/>
                    </a:cubicBezTo>
                    <a:cubicBezTo>
                      <a:pt x="176" y="113"/>
                      <a:pt x="169" y="117"/>
                      <a:pt x="161" y="117"/>
                    </a:cubicBezTo>
                    <a:cubicBezTo>
                      <a:pt x="15" y="117"/>
                      <a:pt x="15" y="117"/>
                      <a:pt x="15" y="117"/>
                    </a:cubicBezTo>
                    <a:cubicBezTo>
                      <a:pt x="7" y="117"/>
                      <a:pt x="0" y="113"/>
                      <a:pt x="0" y="108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15" y="99"/>
                      <a:pt x="15" y="99"/>
                      <a:pt x="15" y="99"/>
                    </a:cubicBezTo>
                    <a:cubicBezTo>
                      <a:pt x="161" y="99"/>
                      <a:pt x="161" y="99"/>
                      <a:pt x="161" y="99"/>
                    </a:cubicBezTo>
                    <a:lnTo>
                      <a:pt x="176" y="99"/>
                    </a:lnTo>
                    <a:close/>
                    <a:moveTo>
                      <a:pt x="24" y="79"/>
                    </a:moveTo>
                    <a:cubicBezTo>
                      <a:pt x="24" y="14"/>
                      <a:pt x="24" y="14"/>
                      <a:pt x="24" y="14"/>
                    </a:cubicBezTo>
                    <a:cubicBezTo>
                      <a:pt x="24" y="6"/>
                      <a:pt x="30" y="0"/>
                      <a:pt x="38" y="0"/>
                    </a:cubicBezTo>
                    <a:cubicBezTo>
                      <a:pt x="138" y="0"/>
                      <a:pt x="138" y="0"/>
                      <a:pt x="138" y="0"/>
                    </a:cubicBezTo>
                    <a:cubicBezTo>
                      <a:pt x="146" y="0"/>
                      <a:pt x="152" y="6"/>
                      <a:pt x="152" y="14"/>
                    </a:cubicBezTo>
                    <a:cubicBezTo>
                      <a:pt x="152" y="79"/>
                      <a:pt x="152" y="79"/>
                      <a:pt x="152" y="79"/>
                    </a:cubicBezTo>
                    <a:cubicBezTo>
                      <a:pt x="152" y="87"/>
                      <a:pt x="146" y="93"/>
                      <a:pt x="138" y="93"/>
                    </a:cubicBezTo>
                    <a:cubicBezTo>
                      <a:pt x="38" y="93"/>
                      <a:pt x="38" y="93"/>
                      <a:pt x="38" y="93"/>
                    </a:cubicBezTo>
                    <a:cubicBezTo>
                      <a:pt x="30" y="93"/>
                      <a:pt x="24" y="87"/>
                      <a:pt x="24" y="79"/>
                    </a:cubicBezTo>
                    <a:close/>
                    <a:moveTo>
                      <a:pt x="35" y="79"/>
                    </a:moveTo>
                    <a:cubicBezTo>
                      <a:pt x="35" y="80"/>
                      <a:pt x="37" y="82"/>
                      <a:pt x="38" y="82"/>
                    </a:cubicBezTo>
                    <a:cubicBezTo>
                      <a:pt x="138" y="82"/>
                      <a:pt x="138" y="82"/>
                      <a:pt x="138" y="82"/>
                    </a:cubicBezTo>
                    <a:cubicBezTo>
                      <a:pt x="139" y="82"/>
                      <a:pt x="141" y="80"/>
                      <a:pt x="141" y="79"/>
                    </a:cubicBezTo>
                    <a:cubicBezTo>
                      <a:pt x="141" y="14"/>
                      <a:pt x="141" y="14"/>
                      <a:pt x="141" y="14"/>
                    </a:cubicBezTo>
                    <a:cubicBezTo>
                      <a:pt x="141" y="13"/>
                      <a:pt x="139" y="11"/>
                      <a:pt x="138" y="11"/>
                    </a:cubicBezTo>
                    <a:cubicBezTo>
                      <a:pt x="38" y="11"/>
                      <a:pt x="38" y="11"/>
                      <a:pt x="38" y="11"/>
                    </a:cubicBezTo>
                    <a:cubicBezTo>
                      <a:pt x="37" y="11"/>
                      <a:pt x="35" y="13"/>
                      <a:pt x="35" y="14"/>
                    </a:cubicBezTo>
                    <a:lnTo>
                      <a:pt x="35" y="79"/>
                    </a:lnTo>
                    <a:close/>
                    <a:moveTo>
                      <a:pt x="97" y="107"/>
                    </a:moveTo>
                    <a:cubicBezTo>
                      <a:pt x="97" y="106"/>
                      <a:pt x="96" y="105"/>
                      <a:pt x="95" y="105"/>
                    </a:cubicBezTo>
                    <a:cubicBezTo>
                      <a:pt x="81" y="105"/>
                      <a:pt x="81" y="105"/>
                      <a:pt x="81" y="105"/>
                    </a:cubicBezTo>
                    <a:cubicBezTo>
                      <a:pt x="80" y="105"/>
                      <a:pt x="79" y="106"/>
                      <a:pt x="79" y="107"/>
                    </a:cubicBezTo>
                    <a:cubicBezTo>
                      <a:pt x="79" y="107"/>
                      <a:pt x="80" y="108"/>
                      <a:pt x="81" y="108"/>
                    </a:cubicBezTo>
                    <a:cubicBezTo>
                      <a:pt x="95" y="108"/>
                      <a:pt x="95" y="108"/>
                      <a:pt x="95" y="108"/>
                    </a:cubicBezTo>
                    <a:cubicBezTo>
                      <a:pt x="96" y="108"/>
                      <a:pt x="97" y="107"/>
                      <a:pt x="97" y="107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</p:grpSp>
        <p:grpSp>
          <p:nvGrpSpPr>
            <p:cNvPr id="13" name="Group 1"/>
            <p:cNvGrpSpPr/>
            <p:nvPr/>
          </p:nvGrpSpPr>
          <p:grpSpPr>
            <a:xfrm>
              <a:off x="1066094" y="1962683"/>
              <a:ext cx="465007" cy="467298"/>
              <a:chOff x="1066082" y="1818668"/>
              <a:chExt cx="465007" cy="467298"/>
            </a:xfrm>
          </p:grpSpPr>
          <p:sp>
            <p:nvSpPr>
              <p:cNvPr id="26" name="Freeform 7"/>
              <p:cNvSpPr/>
              <p:nvPr/>
            </p:nvSpPr>
            <p:spPr bwMode="auto">
              <a:xfrm>
                <a:off x="1066082" y="1818668"/>
                <a:ext cx="465007" cy="467298"/>
              </a:xfrm>
              <a:custGeom>
                <a:avLst/>
                <a:gdLst>
                  <a:gd name="T0" fmla="*/ 102 w 203"/>
                  <a:gd name="T1" fmla="*/ 0 h 204"/>
                  <a:gd name="T2" fmla="*/ 129 w 203"/>
                  <a:gd name="T3" fmla="*/ 3 h 204"/>
                  <a:gd name="T4" fmla="*/ 153 w 203"/>
                  <a:gd name="T5" fmla="*/ 13 h 204"/>
                  <a:gd name="T6" fmla="*/ 174 w 203"/>
                  <a:gd name="T7" fmla="*/ 30 h 204"/>
                  <a:gd name="T8" fmla="*/ 190 w 203"/>
                  <a:gd name="T9" fmla="*/ 50 h 204"/>
                  <a:gd name="T10" fmla="*/ 200 w 203"/>
                  <a:gd name="T11" fmla="*/ 74 h 204"/>
                  <a:gd name="T12" fmla="*/ 203 w 203"/>
                  <a:gd name="T13" fmla="*/ 102 h 204"/>
                  <a:gd name="T14" fmla="*/ 200 w 203"/>
                  <a:gd name="T15" fmla="*/ 129 h 204"/>
                  <a:gd name="T16" fmla="*/ 190 w 203"/>
                  <a:gd name="T17" fmla="*/ 153 h 204"/>
                  <a:gd name="T18" fmla="*/ 174 w 203"/>
                  <a:gd name="T19" fmla="*/ 174 h 204"/>
                  <a:gd name="T20" fmla="*/ 153 w 203"/>
                  <a:gd name="T21" fmla="*/ 190 h 204"/>
                  <a:gd name="T22" fmla="*/ 129 w 203"/>
                  <a:gd name="T23" fmla="*/ 201 h 204"/>
                  <a:gd name="T24" fmla="*/ 102 w 203"/>
                  <a:gd name="T25" fmla="*/ 204 h 204"/>
                  <a:gd name="T26" fmla="*/ 74 w 203"/>
                  <a:gd name="T27" fmla="*/ 201 h 204"/>
                  <a:gd name="T28" fmla="*/ 50 w 203"/>
                  <a:gd name="T29" fmla="*/ 190 h 204"/>
                  <a:gd name="T30" fmla="*/ 30 w 203"/>
                  <a:gd name="T31" fmla="*/ 174 h 204"/>
                  <a:gd name="T32" fmla="*/ 13 w 203"/>
                  <a:gd name="T33" fmla="*/ 153 h 204"/>
                  <a:gd name="T34" fmla="*/ 3 w 203"/>
                  <a:gd name="T35" fmla="*/ 129 h 204"/>
                  <a:gd name="T36" fmla="*/ 0 w 203"/>
                  <a:gd name="T37" fmla="*/ 102 h 204"/>
                  <a:gd name="T38" fmla="*/ 3 w 203"/>
                  <a:gd name="T39" fmla="*/ 74 h 204"/>
                  <a:gd name="T40" fmla="*/ 13 w 203"/>
                  <a:gd name="T41" fmla="*/ 50 h 204"/>
                  <a:gd name="T42" fmla="*/ 30 w 203"/>
                  <a:gd name="T43" fmla="*/ 30 h 204"/>
                  <a:gd name="T44" fmla="*/ 50 w 203"/>
                  <a:gd name="T45" fmla="*/ 13 h 204"/>
                  <a:gd name="T46" fmla="*/ 74 w 203"/>
                  <a:gd name="T47" fmla="*/ 3 h 204"/>
                  <a:gd name="T48" fmla="*/ 102 w 203"/>
                  <a:gd name="T49" fmla="*/ 0 h 2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03" h="204">
                    <a:moveTo>
                      <a:pt x="102" y="0"/>
                    </a:moveTo>
                    <a:lnTo>
                      <a:pt x="129" y="3"/>
                    </a:lnTo>
                    <a:lnTo>
                      <a:pt x="153" y="13"/>
                    </a:lnTo>
                    <a:lnTo>
                      <a:pt x="174" y="30"/>
                    </a:lnTo>
                    <a:lnTo>
                      <a:pt x="190" y="50"/>
                    </a:lnTo>
                    <a:lnTo>
                      <a:pt x="200" y="74"/>
                    </a:lnTo>
                    <a:lnTo>
                      <a:pt x="203" y="102"/>
                    </a:lnTo>
                    <a:lnTo>
                      <a:pt x="200" y="129"/>
                    </a:lnTo>
                    <a:lnTo>
                      <a:pt x="190" y="153"/>
                    </a:lnTo>
                    <a:lnTo>
                      <a:pt x="174" y="174"/>
                    </a:lnTo>
                    <a:lnTo>
                      <a:pt x="153" y="190"/>
                    </a:lnTo>
                    <a:lnTo>
                      <a:pt x="129" y="201"/>
                    </a:lnTo>
                    <a:lnTo>
                      <a:pt x="102" y="204"/>
                    </a:lnTo>
                    <a:lnTo>
                      <a:pt x="74" y="201"/>
                    </a:lnTo>
                    <a:lnTo>
                      <a:pt x="50" y="190"/>
                    </a:lnTo>
                    <a:lnTo>
                      <a:pt x="30" y="174"/>
                    </a:lnTo>
                    <a:lnTo>
                      <a:pt x="13" y="153"/>
                    </a:lnTo>
                    <a:lnTo>
                      <a:pt x="3" y="129"/>
                    </a:lnTo>
                    <a:lnTo>
                      <a:pt x="0" y="102"/>
                    </a:lnTo>
                    <a:lnTo>
                      <a:pt x="3" y="74"/>
                    </a:lnTo>
                    <a:lnTo>
                      <a:pt x="13" y="50"/>
                    </a:lnTo>
                    <a:lnTo>
                      <a:pt x="30" y="30"/>
                    </a:lnTo>
                    <a:lnTo>
                      <a:pt x="50" y="13"/>
                    </a:lnTo>
                    <a:lnTo>
                      <a:pt x="74" y="3"/>
                    </a:lnTo>
                    <a:lnTo>
                      <a:pt x="102" y="0"/>
                    </a:lnTo>
                    <a:close/>
                  </a:path>
                </a:pathLst>
              </a:custGeom>
              <a:solidFill>
                <a:srgbClr val="20345E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  <p:sp>
            <p:nvSpPr>
              <p:cNvPr id="27" name="Freeform 7"/>
              <p:cNvSpPr>
                <a:spLocks noEditPoints="1"/>
              </p:cNvSpPr>
              <p:nvPr/>
            </p:nvSpPr>
            <p:spPr bwMode="auto">
              <a:xfrm>
                <a:off x="1145360" y="1919614"/>
                <a:ext cx="299574" cy="277578"/>
              </a:xfrm>
              <a:custGeom>
                <a:avLst/>
                <a:gdLst>
                  <a:gd name="T0" fmla="*/ 31 w 177"/>
                  <a:gd name="T1" fmla="*/ 94 h 164"/>
                  <a:gd name="T2" fmla="*/ 19 w 177"/>
                  <a:gd name="T3" fmla="*/ 94 h 164"/>
                  <a:gd name="T4" fmla="*/ 1 w 177"/>
                  <a:gd name="T5" fmla="*/ 79 h 164"/>
                  <a:gd name="T6" fmla="*/ 12 w 177"/>
                  <a:gd name="T7" fmla="*/ 47 h 164"/>
                  <a:gd name="T8" fmla="*/ 36 w 177"/>
                  <a:gd name="T9" fmla="*/ 55 h 164"/>
                  <a:gd name="T10" fmla="*/ 48 w 177"/>
                  <a:gd name="T11" fmla="*/ 52 h 164"/>
                  <a:gd name="T12" fmla="*/ 48 w 177"/>
                  <a:gd name="T13" fmla="*/ 59 h 164"/>
                  <a:gd name="T14" fmla="*/ 55 w 177"/>
                  <a:gd name="T15" fmla="*/ 82 h 164"/>
                  <a:gd name="T16" fmla="*/ 31 w 177"/>
                  <a:gd name="T17" fmla="*/ 94 h 164"/>
                  <a:gd name="T18" fmla="*/ 36 w 177"/>
                  <a:gd name="T19" fmla="*/ 47 h 164"/>
                  <a:gd name="T20" fmla="*/ 12 w 177"/>
                  <a:gd name="T21" fmla="*/ 23 h 164"/>
                  <a:gd name="T22" fmla="*/ 36 w 177"/>
                  <a:gd name="T23" fmla="*/ 0 h 164"/>
                  <a:gd name="T24" fmla="*/ 59 w 177"/>
                  <a:gd name="T25" fmla="*/ 23 h 164"/>
                  <a:gd name="T26" fmla="*/ 36 w 177"/>
                  <a:gd name="T27" fmla="*/ 47 h 164"/>
                  <a:gd name="T28" fmla="*/ 129 w 177"/>
                  <a:gd name="T29" fmla="*/ 164 h 164"/>
                  <a:gd name="T30" fmla="*/ 49 w 177"/>
                  <a:gd name="T31" fmla="*/ 164 h 164"/>
                  <a:gd name="T32" fmla="*/ 24 w 177"/>
                  <a:gd name="T33" fmla="*/ 140 h 164"/>
                  <a:gd name="T34" fmla="*/ 56 w 177"/>
                  <a:gd name="T35" fmla="*/ 88 h 164"/>
                  <a:gd name="T36" fmla="*/ 89 w 177"/>
                  <a:gd name="T37" fmla="*/ 101 h 164"/>
                  <a:gd name="T38" fmla="*/ 121 w 177"/>
                  <a:gd name="T39" fmla="*/ 88 h 164"/>
                  <a:gd name="T40" fmla="*/ 153 w 177"/>
                  <a:gd name="T41" fmla="*/ 140 h 164"/>
                  <a:gd name="T42" fmla="*/ 129 w 177"/>
                  <a:gd name="T43" fmla="*/ 164 h 164"/>
                  <a:gd name="T44" fmla="*/ 89 w 177"/>
                  <a:gd name="T45" fmla="*/ 94 h 164"/>
                  <a:gd name="T46" fmla="*/ 53 w 177"/>
                  <a:gd name="T47" fmla="*/ 59 h 164"/>
                  <a:gd name="T48" fmla="*/ 89 w 177"/>
                  <a:gd name="T49" fmla="*/ 23 h 164"/>
                  <a:gd name="T50" fmla="*/ 124 w 177"/>
                  <a:gd name="T51" fmla="*/ 59 h 164"/>
                  <a:gd name="T52" fmla="*/ 89 w 177"/>
                  <a:gd name="T53" fmla="*/ 94 h 164"/>
                  <a:gd name="T54" fmla="*/ 141 w 177"/>
                  <a:gd name="T55" fmla="*/ 47 h 164"/>
                  <a:gd name="T56" fmla="*/ 118 w 177"/>
                  <a:gd name="T57" fmla="*/ 23 h 164"/>
                  <a:gd name="T58" fmla="*/ 141 w 177"/>
                  <a:gd name="T59" fmla="*/ 0 h 164"/>
                  <a:gd name="T60" fmla="*/ 165 w 177"/>
                  <a:gd name="T61" fmla="*/ 23 h 164"/>
                  <a:gd name="T62" fmla="*/ 141 w 177"/>
                  <a:gd name="T63" fmla="*/ 47 h 164"/>
                  <a:gd name="T64" fmla="*/ 159 w 177"/>
                  <a:gd name="T65" fmla="*/ 94 h 164"/>
                  <a:gd name="T66" fmla="*/ 146 w 177"/>
                  <a:gd name="T67" fmla="*/ 94 h 164"/>
                  <a:gd name="T68" fmla="*/ 122 w 177"/>
                  <a:gd name="T69" fmla="*/ 82 h 164"/>
                  <a:gd name="T70" fmla="*/ 130 w 177"/>
                  <a:gd name="T71" fmla="*/ 59 h 164"/>
                  <a:gd name="T72" fmla="*/ 129 w 177"/>
                  <a:gd name="T73" fmla="*/ 52 h 164"/>
                  <a:gd name="T74" fmla="*/ 141 w 177"/>
                  <a:gd name="T75" fmla="*/ 55 h 164"/>
                  <a:gd name="T76" fmla="*/ 165 w 177"/>
                  <a:gd name="T77" fmla="*/ 47 h 164"/>
                  <a:gd name="T78" fmla="*/ 177 w 177"/>
                  <a:gd name="T79" fmla="*/ 79 h 164"/>
                  <a:gd name="T80" fmla="*/ 159 w 177"/>
                  <a:gd name="T81" fmla="*/ 94 h 1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177" h="164">
                    <a:moveTo>
                      <a:pt x="31" y="94"/>
                    </a:moveTo>
                    <a:cubicBezTo>
                      <a:pt x="19" y="94"/>
                      <a:pt x="19" y="94"/>
                      <a:pt x="19" y="94"/>
                    </a:cubicBezTo>
                    <a:cubicBezTo>
                      <a:pt x="9" y="94"/>
                      <a:pt x="1" y="89"/>
                      <a:pt x="1" y="79"/>
                    </a:cubicBezTo>
                    <a:cubicBezTo>
                      <a:pt x="1" y="72"/>
                      <a:pt x="0" y="47"/>
                      <a:pt x="12" y="47"/>
                    </a:cubicBezTo>
                    <a:cubicBezTo>
                      <a:pt x="14" y="47"/>
                      <a:pt x="24" y="55"/>
                      <a:pt x="36" y="55"/>
                    </a:cubicBezTo>
                    <a:cubicBezTo>
                      <a:pt x="40" y="55"/>
                      <a:pt x="44" y="54"/>
                      <a:pt x="48" y="52"/>
                    </a:cubicBezTo>
                    <a:cubicBezTo>
                      <a:pt x="48" y="54"/>
                      <a:pt x="48" y="57"/>
                      <a:pt x="48" y="59"/>
                    </a:cubicBezTo>
                    <a:cubicBezTo>
                      <a:pt x="48" y="67"/>
                      <a:pt x="50" y="75"/>
                      <a:pt x="55" y="82"/>
                    </a:cubicBezTo>
                    <a:cubicBezTo>
                      <a:pt x="46" y="82"/>
                      <a:pt x="37" y="86"/>
                      <a:pt x="31" y="94"/>
                    </a:cubicBezTo>
                    <a:close/>
                    <a:moveTo>
                      <a:pt x="36" y="47"/>
                    </a:moveTo>
                    <a:cubicBezTo>
                      <a:pt x="23" y="47"/>
                      <a:pt x="12" y="36"/>
                      <a:pt x="12" y="23"/>
                    </a:cubicBezTo>
                    <a:cubicBezTo>
                      <a:pt x="12" y="10"/>
                      <a:pt x="23" y="0"/>
                      <a:pt x="36" y="0"/>
                    </a:cubicBezTo>
                    <a:cubicBezTo>
                      <a:pt x="49" y="0"/>
                      <a:pt x="59" y="10"/>
                      <a:pt x="59" y="23"/>
                    </a:cubicBezTo>
                    <a:cubicBezTo>
                      <a:pt x="59" y="36"/>
                      <a:pt x="49" y="47"/>
                      <a:pt x="36" y="47"/>
                    </a:cubicBezTo>
                    <a:close/>
                    <a:moveTo>
                      <a:pt x="129" y="164"/>
                    </a:moveTo>
                    <a:cubicBezTo>
                      <a:pt x="49" y="164"/>
                      <a:pt x="49" y="164"/>
                      <a:pt x="49" y="164"/>
                    </a:cubicBezTo>
                    <a:cubicBezTo>
                      <a:pt x="34" y="164"/>
                      <a:pt x="24" y="155"/>
                      <a:pt x="24" y="140"/>
                    </a:cubicBezTo>
                    <a:cubicBezTo>
                      <a:pt x="24" y="120"/>
                      <a:pt x="29" y="88"/>
                      <a:pt x="56" y="88"/>
                    </a:cubicBezTo>
                    <a:cubicBezTo>
                      <a:pt x="59" y="88"/>
                      <a:pt x="70" y="101"/>
                      <a:pt x="89" y="101"/>
                    </a:cubicBezTo>
                    <a:cubicBezTo>
                      <a:pt x="107" y="101"/>
                      <a:pt x="118" y="88"/>
                      <a:pt x="121" y="88"/>
                    </a:cubicBezTo>
                    <a:cubicBezTo>
                      <a:pt x="148" y="88"/>
                      <a:pt x="153" y="120"/>
                      <a:pt x="153" y="140"/>
                    </a:cubicBezTo>
                    <a:cubicBezTo>
                      <a:pt x="153" y="155"/>
                      <a:pt x="143" y="164"/>
                      <a:pt x="129" y="164"/>
                    </a:cubicBezTo>
                    <a:close/>
                    <a:moveTo>
                      <a:pt x="89" y="94"/>
                    </a:moveTo>
                    <a:cubicBezTo>
                      <a:pt x="69" y="94"/>
                      <a:pt x="53" y="78"/>
                      <a:pt x="53" y="59"/>
                    </a:cubicBezTo>
                    <a:cubicBezTo>
                      <a:pt x="53" y="39"/>
                      <a:pt x="69" y="23"/>
                      <a:pt x="89" y="23"/>
                    </a:cubicBezTo>
                    <a:cubicBezTo>
                      <a:pt x="108" y="23"/>
                      <a:pt x="124" y="39"/>
                      <a:pt x="124" y="59"/>
                    </a:cubicBezTo>
                    <a:cubicBezTo>
                      <a:pt x="124" y="78"/>
                      <a:pt x="108" y="94"/>
                      <a:pt x="89" y="94"/>
                    </a:cubicBezTo>
                    <a:close/>
                    <a:moveTo>
                      <a:pt x="141" y="47"/>
                    </a:moveTo>
                    <a:cubicBezTo>
                      <a:pt x="128" y="47"/>
                      <a:pt x="118" y="36"/>
                      <a:pt x="118" y="23"/>
                    </a:cubicBezTo>
                    <a:cubicBezTo>
                      <a:pt x="118" y="10"/>
                      <a:pt x="128" y="0"/>
                      <a:pt x="141" y="0"/>
                    </a:cubicBezTo>
                    <a:cubicBezTo>
                      <a:pt x="154" y="0"/>
                      <a:pt x="165" y="10"/>
                      <a:pt x="165" y="23"/>
                    </a:cubicBezTo>
                    <a:cubicBezTo>
                      <a:pt x="165" y="36"/>
                      <a:pt x="154" y="47"/>
                      <a:pt x="141" y="47"/>
                    </a:cubicBezTo>
                    <a:close/>
                    <a:moveTo>
                      <a:pt x="159" y="94"/>
                    </a:moveTo>
                    <a:cubicBezTo>
                      <a:pt x="146" y="94"/>
                      <a:pt x="146" y="94"/>
                      <a:pt x="146" y="94"/>
                    </a:cubicBezTo>
                    <a:cubicBezTo>
                      <a:pt x="140" y="86"/>
                      <a:pt x="132" y="82"/>
                      <a:pt x="122" y="82"/>
                    </a:cubicBezTo>
                    <a:cubicBezTo>
                      <a:pt x="127" y="75"/>
                      <a:pt x="130" y="67"/>
                      <a:pt x="130" y="59"/>
                    </a:cubicBezTo>
                    <a:cubicBezTo>
                      <a:pt x="130" y="57"/>
                      <a:pt x="129" y="54"/>
                      <a:pt x="129" y="52"/>
                    </a:cubicBezTo>
                    <a:cubicBezTo>
                      <a:pt x="133" y="54"/>
                      <a:pt x="137" y="55"/>
                      <a:pt x="141" y="55"/>
                    </a:cubicBezTo>
                    <a:cubicBezTo>
                      <a:pt x="154" y="55"/>
                      <a:pt x="163" y="47"/>
                      <a:pt x="165" y="47"/>
                    </a:cubicBezTo>
                    <a:cubicBezTo>
                      <a:pt x="177" y="47"/>
                      <a:pt x="177" y="72"/>
                      <a:pt x="177" y="79"/>
                    </a:cubicBezTo>
                    <a:cubicBezTo>
                      <a:pt x="177" y="89"/>
                      <a:pt x="168" y="94"/>
                      <a:pt x="159" y="94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</p:grpSp>
        <p:grpSp>
          <p:nvGrpSpPr>
            <p:cNvPr id="14" name="Group 2"/>
            <p:cNvGrpSpPr/>
            <p:nvPr/>
          </p:nvGrpSpPr>
          <p:grpSpPr>
            <a:xfrm>
              <a:off x="3635908" y="1969151"/>
              <a:ext cx="465007" cy="465007"/>
              <a:chOff x="3635896" y="1825130"/>
              <a:chExt cx="465007" cy="465007"/>
            </a:xfrm>
          </p:grpSpPr>
          <p:sp>
            <p:nvSpPr>
              <p:cNvPr id="24" name="Freeform 8"/>
              <p:cNvSpPr/>
              <p:nvPr/>
            </p:nvSpPr>
            <p:spPr bwMode="auto">
              <a:xfrm>
                <a:off x="3635896" y="1825130"/>
                <a:ext cx="465007" cy="465007"/>
              </a:xfrm>
              <a:custGeom>
                <a:avLst/>
                <a:gdLst>
                  <a:gd name="T0" fmla="*/ 101 w 203"/>
                  <a:gd name="T1" fmla="*/ 0 h 203"/>
                  <a:gd name="T2" fmla="*/ 129 w 203"/>
                  <a:gd name="T3" fmla="*/ 2 h 203"/>
                  <a:gd name="T4" fmla="*/ 153 w 203"/>
                  <a:gd name="T5" fmla="*/ 13 h 203"/>
                  <a:gd name="T6" fmla="*/ 173 w 203"/>
                  <a:gd name="T7" fmla="*/ 29 h 203"/>
                  <a:gd name="T8" fmla="*/ 190 w 203"/>
                  <a:gd name="T9" fmla="*/ 50 h 203"/>
                  <a:gd name="T10" fmla="*/ 200 w 203"/>
                  <a:gd name="T11" fmla="*/ 74 h 203"/>
                  <a:gd name="T12" fmla="*/ 203 w 203"/>
                  <a:gd name="T13" fmla="*/ 101 h 203"/>
                  <a:gd name="T14" fmla="*/ 200 w 203"/>
                  <a:gd name="T15" fmla="*/ 129 h 203"/>
                  <a:gd name="T16" fmla="*/ 190 w 203"/>
                  <a:gd name="T17" fmla="*/ 153 h 203"/>
                  <a:gd name="T18" fmla="*/ 173 w 203"/>
                  <a:gd name="T19" fmla="*/ 174 h 203"/>
                  <a:gd name="T20" fmla="*/ 153 w 203"/>
                  <a:gd name="T21" fmla="*/ 190 h 203"/>
                  <a:gd name="T22" fmla="*/ 129 w 203"/>
                  <a:gd name="T23" fmla="*/ 200 h 203"/>
                  <a:gd name="T24" fmla="*/ 101 w 203"/>
                  <a:gd name="T25" fmla="*/ 203 h 203"/>
                  <a:gd name="T26" fmla="*/ 74 w 203"/>
                  <a:gd name="T27" fmla="*/ 200 h 203"/>
                  <a:gd name="T28" fmla="*/ 50 w 203"/>
                  <a:gd name="T29" fmla="*/ 190 h 203"/>
                  <a:gd name="T30" fmla="*/ 29 w 203"/>
                  <a:gd name="T31" fmla="*/ 174 h 203"/>
                  <a:gd name="T32" fmla="*/ 13 w 203"/>
                  <a:gd name="T33" fmla="*/ 153 h 203"/>
                  <a:gd name="T34" fmla="*/ 3 w 203"/>
                  <a:gd name="T35" fmla="*/ 129 h 203"/>
                  <a:gd name="T36" fmla="*/ 0 w 203"/>
                  <a:gd name="T37" fmla="*/ 101 h 203"/>
                  <a:gd name="T38" fmla="*/ 3 w 203"/>
                  <a:gd name="T39" fmla="*/ 74 h 203"/>
                  <a:gd name="T40" fmla="*/ 13 w 203"/>
                  <a:gd name="T41" fmla="*/ 50 h 203"/>
                  <a:gd name="T42" fmla="*/ 29 w 203"/>
                  <a:gd name="T43" fmla="*/ 29 h 203"/>
                  <a:gd name="T44" fmla="*/ 50 w 203"/>
                  <a:gd name="T45" fmla="*/ 13 h 203"/>
                  <a:gd name="T46" fmla="*/ 74 w 203"/>
                  <a:gd name="T47" fmla="*/ 2 h 203"/>
                  <a:gd name="T48" fmla="*/ 101 w 203"/>
                  <a:gd name="T49" fmla="*/ 0 h 2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03" h="203">
                    <a:moveTo>
                      <a:pt x="101" y="0"/>
                    </a:moveTo>
                    <a:lnTo>
                      <a:pt x="129" y="2"/>
                    </a:lnTo>
                    <a:lnTo>
                      <a:pt x="153" y="13"/>
                    </a:lnTo>
                    <a:lnTo>
                      <a:pt x="173" y="29"/>
                    </a:lnTo>
                    <a:lnTo>
                      <a:pt x="190" y="50"/>
                    </a:lnTo>
                    <a:lnTo>
                      <a:pt x="200" y="74"/>
                    </a:lnTo>
                    <a:lnTo>
                      <a:pt x="203" y="101"/>
                    </a:lnTo>
                    <a:lnTo>
                      <a:pt x="200" y="129"/>
                    </a:lnTo>
                    <a:lnTo>
                      <a:pt x="190" y="153"/>
                    </a:lnTo>
                    <a:lnTo>
                      <a:pt x="173" y="174"/>
                    </a:lnTo>
                    <a:lnTo>
                      <a:pt x="153" y="190"/>
                    </a:lnTo>
                    <a:lnTo>
                      <a:pt x="129" y="200"/>
                    </a:lnTo>
                    <a:lnTo>
                      <a:pt x="101" y="203"/>
                    </a:lnTo>
                    <a:lnTo>
                      <a:pt x="74" y="200"/>
                    </a:lnTo>
                    <a:lnTo>
                      <a:pt x="50" y="190"/>
                    </a:lnTo>
                    <a:lnTo>
                      <a:pt x="29" y="174"/>
                    </a:lnTo>
                    <a:lnTo>
                      <a:pt x="13" y="153"/>
                    </a:lnTo>
                    <a:lnTo>
                      <a:pt x="3" y="129"/>
                    </a:lnTo>
                    <a:lnTo>
                      <a:pt x="0" y="101"/>
                    </a:lnTo>
                    <a:lnTo>
                      <a:pt x="3" y="74"/>
                    </a:lnTo>
                    <a:lnTo>
                      <a:pt x="13" y="50"/>
                    </a:lnTo>
                    <a:lnTo>
                      <a:pt x="29" y="29"/>
                    </a:lnTo>
                    <a:lnTo>
                      <a:pt x="50" y="13"/>
                    </a:lnTo>
                    <a:lnTo>
                      <a:pt x="74" y="2"/>
                    </a:lnTo>
                    <a:lnTo>
                      <a:pt x="101" y="0"/>
                    </a:lnTo>
                    <a:close/>
                  </a:path>
                </a:pathLst>
              </a:custGeom>
              <a:solidFill>
                <a:srgbClr val="215983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  <p:sp>
            <p:nvSpPr>
              <p:cNvPr id="25" name="Freeform 8"/>
              <p:cNvSpPr>
                <a:spLocks noEditPoints="1"/>
              </p:cNvSpPr>
              <p:nvPr/>
            </p:nvSpPr>
            <p:spPr bwMode="auto">
              <a:xfrm>
                <a:off x="3788568" y="1901620"/>
                <a:ext cx="201914" cy="300866"/>
              </a:xfrm>
              <a:custGeom>
                <a:avLst/>
                <a:gdLst>
                  <a:gd name="T0" fmla="*/ 85 w 94"/>
                  <a:gd name="T1" fmla="*/ 44 h 140"/>
                  <a:gd name="T2" fmla="*/ 45 w 94"/>
                  <a:gd name="T3" fmla="*/ 90 h 140"/>
                  <a:gd name="T4" fmla="*/ 26 w 94"/>
                  <a:gd name="T5" fmla="*/ 105 h 140"/>
                  <a:gd name="T6" fmla="*/ 26 w 94"/>
                  <a:gd name="T7" fmla="*/ 108 h 140"/>
                  <a:gd name="T8" fmla="*/ 35 w 94"/>
                  <a:gd name="T9" fmla="*/ 123 h 140"/>
                  <a:gd name="T10" fmla="*/ 17 w 94"/>
                  <a:gd name="T11" fmla="*/ 140 h 140"/>
                  <a:gd name="T12" fmla="*/ 0 w 94"/>
                  <a:gd name="T13" fmla="*/ 123 h 140"/>
                  <a:gd name="T14" fmla="*/ 9 w 94"/>
                  <a:gd name="T15" fmla="*/ 108 h 140"/>
                  <a:gd name="T16" fmla="*/ 9 w 94"/>
                  <a:gd name="T17" fmla="*/ 33 h 140"/>
                  <a:gd name="T18" fmla="*/ 0 w 94"/>
                  <a:gd name="T19" fmla="*/ 17 h 140"/>
                  <a:gd name="T20" fmla="*/ 17 w 94"/>
                  <a:gd name="T21" fmla="*/ 0 h 140"/>
                  <a:gd name="T22" fmla="*/ 35 w 94"/>
                  <a:gd name="T23" fmla="*/ 17 h 140"/>
                  <a:gd name="T24" fmla="*/ 26 w 94"/>
                  <a:gd name="T25" fmla="*/ 33 h 140"/>
                  <a:gd name="T26" fmla="*/ 26 w 94"/>
                  <a:gd name="T27" fmla="*/ 78 h 140"/>
                  <a:gd name="T28" fmla="*/ 40 w 94"/>
                  <a:gd name="T29" fmla="*/ 73 h 140"/>
                  <a:gd name="T30" fmla="*/ 67 w 94"/>
                  <a:gd name="T31" fmla="*/ 44 h 140"/>
                  <a:gd name="T32" fmla="*/ 58 w 94"/>
                  <a:gd name="T33" fmla="*/ 29 h 140"/>
                  <a:gd name="T34" fmla="*/ 76 w 94"/>
                  <a:gd name="T35" fmla="*/ 11 h 140"/>
                  <a:gd name="T36" fmla="*/ 94 w 94"/>
                  <a:gd name="T37" fmla="*/ 29 h 140"/>
                  <a:gd name="T38" fmla="*/ 85 w 94"/>
                  <a:gd name="T39" fmla="*/ 44 h 140"/>
                  <a:gd name="T40" fmla="*/ 17 w 94"/>
                  <a:gd name="T41" fmla="*/ 9 h 140"/>
                  <a:gd name="T42" fmla="*/ 9 w 94"/>
                  <a:gd name="T43" fmla="*/ 17 h 140"/>
                  <a:gd name="T44" fmla="*/ 17 w 94"/>
                  <a:gd name="T45" fmla="*/ 26 h 140"/>
                  <a:gd name="T46" fmla="*/ 26 w 94"/>
                  <a:gd name="T47" fmla="*/ 17 h 140"/>
                  <a:gd name="T48" fmla="*/ 17 w 94"/>
                  <a:gd name="T49" fmla="*/ 9 h 140"/>
                  <a:gd name="T50" fmla="*/ 17 w 94"/>
                  <a:gd name="T51" fmla="*/ 114 h 140"/>
                  <a:gd name="T52" fmla="*/ 9 w 94"/>
                  <a:gd name="T53" fmla="*/ 123 h 140"/>
                  <a:gd name="T54" fmla="*/ 17 w 94"/>
                  <a:gd name="T55" fmla="*/ 132 h 140"/>
                  <a:gd name="T56" fmla="*/ 26 w 94"/>
                  <a:gd name="T57" fmla="*/ 123 h 140"/>
                  <a:gd name="T58" fmla="*/ 17 w 94"/>
                  <a:gd name="T59" fmla="*/ 114 h 140"/>
                  <a:gd name="T60" fmla="*/ 76 w 94"/>
                  <a:gd name="T61" fmla="*/ 20 h 140"/>
                  <a:gd name="T62" fmla="*/ 67 w 94"/>
                  <a:gd name="T63" fmla="*/ 29 h 140"/>
                  <a:gd name="T64" fmla="*/ 76 w 94"/>
                  <a:gd name="T65" fmla="*/ 38 h 140"/>
                  <a:gd name="T66" fmla="*/ 85 w 94"/>
                  <a:gd name="T67" fmla="*/ 29 h 140"/>
                  <a:gd name="T68" fmla="*/ 76 w 94"/>
                  <a:gd name="T69" fmla="*/ 20 h 1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94" h="140">
                    <a:moveTo>
                      <a:pt x="85" y="44"/>
                    </a:moveTo>
                    <a:cubicBezTo>
                      <a:pt x="84" y="77"/>
                      <a:pt x="61" y="85"/>
                      <a:pt x="45" y="90"/>
                    </a:cubicBezTo>
                    <a:cubicBezTo>
                      <a:pt x="31" y="94"/>
                      <a:pt x="26" y="96"/>
                      <a:pt x="26" y="105"/>
                    </a:cubicBezTo>
                    <a:cubicBezTo>
                      <a:pt x="26" y="108"/>
                      <a:pt x="26" y="108"/>
                      <a:pt x="26" y="108"/>
                    </a:cubicBezTo>
                    <a:cubicBezTo>
                      <a:pt x="31" y="111"/>
                      <a:pt x="35" y="116"/>
                      <a:pt x="35" y="123"/>
                    </a:cubicBezTo>
                    <a:cubicBezTo>
                      <a:pt x="35" y="132"/>
                      <a:pt x="27" y="140"/>
                      <a:pt x="17" y="140"/>
                    </a:cubicBezTo>
                    <a:cubicBezTo>
                      <a:pt x="8" y="140"/>
                      <a:pt x="0" y="132"/>
                      <a:pt x="0" y="123"/>
                    </a:cubicBezTo>
                    <a:cubicBezTo>
                      <a:pt x="0" y="116"/>
                      <a:pt x="3" y="111"/>
                      <a:pt x="9" y="108"/>
                    </a:cubicBezTo>
                    <a:cubicBezTo>
                      <a:pt x="9" y="33"/>
                      <a:pt x="9" y="33"/>
                      <a:pt x="9" y="33"/>
                    </a:cubicBezTo>
                    <a:cubicBezTo>
                      <a:pt x="3" y="29"/>
                      <a:pt x="0" y="24"/>
                      <a:pt x="0" y="17"/>
                    </a:cubicBezTo>
                    <a:cubicBezTo>
                      <a:pt x="0" y="8"/>
                      <a:pt x="8" y="0"/>
                      <a:pt x="17" y="0"/>
                    </a:cubicBezTo>
                    <a:cubicBezTo>
                      <a:pt x="27" y="0"/>
                      <a:pt x="35" y="8"/>
                      <a:pt x="35" y="17"/>
                    </a:cubicBezTo>
                    <a:cubicBezTo>
                      <a:pt x="35" y="24"/>
                      <a:pt x="31" y="29"/>
                      <a:pt x="26" y="33"/>
                    </a:cubicBezTo>
                    <a:cubicBezTo>
                      <a:pt x="26" y="78"/>
                      <a:pt x="26" y="78"/>
                      <a:pt x="26" y="78"/>
                    </a:cubicBezTo>
                    <a:cubicBezTo>
                      <a:pt x="31" y="76"/>
                      <a:pt x="36" y="74"/>
                      <a:pt x="40" y="73"/>
                    </a:cubicBezTo>
                    <a:cubicBezTo>
                      <a:pt x="57" y="67"/>
                      <a:pt x="67" y="63"/>
                      <a:pt x="67" y="44"/>
                    </a:cubicBezTo>
                    <a:cubicBezTo>
                      <a:pt x="62" y="41"/>
                      <a:pt x="58" y="36"/>
                      <a:pt x="58" y="29"/>
                    </a:cubicBezTo>
                    <a:cubicBezTo>
                      <a:pt x="58" y="19"/>
                      <a:pt x="66" y="11"/>
                      <a:pt x="76" y="11"/>
                    </a:cubicBezTo>
                    <a:cubicBezTo>
                      <a:pt x="86" y="11"/>
                      <a:pt x="94" y="19"/>
                      <a:pt x="94" y="29"/>
                    </a:cubicBezTo>
                    <a:cubicBezTo>
                      <a:pt x="94" y="36"/>
                      <a:pt x="90" y="41"/>
                      <a:pt x="85" y="44"/>
                    </a:cubicBezTo>
                    <a:close/>
                    <a:moveTo>
                      <a:pt x="17" y="9"/>
                    </a:moveTo>
                    <a:cubicBezTo>
                      <a:pt x="13" y="9"/>
                      <a:pt x="9" y="12"/>
                      <a:pt x="9" y="17"/>
                    </a:cubicBezTo>
                    <a:cubicBezTo>
                      <a:pt x="9" y="22"/>
                      <a:pt x="13" y="26"/>
                      <a:pt x="17" y="26"/>
                    </a:cubicBezTo>
                    <a:cubicBezTo>
                      <a:pt x="22" y="26"/>
                      <a:pt x="26" y="22"/>
                      <a:pt x="26" y="17"/>
                    </a:cubicBezTo>
                    <a:cubicBezTo>
                      <a:pt x="26" y="12"/>
                      <a:pt x="22" y="9"/>
                      <a:pt x="17" y="9"/>
                    </a:cubicBezTo>
                    <a:close/>
                    <a:moveTo>
                      <a:pt x="17" y="114"/>
                    </a:moveTo>
                    <a:cubicBezTo>
                      <a:pt x="13" y="114"/>
                      <a:pt x="9" y="118"/>
                      <a:pt x="9" y="123"/>
                    </a:cubicBezTo>
                    <a:cubicBezTo>
                      <a:pt x="9" y="128"/>
                      <a:pt x="13" y="132"/>
                      <a:pt x="17" y="132"/>
                    </a:cubicBezTo>
                    <a:cubicBezTo>
                      <a:pt x="22" y="132"/>
                      <a:pt x="26" y="128"/>
                      <a:pt x="26" y="123"/>
                    </a:cubicBezTo>
                    <a:cubicBezTo>
                      <a:pt x="26" y="118"/>
                      <a:pt x="22" y="114"/>
                      <a:pt x="17" y="114"/>
                    </a:cubicBezTo>
                    <a:close/>
                    <a:moveTo>
                      <a:pt x="76" y="20"/>
                    </a:moveTo>
                    <a:cubicBezTo>
                      <a:pt x="71" y="20"/>
                      <a:pt x="67" y="24"/>
                      <a:pt x="67" y="29"/>
                    </a:cubicBezTo>
                    <a:cubicBezTo>
                      <a:pt x="67" y="34"/>
                      <a:pt x="71" y="38"/>
                      <a:pt x="76" y="38"/>
                    </a:cubicBezTo>
                    <a:cubicBezTo>
                      <a:pt x="81" y="38"/>
                      <a:pt x="85" y="34"/>
                      <a:pt x="85" y="29"/>
                    </a:cubicBezTo>
                    <a:cubicBezTo>
                      <a:pt x="85" y="24"/>
                      <a:pt x="81" y="20"/>
                      <a:pt x="76" y="2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</p:grpSp>
        <p:grpSp>
          <p:nvGrpSpPr>
            <p:cNvPr id="15" name="Group 17"/>
            <p:cNvGrpSpPr/>
            <p:nvPr/>
          </p:nvGrpSpPr>
          <p:grpSpPr>
            <a:xfrm>
              <a:off x="6365383" y="1131594"/>
              <a:ext cx="467298" cy="465007"/>
              <a:chOff x="6365383" y="987574"/>
              <a:chExt cx="467298" cy="465007"/>
            </a:xfrm>
          </p:grpSpPr>
          <p:sp>
            <p:nvSpPr>
              <p:cNvPr id="22" name="Freeform 10"/>
              <p:cNvSpPr/>
              <p:nvPr/>
            </p:nvSpPr>
            <p:spPr bwMode="auto">
              <a:xfrm>
                <a:off x="6365383" y="987574"/>
                <a:ext cx="467298" cy="465007"/>
              </a:xfrm>
              <a:custGeom>
                <a:avLst/>
                <a:gdLst>
                  <a:gd name="T0" fmla="*/ 101 w 204"/>
                  <a:gd name="T1" fmla="*/ 0 h 203"/>
                  <a:gd name="T2" fmla="*/ 130 w 204"/>
                  <a:gd name="T3" fmla="*/ 3 h 203"/>
                  <a:gd name="T4" fmla="*/ 153 w 204"/>
                  <a:gd name="T5" fmla="*/ 13 h 203"/>
                  <a:gd name="T6" fmla="*/ 174 w 204"/>
                  <a:gd name="T7" fmla="*/ 29 h 203"/>
                  <a:gd name="T8" fmla="*/ 191 w 204"/>
                  <a:gd name="T9" fmla="*/ 50 h 203"/>
                  <a:gd name="T10" fmla="*/ 201 w 204"/>
                  <a:gd name="T11" fmla="*/ 74 h 203"/>
                  <a:gd name="T12" fmla="*/ 204 w 204"/>
                  <a:gd name="T13" fmla="*/ 102 h 203"/>
                  <a:gd name="T14" fmla="*/ 201 w 204"/>
                  <a:gd name="T15" fmla="*/ 129 h 203"/>
                  <a:gd name="T16" fmla="*/ 191 w 204"/>
                  <a:gd name="T17" fmla="*/ 153 h 203"/>
                  <a:gd name="T18" fmla="*/ 174 w 204"/>
                  <a:gd name="T19" fmla="*/ 174 h 203"/>
                  <a:gd name="T20" fmla="*/ 153 w 204"/>
                  <a:gd name="T21" fmla="*/ 190 h 203"/>
                  <a:gd name="T22" fmla="*/ 130 w 204"/>
                  <a:gd name="T23" fmla="*/ 200 h 203"/>
                  <a:gd name="T24" fmla="*/ 101 w 204"/>
                  <a:gd name="T25" fmla="*/ 203 h 203"/>
                  <a:gd name="T26" fmla="*/ 75 w 204"/>
                  <a:gd name="T27" fmla="*/ 200 h 203"/>
                  <a:gd name="T28" fmla="*/ 51 w 204"/>
                  <a:gd name="T29" fmla="*/ 190 h 203"/>
                  <a:gd name="T30" fmla="*/ 30 w 204"/>
                  <a:gd name="T31" fmla="*/ 174 h 203"/>
                  <a:gd name="T32" fmla="*/ 14 w 204"/>
                  <a:gd name="T33" fmla="*/ 153 h 203"/>
                  <a:gd name="T34" fmla="*/ 3 w 204"/>
                  <a:gd name="T35" fmla="*/ 129 h 203"/>
                  <a:gd name="T36" fmla="*/ 0 w 204"/>
                  <a:gd name="T37" fmla="*/ 102 h 203"/>
                  <a:gd name="T38" fmla="*/ 3 w 204"/>
                  <a:gd name="T39" fmla="*/ 74 h 203"/>
                  <a:gd name="T40" fmla="*/ 14 w 204"/>
                  <a:gd name="T41" fmla="*/ 50 h 203"/>
                  <a:gd name="T42" fmla="*/ 30 w 204"/>
                  <a:gd name="T43" fmla="*/ 29 h 203"/>
                  <a:gd name="T44" fmla="*/ 51 w 204"/>
                  <a:gd name="T45" fmla="*/ 13 h 203"/>
                  <a:gd name="T46" fmla="*/ 75 w 204"/>
                  <a:gd name="T47" fmla="*/ 3 h 203"/>
                  <a:gd name="T48" fmla="*/ 101 w 204"/>
                  <a:gd name="T49" fmla="*/ 0 h 2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04" h="203">
                    <a:moveTo>
                      <a:pt x="101" y="0"/>
                    </a:moveTo>
                    <a:lnTo>
                      <a:pt x="130" y="3"/>
                    </a:lnTo>
                    <a:lnTo>
                      <a:pt x="153" y="13"/>
                    </a:lnTo>
                    <a:lnTo>
                      <a:pt x="174" y="29"/>
                    </a:lnTo>
                    <a:lnTo>
                      <a:pt x="191" y="50"/>
                    </a:lnTo>
                    <a:lnTo>
                      <a:pt x="201" y="74"/>
                    </a:lnTo>
                    <a:lnTo>
                      <a:pt x="204" y="102"/>
                    </a:lnTo>
                    <a:lnTo>
                      <a:pt x="201" y="129"/>
                    </a:lnTo>
                    <a:lnTo>
                      <a:pt x="191" y="153"/>
                    </a:lnTo>
                    <a:lnTo>
                      <a:pt x="174" y="174"/>
                    </a:lnTo>
                    <a:lnTo>
                      <a:pt x="153" y="190"/>
                    </a:lnTo>
                    <a:lnTo>
                      <a:pt x="130" y="200"/>
                    </a:lnTo>
                    <a:lnTo>
                      <a:pt x="101" y="203"/>
                    </a:lnTo>
                    <a:lnTo>
                      <a:pt x="75" y="200"/>
                    </a:lnTo>
                    <a:lnTo>
                      <a:pt x="51" y="190"/>
                    </a:lnTo>
                    <a:lnTo>
                      <a:pt x="30" y="174"/>
                    </a:lnTo>
                    <a:lnTo>
                      <a:pt x="14" y="153"/>
                    </a:lnTo>
                    <a:lnTo>
                      <a:pt x="3" y="129"/>
                    </a:lnTo>
                    <a:lnTo>
                      <a:pt x="0" y="102"/>
                    </a:lnTo>
                    <a:lnTo>
                      <a:pt x="3" y="74"/>
                    </a:lnTo>
                    <a:lnTo>
                      <a:pt x="14" y="50"/>
                    </a:lnTo>
                    <a:lnTo>
                      <a:pt x="30" y="29"/>
                    </a:lnTo>
                    <a:lnTo>
                      <a:pt x="51" y="13"/>
                    </a:lnTo>
                    <a:lnTo>
                      <a:pt x="75" y="3"/>
                    </a:lnTo>
                    <a:lnTo>
                      <a:pt x="101" y="0"/>
                    </a:lnTo>
                    <a:close/>
                  </a:path>
                </a:pathLst>
              </a:custGeom>
              <a:solidFill>
                <a:srgbClr val="20345E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  <p:sp>
            <p:nvSpPr>
              <p:cNvPr id="23" name="Freeform 9"/>
              <p:cNvSpPr>
                <a:spLocks noEditPoints="1"/>
              </p:cNvSpPr>
              <p:nvPr/>
            </p:nvSpPr>
            <p:spPr bwMode="auto">
              <a:xfrm>
                <a:off x="6458481" y="1121413"/>
                <a:ext cx="263683" cy="197326"/>
              </a:xfrm>
              <a:custGeom>
                <a:avLst/>
                <a:gdLst>
                  <a:gd name="T0" fmla="*/ 302 w 302"/>
                  <a:gd name="T1" fmla="*/ 226 h 226"/>
                  <a:gd name="T2" fmla="*/ 0 w 302"/>
                  <a:gd name="T3" fmla="*/ 226 h 226"/>
                  <a:gd name="T4" fmla="*/ 0 w 302"/>
                  <a:gd name="T5" fmla="*/ 0 h 226"/>
                  <a:gd name="T6" fmla="*/ 17 w 302"/>
                  <a:gd name="T7" fmla="*/ 0 h 226"/>
                  <a:gd name="T8" fmla="*/ 17 w 302"/>
                  <a:gd name="T9" fmla="*/ 206 h 226"/>
                  <a:gd name="T10" fmla="*/ 302 w 302"/>
                  <a:gd name="T11" fmla="*/ 206 h 226"/>
                  <a:gd name="T12" fmla="*/ 302 w 302"/>
                  <a:gd name="T13" fmla="*/ 226 h 226"/>
                  <a:gd name="T14" fmla="*/ 282 w 302"/>
                  <a:gd name="T15" fmla="*/ 188 h 226"/>
                  <a:gd name="T16" fmla="*/ 37 w 302"/>
                  <a:gd name="T17" fmla="*/ 188 h 226"/>
                  <a:gd name="T18" fmla="*/ 37 w 302"/>
                  <a:gd name="T19" fmla="*/ 103 h 226"/>
                  <a:gd name="T20" fmla="*/ 103 w 302"/>
                  <a:gd name="T21" fmla="*/ 17 h 226"/>
                  <a:gd name="T22" fmla="*/ 189 w 302"/>
                  <a:gd name="T23" fmla="*/ 103 h 226"/>
                  <a:gd name="T24" fmla="*/ 245 w 302"/>
                  <a:gd name="T25" fmla="*/ 56 h 226"/>
                  <a:gd name="T26" fmla="*/ 282 w 302"/>
                  <a:gd name="T27" fmla="*/ 188 h 2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02" h="226">
                    <a:moveTo>
                      <a:pt x="302" y="226"/>
                    </a:moveTo>
                    <a:lnTo>
                      <a:pt x="0" y="226"/>
                    </a:lnTo>
                    <a:lnTo>
                      <a:pt x="0" y="0"/>
                    </a:lnTo>
                    <a:lnTo>
                      <a:pt x="17" y="0"/>
                    </a:lnTo>
                    <a:lnTo>
                      <a:pt x="17" y="206"/>
                    </a:lnTo>
                    <a:lnTo>
                      <a:pt x="302" y="206"/>
                    </a:lnTo>
                    <a:lnTo>
                      <a:pt x="302" y="226"/>
                    </a:lnTo>
                    <a:close/>
                    <a:moveTo>
                      <a:pt x="282" y="188"/>
                    </a:moveTo>
                    <a:lnTo>
                      <a:pt x="37" y="188"/>
                    </a:lnTo>
                    <a:lnTo>
                      <a:pt x="37" y="103"/>
                    </a:lnTo>
                    <a:lnTo>
                      <a:pt x="103" y="17"/>
                    </a:lnTo>
                    <a:lnTo>
                      <a:pt x="189" y="103"/>
                    </a:lnTo>
                    <a:lnTo>
                      <a:pt x="245" y="56"/>
                    </a:lnTo>
                    <a:lnTo>
                      <a:pt x="282" y="188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</p:grpSp>
        <p:grpSp>
          <p:nvGrpSpPr>
            <p:cNvPr id="16" name="Group 3"/>
            <p:cNvGrpSpPr/>
            <p:nvPr/>
          </p:nvGrpSpPr>
          <p:grpSpPr>
            <a:xfrm>
              <a:off x="4770926" y="3234942"/>
              <a:ext cx="465007" cy="469589"/>
              <a:chOff x="4770914" y="3090921"/>
              <a:chExt cx="465007" cy="469589"/>
            </a:xfrm>
          </p:grpSpPr>
          <p:sp>
            <p:nvSpPr>
              <p:cNvPr id="20" name="Freeform 9"/>
              <p:cNvSpPr/>
              <p:nvPr/>
            </p:nvSpPr>
            <p:spPr bwMode="auto">
              <a:xfrm>
                <a:off x="4770914" y="3090921"/>
                <a:ext cx="465007" cy="469589"/>
              </a:xfrm>
              <a:custGeom>
                <a:avLst/>
                <a:gdLst>
                  <a:gd name="T0" fmla="*/ 102 w 203"/>
                  <a:gd name="T1" fmla="*/ 0 h 205"/>
                  <a:gd name="T2" fmla="*/ 129 w 203"/>
                  <a:gd name="T3" fmla="*/ 4 h 205"/>
                  <a:gd name="T4" fmla="*/ 153 w 203"/>
                  <a:gd name="T5" fmla="*/ 14 h 205"/>
                  <a:gd name="T6" fmla="*/ 174 w 203"/>
                  <a:gd name="T7" fmla="*/ 29 h 205"/>
                  <a:gd name="T8" fmla="*/ 190 w 203"/>
                  <a:gd name="T9" fmla="*/ 50 h 205"/>
                  <a:gd name="T10" fmla="*/ 200 w 203"/>
                  <a:gd name="T11" fmla="*/ 75 h 205"/>
                  <a:gd name="T12" fmla="*/ 203 w 203"/>
                  <a:gd name="T13" fmla="*/ 102 h 205"/>
                  <a:gd name="T14" fmla="*/ 200 w 203"/>
                  <a:gd name="T15" fmla="*/ 129 h 205"/>
                  <a:gd name="T16" fmla="*/ 190 w 203"/>
                  <a:gd name="T17" fmla="*/ 154 h 205"/>
                  <a:gd name="T18" fmla="*/ 174 w 203"/>
                  <a:gd name="T19" fmla="*/ 174 h 205"/>
                  <a:gd name="T20" fmla="*/ 153 w 203"/>
                  <a:gd name="T21" fmla="*/ 190 h 205"/>
                  <a:gd name="T22" fmla="*/ 129 w 203"/>
                  <a:gd name="T23" fmla="*/ 200 h 205"/>
                  <a:gd name="T24" fmla="*/ 102 w 203"/>
                  <a:gd name="T25" fmla="*/ 205 h 205"/>
                  <a:gd name="T26" fmla="*/ 76 w 203"/>
                  <a:gd name="T27" fmla="*/ 200 h 205"/>
                  <a:gd name="T28" fmla="*/ 50 w 203"/>
                  <a:gd name="T29" fmla="*/ 190 h 205"/>
                  <a:gd name="T30" fmla="*/ 29 w 203"/>
                  <a:gd name="T31" fmla="*/ 174 h 205"/>
                  <a:gd name="T32" fmla="*/ 15 w 203"/>
                  <a:gd name="T33" fmla="*/ 154 h 205"/>
                  <a:gd name="T34" fmla="*/ 4 w 203"/>
                  <a:gd name="T35" fmla="*/ 129 h 205"/>
                  <a:gd name="T36" fmla="*/ 0 w 203"/>
                  <a:gd name="T37" fmla="*/ 102 h 205"/>
                  <a:gd name="T38" fmla="*/ 4 w 203"/>
                  <a:gd name="T39" fmla="*/ 75 h 205"/>
                  <a:gd name="T40" fmla="*/ 15 w 203"/>
                  <a:gd name="T41" fmla="*/ 50 h 205"/>
                  <a:gd name="T42" fmla="*/ 29 w 203"/>
                  <a:gd name="T43" fmla="*/ 29 h 205"/>
                  <a:gd name="T44" fmla="*/ 50 w 203"/>
                  <a:gd name="T45" fmla="*/ 14 h 205"/>
                  <a:gd name="T46" fmla="*/ 76 w 203"/>
                  <a:gd name="T47" fmla="*/ 4 h 205"/>
                  <a:gd name="T48" fmla="*/ 102 w 203"/>
                  <a:gd name="T49" fmla="*/ 0 h 2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03" h="205">
                    <a:moveTo>
                      <a:pt x="102" y="0"/>
                    </a:moveTo>
                    <a:lnTo>
                      <a:pt x="129" y="4"/>
                    </a:lnTo>
                    <a:lnTo>
                      <a:pt x="153" y="14"/>
                    </a:lnTo>
                    <a:lnTo>
                      <a:pt x="174" y="29"/>
                    </a:lnTo>
                    <a:lnTo>
                      <a:pt x="190" y="50"/>
                    </a:lnTo>
                    <a:lnTo>
                      <a:pt x="200" y="75"/>
                    </a:lnTo>
                    <a:lnTo>
                      <a:pt x="203" y="102"/>
                    </a:lnTo>
                    <a:lnTo>
                      <a:pt x="200" y="129"/>
                    </a:lnTo>
                    <a:lnTo>
                      <a:pt x="190" y="154"/>
                    </a:lnTo>
                    <a:lnTo>
                      <a:pt x="174" y="174"/>
                    </a:lnTo>
                    <a:lnTo>
                      <a:pt x="153" y="190"/>
                    </a:lnTo>
                    <a:lnTo>
                      <a:pt x="129" y="200"/>
                    </a:lnTo>
                    <a:lnTo>
                      <a:pt x="102" y="205"/>
                    </a:lnTo>
                    <a:lnTo>
                      <a:pt x="76" y="200"/>
                    </a:lnTo>
                    <a:lnTo>
                      <a:pt x="50" y="190"/>
                    </a:lnTo>
                    <a:lnTo>
                      <a:pt x="29" y="174"/>
                    </a:lnTo>
                    <a:lnTo>
                      <a:pt x="15" y="154"/>
                    </a:lnTo>
                    <a:lnTo>
                      <a:pt x="4" y="129"/>
                    </a:lnTo>
                    <a:lnTo>
                      <a:pt x="0" y="102"/>
                    </a:lnTo>
                    <a:lnTo>
                      <a:pt x="4" y="75"/>
                    </a:lnTo>
                    <a:lnTo>
                      <a:pt x="15" y="50"/>
                    </a:lnTo>
                    <a:lnTo>
                      <a:pt x="29" y="29"/>
                    </a:lnTo>
                    <a:lnTo>
                      <a:pt x="50" y="14"/>
                    </a:lnTo>
                    <a:lnTo>
                      <a:pt x="76" y="4"/>
                    </a:lnTo>
                    <a:lnTo>
                      <a:pt x="102" y="0"/>
                    </a:lnTo>
                    <a:close/>
                  </a:path>
                </a:pathLst>
              </a:custGeom>
              <a:solidFill>
                <a:srgbClr val="20345E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  <p:sp>
            <p:nvSpPr>
              <p:cNvPr id="21" name="Freeform 10"/>
              <p:cNvSpPr>
                <a:spLocks noEditPoints="1"/>
              </p:cNvSpPr>
              <p:nvPr/>
            </p:nvSpPr>
            <p:spPr bwMode="auto">
              <a:xfrm>
                <a:off x="4870438" y="3218381"/>
                <a:ext cx="260899" cy="203797"/>
              </a:xfrm>
              <a:custGeom>
                <a:avLst/>
                <a:gdLst>
                  <a:gd name="T0" fmla="*/ 164 w 164"/>
                  <a:gd name="T1" fmla="*/ 114 h 128"/>
                  <a:gd name="T2" fmla="*/ 149 w 164"/>
                  <a:gd name="T3" fmla="*/ 128 h 128"/>
                  <a:gd name="T4" fmla="*/ 15 w 164"/>
                  <a:gd name="T5" fmla="*/ 128 h 128"/>
                  <a:gd name="T6" fmla="*/ 0 w 164"/>
                  <a:gd name="T7" fmla="*/ 114 h 128"/>
                  <a:gd name="T8" fmla="*/ 0 w 164"/>
                  <a:gd name="T9" fmla="*/ 14 h 128"/>
                  <a:gd name="T10" fmla="*/ 15 w 164"/>
                  <a:gd name="T11" fmla="*/ 0 h 128"/>
                  <a:gd name="T12" fmla="*/ 149 w 164"/>
                  <a:gd name="T13" fmla="*/ 0 h 128"/>
                  <a:gd name="T14" fmla="*/ 164 w 164"/>
                  <a:gd name="T15" fmla="*/ 14 h 128"/>
                  <a:gd name="T16" fmla="*/ 164 w 164"/>
                  <a:gd name="T17" fmla="*/ 114 h 128"/>
                  <a:gd name="T18" fmla="*/ 149 w 164"/>
                  <a:gd name="T19" fmla="*/ 11 h 128"/>
                  <a:gd name="T20" fmla="*/ 15 w 164"/>
                  <a:gd name="T21" fmla="*/ 11 h 128"/>
                  <a:gd name="T22" fmla="*/ 12 w 164"/>
                  <a:gd name="T23" fmla="*/ 14 h 128"/>
                  <a:gd name="T24" fmla="*/ 25 w 164"/>
                  <a:gd name="T25" fmla="*/ 40 h 128"/>
                  <a:gd name="T26" fmla="*/ 62 w 164"/>
                  <a:gd name="T27" fmla="*/ 69 h 128"/>
                  <a:gd name="T28" fmla="*/ 82 w 164"/>
                  <a:gd name="T29" fmla="*/ 82 h 128"/>
                  <a:gd name="T30" fmla="*/ 82 w 164"/>
                  <a:gd name="T31" fmla="*/ 82 h 128"/>
                  <a:gd name="T32" fmla="*/ 82 w 164"/>
                  <a:gd name="T33" fmla="*/ 82 h 128"/>
                  <a:gd name="T34" fmla="*/ 102 w 164"/>
                  <a:gd name="T35" fmla="*/ 69 h 128"/>
                  <a:gd name="T36" fmla="*/ 139 w 164"/>
                  <a:gd name="T37" fmla="*/ 40 h 128"/>
                  <a:gd name="T38" fmla="*/ 152 w 164"/>
                  <a:gd name="T39" fmla="*/ 18 h 128"/>
                  <a:gd name="T40" fmla="*/ 149 w 164"/>
                  <a:gd name="T41" fmla="*/ 11 h 128"/>
                  <a:gd name="T42" fmla="*/ 152 w 164"/>
                  <a:gd name="T43" fmla="*/ 43 h 128"/>
                  <a:gd name="T44" fmla="*/ 146 w 164"/>
                  <a:gd name="T45" fmla="*/ 50 h 128"/>
                  <a:gd name="T46" fmla="*/ 107 w 164"/>
                  <a:gd name="T47" fmla="*/ 80 h 128"/>
                  <a:gd name="T48" fmla="*/ 82 w 164"/>
                  <a:gd name="T49" fmla="*/ 93 h 128"/>
                  <a:gd name="T50" fmla="*/ 82 w 164"/>
                  <a:gd name="T51" fmla="*/ 93 h 128"/>
                  <a:gd name="T52" fmla="*/ 82 w 164"/>
                  <a:gd name="T53" fmla="*/ 93 h 128"/>
                  <a:gd name="T54" fmla="*/ 57 w 164"/>
                  <a:gd name="T55" fmla="*/ 80 h 128"/>
                  <a:gd name="T56" fmla="*/ 18 w 164"/>
                  <a:gd name="T57" fmla="*/ 50 h 128"/>
                  <a:gd name="T58" fmla="*/ 12 w 164"/>
                  <a:gd name="T59" fmla="*/ 43 h 128"/>
                  <a:gd name="T60" fmla="*/ 12 w 164"/>
                  <a:gd name="T61" fmla="*/ 114 h 128"/>
                  <a:gd name="T62" fmla="*/ 15 w 164"/>
                  <a:gd name="T63" fmla="*/ 117 h 128"/>
                  <a:gd name="T64" fmla="*/ 149 w 164"/>
                  <a:gd name="T65" fmla="*/ 117 h 128"/>
                  <a:gd name="T66" fmla="*/ 152 w 164"/>
                  <a:gd name="T67" fmla="*/ 114 h 128"/>
                  <a:gd name="T68" fmla="*/ 152 w 164"/>
                  <a:gd name="T69" fmla="*/ 43 h 1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64" h="128">
                    <a:moveTo>
                      <a:pt x="164" y="114"/>
                    </a:moveTo>
                    <a:cubicBezTo>
                      <a:pt x="164" y="122"/>
                      <a:pt x="157" y="128"/>
                      <a:pt x="149" y="128"/>
                    </a:cubicBezTo>
                    <a:cubicBezTo>
                      <a:pt x="15" y="128"/>
                      <a:pt x="15" y="128"/>
                      <a:pt x="15" y="128"/>
                    </a:cubicBezTo>
                    <a:cubicBezTo>
                      <a:pt x="7" y="128"/>
                      <a:pt x="0" y="122"/>
                      <a:pt x="0" y="114"/>
                    </a:cubicBezTo>
                    <a:cubicBezTo>
                      <a:pt x="0" y="14"/>
                      <a:pt x="0" y="14"/>
                      <a:pt x="0" y="14"/>
                    </a:cubicBezTo>
                    <a:cubicBezTo>
                      <a:pt x="0" y="6"/>
                      <a:pt x="7" y="0"/>
                      <a:pt x="15" y="0"/>
                    </a:cubicBezTo>
                    <a:cubicBezTo>
                      <a:pt x="149" y="0"/>
                      <a:pt x="149" y="0"/>
                      <a:pt x="149" y="0"/>
                    </a:cubicBezTo>
                    <a:cubicBezTo>
                      <a:pt x="157" y="0"/>
                      <a:pt x="164" y="6"/>
                      <a:pt x="164" y="14"/>
                    </a:cubicBezTo>
                    <a:lnTo>
                      <a:pt x="164" y="114"/>
                    </a:lnTo>
                    <a:close/>
                    <a:moveTo>
                      <a:pt x="149" y="11"/>
                    </a:moveTo>
                    <a:cubicBezTo>
                      <a:pt x="15" y="11"/>
                      <a:pt x="15" y="11"/>
                      <a:pt x="15" y="11"/>
                    </a:cubicBezTo>
                    <a:cubicBezTo>
                      <a:pt x="13" y="11"/>
                      <a:pt x="12" y="13"/>
                      <a:pt x="12" y="14"/>
                    </a:cubicBezTo>
                    <a:cubicBezTo>
                      <a:pt x="12" y="25"/>
                      <a:pt x="17" y="34"/>
                      <a:pt x="25" y="40"/>
                    </a:cubicBezTo>
                    <a:cubicBezTo>
                      <a:pt x="37" y="50"/>
                      <a:pt x="50" y="59"/>
                      <a:pt x="62" y="69"/>
                    </a:cubicBezTo>
                    <a:cubicBezTo>
                      <a:pt x="67" y="73"/>
                      <a:pt x="76" y="82"/>
                      <a:pt x="82" y="82"/>
                    </a:cubicBezTo>
                    <a:cubicBezTo>
                      <a:pt x="82" y="82"/>
                      <a:pt x="82" y="82"/>
                      <a:pt x="82" y="82"/>
                    </a:cubicBezTo>
                    <a:cubicBezTo>
                      <a:pt x="82" y="82"/>
                      <a:pt x="82" y="82"/>
                      <a:pt x="82" y="82"/>
                    </a:cubicBezTo>
                    <a:cubicBezTo>
                      <a:pt x="89" y="82"/>
                      <a:pt x="97" y="73"/>
                      <a:pt x="102" y="69"/>
                    </a:cubicBezTo>
                    <a:cubicBezTo>
                      <a:pt x="114" y="59"/>
                      <a:pt x="127" y="50"/>
                      <a:pt x="139" y="40"/>
                    </a:cubicBezTo>
                    <a:cubicBezTo>
                      <a:pt x="145" y="36"/>
                      <a:pt x="152" y="25"/>
                      <a:pt x="152" y="18"/>
                    </a:cubicBezTo>
                    <a:cubicBezTo>
                      <a:pt x="152" y="15"/>
                      <a:pt x="153" y="11"/>
                      <a:pt x="149" y="11"/>
                    </a:cubicBezTo>
                    <a:close/>
                    <a:moveTo>
                      <a:pt x="152" y="43"/>
                    </a:moveTo>
                    <a:cubicBezTo>
                      <a:pt x="150" y="46"/>
                      <a:pt x="148" y="48"/>
                      <a:pt x="146" y="50"/>
                    </a:cubicBezTo>
                    <a:cubicBezTo>
                      <a:pt x="133" y="60"/>
                      <a:pt x="120" y="70"/>
                      <a:pt x="107" y="80"/>
                    </a:cubicBezTo>
                    <a:cubicBezTo>
                      <a:pt x="100" y="86"/>
                      <a:pt x="92" y="93"/>
                      <a:pt x="82" y="93"/>
                    </a:cubicBezTo>
                    <a:cubicBezTo>
                      <a:pt x="82" y="93"/>
                      <a:pt x="82" y="93"/>
                      <a:pt x="82" y="93"/>
                    </a:cubicBezTo>
                    <a:cubicBezTo>
                      <a:pt x="82" y="93"/>
                      <a:pt x="82" y="93"/>
                      <a:pt x="82" y="93"/>
                    </a:cubicBezTo>
                    <a:cubicBezTo>
                      <a:pt x="72" y="93"/>
                      <a:pt x="64" y="86"/>
                      <a:pt x="57" y="80"/>
                    </a:cubicBezTo>
                    <a:cubicBezTo>
                      <a:pt x="44" y="70"/>
                      <a:pt x="31" y="60"/>
                      <a:pt x="18" y="50"/>
                    </a:cubicBezTo>
                    <a:cubicBezTo>
                      <a:pt x="16" y="48"/>
                      <a:pt x="14" y="46"/>
                      <a:pt x="12" y="43"/>
                    </a:cubicBezTo>
                    <a:cubicBezTo>
                      <a:pt x="12" y="114"/>
                      <a:pt x="12" y="114"/>
                      <a:pt x="12" y="114"/>
                    </a:cubicBezTo>
                    <a:cubicBezTo>
                      <a:pt x="12" y="115"/>
                      <a:pt x="13" y="117"/>
                      <a:pt x="15" y="117"/>
                    </a:cubicBezTo>
                    <a:cubicBezTo>
                      <a:pt x="149" y="117"/>
                      <a:pt x="149" y="117"/>
                      <a:pt x="149" y="117"/>
                    </a:cubicBezTo>
                    <a:cubicBezTo>
                      <a:pt x="151" y="117"/>
                      <a:pt x="152" y="115"/>
                      <a:pt x="152" y="114"/>
                    </a:cubicBezTo>
                    <a:lnTo>
                      <a:pt x="152" y="43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</p:grpSp>
        <p:grpSp>
          <p:nvGrpSpPr>
            <p:cNvPr id="17" name="Group 18"/>
            <p:cNvGrpSpPr/>
            <p:nvPr/>
          </p:nvGrpSpPr>
          <p:grpSpPr>
            <a:xfrm>
              <a:off x="7596336" y="1482547"/>
              <a:ext cx="467298" cy="467298"/>
              <a:chOff x="7850778" y="1338532"/>
              <a:chExt cx="467298" cy="467298"/>
            </a:xfrm>
          </p:grpSpPr>
          <p:sp>
            <p:nvSpPr>
              <p:cNvPr id="18" name="Freeform 12"/>
              <p:cNvSpPr/>
              <p:nvPr/>
            </p:nvSpPr>
            <p:spPr bwMode="auto">
              <a:xfrm>
                <a:off x="7850778" y="1338532"/>
                <a:ext cx="467298" cy="467298"/>
              </a:xfrm>
              <a:custGeom>
                <a:avLst/>
                <a:gdLst>
                  <a:gd name="T0" fmla="*/ 101 w 204"/>
                  <a:gd name="T1" fmla="*/ 0 h 204"/>
                  <a:gd name="T2" fmla="*/ 129 w 204"/>
                  <a:gd name="T3" fmla="*/ 3 h 204"/>
                  <a:gd name="T4" fmla="*/ 153 w 204"/>
                  <a:gd name="T5" fmla="*/ 13 h 204"/>
                  <a:gd name="T6" fmla="*/ 174 w 204"/>
                  <a:gd name="T7" fmla="*/ 30 h 204"/>
                  <a:gd name="T8" fmla="*/ 190 w 204"/>
                  <a:gd name="T9" fmla="*/ 51 h 204"/>
                  <a:gd name="T10" fmla="*/ 201 w 204"/>
                  <a:gd name="T11" fmla="*/ 74 h 204"/>
                  <a:gd name="T12" fmla="*/ 204 w 204"/>
                  <a:gd name="T13" fmla="*/ 101 h 204"/>
                  <a:gd name="T14" fmla="*/ 201 w 204"/>
                  <a:gd name="T15" fmla="*/ 128 h 204"/>
                  <a:gd name="T16" fmla="*/ 190 w 204"/>
                  <a:gd name="T17" fmla="*/ 153 h 204"/>
                  <a:gd name="T18" fmla="*/ 174 w 204"/>
                  <a:gd name="T19" fmla="*/ 174 h 204"/>
                  <a:gd name="T20" fmla="*/ 153 w 204"/>
                  <a:gd name="T21" fmla="*/ 189 h 204"/>
                  <a:gd name="T22" fmla="*/ 129 w 204"/>
                  <a:gd name="T23" fmla="*/ 199 h 204"/>
                  <a:gd name="T24" fmla="*/ 101 w 204"/>
                  <a:gd name="T25" fmla="*/ 204 h 204"/>
                  <a:gd name="T26" fmla="*/ 74 w 204"/>
                  <a:gd name="T27" fmla="*/ 199 h 204"/>
                  <a:gd name="T28" fmla="*/ 51 w 204"/>
                  <a:gd name="T29" fmla="*/ 189 h 204"/>
                  <a:gd name="T30" fmla="*/ 30 w 204"/>
                  <a:gd name="T31" fmla="*/ 174 h 204"/>
                  <a:gd name="T32" fmla="*/ 13 w 204"/>
                  <a:gd name="T33" fmla="*/ 153 h 204"/>
                  <a:gd name="T34" fmla="*/ 3 w 204"/>
                  <a:gd name="T35" fmla="*/ 128 h 204"/>
                  <a:gd name="T36" fmla="*/ 0 w 204"/>
                  <a:gd name="T37" fmla="*/ 101 h 204"/>
                  <a:gd name="T38" fmla="*/ 3 w 204"/>
                  <a:gd name="T39" fmla="*/ 74 h 204"/>
                  <a:gd name="T40" fmla="*/ 13 w 204"/>
                  <a:gd name="T41" fmla="*/ 51 h 204"/>
                  <a:gd name="T42" fmla="*/ 30 w 204"/>
                  <a:gd name="T43" fmla="*/ 30 h 204"/>
                  <a:gd name="T44" fmla="*/ 51 w 204"/>
                  <a:gd name="T45" fmla="*/ 13 h 204"/>
                  <a:gd name="T46" fmla="*/ 74 w 204"/>
                  <a:gd name="T47" fmla="*/ 3 h 204"/>
                  <a:gd name="T48" fmla="*/ 101 w 204"/>
                  <a:gd name="T49" fmla="*/ 0 h 2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04" h="204">
                    <a:moveTo>
                      <a:pt x="101" y="0"/>
                    </a:moveTo>
                    <a:lnTo>
                      <a:pt x="129" y="3"/>
                    </a:lnTo>
                    <a:lnTo>
                      <a:pt x="153" y="13"/>
                    </a:lnTo>
                    <a:lnTo>
                      <a:pt x="174" y="30"/>
                    </a:lnTo>
                    <a:lnTo>
                      <a:pt x="190" y="51"/>
                    </a:lnTo>
                    <a:lnTo>
                      <a:pt x="201" y="74"/>
                    </a:lnTo>
                    <a:lnTo>
                      <a:pt x="204" y="101"/>
                    </a:lnTo>
                    <a:lnTo>
                      <a:pt x="201" y="128"/>
                    </a:lnTo>
                    <a:lnTo>
                      <a:pt x="190" y="153"/>
                    </a:lnTo>
                    <a:lnTo>
                      <a:pt x="174" y="174"/>
                    </a:lnTo>
                    <a:lnTo>
                      <a:pt x="153" y="189"/>
                    </a:lnTo>
                    <a:lnTo>
                      <a:pt x="129" y="199"/>
                    </a:lnTo>
                    <a:lnTo>
                      <a:pt x="101" y="204"/>
                    </a:lnTo>
                    <a:lnTo>
                      <a:pt x="74" y="199"/>
                    </a:lnTo>
                    <a:lnTo>
                      <a:pt x="51" y="189"/>
                    </a:lnTo>
                    <a:lnTo>
                      <a:pt x="30" y="174"/>
                    </a:lnTo>
                    <a:lnTo>
                      <a:pt x="13" y="153"/>
                    </a:lnTo>
                    <a:lnTo>
                      <a:pt x="3" y="128"/>
                    </a:lnTo>
                    <a:lnTo>
                      <a:pt x="0" y="101"/>
                    </a:lnTo>
                    <a:lnTo>
                      <a:pt x="3" y="74"/>
                    </a:lnTo>
                    <a:lnTo>
                      <a:pt x="13" y="51"/>
                    </a:lnTo>
                    <a:lnTo>
                      <a:pt x="30" y="30"/>
                    </a:lnTo>
                    <a:lnTo>
                      <a:pt x="51" y="13"/>
                    </a:lnTo>
                    <a:lnTo>
                      <a:pt x="74" y="3"/>
                    </a:lnTo>
                    <a:lnTo>
                      <a:pt x="101" y="0"/>
                    </a:lnTo>
                    <a:close/>
                  </a:path>
                </a:pathLst>
              </a:custGeom>
              <a:solidFill>
                <a:srgbClr val="20345E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  <p:sp>
            <p:nvSpPr>
              <p:cNvPr id="19" name="Freeform 11"/>
              <p:cNvSpPr>
                <a:spLocks noEditPoints="1"/>
              </p:cNvSpPr>
              <p:nvPr/>
            </p:nvSpPr>
            <p:spPr bwMode="auto">
              <a:xfrm>
                <a:off x="7954681" y="1439214"/>
                <a:ext cx="254730" cy="253695"/>
              </a:xfrm>
              <a:custGeom>
                <a:avLst/>
                <a:gdLst>
                  <a:gd name="T0" fmla="*/ 141 w 152"/>
                  <a:gd name="T1" fmla="*/ 152 h 152"/>
                  <a:gd name="T2" fmla="*/ 132 w 152"/>
                  <a:gd name="T3" fmla="*/ 148 h 152"/>
                  <a:gd name="T4" fmla="*/ 101 w 152"/>
                  <a:gd name="T5" fmla="*/ 117 h 152"/>
                  <a:gd name="T6" fmla="*/ 65 w 152"/>
                  <a:gd name="T7" fmla="*/ 128 h 152"/>
                  <a:gd name="T8" fmla="*/ 0 w 152"/>
                  <a:gd name="T9" fmla="*/ 64 h 152"/>
                  <a:gd name="T10" fmla="*/ 65 w 152"/>
                  <a:gd name="T11" fmla="*/ 0 h 152"/>
                  <a:gd name="T12" fmla="*/ 129 w 152"/>
                  <a:gd name="T13" fmla="*/ 64 h 152"/>
                  <a:gd name="T14" fmla="*/ 118 w 152"/>
                  <a:gd name="T15" fmla="*/ 100 h 152"/>
                  <a:gd name="T16" fmla="*/ 149 w 152"/>
                  <a:gd name="T17" fmla="*/ 132 h 152"/>
                  <a:gd name="T18" fmla="*/ 152 w 152"/>
                  <a:gd name="T19" fmla="*/ 140 h 152"/>
                  <a:gd name="T20" fmla="*/ 141 w 152"/>
                  <a:gd name="T21" fmla="*/ 152 h 152"/>
                  <a:gd name="T22" fmla="*/ 65 w 152"/>
                  <a:gd name="T23" fmla="*/ 23 h 152"/>
                  <a:gd name="T24" fmla="*/ 24 w 152"/>
                  <a:gd name="T25" fmla="*/ 64 h 152"/>
                  <a:gd name="T26" fmla="*/ 65 w 152"/>
                  <a:gd name="T27" fmla="*/ 105 h 152"/>
                  <a:gd name="T28" fmla="*/ 106 w 152"/>
                  <a:gd name="T29" fmla="*/ 64 h 152"/>
                  <a:gd name="T30" fmla="*/ 65 w 152"/>
                  <a:gd name="T31" fmla="*/ 23 h 1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52" h="152">
                    <a:moveTo>
                      <a:pt x="141" y="152"/>
                    </a:moveTo>
                    <a:cubicBezTo>
                      <a:pt x="138" y="152"/>
                      <a:pt x="135" y="151"/>
                      <a:pt x="132" y="148"/>
                    </a:cubicBezTo>
                    <a:cubicBezTo>
                      <a:pt x="101" y="117"/>
                      <a:pt x="101" y="117"/>
                      <a:pt x="101" y="117"/>
                    </a:cubicBezTo>
                    <a:cubicBezTo>
                      <a:pt x="90" y="124"/>
                      <a:pt x="78" y="128"/>
                      <a:pt x="65" y="128"/>
                    </a:cubicBezTo>
                    <a:cubicBezTo>
                      <a:pt x="29" y="128"/>
                      <a:pt x="0" y="100"/>
                      <a:pt x="0" y="64"/>
                    </a:cubicBezTo>
                    <a:cubicBezTo>
                      <a:pt x="0" y="28"/>
                      <a:pt x="29" y="0"/>
                      <a:pt x="65" y="0"/>
                    </a:cubicBezTo>
                    <a:cubicBezTo>
                      <a:pt x="100" y="0"/>
                      <a:pt x="129" y="28"/>
                      <a:pt x="129" y="64"/>
                    </a:cubicBezTo>
                    <a:cubicBezTo>
                      <a:pt x="129" y="77"/>
                      <a:pt x="125" y="90"/>
                      <a:pt x="118" y="100"/>
                    </a:cubicBezTo>
                    <a:cubicBezTo>
                      <a:pt x="149" y="132"/>
                      <a:pt x="149" y="132"/>
                      <a:pt x="149" y="132"/>
                    </a:cubicBezTo>
                    <a:cubicBezTo>
                      <a:pt x="151" y="134"/>
                      <a:pt x="152" y="137"/>
                      <a:pt x="152" y="140"/>
                    </a:cubicBezTo>
                    <a:cubicBezTo>
                      <a:pt x="152" y="147"/>
                      <a:pt x="147" y="152"/>
                      <a:pt x="141" y="152"/>
                    </a:cubicBezTo>
                    <a:close/>
                    <a:moveTo>
                      <a:pt x="65" y="23"/>
                    </a:moveTo>
                    <a:cubicBezTo>
                      <a:pt x="42" y="23"/>
                      <a:pt x="24" y="41"/>
                      <a:pt x="24" y="64"/>
                    </a:cubicBezTo>
                    <a:cubicBezTo>
                      <a:pt x="24" y="87"/>
                      <a:pt x="42" y="105"/>
                      <a:pt x="65" y="105"/>
                    </a:cubicBezTo>
                    <a:cubicBezTo>
                      <a:pt x="87" y="105"/>
                      <a:pt x="106" y="87"/>
                      <a:pt x="106" y="64"/>
                    </a:cubicBezTo>
                    <a:cubicBezTo>
                      <a:pt x="106" y="41"/>
                      <a:pt x="87" y="23"/>
                      <a:pt x="65" y="23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cs typeface="+mn-ea"/>
                  <a:sym typeface="+mn-lt"/>
                </a:endParaRPr>
              </a:p>
            </p:txBody>
          </p:sp>
        </p:grpSp>
      </p:grpSp>
      <p:sp>
        <p:nvSpPr>
          <p:cNvPr id="38" name="矩形 19"/>
          <p:cNvSpPr>
            <a:spLocks noChangeArrowheads="1"/>
          </p:cNvSpPr>
          <p:nvPr/>
        </p:nvSpPr>
        <p:spPr bwMode="auto">
          <a:xfrm>
            <a:off x="999693" y="3282867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39" name="文本框 18"/>
          <p:cNvSpPr txBox="1">
            <a:spLocks noChangeArrowheads="1"/>
          </p:cNvSpPr>
          <p:nvPr/>
        </p:nvSpPr>
        <p:spPr bwMode="auto">
          <a:xfrm>
            <a:off x="191197" y="3901770"/>
            <a:ext cx="3016523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0" name="矩形 19"/>
          <p:cNvSpPr>
            <a:spLocks noChangeArrowheads="1"/>
          </p:cNvSpPr>
          <p:nvPr/>
        </p:nvSpPr>
        <p:spPr bwMode="auto">
          <a:xfrm>
            <a:off x="3458045" y="2244605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41" name="文本框 18"/>
          <p:cNvSpPr txBox="1">
            <a:spLocks noChangeArrowheads="1"/>
          </p:cNvSpPr>
          <p:nvPr/>
        </p:nvSpPr>
        <p:spPr bwMode="auto">
          <a:xfrm>
            <a:off x="2067708" y="1299403"/>
            <a:ext cx="3016523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2" name="矩形 19"/>
          <p:cNvSpPr>
            <a:spLocks noChangeArrowheads="1"/>
          </p:cNvSpPr>
          <p:nvPr/>
        </p:nvSpPr>
        <p:spPr bwMode="auto">
          <a:xfrm>
            <a:off x="6897818" y="1018097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43" name="文本框 18"/>
          <p:cNvSpPr txBox="1">
            <a:spLocks noChangeArrowheads="1"/>
          </p:cNvSpPr>
          <p:nvPr/>
        </p:nvSpPr>
        <p:spPr bwMode="auto">
          <a:xfrm>
            <a:off x="5389557" y="1520155"/>
            <a:ext cx="3016523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4" name="矩形 19"/>
          <p:cNvSpPr>
            <a:spLocks noChangeArrowheads="1"/>
          </p:cNvSpPr>
          <p:nvPr/>
        </p:nvSpPr>
        <p:spPr bwMode="auto">
          <a:xfrm>
            <a:off x="6580585" y="4855408"/>
            <a:ext cx="1569660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45" name="文本框 18"/>
          <p:cNvSpPr txBox="1">
            <a:spLocks noChangeArrowheads="1"/>
          </p:cNvSpPr>
          <p:nvPr/>
        </p:nvSpPr>
        <p:spPr bwMode="auto">
          <a:xfrm>
            <a:off x="6580585" y="5319574"/>
            <a:ext cx="3016523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6" name="图片 45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42" grpId="0"/>
      <p:bldP spid="43" grpId="0"/>
      <p:bldP spid="44" grpId="0"/>
      <p:bldP spid="4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" name="图片 46"/>
          <p:cNvPicPr>
            <a:picLocks noChangeAspect="1"/>
          </p:cNvPicPr>
          <p:nvPr/>
        </p:nvPicPr>
        <p:blipFill>
          <a:blip r:embed="rId1"/>
          <a:srcRect l="39180" t="43288" r="47532" b="33201"/>
          <a:stretch>
            <a:fillRect/>
          </a:stretch>
        </p:blipFill>
        <p:spPr>
          <a:xfrm>
            <a:off x="3885379" y="4007253"/>
            <a:ext cx="2161524" cy="2161524"/>
          </a:xfrm>
          <a:custGeom>
            <a:avLst/>
            <a:gdLst>
              <a:gd name="connsiteX0" fmla="*/ 0 w 2161524"/>
              <a:gd name="connsiteY0" fmla="*/ 0 h 2161524"/>
              <a:gd name="connsiteX1" fmla="*/ 2161524 w 2161524"/>
              <a:gd name="connsiteY1" fmla="*/ 0 h 2161524"/>
              <a:gd name="connsiteX2" fmla="*/ 2161524 w 2161524"/>
              <a:gd name="connsiteY2" fmla="*/ 2161524 h 2161524"/>
              <a:gd name="connsiteX3" fmla="*/ 1607410 w 2161524"/>
              <a:gd name="connsiteY3" fmla="*/ 1605021 h 2161524"/>
              <a:gd name="connsiteX4" fmla="*/ 556503 w 2161524"/>
              <a:gd name="connsiteY4" fmla="*/ 1605021 h 2161524"/>
              <a:gd name="connsiteX5" fmla="*/ 556503 w 2161524"/>
              <a:gd name="connsiteY5" fmla="*/ 554115 h 21615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161524" h="2161524">
                <a:moveTo>
                  <a:pt x="0" y="0"/>
                </a:moveTo>
                <a:lnTo>
                  <a:pt x="2161524" y="0"/>
                </a:lnTo>
                <a:lnTo>
                  <a:pt x="2161524" y="2161524"/>
                </a:lnTo>
                <a:lnTo>
                  <a:pt x="1607410" y="1605021"/>
                </a:lnTo>
                <a:lnTo>
                  <a:pt x="556503" y="1605021"/>
                </a:lnTo>
                <a:lnTo>
                  <a:pt x="556503" y="554115"/>
                </a:lnTo>
                <a:close/>
              </a:path>
            </a:pathLst>
          </a:custGeom>
        </p:spPr>
      </p:pic>
      <p:pic>
        <p:nvPicPr>
          <p:cNvPr id="45" name="图片 44"/>
          <p:cNvPicPr>
            <a:picLocks noChangeAspect="1"/>
          </p:cNvPicPr>
          <p:nvPr/>
        </p:nvPicPr>
        <p:blipFill>
          <a:blip r:embed="rId1"/>
          <a:srcRect l="82410" t="2710" r="1289" b="68448"/>
          <a:stretch>
            <a:fillRect/>
          </a:stretch>
        </p:blipFill>
        <p:spPr>
          <a:xfrm>
            <a:off x="6175877" y="4007253"/>
            <a:ext cx="2161524" cy="2161524"/>
          </a:xfrm>
          <a:custGeom>
            <a:avLst/>
            <a:gdLst>
              <a:gd name="connsiteX0" fmla="*/ 0 w 2161524"/>
              <a:gd name="connsiteY0" fmla="*/ 0 h 2161524"/>
              <a:gd name="connsiteX1" fmla="*/ 2161524 w 2161524"/>
              <a:gd name="connsiteY1" fmla="*/ 0 h 2161524"/>
              <a:gd name="connsiteX2" fmla="*/ 1605021 w 2161524"/>
              <a:gd name="connsiteY2" fmla="*/ 554115 h 2161524"/>
              <a:gd name="connsiteX3" fmla="*/ 1605021 w 2161524"/>
              <a:gd name="connsiteY3" fmla="*/ 1605021 h 2161524"/>
              <a:gd name="connsiteX4" fmla="*/ 554115 w 2161524"/>
              <a:gd name="connsiteY4" fmla="*/ 1605021 h 2161524"/>
              <a:gd name="connsiteX5" fmla="*/ 0 w 2161524"/>
              <a:gd name="connsiteY5" fmla="*/ 2161524 h 21615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161524" h="2161524">
                <a:moveTo>
                  <a:pt x="0" y="0"/>
                </a:moveTo>
                <a:lnTo>
                  <a:pt x="2161524" y="0"/>
                </a:lnTo>
                <a:lnTo>
                  <a:pt x="1605021" y="554115"/>
                </a:lnTo>
                <a:lnTo>
                  <a:pt x="1605021" y="1605021"/>
                </a:lnTo>
                <a:lnTo>
                  <a:pt x="554115" y="1605021"/>
                </a:lnTo>
                <a:lnTo>
                  <a:pt x="0" y="2161524"/>
                </a:lnTo>
                <a:close/>
              </a:path>
            </a:pathLst>
          </a:custGeom>
        </p:spPr>
      </p:pic>
      <p:pic>
        <p:nvPicPr>
          <p:cNvPr id="43" name="图片 42"/>
          <p:cNvPicPr>
            <a:picLocks noChangeAspect="1"/>
          </p:cNvPicPr>
          <p:nvPr/>
        </p:nvPicPr>
        <p:blipFill>
          <a:blip r:embed="rId1"/>
          <a:srcRect l="49419" t="27192" r="33704" b="42946"/>
          <a:stretch>
            <a:fillRect/>
          </a:stretch>
        </p:blipFill>
        <p:spPr>
          <a:xfrm>
            <a:off x="3885379" y="1680929"/>
            <a:ext cx="2161524" cy="2161524"/>
          </a:xfrm>
          <a:custGeom>
            <a:avLst/>
            <a:gdLst>
              <a:gd name="connsiteX0" fmla="*/ 2161524 w 2161524"/>
              <a:gd name="connsiteY0" fmla="*/ 0 h 2161524"/>
              <a:gd name="connsiteX1" fmla="*/ 2161524 w 2161524"/>
              <a:gd name="connsiteY1" fmla="*/ 2161524 h 2161524"/>
              <a:gd name="connsiteX2" fmla="*/ 0 w 2161524"/>
              <a:gd name="connsiteY2" fmla="*/ 2161524 h 2161524"/>
              <a:gd name="connsiteX3" fmla="*/ 556503 w 2161524"/>
              <a:gd name="connsiteY3" fmla="*/ 1607410 h 2161524"/>
              <a:gd name="connsiteX4" fmla="*/ 556503 w 2161524"/>
              <a:gd name="connsiteY4" fmla="*/ 556503 h 2161524"/>
              <a:gd name="connsiteX5" fmla="*/ 1607410 w 2161524"/>
              <a:gd name="connsiteY5" fmla="*/ 556503 h 21615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161524" h="2161524">
                <a:moveTo>
                  <a:pt x="2161524" y="0"/>
                </a:moveTo>
                <a:lnTo>
                  <a:pt x="2161524" y="2161524"/>
                </a:lnTo>
                <a:lnTo>
                  <a:pt x="0" y="2161524"/>
                </a:lnTo>
                <a:lnTo>
                  <a:pt x="556503" y="1607410"/>
                </a:lnTo>
                <a:lnTo>
                  <a:pt x="556503" y="556503"/>
                </a:lnTo>
                <a:lnTo>
                  <a:pt x="1607410" y="556503"/>
                </a:lnTo>
                <a:close/>
              </a:path>
            </a:pathLst>
          </a:custGeom>
        </p:spPr>
      </p:pic>
      <p:pic>
        <p:nvPicPr>
          <p:cNvPr id="41" name="图片 40"/>
          <p:cNvPicPr>
            <a:picLocks noChangeAspect="1"/>
          </p:cNvPicPr>
          <p:nvPr/>
        </p:nvPicPr>
        <p:blipFill>
          <a:blip r:embed="rId1"/>
          <a:srcRect l="62777" t="8586" r="15777" b="53469"/>
          <a:stretch>
            <a:fillRect/>
          </a:stretch>
        </p:blipFill>
        <p:spPr>
          <a:xfrm>
            <a:off x="6175877" y="1680929"/>
            <a:ext cx="2161524" cy="2161524"/>
          </a:xfrm>
          <a:custGeom>
            <a:avLst/>
            <a:gdLst>
              <a:gd name="connsiteX0" fmla="*/ 0 w 2161524"/>
              <a:gd name="connsiteY0" fmla="*/ 0 h 2161524"/>
              <a:gd name="connsiteX1" fmla="*/ 554115 w 2161524"/>
              <a:gd name="connsiteY1" fmla="*/ 556503 h 2161524"/>
              <a:gd name="connsiteX2" fmla="*/ 1605021 w 2161524"/>
              <a:gd name="connsiteY2" fmla="*/ 556503 h 2161524"/>
              <a:gd name="connsiteX3" fmla="*/ 1605021 w 2161524"/>
              <a:gd name="connsiteY3" fmla="*/ 1607410 h 2161524"/>
              <a:gd name="connsiteX4" fmla="*/ 2161524 w 2161524"/>
              <a:gd name="connsiteY4" fmla="*/ 2161524 h 2161524"/>
              <a:gd name="connsiteX5" fmla="*/ 0 w 2161524"/>
              <a:gd name="connsiteY5" fmla="*/ 2161524 h 21615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161524" h="2161524">
                <a:moveTo>
                  <a:pt x="0" y="0"/>
                </a:moveTo>
                <a:lnTo>
                  <a:pt x="554115" y="556503"/>
                </a:lnTo>
                <a:lnTo>
                  <a:pt x="1605021" y="556503"/>
                </a:lnTo>
                <a:lnTo>
                  <a:pt x="1605021" y="1607410"/>
                </a:lnTo>
                <a:lnTo>
                  <a:pt x="2161524" y="2161524"/>
                </a:lnTo>
                <a:lnTo>
                  <a:pt x="0" y="2161524"/>
                </a:lnTo>
                <a:close/>
              </a:path>
            </a:pathLst>
          </a:custGeom>
        </p:spPr>
      </p:pic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  <p:sp>
        <p:nvSpPr>
          <p:cNvPr id="6" name="Freeform 17"/>
          <p:cNvSpPr>
            <a:spLocks noEditPoints="1"/>
          </p:cNvSpPr>
          <p:nvPr/>
        </p:nvSpPr>
        <p:spPr bwMode="auto">
          <a:xfrm>
            <a:off x="4635344" y="2364018"/>
            <a:ext cx="422752" cy="628156"/>
          </a:xfrm>
          <a:custGeom>
            <a:avLst/>
            <a:gdLst/>
            <a:ahLst/>
            <a:cxnLst>
              <a:cxn ang="0">
                <a:pos x="47" y="0"/>
              </a:cxn>
              <a:cxn ang="0">
                <a:pos x="10" y="76"/>
              </a:cxn>
              <a:cxn ang="0">
                <a:pos x="24" y="124"/>
              </a:cxn>
              <a:cxn ang="0">
                <a:pos x="34" y="128"/>
              </a:cxn>
              <a:cxn ang="0">
                <a:pos x="44" y="140"/>
              </a:cxn>
              <a:cxn ang="0">
                <a:pos x="62" y="130"/>
              </a:cxn>
              <a:cxn ang="0">
                <a:pos x="67" y="128"/>
              </a:cxn>
              <a:cxn ang="0">
                <a:pos x="72" y="94"/>
              </a:cxn>
              <a:cxn ang="0">
                <a:pos x="94" y="46"/>
              </a:cxn>
              <a:cxn ang="0">
                <a:pos x="32" y="53"/>
              </a:cxn>
              <a:cxn ang="0">
                <a:pos x="43" y="56"/>
              </a:cxn>
              <a:cxn ang="0">
                <a:pos x="47" y="56"/>
              </a:cxn>
              <a:cxn ang="0">
                <a:pos x="55" y="55"/>
              </a:cxn>
              <a:cxn ang="0">
                <a:pos x="58" y="56"/>
              </a:cxn>
              <a:cxn ang="0">
                <a:pos x="54" y="89"/>
              </a:cxn>
              <a:cxn ang="0">
                <a:pos x="62" y="98"/>
              </a:cxn>
              <a:cxn ang="0">
                <a:pos x="33" y="106"/>
              </a:cxn>
              <a:cxn ang="0">
                <a:pos x="62" y="98"/>
              </a:cxn>
              <a:cxn ang="0">
                <a:pos x="33" y="111"/>
              </a:cxn>
              <a:cxn ang="0">
                <a:pos x="62" y="118"/>
              </a:cxn>
              <a:cxn ang="0">
                <a:pos x="64" y="88"/>
              </a:cxn>
              <a:cxn ang="0">
                <a:pos x="70" y="49"/>
              </a:cxn>
              <a:cxn ang="0">
                <a:pos x="63" y="48"/>
              </a:cxn>
              <a:cxn ang="0">
                <a:pos x="58" y="51"/>
              </a:cxn>
              <a:cxn ang="0">
                <a:pos x="52" y="42"/>
              </a:cxn>
              <a:cxn ang="0">
                <a:pos x="44" y="51"/>
              </a:cxn>
              <a:cxn ang="0">
                <a:pos x="36" y="45"/>
              </a:cxn>
              <a:cxn ang="0">
                <a:pos x="31" y="48"/>
              </a:cxn>
              <a:cxn ang="0">
                <a:pos x="24" y="50"/>
              </a:cxn>
              <a:cxn ang="0">
                <a:pos x="31" y="89"/>
              </a:cxn>
              <a:cxn ang="0">
                <a:pos x="9" y="47"/>
              </a:cxn>
              <a:cxn ang="0">
                <a:pos x="85" y="47"/>
              </a:cxn>
              <a:cxn ang="0">
                <a:pos x="64" y="88"/>
              </a:cxn>
              <a:cxn ang="0">
                <a:pos x="64" y="88"/>
              </a:cxn>
            </a:cxnLst>
            <a:rect l="0" t="0" r="r" b="b"/>
            <a:pathLst>
              <a:path w="94" h="140">
                <a:moveTo>
                  <a:pt x="94" y="46"/>
                </a:moveTo>
                <a:cubicBezTo>
                  <a:pt x="94" y="20"/>
                  <a:pt x="73" y="0"/>
                  <a:pt x="47" y="0"/>
                </a:cubicBezTo>
                <a:cubicBezTo>
                  <a:pt x="21" y="0"/>
                  <a:pt x="0" y="21"/>
                  <a:pt x="0" y="47"/>
                </a:cubicBezTo>
                <a:cubicBezTo>
                  <a:pt x="0" y="58"/>
                  <a:pt x="4" y="68"/>
                  <a:pt x="10" y="76"/>
                </a:cubicBezTo>
                <a:cubicBezTo>
                  <a:pt x="15" y="82"/>
                  <a:pt x="20" y="89"/>
                  <a:pt x="23" y="95"/>
                </a:cubicBezTo>
                <a:cubicBezTo>
                  <a:pt x="24" y="124"/>
                  <a:pt x="24" y="124"/>
                  <a:pt x="24" y="124"/>
                </a:cubicBezTo>
                <a:cubicBezTo>
                  <a:pt x="24" y="126"/>
                  <a:pt x="26" y="128"/>
                  <a:pt x="28" y="128"/>
                </a:cubicBezTo>
                <a:cubicBezTo>
                  <a:pt x="34" y="128"/>
                  <a:pt x="34" y="128"/>
                  <a:pt x="34" y="128"/>
                </a:cubicBezTo>
                <a:cubicBezTo>
                  <a:pt x="34" y="130"/>
                  <a:pt x="34" y="130"/>
                  <a:pt x="34" y="130"/>
                </a:cubicBezTo>
                <a:cubicBezTo>
                  <a:pt x="34" y="136"/>
                  <a:pt x="38" y="140"/>
                  <a:pt x="44" y="140"/>
                </a:cubicBezTo>
                <a:cubicBezTo>
                  <a:pt x="52" y="140"/>
                  <a:pt x="52" y="140"/>
                  <a:pt x="52" y="140"/>
                </a:cubicBezTo>
                <a:cubicBezTo>
                  <a:pt x="58" y="140"/>
                  <a:pt x="62" y="136"/>
                  <a:pt x="62" y="130"/>
                </a:cubicBezTo>
                <a:cubicBezTo>
                  <a:pt x="62" y="128"/>
                  <a:pt x="62" y="128"/>
                  <a:pt x="62" y="128"/>
                </a:cubicBezTo>
                <a:cubicBezTo>
                  <a:pt x="67" y="128"/>
                  <a:pt x="67" y="128"/>
                  <a:pt x="67" y="128"/>
                </a:cubicBezTo>
                <a:cubicBezTo>
                  <a:pt x="70" y="128"/>
                  <a:pt x="72" y="126"/>
                  <a:pt x="72" y="123"/>
                </a:cubicBezTo>
                <a:cubicBezTo>
                  <a:pt x="72" y="94"/>
                  <a:pt x="72" y="94"/>
                  <a:pt x="72" y="94"/>
                </a:cubicBezTo>
                <a:cubicBezTo>
                  <a:pt x="75" y="88"/>
                  <a:pt x="80" y="82"/>
                  <a:pt x="84" y="76"/>
                </a:cubicBezTo>
                <a:cubicBezTo>
                  <a:pt x="91" y="67"/>
                  <a:pt x="94" y="57"/>
                  <a:pt x="94" y="46"/>
                </a:cubicBezTo>
                <a:close/>
                <a:moveTo>
                  <a:pt x="41" y="89"/>
                </a:moveTo>
                <a:cubicBezTo>
                  <a:pt x="32" y="53"/>
                  <a:pt x="32" y="53"/>
                  <a:pt x="32" y="53"/>
                </a:cubicBezTo>
                <a:cubicBezTo>
                  <a:pt x="37" y="50"/>
                  <a:pt x="37" y="50"/>
                  <a:pt x="37" y="50"/>
                </a:cubicBezTo>
                <a:cubicBezTo>
                  <a:pt x="43" y="56"/>
                  <a:pt x="43" y="56"/>
                  <a:pt x="43" y="56"/>
                </a:cubicBezTo>
                <a:cubicBezTo>
                  <a:pt x="44" y="56"/>
                  <a:pt x="44" y="56"/>
                  <a:pt x="45" y="56"/>
                </a:cubicBezTo>
                <a:cubicBezTo>
                  <a:pt x="46" y="56"/>
                  <a:pt x="46" y="56"/>
                  <a:pt x="47" y="56"/>
                </a:cubicBezTo>
                <a:cubicBezTo>
                  <a:pt x="52" y="49"/>
                  <a:pt x="52" y="49"/>
                  <a:pt x="52" y="49"/>
                </a:cubicBezTo>
                <a:cubicBezTo>
                  <a:pt x="55" y="55"/>
                  <a:pt x="55" y="55"/>
                  <a:pt x="55" y="55"/>
                </a:cubicBezTo>
                <a:cubicBezTo>
                  <a:pt x="55" y="56"/>
                  <a:pt x="56" y="56"/>
                  <a:pt x="57" y="56"/>
                </a:cubicBezTo>
                <a:cubicBezTo>
                  <a:pt x="57" y="56"/>
                  <a:pt x="58" y="56"/>
                  <a:pt x="58" y="56"/>
                </a:cubicBezTo>
                <a:cubicBezTo>
                  <a:pt x="62" y="54"/>
                  <a:pt x="62" y="54"/>
                  <a:pt x="62" y="54"/>
                </a:cubicBezTo>
                <a:cubicBezTo>
                  <a:pt x="54" y="89"/>
                  <a:pt x="54" y="89"/>
                  <a:pt x="54" y="89"/>
                </a:cubicBezTo>
                <a:lnTo>
                  <a:pt x="41" y="89"/>
                </a:lnTo>
                <a:close/>
                <a:moveTo>
                  <a:pt x="62" y="98"/>
                </a:moveTo>
                <a:cubicBezTo>
                  <a:pt x="62" y="106"/>
                  <a:pt x="62" y="106"/>
                  <a:pt x="62" y="106"/>
                </a:cubicBezTo>
                <a:cubicBezTo>
                  <a:pt x="33" y="106"/>
                  <a:pt x="33" y="106"/>
                  <a:pt x="33" y="106"/>
                </a:cubicBezTo>
                <a:cubicBezTo>
                  <a:pt x="33" y="98"/>
                  <a:pt x="33" y="98"/>
                  <a:pt x="33" y="98"/>
                </a:cubicBezTo>
                <a:lnTo>
                  <a:pt x="62" y="98"/>
                </a:lnTo>
                <a:close/>
                <a:moveTo>
                  <a:pt x="33" y="119"/>
                </a:moveTo>
                <a:cubicBezTo>
                  <a:pt x="33" y="111"/>
                  <a:pt x="33" y="111"/>
                  <a:pt x="33" y="111"/>
                </a:cubicBezTo>
                <a:cubicBezTo>
                  <a:pt x="62" y="111"/>
                  <a:pt x="62" y="111"/>
                  <a:pt x="62" y="111"/>
                </a:cubicBezTo>
                <a:cubicBezTo>
                  <a:pt x="62" y="118"/>
                  <a:pt x="62" y="118"/>
                  <a:pt x="62" y="118"/>
                </a:cubicBezTo>
                <a:lnTo>
                  <a:pt x="33" y="119"/>
                </a:lnTo>
                <a:close/>
                <a:moveTo>
                  <a:pt x="64" y="88"/>
                </a:moveTo>
                <a:cubicBezTo>
                  <a:pt x="62" y="88"/>
                  <a:pt x="62" y="88"/>
                  <a:pt x="62" y="88"/>
                </a:cubicBezTo>
                <a:cubicBezTo>
                  <a:pt x="70" y="49"/>
                  <a:pt x="70" y="49"/>
                  <a:pt x="70" y="49"/>
                </a:cubicBezTo>
                <a:cubicBezTo>
                  <a:pt x="71" y="48"/>
                  <a:pt x="69" y="46"/>
                  <a:pt x="67" y="45"/>
                </a:cubicBezTo>
                <a:cubicBezTo>
                  <a:pt x="66" y="45"/>
                  <a:pt x="64" y="46"/>
                  <a:pt x="63" y="48"/>
                </a:cubicBezTo>
                <a:cubicBezTo>
                  <a:pt x="63" y="49"/>
                  <a:pt x="63" y="49"/>
                  <a:pt x="63" y="49"/>
                </a:cubicBezTo>
                <a:cubicBezTo>
                  <a:pt x="58" y="51"/>
                  <a:pt x="58" y="51"/>
                  <a:pt x="58" y="51"/>
                </a:cubicBezTo>
                <a:cubicBezTo>
                  <a:pt x="54" y="44"/>
                  <a:pt x="54" y="44"/>
                  <a:pt x="54" y="44"/>
                </a:cubicBezTo>
                <a:cubicBezTo>
                  <a:pt x="54" y="43"/>
                  <a:pt x="53" y="43"/>
                  <a:pt x="52" y="42"/>
                </a:cubicBezTo>
                <a:cubicBezTo>
                  <a:pt x="52" y="42"/>
                  <a:pt x="51" y="43"/>
                  <a:pt x="50" y="43"/>
                </a:cubicBezTo>
                <a:cubicBezTo>
                  <a:pt x="44" y="51"/>
                  <a:pt x="44" y="51"/>
                  <a:pt x="44" y="51"/>
                </a:cubicBezTo>
                <a:cubicBezTo>
                  <a:pt x="39" y="45"/>
                  <a:pt x="39" y="45"/>
                  <a:pt x="39" y="45"/>
                </a:cubicBezTo>
                <a:cubicBezTo>
                  <a:pt x="38" y="45"/>
                  <a:pt x="37" y="45"/>
                  <a:pt x="36" y="45"/>
                </a:cubicBezTo>
                <a:cubicBezTo>
                  <a:pt x="31" y="48"/>
                  <a:pt x="31" y="48"/>
                  <a:pt x="31" y="48"/>
                </a:cubicBezTo>
                <a:cubicBezTo>
                  <a:pt x="31" y="48"/>
                  <a:pt x="31" y="48"/>
                  <a:pt x="31" y="48"/>
                </a:cubicBezTo>
                <a:cubicBezTo>
                  <a:pt x="31" y="46"/>
                  <a:pt x="29" y="45"/>
                  <a:pt x="27" y="46"/>
                </a:cubicBezTo>
                <a:cubicBezTo>
                  <a:pt x="25" y="46"/>
                  <a:pt x="24" y="48"/>
                  <a:pt x="24" y="50"/>
                </a:cubicBezTo>
                <a:cubicBezTo>
                  <a:pt x="33" y="89"/>
                  <a:pt x="33" y="89"/>
                  <a:pt x="33" y="89"/>
                </a:cubicBezTo>
                <a:cubicBezTo>
                  <a:pt x="31" y="89"/>
                  <a:pt x="31" y="89"/>
                  <a:pt x="31" y="89"/>
                </a:cubicBezTo>
                <a:cubicBezTo>
                  <a:pt x="27" y="82"/>
                  <a:pt x="22" y="76"/>
                  <a:pt x="18" y="70"/>
                </a:cubicBezTo>
                <a:cubicBezTo>
                  <a:pt x="12" y="64"/>
                  <a:pt x="10" y="56"/>
                  <a:pt x="9" y="47"/>
                </a:cubicBezTo>
                <a:cubicBezTo>
                  <a:pt x="9" y="26"/>
                  <a:pt x="26" y="9"/>
                  <a:pt x="47" y="9"/>
                </a:cubicBezTo>
                <a:cubicBezTo>
                  <a:pt x="68" y="9"/>
                  <a:pt x="85" y="26"/>
                  <a:pt x="85" y="47"/>
                </a:cubicBezTo>
                <a:cubicBezTo>
                  <a:pt x="85" y="55"/>
                  <a:pt x="82" y="63"/>
                  <a:pt x="77" y="70"/>
                </a:cubicBezTo>
                <a:cubicBezTo>
                  <a:pt x="72" y="76"/>
                  <a:pt x="68" y="82"/>
                  <a:pt x="64" y="88"/>
                </a:cubicBezTo>
                <a:close/>
                <a:moveTo>
                  <a:pt x="64" y="88"/>
                </a:moveTo>
                <a:cubicBezTo>
                  <a:pt x="64" y="88"/>
                  <a:pt x="64" y="88"/>
                  <a:pt x="64" y="88"/>
                </a:cubicBezTo>
              </a:path>
            </a:pathLst>
          </a:custGeom>
          <a:solidFill>
            <a:srgbClr val="FFFFFF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>
              <a:cs typeface="+mn-ea"/>
              <a:sym typeface="+mn-lt"/>
            </a:endParaRPr>
          </a:p>
        </p:txBody>
      </p:sp>
      <p:sp>
        <p:nvSpPr>
          <p:cNvPr id="7" name="TextBox 56"/>
          <p:cNvSpPr txBox="1"/>
          <p:nvPr/>
        </p:nvSpPr>
        <p:spPr>
          <a:xfrm>
            <a:off x="5103172" y="3113615"/>
            <a:ext cx="880369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01</a:t>
            </a:r>
            <a:endParaRPr lang="en-US" sz="2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grpSp>
        <p:nvGrpSpPr>
          <p:cNvPr id="8" name="组合 7"/>
          <p:cNvGrpSpPr/>
          <p:nvPr/>
        </p:nvGrpSpPr>
        <p:grpSpPr>
          <a:xfrm>
            <a:off x="545139" y="1813723"/>
            <a:ext cx="3668593" cy="1518121"/>
            <a:chOff x="545139" y="1813723"/>
            <a:chExt cx="3668593" cy="1518121"/>
          </a:xfrm>
        </p:grpSpPr>
        <p:sp>
          <p:nvSpPr>
            <p:cNvPr id="9" name="矩形 19"/>
            <p:cNvSpPr>
              <a:spLocks noChangeArrowheads="1"/>
            </p:cNvSpPr>
            <p:nvPr/>
          </p:nvSpPr>
          <p:spPr bwMode="auto">
            <a:xfrm>
              <a:off x="630483" y="1813723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10" name="文本框 18"/>
            <p:cNvSpPr txBox="1">
              <a:spLocks noChangeArrowheads="1"/>
            </p:cNvSpPr>
            <p:nvPr/>
          </p:nvSpPr>
          <p:spPr bwMode="auto">
            <a:xfrm>
              <a:off x="545139" y="2408514"/>
              <a:ext cx="3668593" cy="92333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3" name="Group 48"/>
          <p:cNvGrpSpPr/>
          <p:nvPr/>
        </p:nvGrpSpPr>
        <p:grpSpPr>
          <a:xfrm>
            <a:off x="7038097" y="2395068"/>
            <a:ext cx="606660" cy="539784"/>
            <a:chOff x="5189538" y="1973263"/>
            <a:chExt cx="403225" cy="358775"/>
          </a:xfrm>
        </p:grpSpPr>
        <p:sp>
          <p:nvSpPr>
            <p:cNvPr id="18" name="Freeform 12"/>
            <p:cNvSpPr>
              <a:spLocks noEditPoints="1"/>
            </p:cNvSpPr>
            <p:nvPr/>
          </p:nvSpPr>
          <p:spPr bwMode="auto">
            <a:xfrm>
              <a:off x="5310188" y="1973263"/>
              <a:ext cx="282575" cy="260350"/>
            </a:xfrm>
            <a:custGeom>
              <a:avLst/>
              <a:gdLst/>
              <a:ahLst/>
              <a:cxnLst>
                <a:cxn ang="0">
                  <a:pos x="3" y="23"/>
                </a:cxn>
                <a:cxn ang="0">
                  <a:pos x="13" y="25"/>
                </a:cxn>
                <a:cxn ang="0">
                  <a:pos x="54" y="33"/>
                </a:cxn>
                <a:cxn ang="0">
                  <a:pos x="65" y="55"/>
                </a:cxn>
                <a:cxn ang="0">
                  <a:pos x="61" y="52"/>
                </a:cxn>
                <a:cxn ang="0">
                  <a:pos x="56" y="52"/>
                </a:cxn>
                <a:cxn ang="0">
                  <a:pos x="55" y="57"/>
                </a:cxn>
                <a:cxn ang="0">
                  <a:pos x="65" y="85"/>
                </a:cxn>
                <a:cxn ang="0">
                  <a:pos x="68" y="87"/>
                </a:cxn>
                <a:cxn ang="0">
                  <a:pos x="72" y="86"/>
                </a:cxn>
                <a:cxn ang="0">
                  <a:pos x="93" y="65"/>
                </a:cxn>
                <a:cxn ang="0">
                  <a:pos x="94" y="60"/>
                </a:cxn>
                <a:cxn ang="0">
                  <a:pos x="90" y="58"/>
                </a:cxn>
                <a:cxn ang="0">
                  <a:pos x="83" y="60"/>
                </a:cxn>
                <a:cxn ang="0">
                  <a:pos x="67" y="21"/>
                </a:cxn>
                <a:cxn ang="0">
                  <a:pos x="6" y="9"/>
                </a:cxn>
                <a:cxn ang="0">
                  <a:pos x="1" y="15"/>
                </a:cxn>
                <a:cxn ang="0">
                  <a:pos x="3" y="23"/>
                </a:cxn>
                <a:cxn ang="0">
                  <a:pos x="3" y="23"/>
                </a:cxn>
                <a:cxn ang="0">
                  <a:pos x="3" y="23"/>
                </a:cxn>
              </a:cxnLst>
              <a:rect l="0" t="0" r="r" b="b"/>
              <a:pathLst>
                <a:path w="95" h="87">
                  <a:moveTo>
                    <a:pt x="3" y="23"/>
                  </a:moveTo>
                  <a:cubicBezTo>
                    <a:pt x="6" y="26"/>
                    <a:pt x="10" y="27"/>
                    <a:pt x="13" y="25"/>
                  </a:cubicBezTo>
                  <a:cubicBezTo>
                    <a:pt x="27" y="20"/>
                    <a:pt x="43" y="22"/>
                    <a:pt x="54" y="33"/>
                  </a:cubicBezTo>
                  <a:cubicBezTo>
                    <a:pt x="60" y="39"/>
                    <a:pt x="64" y="47"/>
                    <a:pt x="65" y="55"/>
                  </a:cubicBezTo>
                  <a:cubicBezTo>
                    <a:pt x="61" y="52"/>
                    <a:pt x="61" y="52"/>
                    <a:pt x="61" y="52"/>
                  </a:cubicBezTo>
                  <a:cubicBezTo>
                    <a:pt x="59" y="51"/>
                    <a:pt x="57" y="51"/>
                    <a:pt x="56" y="52"/>
                  </a:cubicBezTo>
                  <a:cubicBezTo>
                    <a:pt x="55" y="53"/>
                    <a:pt x="54" y="55"/>
                    <a:pt x="55" y="57"/>
                  </a:cubicBezTo>
                  <a:cubicBezTo>
                    <a:pt x="65" y="85"/>
                    <a:pt x="65" y="85"/>
                    <a:pt x="65" y="85"/>
                  </a:cubicBezTo>
                  <a:cubicBezTo>
                    <a:pt x="66" y="86"/>
                    <a:pt x="67" y="87"/>
                    <a:pt x="68" y="87"/>
                  </a:cubicBezTo>
                  <a:cubicBezTo>
                    <a:pt x="69" y="87"/>
                    <a:pt x="71" y="87"/>
                    <a:pt x="72" y="86"/>
                  </a:cubicBezTo>
                  <a:cubicBezTo>
                    <a:pt x="93" y="65"/>
                    <a:pt x="93" y="65"/>
                    <a:pt x="93" y="65"/>
                  </a:cubicBezTo>
                  <a:cubicBezTo>
                    <a:pt x="94" y="64"/>
                    <a:pt x="95" y="62"/>
                    <a:pt x="94" y="60"/>
                  </a:cubicBezTo>
                  <a:cubicBezTo>
                    <a:pt x="93" y="59"/>
                    <a:pt x="91" y="58"/>
                    <a:pt x="90" y="58"/>
                  </a:cubicBezTo>
                  <a:cubicBezTo>
                    <a:pt x="83" y="60"/>
                    <a:pt x="83" y="60"/>
                    <a:pt x="83" y="60"/>
                  </a:cubicBezTo>
                  <a:cubicBezTo>
                    <a:pt x="83" y="46"/>
                    <a:pt x="77" y="31"/>
                    <a:pt x="67" y="21"/>
                  </a:cubicBezTo>
                  <a:cubicBezTo>
                    <a:pt x="50" y="4"/>
                    <a:pt x="26" y="0"/>
                    <a:pt x="6" y="9"/>
                  </a:cubicBezTo>
                  <a:cubicBezTo>
                    <a:pt x="4" y="10"/>
                    <a:pt x="1" y="12"/>
                    <a:pt x="1" y="15"/>
                  </a:cubicBezTo>
                  <a:cubicBezTo>
                    <a:pt x="0" y="18"/>
                    <a:pt x="1" y="21"/>
                    <a:pt x="3" y="23"/>
                  </a:cubicBezTo>
                  <a:close/>
                  <a:moveTo>
                    <a:pt x="3" y="23"/>
                  </a:moveTo>
                  <a:cubicBezTo>
                    <a:pt x="3" y="23"/>
                    <a:pt x="3" y="23"/>
                    <a:pt x="3" y="23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19" name="Freeform 13"/>
            <p:cNvSpPr>
              <a:spLocks noEditPoints="1"/>
            </p:cNvSpPr>
            <p:nvPr/>
          </p:nvSpPr>
          <p:spPr bwMode="auto">
            <a:xfrm>
              <a:off x="5189538" y="2071688"/>
              <a:ext cx="280988" cy="260350"/>
            </a:xfrm>
            <a:custGeom>
              <a:avLst/>
              <a:gdLst/>
              <a:ahLst/>
              <a:cxnLst>
                <a:cxn ang="0">
                  <a:pos x="94" y="72"/>
                </a:cxn>
                <a:cxn ang="0">
                  <a:pos x="91" y="64"/>
                </a:cxn>
                <a:cxn ang="0">
                  <a:pos x="82" y="62"/>
                </a:cxn>
                <a:cxn ang="0">
                  <a:pos x="41" y="54"/>
                </a:cxn>
                <a:cxn ang="0">
                  <a:pos x="30" y="32"/>
                </a:cxn>
                <a:cxn ang="0">
                  <a:pos x="34" y="35"/>
                </a:cxn>
                <a:cxn ang="0">
                  <a:pos x="39" y="35"/>
                </a:cxn>
                <a:cxn ang="0">
                  <a:pos x="40" y="31"/>
                </a:cxn>
                <a:cxn ang="0">
                  <a:pos x="29" y="2"/>
                </a:cxn>
                <a:cxn ang="0">
                  <a:pos x="26" y="0"/>
                </a:cxn>
                <a:cxn ang="0">
                  <a:pos x="23" y="1"/>
                </a:cxn>
                <a:cxn ang="0">
                  <a:pos x="1" y="22"/>
                </a:cxn>
                <a:cxn ang="0">
                  <a:pos x="1" y="27"/>
                </a:cxn>
                <a:cxn ang="0">
                  <a:pos x="5" y="29"/>
                </a:cxn>
                <a:cxn ang="0">
                  <a:pos x="12" y="28"/>
                </a:cxn>
                <a:cxn ang="0">
                  <a:pos x="28" y="66"/>
                </a:cxn>
                <a:cxn ang="0">
                  <a:pos x="88" y="79"/>
                </a:cxn>
                <a:cxn ang="0">
                  <a:pos x="94" y="72"/>
                </a:cxn>
                <a:cxn ang="0">
                  <a:pos x="94" y="72"/>
                </a:cxn>
                <a:cxn ang="0">
                  <a:pos x="94" y="72"/>
                </a:cxn>
              </a:cxnLst>
              <a:rect l="0" t="0" r="r" b="b"/>
              <a:pathLst>
                <a:path w="94" h="87">
                  <a:moveTo>
                    <a:pt x="94" y="72"/>
                  </a:moveTo>
                  <a:cubicBezTo>
                    <a:pt x="94" y="69"/>
                    <a:pt x="93" y="66"/>
                    <a:pt x="91" y="64"/>
                  </a:cubicBezTo>
                  <a:cubicBezTo>
                    <a:pt x="89" y="61"/>
                    <a:pt x="85" y="61"/>
                    <a:pt x="82" y="62"/>
                  </a:cubicBezTo>
                  <a:cubicBezTo>
                    <a:pt x="68" y="68"/>
                    <a:pt x="52" y="65"/>
                    <a:pt x="41" y="54"/>
                  </a:cubicBezTo>
                  <a:cubicBezTo>
                    <a:pt x="34" y="48"/>
                    <a:pt x="31" y="40"/>
                    <a:pt x="30" y="32"/>
                  </a:cubicBezTo>
                  <a:cubicBezTo>
                    <a:pt x="34" y="35"/>
                    <a:pt x="34" y="35"/>
                    <a:pt x="34" y="35"/>
                  </a:cubicBezTo>
                  <a:cubicBezTo>
                    <a:pt x="35" y="36"/>
                    <a:pt x="37" y="36"/>
                    <a:pt x="39" y="35"/>
                  </a:cubicBezTo>
                  <a:cubicBezTo>
                    <a:pt x="40" y="34"/>
                    <a:pt x="41" y="32"/>
                    <a:pt x="40" y="31"/>
                  </a:cubicBezTo>
                  <a:cubicBezTo>
                    <a:pt x="29" y="2"/>
                    <a:pt x="29" y="2"/>
                    <a:pt x="29" y="2"/>
                  </a:cubicBezTo>
                  <a:cubicBezTo>
                    <a:pt x="29" y="1"/>
                    <a:pt x="28" y="0"/>
                    <a:pt x="26" y="0"/>
                  </a:cubicBezTo>
                  <a:cubicBezTo>
                    <a:pt x="25" y="0"/>
                    <a:pt x="24" y="0"/>
                    <a:pt x="23" y="1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4"/>
                    <a:pt x="0" y="25"/>
                    <a:pt x="1" y="27"/>
                  </a:cubicBezTo>
                  <a:cubicBezTo>
                    <a:pt x="2" y="28"/>
                    <a:pt x="3" y="29"/>
                    <a:pt x="5" y="29"/>
                  </a:cubicBezTo>
                  <a:cubicBezTo>
                    <a:pt x="12" y="28"/>
                    <a:pt x="12" y="28"/>
                    <a:pt x="12" y="28"/>
                  </a:cubicBezTo>
                  <a:cubicBezTo>
                    <a:pt x="12" y="42"/>
                    <a:pt x="17" y="56"/>
                    <a:pt x="28" y="66"/>
                  </a:cubicBezTo>
                  <a:cubicBezTo>
                    <a:pt x="44" y="83"/>
                    <a:pt x="68" y="87"/>
                    <a:pt x="88" y="79"/>
                  </a:cubicBezTo>
                  <a:cubicBezTo>
                    <a:pt x="91" y="77"/>
                    <a:pt x="93" y="75"/>
                    <a:pt x="94" y="72"/>
                  </a:cubicBezTo>
                  <a:close/>
                  <a:moveTo>
                    <a:pt x="94" y="72"/>
                  </a:moveTo>
                  <a:cubicBezTo>
                    <a:pt x="94" y="72"/>
                    <a:pt x="94" y="72"/>
                    <a:pt x="94" y="72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</p:grpSp>
      <p:sp>
        <p:nvSpPr>
          <p:cNvPr id="14" name="TextBox 57"/>
          <p:cNvSpPr txBox="1"/>
          <p:nvPr/>
        </p:nvSpPr>
        <p:spPr>
          <a:xfrm>
            <a:off x="6176436" y="3113615"/>
            <a:ext cx="880369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02</a:t>
            </a:r>
            <a:endParaRPr lang="en-US" sz="2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grpSp>
        <p:nvGrpSpPr>
          <p:cNvPr id="15" name="组合 14"/>
          <p:cNvGrpSpPr/>
          <p:nvPr/>
        </p:nvGrpSpPr>
        <p:grpSpPr>
          <a:xfrm>
            <a:off x="8093289" y="1813723"/>
            <a:ext cx="3668593" cy="1518121"/>
            <a:chOff x="8093289" y="1813723"/>
            <a:chExt cx="3668593" cy="1518121"/>
          </a:xfrm>
        </p:grpSpPr>
        <p:sp>
          <p:nvSpPr>
            <p:cNvPr id="16" name="矩形 19"/>
            <p:cNvSpPr>
              <a:spLocks noChangeArrowheads="1"/>
            </p:cNvSpPr>
            <p:nvPr/>
          </p:nvSpPr>
          <p:spPr bwMode="auto">
            <a:xfrm>
              <a:off x="8178633" y="1813723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17" name="文本框 18"/>
            <p:cNvSpPr txBox="1">
              <a:spLocks noChangeArrowheads="1"/>
            </p:cNvSpPr>
            <p:nvPr/>
          </p:nvSpPr>
          <p:spPr bwMode="auto">
            <a:xfrm>
              <a:off x="8093289" y="2408514"/>
              <a:ext cx="3668593" cy="92333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2" name="Group 51"/>
          <p:cNvGrpSpPr/>
          <p:nvPr/>
        </p:nvGrpSpPr>
        <p:grpSpPr>
          <a:xfrm>
            <a:off x="6997495" y="4898136"/>
            <a:ext cx="599495" cy="587552"/>
            <a:chOff x="5162551" y="3636963"/>
            <a:chExt cx="398463" cy="390525"/>
          </a:xfrm>
        </p:grpSpPr>
        <p:sp>
          <p:nvSpPr>
            <p:cNvPr id="27" name="Freeform 14"/>
            <p:cNvSpPr>
              <a:spLocks noEditPoints="1"/>
            </p:cNvSpPr>
            <p:nvPr/>
          </p:nvSpPr>
          <p:spPr bwMode="auto">
            <a:xfrm>
              <a:off x="5162551" y="3636963"/>
              <a:ext cx="233363" cy="234950"/>
            </a:xfrm>
            <a:custGeom>
              <a:avLst/>
              <a:gdLst/>
              <a:ahLst/>
              <a:cxnLst>
                <a:cxn ang="0">
                  <a:pos x="9" y="48"/>
                </a:cxn>
                <a:cxn ang="0">
                  <a:pos x="12" y="55"/>
                </a:cxn>
                <a:cxn ang="0">
                  <a:pos x="8" y="59"/>
                </a:cxn>
                <a:cxn ang="0">
                  <a:pos x="8" y="64"/>
                </a:cxn>
                <a:cxn ang="0">
                  <a:pos x="14" y="70"/>
                </a:cxn>
                <a:cxn ang="0">
                  <a:pos x="19" y="70"/>
                </a:cxn>
                <a:cxn ang="0">
                  <a:pos x="23" y="67"/>
                </a:cxn>
                <a:cxn ang="0">
                  <a:pos x="31" y="70"/>
                </a:cxn>
                <a:cxn ang="0">
                  <a:pos x="31" y="75"/>
                </a:cxn>
                <a:cxn ang="0">
                  <a:pos x="35" y="79"/>
                </a:cxn>
                <a:cxn ang="0">
                  <a:pos x="43" y="79"/>
                </a:cxn>
                <a:cxn ang="0">
                  <a:pos x="47" y="75"/>
                </a:cxn>
                <a:cxn ang="0">
                  <a:pos x="47" y="70"/>
                </a:cxn>
                <a:cxn ang="0">
                  <a:pos x="55" y="67"/>
                </a:cxn>
                <a:cxn ang="0">
                  <a:pos x="59" y="70"/>
                </a:cxn>
                <a:cxn ang="0">
                  <a:pos x="64" y="70"/>
                </a:cxn>
                <a:cxn ang="0">
                  <a:pos x="70" y="64"/>
                </a:cxn>
                <a:cxn ang="0">
                  <a:pos x="70" y="59"/>
                </a:cxn>
                <a:cxn ang="0">
                  <a:pos x="67" y="55"/>
                </a:cxn>
                <a:cxn ang="0">
                  <a:pos x="70" y="48"/>
                </a:cxn>
                <a:cxn ang="0">
                  <a:pos x="75" y="47"/>
                </a:cxn>
                <a:cxn ang="0">
                  <a:pos x="78" y="43"/>
                </a:cxn>
                <a:cxn ang="0">
                  <a:pos x="78" y="35"/>
                </a:cxn>
                <a:cxn ang="0">
                  <a:pos x="75" y="31"/>
                </a:cxn>
                <a:cxn ang="0">
                  <a:pos x="70" y="31"/>
                </a:cxn>
                <a:cxn ang="0">
                  <a:pos x="67" y="23"/>
                </a:cxn>
                <a:cxn ang="0">
                  <a:pos x="70" y="20"/>
                </a:cxn>
                <a:cxn ang="0">
                  <a:pos x="70" y="15"/>
                </a:cxn>
                <a:cxn ang="0">
                  <a:pos x="64" y="9"/>
                </a:cxn>
                <a:cxn ang="0">
                  <a:pos x="59" y="8"/>
                </a:cxn>
                <a:cxn ang="0">
                  <a:pos x="56" y="11"/>
                </a:cxn>
                <a:cxn ang="0">
                  <a:pos x="48" y="8"/>
                </a:cxn>
                <a:cxn ang="0">
                  <a:pos x="47" y="3"/>
                </a:cxn>
                <a:cxn ang="0">
                  <a:pos x="44" y="0"/>
                </a:cxn>
                <a:cxn ang="0">
                  <a:pos x="35" y="0"/>
                </a:cxn>
                <a:cxn ang="0">
                  <a:pos x="32" y="3"/>
                </a:cxn>
                <a:cxn ang="0">
                  <a:pos x="31" y="8"/>
                </a:cxn>
                <a:cxn ang="0">
                  <a:pos x="23" y="12"/>
                </a:cxn>
                <a:cxn ang="0">
                  <a:pos x="19" y="8"/>
                </a:cxn>
                <a:cxn ang="0">
                  <a:pos x="14" y="9"/>
                </a:cxn>
                <a:cxn ang="0">
                  <a:pos x="8" y="15"/>
                </a:cxn>
                <a:cxn ang="0">
                  <a:pos x="8" y="20"/>
                </a:cxn>
                <a:cxn ang="0">
                  <a:pos x="11" y="24"/>
                </a:cxn>
                <a:cxn ang="0">
                  <a:pos x="8" y="31"/>
                </a:cxn>
                <a:cxn ang="0">
                  <a:pos x="3" y="32"/>
                </a:cxn>
                <a:cxn ang="0">
                  <a:pos x="0" y="35"/>
                </a:cxn>
                <a:cxn ang="0">
                  <a:pos x="0" y="44"/>
                </a:cxn>
                <a:cxn ang="0">
                  <a:pos x="3" y="47"/>
                </a:cxn>
                <a:cxn ang="0">
                  <a:pos x="9" y="48"/>
                </a:cxn>
                <a:cxn ang="0">
                  <a:pos x="39" y="25"/>
                </a:cxn>
                <a:cxn ang="0">
                  <a:pos x="53" y="39"/>
                </a:cxn>
                <a:cxn ang="0">
                  <a:pos x="39" y="53"/>
                </a:cxn>
                <a:cxn ang="0">
                  <a:pos x="25" y="39"/>
                </a:cxn>
                <a:cxn ang="0">
                  <a:pos x="39" y="25"/>
                </a:cxn>
                <a:cxn ang="0">
                  <a:pos x="39" y="25"/>
                </a:cxn>
                <a:cxn ang="0">
                  <a:pos x="39" y="25"/>
                </a:cxn>
              </a:cxnLst>
              <a:rect l="0" t="0" r="r" b="b"/>
              <a:pathLst>
                <a:path w="78" h="79">
                  <a:moveTo>
                    <a:pt x="9" y="48"/>
                  </a:moveTo>
                  <a:cubicBezTo>
                    <a:pt x="9" y="50"/>
                    <a:pt x="10" y="53"/>
                    <a:pt x="12" y="55"/>
                  </a:cubicBezTo>
                  <a:cubicBezTo>
                    <a:pt x="8" y="59"/>
                    <a:pt x="8" y="59"/>
                    <a:pt x="8" y="59"/>
                  </a:cubicBezTo>
                  <a:cubicBezTo>
                    <a:pt x="7" y="61"/>
                    <a:pt x="7" y="63"/>
                    <a:pt x="8" y="64"/>
                  </a:cubicBezTo>
                  <a:cubicBezTo>
                    <a:pt x="14" y="70"/>
                    <a:pt x="14" y="70"/>
                    <a:pt x="14" y="70"/>
                  </a:cubicBezTo>
                  <a:cubicBezTo>
                    <a:pt x="16" y="71"/>
                    <a:pt x="18" y="71"/>
                    <a:pt x="19" y="70"/>
                  </a:cubicBezTo>
                  <a:cubicBezTo>
                    <a:pt x="23" y="67"/>
                    <a:pt x="23" y="67"/>
                    <a:pt x="23" y="67"/>
                  </a:cubicBezTo>
                  <a:cubicBezTo>
                    <a:pt x="26" y="68"/>
                    <a:pt x="28" y="69"/>
                    <a:pt x="31" y="70"/>
                  </a:cubicBezTo>
                  <a:cubicBezTo>
                    <a:pt x="31" y="75"/>
                    <a:pt x="31" y="75"/>
                    <a:pt x="31" y="75"/>
                  </a:cubicBezTo>
                  <a:cubicBezTo>
                    <a:pt x="31" y="77"/>
                    <a:pt x="33" y="79"/>
                    <a:pt x="35" y="79"/>
                  </a:cubicBezTo>
                  <a:cubicBezTo>
                    <a:pt x="43" y="79"/>
                    <a:pt x="43" y="79"/>
                    <a:pt x="43" y="79"/>
                  </a:cubicBezTo>
                  <a:cubicBezTo>
                    <a:pt x="45" y="79"/>
                    <a:pt x="47" y="77"/>
                    <a:pt x="47" y="75"/>
                  </a:cubicBezTo>
                  <a:cubicBezTo>
                    <a:pt x="47" y="70"/>
                    <a:pt x="47" y="70"/>
                    <a:pt x="47" y="70"/>
                  </a:cubicBezTo>
                  <a:cubicBezTo>
                    <a:pt x="50" y="69"/>
                    <a:pt x="53" y="68"/>
                    <a:pt x="55" y="67"/>
                  </a:cubicBezTo>
                  <a:cubicBezTo>
                    <a:pt x="59" y="70"/>
                    <a:pt x="59" y="70"/>
                    <a:pt x="59" y="70"/>
                  </a:cubicBezTo>
                  <a:cubicBezTo>
                    <a:pt x="61" y="71"/>
                    <a:pt x="63" y="71"/>
                    <a:pt x="64" y="70"/>
                  </a:cubicBezTo>
                  <a:cubicBezTo>
                    <a:pt x="70" y="64"/>
                    <a:pt x="70" y="64"/>
                    <a:pt x="70" y="64"/>
                  </a:cubicBezTo>
                  <a:cubicBezTo>
                    <a:pt x="71" y="63"/>
                    <a:pt x="71" y="61"/>
                    <a:pt x="70" y="59"/>
                  </a:cubicBezTo>
                  <a:cubicBezTo>
                    <a:pt x="67" y="55"/>
                    <a:pt x="67" y="55"/>
                    <a:pt x="67" y="55"/>
                  </a:cubicBezTo>
                  <a:cubicBezTo>
                    <a:pt x="68" y="53"/>
                    <a:pt x="70" y="50"/>
                    <a:pt x="70" y="48"/>
                  </a:cubicBezTo>
                  <a:cubicBezTo>
                    <a:pt x="75" y="47"/>
                    <a:pt x="75" y="47"/>
                    <a:pt x="75" y="47"/>
                  </a:cubicBezTo>
                  <a:cubicBezTo>
                    <a:pt x="77" y="47"/>
                    <a:pt x="78" y="45"/>
                    <a:pt x="78" y="43"/>
                  </a:cubicBezTo>
                  <a:cubicBezTo>
                    <a:pt x="78" y="35"/>
                    <a:pt x="78" y="35"/>
                    <a:pt x="78" y="35"/>
                  </a:cubicBezTo>
                  <a:cubicBezTo>
                    <a:pt x="78" y="33"/>
                    <a:pt x="77" y="32"/>
                    <a:pt x="75" y="31"/>
                  </a:cubicBezTo>
                  <a:cubicBezTo>
                    <a:pt x="70" y="31"/>
                    <a:pt x="70" y="31"/>
                    <a:pt x="70" y="31"/>
                  </a:cubicBezTo>
                  <a:cubicBezTo>
                    <a:pt x="70" y="28"/>
                    <a:pt x="69" y="26"/>
                    <a:pt x="67" y="23"/>
                  </a:cubicBezTo>
                  <a:cubicBezTo>
                    <a:pt x="70" y="20"/>
                    <a:pt x="70" y="20"/>
                    <a:pt x="70" y="20"/>
                  </a:cubicBezTo>
                  <a:cubicBezTo>
                    <a:pt x="71" y="18"/>
                    <a:pt x="71" y="16"/>
                    <a:pt x="70" y="15"/>
                  </a:cubicBezTo>
                  <a:cubicBezTo>
                    <a:pt x="64" y="9"/>
                    <a:pt x="64" y="9"/>
                    <a:pt x="64" y="9"/>
                  </a:cubicBezTo>
                  <a:cubicBezTo>
                    <a:pt x="63" y="7"/>
                    <a:pt x="61" y="7"/>
                    <a:pt x="59" y="8"/>
                  </a:cubicBezTo>
                  <a:cubicBezTo>
                    <a:pt x="56" y="11"/>
                    <a:pt x="56" y="11"/>
                    <a:pt x="56" y="11"/>
                  </a:cubicBezTo>
                  <a:cubicBezTo>
                    <a:pt x="53" y="10"/>
                    <a:pt x="51" y="9"/>
                    <a:pt x="48" y="8"/>
                  </a:cubicBezTo>
                  <a:cubicBezTo>
                    <a:pt x="47" y="3"/>
                    <a:pt x="47" y="3"/>
                    <a:pt x="47" y="3"/>
                  </a:cubicBezTo>
                  <a:cubicBezTo>
                    <a:pt x="47" y="2"/>
                    <a:pt x="45" y="0"/>
                    <a:pt x="44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33" y="0"/>
                    <a:pt x="32" y="2"/>
                    <a:pt x="32" y="3"/>
                  </a:cubicBezTo>
                  <a:cubicBezTo>
                    <a:pt x="31" y="8"/>
                    <a:pt x="31" y="8"/>
                    <a:pt x="31" y="8"/>
                  </a:cubicBezTo>
                  <a:cubicBezTo>
                    <a:pt x="28" y="9"/>
                    <a:pt x="26" y="10"/>
                    <a:pt x="23" y="12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8" y="7"/>
                    <a:pt x="16" y="7"/>
                    <a:pt x="14" y="9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7" y="16"/>
                    <a:pt x="7" y="18"/>
                    <a:pt x="8" y="20"/>
                  </a:cubicBezTo>
                  <a:cubicBezTo>
                    <a:pt x="11" y="24"/>
                    <a:pt x="11" y="24"/>
                    <a:pt x="11" y="24"/>
                  </a:cubicBezTo>
                  <a:cubicBezTo>
                    <a:pt x="10" y="26"/>
                    <a:pt x="9" y="29"/>
                    <a:pt x="8" y="31"/>
                  </a:cubicBezTo>
                  <a:cubicBezTo>
                    <a:pt x="3" y="32"/>
                    <a:pt x="3" y="32"/>
                    <a:pt x="3" y="32"/>
                  </a:cubicBezTo>
                  <a:cubicBezTo>
                    <a:pt x="1" y="32"/>
                    <a:pt x="0" y="33"/>
                    <a:pt x="0" y="35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0" y="46"/>
                    <a:pt x="1" y="47"/>
                    <a:pt x="3" y="47"/>
                  </a:cubicBezTo>
                  <a:lnTo>
                    <a:pt x="9" y="48"/>
                  </a:lnTo>
                  <a:close/>
                  <a:moveTo>
                    <a:pt x="39" y="25"/>
                  </a:moveTo>
                  <a:cubicBezTo>
                    <a:pt x="47" y="25"/>
                    <a:pt x="53" y="31"/>
                    <a:pt x="53" y="39"/>
                  </a:cubicBezTo>
                  <a:cubicBezTo>
                    <a:pt x="53" y="47"/>
                    <a:pt x="47" y="53"/>
                    <a:pt x="39" y="53"/>
                  </a:cubicBezTo>
                  <a:cubicBezTo>
                    <a:pt x="32" y="53"/>
                    <a:pt x="25" y="47"/>
                    <a:pt x="25" y="39"/>
                  </a:cubicBezTo>
                  <a:cubicBezTo>
                    <a:pt x="25" y="31"/>
                    <a:pt x="32" y="25"/>
                    <a:pt x="39" y="25"/>
                  </a:cubicBezTo>
                  <a:close/>
                  <a:moveTo>
                    <a:pt x="39" y="25"/>
                  </a:moveTo>
                  <a:cubicBezTo>
                    <a:pt x="39" y="25"/>
                    <a:pt x="39" y="25"/>
                    <a:pt x="39" y="25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28" name="Freeform 15"/>
            <p:cNvSpPr>
              <a:spLocks noEditPoints="1"/>
            </p:cNvSpPr>
            <p:nvPr/>
          </p:nvSpPr>
          <p:spPr bwMode="auto">
            <a:xfrm>
              <a:off x="5365751" y="3756025"/>
              <a:ext cx="195263" cy="193675"/>
            </a:xfrm>
            <a:custGeom>
              <a:avLst/>
              <a:gdLst/>
              <a:ahLst/>
              <a:cxnLst>
                <a:cxn ang="0">
                  <a:pos x="55" y="10"/>
                </a:cxn>
                <a:cxn ang="0">
                  <a:pos x="51" y="6"/>
                </a:cxn>
                <a:cxn ang="0">
                  <a:pos x="46" y="6"/>
                </a:cxn>
                <a:cxn ang="0">
                  <a:pos x="44" y="9"/>
                </a:cxn>
                <a:cxn ang="0">
                  <a:pos x="37" y="7"/>
                </a:cxn>
                <a:cxn ang="0">
                  <a:pos x="36" y="3"/>
                </a:cxn>
                <a:cxn ang="0">
                  <a:pos x="32" y="0"/>
                </a:cxn>
                <a:cxn ang="0">
                  <a:pos x="27" y="1"/>
                </a:cxn>
                <a:cxn ang="0">
                  <a:pos x="23" y="4"/>
                </a:cxn>
                <a:cxn ang="0">
                  <a:pos x="23" y="8"/>
                </a:cxn>
                <a:cxn ang="0">
                  <a:pos x="17" y="11"/>
                </a:cxn>
                <a:cxn ang="0">
                  <a:pos x="14" y="9"/>
                </a:cxn>
                <a:cxn ang="0">
                  <a:pos x="9" y="10"/>
                </a:cxn>
                <a:cxn ang="0">
                  <a:pos x="6" y="14"/>
                </a:cxn>
                <a:cxn ang="0">
                  <a:pos x="6" y="19"/>
                </a:cxn>
                <a:cxn ang="0">
                  <a:pos x="8" y="22"/>
                </a:cxn>
                <a:cxn ang="0">
                  <a:pos x="6" y="28"/>
                </a:cxn>
                <a:cxn ang="0">
                  <a:pos x="3" y="29"/>
                </a:cxn>
                <a:cxn ang="0">
                  <a:pos x="0" y="33"/>
                </a:cxn>
                <a:cxn ang="0">
                  <a:pos x="0" y="38"/>
                </a:cxn>
                <a:cxn ang="0">
                  <a:pos x="4" y="42"/>
                </a:cxn>
                <a:cxn ang="0">
                  <a:pos x="8" y="42"/>
                </a:cxn>
                <a:cxn ang="0">
                  <a:pos x="11" y="47"/>
                </a:cxn>
                <a:cxn ang="0">
                  <a:pos x="8" y="51"/>
                </a:cxn>
                <a:cxn ang="0">
                  <a:pos x="9" y="55"/>
                </a:cxn>
                <a:cxn ang="0">
                  <a:pos x="14" y="59"/>
                </a:cxn>
                <a:cxn ang="0">
                  <a:pos x="18" y="59"/>
                </a:cxn>
                <a:cxn ang="0">
                  <a:pos x="21" y="56"/>
                </a:cxn>
                <a:cxn ang="0">
                  <a:pos x="27" y="58"/>
                </a:cxn>
                <a:cxn ang="0">
                  <a:pos x="28" y="62"/>
                </a:cxn>
                <a:cxn ang="0">
                  <a:pos x="32" y="65"/>
                </a:cxn>
                <a:cxn ang="0">
                  <a:pos x="38" y="64"/>
                </a:cxn>
                <a:cxn ang="0">
                  <a:pos x="41" y="61"/>
                </a:cxn>
                <a:cxn ang="0">
                  <a:pos x="41" y="57"/>
                </a:cxn>
                <a:cxn ang="0">
                  <a:pos x="47" y="54"/>
                </a:cxn>
                <a:cxn ang="0">
                  <a:pos x="50" y="56"/>
                </a:cxn>
                <a:cxn ang="0">
                  <a:pos x="55" y="56"/>
                </a:cxn>
                <a:cxn ang="0">
                  <a:pos x="59" y="51"/>
                </a:cxn>
                <a:cxn ang="0">
                  <a:pos x="59" y="46"/>
                </a:cxn>
                <a:cxn ang="0">
                  <a:pos x="56" y="44"/>
                </a:cxn>
                <a:cxn ang="0">
                  <a:pos x="58" y="37"/>
                </a:cxn>
                <a:cxn ang="0">
                  <a:pos x="62" y="37"/>
                </a:cxn>
                <a:cxn ang="0">
                  <a:pos x="64" y="33"/>
                </a:cxn>
                <a:cxn ang="0">
                  <a:pos x="64" y="27"/>
                </a:cxn>
                <a:cxn ang="0">
                  <a:pos x="60" y="24"/>
                </a:cxn>
                <a:cxn ang="0">
                  <a:pos x="57" y="24"/>
                </a:cxn>
                <a:cxn ang="0">
                  <a:pos x="54" y="18"/>
                </a:cxn>
                <a:cxn ang="0">
                  <a:pos x="56" y="15"/>
                </a:cxn>
                <a:cxn ang="0">
                  <a:pos x="55" y="10"/>
                </a:cxn>
                <a:cxn ang="0">
                  <a:pos x="33" y="44"/>
                </a:cxn>
                <a:cxn ang="0">
                  <a:pos x="21" y="33"/>
                </a:cxn>
                <a:cxn ang="0">
                  <a:pos x="31" y="21"/>
                </a:cxn>
                <a:cxn ang="0">
                  <a:pos x="44" y="31"/>
                </a:cxn>
                <a:cxn ang="0">
                  <a:pos x="33" y="44"/>
                </a:cxn>
                <a:cxn ang="0">
                  <a:pos x="33" y="44"/>
                </a:cxn>
                <a:cxn ang="0">
                  <a:pos x="33" y="44"/>
                </a:cxn>
              </a:cxnLst>
              <a:rect l="0" t="0" r="r" b="b"/>
              <a:pathLst>
                <a:path w="65" h="65">
                  <a:moveTo>
                    <a:pt x="55" y="10"/>
                  </a:moveTo>
                  <a:cubicBezTo>
                    <a:pt x="51" y="6"/>
                    <a:pt x="51" y="6"/>
                    <a:pt x="51" y="6"/>
                  </a:cubicBezTo>
                  <a:cubicBezTo>
                    <a:pt x="49" y="5"/>
                    <a:pt x="47" y="5"/>
                    <a:pt x="46" y="6"/>
                  </a:cubicBezTo>
                  <a:cubicBezTo>
                    <a:pt x="44" y="9"/>
                    <a:pt x="44" y="9"/>
                    <a:pt x="44" y="9"/>
                  </a:cubicBezTo>
                  <a:cubicBezTo>
                    <a:pt x="41" y="8"/>
                    <a:pt x="39" y="7"/>
                    <a:pt x="37" y="7"/>
                  </a:cubicBezTo>
                  <a:cubicBezTo>
                    <a:pt x="36" y="3"/>
                    <a:pt x="36" y="3"/>
                    <a:pt x="36" y="3"/>
                  </a:cubicBezTo>
                  <a:cubicBezTo>
                    <a:pt x="36" y="1"/>
                    <a:pt x="34" y="0"/>
                    <a:pt x="32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25" y="1"/>
                    <a:pt x="23" y="2"/>
                    <a:pt x="23" y="4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9"/>
                    <a:pt x="19" y="10"/>
                    <a:pt x="17" y="11"/>
                  </a:cubicBezTo>
                  <a:cubicBezTo>
                    <a:pt x="14" y="9"/>
                    <a:pt x="14" y="9"/>
                    <a:pt x="14" y="9"/>
                  </a:cubicBezTo>
                  <a:cubicBezTo>
                    <a:pt x="13" y="8"/>
                    <a:pt x="11" y="8"/>
                    <a:pt x="9" y="10"/>
                  </a:cubicBezTo>
                  <a:cubicBezTo>
                    <a:pt x="6" y="14"/>
                    <a:pt x="6" y="14"/>
                    <a:pt x="6" y="14"/>
                  </a:cubicBezTo>
                  <a:cubicBezTo>
                    <a:pt x="4" y="16"/>
                    <a:pt x="4" y="18"/>
                    <a:pt x="6" y="19"/>
                  </a:cubicBezTo>
                  <a:cubicBezTo>
                    <a:pt x="8" y="22"/>
                    <a:pt x="8" y="22"/>
                    <a:pt x="8" y="22"/>
                  </a:cubicBezTo>
                  <a:cubicBezTo>
                    <a:pt x="7" y="24"/>
                    <a:pt x="7" y="26"/>
                    <a:pt x="6" y="28"/>
                  </a:cubicBezTo>
                  <a:cubicBezTo>
                    <a:pt x="3" y="29"/>
                    <a:pt x="3" y="29"/>
                    <a:pt x="3" y="29"/>
                  </a:cubicBezTo>
                  <a:cubicBezTo>
                    <a:pt x="1" y="29"/>
                    <a:pt x="0" y="31"/>
                    <a:pt x="0" y="33"/>
                  </a:cubicBezTo>
                  <a:cubicBezTo>
                    <a:pt x="0" y="38"/>
                    <a:pt x="0" y="38"/>
                    <a:pt x="0" y="38"/>
                  </a:cubicBezTo>
                  <a:cubicBezTo>
                    <a:pt x="1" y="40"/>
                    <a:pt x="2" y="42"/>
                    <a:pt x="4" y="42"/>
                  </a:cubicBezTo>
                  <a:cubicBezTo>
                    <a:pt x="8" y="42"/>
                    <a:pt x="8" y="42"/>
                    <a:pt x="8" y="42"/>
                  </a:cubicBezTo>
                  <a:cubicBezTo>
                    <a:pt x="9" y="44"/>
                    <a:pt x="9" y="45"/>
                    <a:pt x="11" y="47"/>
                  </a:cubicBezTo>
                  <a:cubicBezTo>
                    <a:pt x="8" y="51"/>
                    <a:pt x="8" y="51"/>
                    <a:pt x="8" y="51"/>
                  </a:cubicBezTo>
                  <a:cubicBezTo>
                    <a:pt x="7" y="52"/>
                    <a:pt x="8" y="54"/>
                    <a:pt x="9" y="55"/>
                  </a:cubicBezTo>
                  <a:cubicBezTo>
                    <a:pt x="14" y="59"/>
                    <a:pt x="14" y="59"/>
                    <a:pt x="14" y="59"/>
                  </a:cubicBezTo>
                  <a:cubicBezTo>
                    <a:pt x="15" y="60"/>
                    <a:pt x="17" y="60"/>
                    <a:pt x="18" y="59"/>
                  </a:cubicBezTo>
                  <a:cubicBezTo>
                    <a:pt x="21" y="56"/>
                    <a:pt x="21" y="56"/>
                    <a:pt x="21" y="56"/>
                  </a:cubicBezTo>
                  <a:cubicBezTo>
                    <a:pt x="23" y="57"/>
                    <a:pt x="25" y="58"/>
                    <a:pt x="27" y="58"/>
                  </a:cubicBezTo>
                  <a:cubicBezTo>
                    <a:pt x="28" y="62"/>
                    <a:pt x="28" y="62"/>
                    <a:pt x="28" y="62"/>
                  </a:cubicBezTo>
                  <a:cubicBezTo>
                    <a:pt x="28" y="64"/>
                    <a:pt x="30" y="65"/>
                    <a:pt x="32" y="65"/>
                  </a:cubicBezTo>
                  <a:cubicBezTo>
                    <a:pt x="38" y="64"/>
                    <a:pt x="38" y="64"/>
                    <a:pt x="38" y="64"/>
                  </a:cubicBezTo>
                  <a:cubicBezTo>
                    <a:pt x="39" y="64"/>
                    <a:pt x="41" y="63"/>
                    <a:pt x="41" y="61"/>
                  </a:cubicBezTo>
                  <a:cubicBezTo>
                    <a:pt x="41" y="57"/>
                    <a:pt x="41" y="57"/>
                    <a:pt x="41" y="57"/>
                  </a:cubicBezTo>
                  <a:cubicBezTo>
                    <a:pt x="43" y="56"/>
                    <a:pt x="45" y="55"/>
                    <a:pt x="47" y="54"/>
                  </a:cubicBezTo>
                  <a:cubicBezTo>
                    <a:pt x="50" y="56"/>
                    <a:pt x="50" y="56"/>
                    <a:pt x="50" y="56"/>
                  </a:cubicBezTo>
                  <a:cubicBezTo>
                    <a:pt x="52" y="57"/>
                    <a:pt x="54" y="57"/>
                    <a:pt x="55" y="56"/>
                  </a:cubicBezTo>
                  <a:cubicBezTo>
                    <a:pt x="59" y="51"/>
                    <a:pt x="59" y="51"/>
                    <a:pt x="59" y="51"/>
                  </a:cubicBezTo>
                  <a:cubicBezTo>
                    <a:pt x="60" y="50"/>
                    <a:pt x="60" y="48"/>
                    <a:pt x="59" y="46"/>
                  </a:cubicBezTo>
                  <a:cubicBezTo>
                    <a:pt x="56" y="44"/>
                    <a:pt x="56" y="44"/>
                    <a:pt x="56" y="44"/>
                  </a:cubicBezTo>
                  <a:cubicBezTo>
                    <a:pt x="57" y="42"/>
                    <a:pt x="58" y="39"/>
                    <a:pt x="58" y="37"/>
                  </a:cubicBezTo>
                  <a:cubicBezTo>
                    <a:pt x="62" y="37"/>
                    <a:pt x="62" y="37"/>
                    <a:pt x="62" y="37"/>
                  </a:cubicBezTo>
                  <a:cubicBezTo>
                    <a:pt x="63" y="36"/>
                    <a:pt x="65" y="35"/>
                    <a:pt x="64" y="33"/>
                  </a:cubicBezTo>
                  <a:cubicBezTo>
                    <a:pt x="64" y="27"/>
                    <a:pt x="64" y="27"/>
                    <a:pt x="64" y="27"/>
                  </a:cubicBezTo>
                  <a:cubicBezTo>
                    <a:pt x="64" y="25"/>
                    <a:pt x="62" y="24"/>
                    <a:pt x="60" y="24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56" y="21"/>
                    <a:pt x="55" y="20"/>
                    <a:pt x="54" y="18"/>
                  </a:cubicBezTo>
                  <a:cubicBezTo>
                    <a:pt x="56" y="15"/>
                    <a:pt x="56" y="15"/>
                    <a:pt x="56" y="15"/>
                  </a:cubicBezTo>
                  <a:cubicBezTo>
                    <a:pt x="57" y="13"/>
                    <a:pt x="57" y="11"/>
                    <a:pt x="55" y="10"/>
                  </a:cubicBezTo>
                  <a:close/>
                  <a:moveTo>
                    <a:pt x="33" y="44"/>
                  </a:moveTo>
                  <a:cubicBezTo>
                    <a:pt x="27" y="44"/>
                    <a:pt x="21" y="40"/>
                    <a:pt x="21" y="33"/>
                  </a:cubicBezTo>
                  <a:cubicBezTo>
                    <a:pt x="20" y="27"/>
                    <a:pt x="25" y="21"/>
                    <a:pt x="31" y="21"/>
                  </a:cubicBezTo>
                  <a:cubicBezTo>
                    <a:pt x="38" y="20"/>
                    <a:pt x="43" y="25"/>
                    <a:pt x="44" y="31"/>
                  </a:cubicBezTo>
                  <a:cubicBezTo>
                    <a:pt x="44" y="38"/>
                    <a:pt x="40" y="43"/>
                    <a:pt x="33" y="44"/>
                  </a:cubicBezTo>
                  <a:close/>
                  <a:moveTo>
                    <a:pt x="33" y="44"/>
                  </a:moveTo>
                  <a:cubicBezTo>
                    <a:pt x="33" y="44"/>
                    <a:pt x="33" y="44"/>
                    <a:pt x="33" y="44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29" name="Freeform 16"/>
            <p:cNvSpPr>
              <a:spLocks noEditPoints="1"/>
            </p:cNvSpPr>
            <p:nvPr/>
          </p:nvSpPr>
          <p:spPr bwMode="auto">
            <a:xfrm>
              <a:off x="5240338" y="3871913"/>
              <a:ext cx="155575" cy="155575"/>
            </a:xfrm>
            <a:custGeom>
              <a:avLst/>
              <a:gdLst/>
              <a:ahLst/>
              <a:cxnLst>
                <a:cxn ang="0">
                  <a:pos x="3" y="21"/>
                </a:cxn>
                <a:cxn ang="0">
                  <a:pos x="0" y="24"/>
                </a:cxn>
                <a:cxn ang="0">
                  <a:pos x="0" y="28"/>
                </a:cxn>
                <a:cxn ang="0">
                  <a:pos x="3" y="31"/>
                </a:cxn>
                <a:cxn ang="0">
                  <a:pos x="6" y="32"/>
                </a:cxn>
                <a:cxn ang="0">
                  <a:pos x="7" y="36"/>
                </a:cxn>
                <a:cxn ang="0">
                  <a:pos x="6" y="38"/>
                </a:cxn>
                <a:cxn ang="0">
                  <a:pos x="6" y="43"/>
                </a:cxn>
                <a:cxn ang="0">
                  <a:pos x="9" y="45"/>
                </a:cxn>
                <a:cxn ang="0">
                  <a:pos x="13" y="46"/>
                </a:cxn>
                <a:cxn ang="0">
                  <a:pos x="15" y="44"/>
                </a:cxn>
                <a:cxn ang="0">
                  <a:pos x="20" y="46"/>
                </a:cxn>
                <a:cxn ang="0">
                  <a:pos x="20" y="49"/>
                </a:cxn>
                <a:cxn ang="0">
                  <a:pos x="24" y="52"/>
                </a:cxn>
                <a:cxn ang="0">
                  <a:pos x="27" y="52"/>
                </a:cxn>
                <a:cxn ang="0">
                  <a:pos x="31" y="49"/>
                </a:cxn>
                <a:cxn ang="0">
                  <a:pos x="31" y="47"/>
                </a:cxn>
                <a:cxn ang="0">
                  <a:pos x="36" y="45"/>
                </a:cxn>
                <a:cxn ang="0">
                  <a:pos x="38" y="46"/>
                </a:cxn>
                <a:cxn ang="0">
                  <a:pos x="43" y="46"/>
                </a:cxn>
                <a:cxn ang="0">
                  <a:pos x="46" y="43"/>
                </a:cxn>
                <a:cxn ang="0">
                  <a:pos x="46" y="39"/>
                </a:cxn>
                <a:cxn ang="0">
                  <a:pos x="45" y="37"/>
                </a:cxn>
                <a:cxn ang="0">
                  <a:pos x="47" y="32"/>
                </a:cxn>
                <a:cxn ang="0">
                  <a:pos x="49" y="32"/>
                </a:cxn>
                <a:cxn ang="0">
                  <a:pos x="52" y="28"/>
                </a:cxn>
                <a:cxn ang="0">
                  <a:pos x="52" y="24"/>
                </a:cxn>
                <a:cxn ang="0">
                  <a:pos x="49" y="21"/>
                </a:cxn>
                <a:cxn ang="0">
                  <a:pos x="47" y="21"/>
                </a:cxn>
                <a:cxn ang="0">
                  <a:pos x="45" y="16"/>
                </a:cxn>
                <a:cxn ang="0">
                  <a:pos x="46" y="14"/>
                </a:cxn>
                <a:cxn ang="0">
                  <a:pos x="46" y="9"/>
                </a:cxn>
                <a:cxn ang="0">
                  <a:pos x="44" y="7"/>
                </a:cxn>
                <a:cxn ang="0">
                  <a:pos x="39" y="6"/>
                </a:cxn>
                <a:cxn ang="0">
                  <a:pos x="37" y="8"/>
                </a:cxn>
                <a:cxn ang="0">
                  <a:pos x="32" y="5"/>
                </a:cxn>
                <a:cxn ang="0">
                  <a:pos x="32" y="3"/>
                </a:cxn>
                <a:cxn ang="0">
                  <a:pos x="28" y="0"/>
                </a:cxn>
                <a:cxn ang="0">
                  <a:pos x="25" y="0"/>
                </a:cxn>
                <a:cxn ang="0">
                  <a:pos x="21" y="3"/>
                </a:cxn>
                <a:cxn ang="0">
                  <a:pos x="21" y="5"/>
                </a:cxn>
                <a:cxn ang="0">
                  <a:pos x="16" y="7"/>
                </a:cxn>
                <a:cxn ang="0">
                  <a:pos x="14" y="6"/>
                </a:cxn>
                <a:cxn ang="0">
                  <a:pos x="9" y="6"/>
                </a:cxn>
                <a:cxn ang="0">
                  <a:pos x="6" y="9"/>
                </a:cxn>
                <a:cxn ang="0">
                  <a:pos x="6" y="13"/>
                </a:cxn>
                <a:cxn ang="0">
                  <a:pos x="8" y="15"/>
                </a:cxn>
                <a:cxn ang="0">
                  <a:pos x="6" y="20"/>
                </a:cxn>
                <a:cxn ang="0">
                  <a:pos x="3" y="21"/>
                </a:cxn>
                <a:cxn ang="0">
                  <a:pos x="26" y="16"/>
                </a:cxn>
                <a:cxn ang="0">
                  <a:pos x="36" y="26"/>
                </a:cxn>
                <a:cxn ang="0">
                  <a:pos x="26" y="35"/>
                </a:cxn>
                <a:cxn ang="0">
                  <a:pos x="17" y="26"/>
                </a:cxn>
                <a:cxn ang="0">
                  <a:pos x="26" y="16"/>
                </a:cxn>
                <a:cxn ang="0">
                  <a:pos x="26" y="16"/>
                </a:cxn>
                <a:cxn ang="0">
                  <a:pos x="26" y="16"/>
                </a:cxn>
              </a:cxnLst>
              <a:rect l="0" t="0" r="r" b="b"/>
              <a:pathLst>
                <a:path w="52" h="52">
                  <a:moveTo>
                    <a:pt x="3" y="21"/>
                  </a:moveTo>
                  <a:cubicBezTo>
                    <a:pt x="1" y="21"/>
                    <a:pt x="0" y="22"/>
                    <a:pt x="0" y="24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29"/>
                    <a:pt x="1" y="31"/>
                    <a:pt x="3" y="31"/>
                  </a:cubicBezTo>
                  <a:cubicBezTo>
                    <a:pt x="6" y="32"/>
                    <a:pt x="6" y="32"/>
                    <a:pt x="6" y="32"/>
                  </a:cubicBezTo>
                  <a:cubicBezTo>
                    <a:pt x="6" y="33"/>
                    <a:pt x="7" y="35"/>
                    <a:pt x="7" y="36"/>
                  </a:cubicBezTo>
                  <a:cubicBezTo>
                    <a:pt x="6" y="38"/>
                    <a:pt x="6" y="38"/>
                    <a:pt x="6" y="38"/>
                  </a:cubicBezTo>
                  <a:cubicBezTo>
                    <a:pt x="5" y="40"/>
                    <a:pt x="5" y="42"/>
                    <a:pt x="6" y="43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10" y="47"/>
                    <a:pt x="12" y="47"/>
                    <a:pt x="13" y="46"/>
                  </a:cubicBezTo>
                  <a:cubicBezTo>
                    <a:pt x="15" y="44"/>
                    <a:pt x="15" y="44"/>
                    <a:pt x="15" y="44"/>
                  </a:cubicBezTo>
                  <a:cubicBezTo>
                    <a:pt x="17" y="45"/>
                    <a:pt x="18" y="46"/>
                    <a:pt x="20" y="46"/>
                  </a:cubicBezTo>
                  <a:cubicBezTo>
                    <a:pt x="20" y="49"/>
                    <a:pt x="20" y="49"/>
                    <a:pt x="20" y="49"/>
                  </a:cubicBezTo>
                  <a:cubicBezTo>
                    <a:pt x="21" y="51"/>
                    <a:pt x="22" y="52"/>
                    <a:pt x="24" y="52"/>
                  </a:cubicBezTo>
                  <a:cubicBezTo>
                    <a:pt x="27" y="52"/>
                    <a:pt x="27" y="52"/>
                    <a:pt x="27" y="52"/>
                  </a:cubicBezTo>
                  <a:cubicBezTo>
                    <a:pt x="29" y="52"/>
                    <a:pt x="31" y="51"/>
                    <a:pt x="31" y="49"/>
                  </a:cubicBezTo>
                  <a:cubicBezTo>
                    <a:pt x="31" y="47"/>
                    <a:pt x="31" y="47"/>
                    <a:pt x="31" y="47"/>
                  </a:cubicBezTo>
                  <a:cubicBezTo>
                    <a:pt x="33" y="46"/>
                    <a:pt x="35" y="45"/>
                    <a:pt x="36" y="45"/>
                  </a:cubicBezTo>
                  <a:cubicBezTo>
                    <a:pt x="38" y="46"/>
                    <a:pt x="38" y="46"/>
                    <a:pt x="38" y="46"/>
                  </a:cubicBezTo>
                  <a:cubicBezTo>
                    <a:pt x="40" y="47"/>
                    <a:pt x="42" y="47"/>
                    <a:pt x="43" y="46"/>
                  </a:cubicBezTo>
                  <a:cubicBezTo>
                    <a:pt x="46" y="43"/>
                    <a:pt x="46" y="43"/>
                    <a:pt x="46" y="43"/>
                  </a:cubicBezTo>
                  <a:cubicBezTo>
                    <a:pt x="47" y="42"/>
                    <a:pt x="47" y="40"/>
                    <a:pt x="46" y="39"/>
                  </a:cubicBezTo>
                  <a:cubicBezTo>
                    <a:pt x="45" y="37"/>
                    <a:pt x="45" y="37"/>
                    <a:pt x="45" y="37"/>
                  </a:cubicBezTo>
                  <a:cubicBezTo>
                    <a:pt x="45" y="35"/>
                    <a:pt x="46" y="33"/>
                    <a:pt x="47" y="32"/>
                  </a:cubicBezTo>
                  <a:cubicBezTo>
                    <a:pt x="49" y="32"/>
                    <a:pt x="49" y="32"/>
                    <a:pt x="49" y="32"/>
                  </a:cubicBezTo>
                  <a:cubicBezTo>
                    <a:pt x="51" y="31"/>
                    <a:pt x="52" y="30"/>
                    <a:pt x="52" y="28"/>
                  </a:cubicBezTo>
                  <a:cubicBezTo>
                    <a:pt x="52" y="24"/>
                    <a:pt x="52" y="24"/>
                    <a:pt x="52" y="24"/>
                  </a:cubicBezTo>
                  <a:cubicBezTo>
                    <a:pt x="52" y="23"/>
                    <a:pt x="51" y="21"/>
                    <a:pt x="49" y="21"/>
                  </a:cubicBezTo>
                  <a:cubicBezTo>
                    <a:pt x="47" y="21"/>
                    <a:pt x="47" y="21"/>
                    <a:pt x="47" y="21"/>
                  </a:cubicBezTo>
                  <a:cubicBezTo>
                    <a:pt x="46" y="19"/>
                    <a:pt x="46" y="17"/>
                    <a:pt x="45" y="16"/>
                  </a:cubicBezTo>
                  <a:cubicBezTo>
                    <a:pt x="46" y="14"/>
                    <a:pt x="46" y="14"/>
                    <a:pt x="46" y="14"/>
                  </a:cubicBezTo>
                  <a:cubicBezTo>
                    <a:pt x="47" y="12"/>
                    <a:pt x="47" y="10"/>
                    <a:pt x="46" y="9"/>
                  </a:cubicBezTo>
                  <a:cubicBezTo>
                    <a:pt x="44" y="7"/>
                    <a:pt x="44" y="7"/>
                    <a:pt x="44" y="7"/>
                  </a:cubicBezTo>
                  <a:cubicBezTo>
                    <a:pt x="42" y="5"/>
                    <a:pt x="40" y="5"/>
                    <a:pt x="39" y="6"/>
                  </a:cubicBezTo>
                  <a:cubicBezTo>
                    <a:pt x="37" y="8"/>
                    <a:pt x="37" y="8"/>
                    <a:pt x="37" y="8"/>
                  </a:cubicBezTo>
                  <a:cubicBezTo>
                    <a:pt x="36" y="7"/>
                    <a:pt x="34" y="6"/>
                    <a:pt x="32" y="5"/>
                  </a:cubicBezTo>
                  <a:cubicBezTo>
                    <a:pt x="32" y="3"/>
                    <a:pt x="32" y="3"/>
                    <a:pt x="32" y="3"/>
                  </a:cubicBezTo>
                  <a:cubicBezTo>
                    <a:pt x="32" y="1"/>
                    <a:pt x="30" y="0"/>
                    <a:pt x="28" y="0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3" y="0"/>
                    <a:pt x="21" y="1"/>
                    <a:pt x="21" y="3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19" y="6"/>
                    <a:pt x="17" y="6"/>
                    <a:pt x="16" y="7"/>
                  </a:cubicBezTo>
                  <a:cubicBezTo>
                    <a:pt x="14" y="6"/>
                    <a:pt x="14" y="6"/>
                    <a:pt x="14" y="6"/>
                  </a:cubicBezTo>
                  <a:cubicBezTo>
                    <a:pt x="12" y="5"/>
                    <a:pt x="10" y="5"/>
                    <a:pt x="9" y="6"/>
                  </a:cubicBezTo>
                  <a:cubicBezTo>
                    <a:pt x="6" y="9"/>
                    <a:pt x="6" y="9"/>
                    <a:pt x="6" y="9"/>
                  </a:cubicBezTo>
                  <a:cubicBezTo>
                    <a:pt x="5" y="10"/>
                    <a:pt x="5" y="12"/>
                    <a:pt x="6" y="13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7" y="17"/>
                    <a:pt x="6" y="19"/>
                    <a:pt x="6" y="20"/>
                  </a:cubicBezTo>
                  <a:lnTo>
                    <a:pt x="3" y="21"/>
                  </a:lnTo>
                  <a:close/>
                  <a:moveTo>
                    <a:pt x="26" y="16"/>
                  </a:moveTo>
                  <a:cubicBezTo>
                    <a:pt x="31" y="17"/>
                    <a:pt x="36" y="21"/>
                    <a:pt x="36" y="26"/>
                  </a:cubicBezTo>
                  <a:cubicBezTo>
                    <a:pt x="35" y="31"/>
                    <a:pt x="31" y="35"/>
                    <a:pt x="26" y="35"/>
                  </a:cubicBezTo>
                  <a:cubicBezTo>
                    <a:pt x="21" y="35"/>
                    <a:pt x="17" y="31"/>
                    <a:pt x="17" y="26"/>
                  </a:cubicBezTo>
                  <a:cubicBezTo>
                    <a:pt x="17" y="21"/>
                    <a:pt x="21" y="16"/>
                    <a:pt x="26" y="16"/>
                  </a:cubicBezTo>
                  <a:close/>
                  <a:moveTo>
                    <a:pt x="26" y="16"/>
                  </a:moveTo>
                  <a:cubicBezTo>
                    <a:pt x="26" y="16"/>
                    <a:pt x="26" y="16"/>
                    <a:pt x="26" y="16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</p:grpSp>
      <p:sp>
        <p:nvSpPr>
          <p:cNvPr id="23" name="TextBox 59"/>
          <p:cNvSpPr txBox="1"/>
          <p:nvPr/>
        </p:nvSpPr>
        <p:spPr>
          <a:xfrm>
            <a:off x="6176436" y="3967114"/>
            <a:ext cx="880369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03</a:t>
            </a:r>
            <a:endParaRPr lang="en-US" sz="2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grpSp>
        <p:nvGrpSpPr>
          <p:cNvPr id="24" name="组合 23"/>
          <p:cNvGrpSpPr/>
          <p:nvPr/>
        </p:nvGrpSpPr>
        <p:grpSpPr>
          <a:xfrm>
            <a:off x="8170212" y="4007253"/>
            <a:ext cx="3668593" cy="1518121"/>
            <a:chOff x="8170212" y="4007253"/>
            <a:chExt cx="3668593" cy="1518121"/>
          </a:xfrm>
        </p:grpSpPr>
        <p:sp>
          <p:nvSpPr>
            <p:cNvPr id="25" name="矩形 19"/>
            <p:cNvSpPr>
              <a:spLocks noChangeArrowheads="1"/>
            </p:cNvSpPr>
            <p:nvPr/>
          </p:nvSpPr>
          <p:spPr bwMode="auto">
            <a:xfrm>
              <a:off x="8255556" y="4007253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26" name="文本框 18"/>
            <p:cNvSpPr txBox="1">
              <a:spLocks noChangeArrowheads="1"/>
            </p:cNvSpPr>
            <p:nvPr/>
          </p:nvSpPr>
          <p:spPr bwMode="auto">
            <a:xfrm>
              <a:off x="8170212" y="4602044"/>
              <a:ext cx="3668593" cy="92333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2" name="Group 44"/>
          <p:cNvGrpSpPr/>
          <p:nvPr/>
        </p:nvGrpSpPr>
        <p:grpSpPr>
          <a:xfrm>
            <a:off x="4582798" y="4924408"/>
            <a:ext cx="527842" cy="535007"/>
            <a:chOff x="3557588" y="3654425"/>
            <a:chExt cx="350838" cy="355600"/>
          </a:xfrm>
        </p:grpSpPr>
        <p:sp>
          <p:nvSpPr>
            <p:cNvPr id="37" name="Freeform 9"/>
            <p:cNvSpPr>
              <a:spLocks noEditPoints="1"/>
            </p:cNvSpPr>
            <p:nvPr/>
          </p:nvSpPr>
          <p:spPr bwMode="auto">
            <a:xfrm>
              <a:off x="3619501" y="3654425"/>
              <a:ext cx="288925" cy="163513"/>
            </a:xfrm>
            <a:custGeom>
              <a:avLst/>
              <a:gdLst/>
              <a:ahLst/>
              <a:cxnLst>
                <a:cxn ang="0">
                  <a:pos x="40" y="55"/>
                </a:cxn>
                <a:cxn ang="0">
                  <a:pos x="41" y="55"/>
                </a:cxn>
                <a:cxn ang="0">
                  <a:pos x="95" y="55"/>
                </a:cxn>
                <a:cxn ang="0">
                  <a:pos x="97" y="55"/>
                </a:cxn>
                <a:cxn ang="0">
                  <a:pos x="97" y="53"/>
                </a:cxn>
                <a:cxn ang="0">
                  <a:pos x="78" y="15"/>
                </a:cxn>
                <a:cxn ang="0">
                  <a:pos x="38" y="0"/>
                </a:cxn>
                <a:cxn ang="0">
                  <a:pos x="1" y="13"/>
                </a:cxn>
                <a:cxn ang="0">
                  <a:pos x="0" y="15"/>
                </a:cxn>
                <a:cxn ang="0">
                  <a:pos x="1" y="16"/>
                </a:cxn>
                <a:cxn ang="0">
                  <a:pos x="40" y="55"/>
                </a:cxn>
                <a:cxn ang="0">
                  <a:pos x="32" y="34"/>
                </a:cxn>
                <a:cxn ang="0">
                  <a:pos x="48" y="11"/>
                </a:cxn>
                <a:cxn ang="0">
                  <a:pos x="53" y="12"/>
                </a:cxn>
                <a:cxn ang="0">
                  <a:pos x="36" y="38"/>
                </a:cxn>
                <a:cxn ang="0">
                  <a:pos x="32" y="34"/>
                </a:cxn>
                <a:cxn ang="0">
                  <a:pos x="38" y="10"/>
                </a:cxn>
                <a:cxn ang="0">
                  <a:pos x="40" y="10"/>
                </a:cxn>
                <a:cxn ang="0">
                  <a:pos x="27" y="29"/>
                </a:cxn>
                <a:cxn ang="0">
                  <a:pos x="23" y="25"/>
                </a:cxn>
                <a:cxn ang="0">
                  <a:pos x="33" y="10"/>
                </a:cxn>
                <a:cxn ang="0">
                  <a:pos x="38" y="10"/>
                </a:cxn>
                <a:cxn ang="0">
                  <a:pos x="23" y="12"/>
                </a:cxn>
                <a:cxn ang="0">
                  <a:pos x="18" y="19"/>
                </a:cxn>
                <a:cxn ang="0">
                  <a:pos x="14" y="16"/>
                </a:cxn>
                <a:cxn ang="0">
                  <a:pos x="21" y="13"/>
                </a:cxn>
                <a:cxn ang="0">
                  <a:pos x="23" y="12"/>
                </a:cxn>
                <a:cxn ang="0">
                  <a:pos x="69" y="46"/>
                </a:cxn>
                <a:cxn ang="0">
                  <a:pos x="79" y="31"/>
                </a:cxn>
                <a:cxn ang="0">
                  <a:pos x="81" y="34"/>
                </a:cxn>
                <a:cxn ang="0">
                  <a:pos x="73" y="46"/>
                </a:cxn>
                <a:cxn ang="0">
                  <a:pos x="69" y="46"/>
                </a:cxn>
                <a:cxn ang="0">
                  <a:pos x="82" y="46"/>
                </a:cxn>
                <a:cxn ang="0">
                  <a:pos x="85" y="41"/>
                </a:cxn>
                <a:cxn ang="0">
                  <a:pos x="86" y="46"/>
                </a:cxn>
                <a:cxn ang="0">
                  <a:pos x="82" y="46"/>
                </a:cxn>
                <a:cxn ang="0">
                  <a:pos x="54" y="46"/>
                </a:cxn>
                <a:cxn ang="0">
                  <a:pos x="70" y="22"/>
                </a:cxn>
                <a:cxn ang="0">
                  <a:pos x="72" y="23"/>
                </a:cxn>
                <a:cxn ang="0">
                  <a:pos x="74" y="25"/>
                </a:cxn>
                <a:cxn ang="0">
                  <a:pos x="60" y="46"/>
                </a:cxn>
                <a:cxn ang="0">
                  <a:pos x="54" y="46"/>
                </a:cxn>
                <a:cxn ang="0">
                  <a:pos x="46" y="46"/>
                </a:cxn>
                <a:cxn ang="0">
                  <a:pos x="44" y="46"/>
                </a:cxn>
                <a:cxn ang="0">
                  <a:pos x="41" y="43"/>
                </a:cxn>
                <a:cxn ang="0">
                  <a:pos x="60" y="15"/>
                </a:cxn>
                <a:cxn ang="0">
                  <a:pos x="65" y="17"/>
                </a:cxn>
                <a:cxn ang="0">
                  <a:pos x="46" y="46"/>
                </a:cxn>
                <a:cxn ang="0">
                  <a:pos x="46" y="46"/>
                </a:cxn>
                <a:cxn ang="0">
                  <a:pos x="46" y="46"/>
                </a:cxn>
              </a:cxnLst>
              <a:rect l="0" t="0" r="r" b="b"/>
              <a:pathLst>
                <a:path w="97" h="55">
                  <a:moveTo>
                    <a:pt x="40" y="55"/>
                  </a:moveTo>
                  <a:cubicBezTo>
                    <a:pt x="40" y="55"/>
                    <a:pt x="40" y="55"/>
                    <a:pt x="41" y="55"/>
                  </a:cubicBezTo>
                  <a:cubicBezTo>
                    <a:pt x="95" y="55"/>
                    <a:pt x="95" y="55"/>
                    <a:pt x="95" y="55"/>
                  </a:cubicBezTo>
                  <a:cubicBezTo>
                    <a:pt x="96" y="55"/>
                    <a:pt x="96" y="55"/>
                    <a:pt x="97" y="55"/>
                  </a:cubicBezTo>
                  <a:cubicBezTo>
                    <a:pt x="97" y="54"/>
                    <a:pt x="97" y="54"/>
                    <a:pt x="97" y="53"/>
                  </a:cubicBezTo>
                  <a:cubicBezTo>
                    <a:pt x="96" y="39"/>
                    <a:pt x="89" y="25"/>
                    <a:pt x="78" y="15"/>
                  </a:cubicBezTo>
                  <a:cubicBezTo>
                    <a:pt x="67" y="6"/>
                    <a:pt x="53" y="0"/>
                    <a:pt x="38" y="0"/>
                  </a:cubicBezTo>
                  <a:cubicBezTo>
                    <a:pt x="25" y="0"/>
                    <a:pt x="12" y="5"/>
                    <a:pt x="1" y="13"/>
                  </a:cubicBezTo>
                  <a:cubicBezTo>
                    <a:pt x="1" y="14"/>
                    <a:pt x="0" y="14"/>
                    <a:pt x="0" y="15"/>
                  </a:cubicBezTo>
                  <a:cubicBezTo>
                    <a:pt x="0" y="15"/>
                    <a:pt x="1" y="16"/>
                    <a:pt x="1" y="16"/>
                  </a:cubicBezTo>
                  <a:lnTo>
                    <a:pt x="40" y="55"/>
                  </a:lnTo>
                  <a:close/>
                  <a:moveTo>
                    <a:pt x="32" y="34"/>
                  </a:moveTo>
                  <a:cubicBezTo>
                    <a:pt x="48" y="11"/>
                    <a:pt x="48" y="11"/>
                    <a:pt x="48" y="11"/>
                  </a:cubicBezTo>
                  <a:cubicBezTo>
                    <a:pt x="50" y="11"/>
                    <a:pt x="51" y="12"/>
                    <a:pt x="53" y="12"/>
                  </a:cubicBezTo>
                  <a:cubicBezTo>
                    <a:pt x="36" y="38"/>
                    <a:pt x="36" y="38"/>
                    <a:pt x="36" y="38"/>
                  </a:cubicBezTo>
                  <a:lnTo>
                    <a:pt x="32" y="34"/>
                  </a:lnTo>
                  <a:close/>
                  <a:moveTo>
                    <a:pt x="38" y="10"/>
                  </a:moveTo>
                  <a:cubicBezTo>
                    <a:pt x="39" y="10"/>
                    <a:pt x="39" y="10"/>
                    <a:pt x="40" y="10"/>
                  </a:cubicBezTo>
                  <a:cubicBezTo>
                    <a:pt x="27" y="29"/>
                    <a:pt x="27" y="29"/>
                    <a:pt x="27" y="29"/>
                  </a:cubicBezTo>
                  <a:cubicBezTo>
                    <a:pt x="23" y="25"/>
                    <a:pt x="23" y="25"/>
                    <a:pt x="23" y="25"/>
                  </a:cubicBezTo>
                  <a:cubicBezTo>
                    <a:pt x="33" y="10"/>
                    <a:pt x="33" y="10"/>
                    <a:pt x="33" y="10"/>
                  </a:cubicBezTo>
                  <a:cubicBezTo>
                    <a:pt x="35" y="10"/>
                    <a:pt x="37" y="10"/>
                    <a:pt x="38" y="10"/>
                  </a:cubicBezTo>
                  <a:close/>
                  <a:moveTo>
                    <a:pt x="23" y="12"/>
                  </a:moveTo>
                  <a:cubicBezTo>
                    <a:pt x="18" y="19"/>
                    <a:pt x="18" y="19"/>
                    <a:pt x="18" y="19"/>
                  </a:cubicBezTo>
                  <a:cubicBezTo>
                    <a:pt x="14" y="16"/>
                    <a:pt x="14" y="16"/>
                    <a:pt x="14" y="16"/>
                  </a:cubicBezTo>
                  <a:cubicBezTo>
                    <a:pt x="16" y="15"/>
                    <a:pt x="19" y="14"/>
                    <a:pt x="21" y="13"/>
                  </a:cubicBezTo>
                  <a:cubicBezTo>
                    <a:pt x="22" y="13"/>
                    <a:pt x="22" y="12"/>
                    <a:pt x="23" y="12"/>
                  </a:cubicBezTo>
                  <a:close/>
                  <a:moveTo>
                    <a:pt x="69" y="46"/>
                  </a:moveTo>
                  <a:cubicBezTo>
                    <a:pt x="79" y="31"/>
                    <a:pt x="79" y="31"/>
                    <a:pt x="79" y="31"/>
                  </a:cubicBezTo>
                  <a:cubicBezTo>
                    <a:pt x="80" y="32"/>
                    <a:pt x="80" y="33"/>
                    <a:pt x="81" y="34"/>
                  </a:cubicBezTo>
                  <a:cubicBezTo>
                    <a:pt x="73" y="46"/>
                    <a:pt x="73" y="46"/>
                    <a:pt x="73" y="46"/>
                  </a:cubicBezTo>
                  <a:lnTo>
                    <a:pt x="69" y="46"/>
                  </a:lnTo>
                  <a:close/>
                  <a:moveTo>
                    <a:pt x="82" y="46"/>
                  </a:moveTo>
                  <a:cubicBezTo>
                    <a:pt x="85" y="41"/>
                    <a:pt x="85" y="41"/>
                    <a:pt x="85" y="41"/>
                  </a:cubicBezTo>
                  <a:cubicBezTo>
                    <a:pt x="85" y="43"/>
                    <a:pt x="86" y="44"/>
                    <a:pt x="86" y="46"/>
                  </a:cubicBezTo>
                  <a:lnTo>
                    <a:pt x="82" y="46"/>
                  </a:lnTo>
                  <a:close/>
                  <a:moveTo>
                    <a:pt x="54" y="46"/>
                  </a:moveTo>
                  <a:cubicBezTo>
                    <a:pt x="70" y="22"/>
                    <a:pt x="70" y="22"/>
                    <a:pt x="70" y="22"/>
                  </a:cubicBezTo>
                  <a:cubicBezTo>
                    <a:pt x="71" y="22"/>
                    <a:pt x="71" y="22"/>
                    <a:pt x="72" y="23"/>
                  </a:cubicBezTo>
                  <a:cubicBezTo>
                    <a:pt x="73" y="24"/>
                    <a:pt x="73" y="24"/>
                    <a:pt x="74" y="25"/>
                  </a:cubicBezTo>
                  <a:cubicBezTo>
                    <a:pt x="60" y="46"/>
                    <a:pt x="60" y="46"/>
                    <a:pt x="60" y="46"/>
                  </a:cubicBezTo>
                  <a:lnTo>
                    <a:pt x="54" y="46"/>
                  </a:lnTo>
                  <a:close/>
                  <a:moveTo>
                    <a:pt x="46" y="46"/>
                  </a:moveTo>
                  <a:cubicBezTo>
                    <a:pt x="44" y="46"/>
                    <a:pt x="44" y="46"/>
                    <a:pt x="44" y="46"/>
                  </a:cubicBezTo>
                  <a:cubicBezTo>
                    <a:pt x="41" y="43"/>
                    <a:pt x="41" y="43"/>
                    <a:pt x="41" y="43"/>
                  </a:cubicBezTo>
                  <a:cubicBezTo>
                    <a:pt x="60" y="15"/>
                    <a:pt x="60" y="15"/>
                    <a:pt x="60" y="15"/>
                  </a:cubicBezTo>
                  <a:cubicBezTo>
                    <a:pt x="62" y="16"/>
                    <a:pt x="63" y="16"/>
                    <a:pt x="65" y="17"/>
                  </a:cubicBezTo>
                  <a:lnTo>
                    <a:pt x="46" y="46"/>
                  </a:lnTo>
                  <a:close/>
                  <a:moveTo>
                    <a:pt x="46" y="46"/>
                  </a:moveTo>
                  <a:cubicBezTo>
                    <a:pt x="46" y="46"/>
                    <a:pt x="46" y="46"/>
                    <a:pt x="46" y="46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38" name="Freeform 10"/>
            <p:cNvSpPr>
              <a:spLocks noEditPoints="1"/>
            </p:cNvSpPr>
            <p:nvPr/>
          </p:nvSpPr>
          <p:spPr bwMode="auto">
            <a:xfrm>
              <a:off x="3557588" y="3719513"/>
              <a:ext cx="157163" cy="254000"/>
            </a:xfrm>
            <a:custGeom>
              <a:avLst/>
              <a:gdLst/>
              <a:ahLst/>
              <a:cxnLst>
                <a:cxn ang="0">
                  <a:pos x="53" y="37"/>
                </a:cxn>
                <a:cxn ang="0">
                  <a:pos x="16" y="0"/>
                </a:cxn>
                <a:cxn ang="0">
                  <a:pos x="14" y="0"/>
                </a:cxn>
                <a:cxn ang="0">
                  <a:pos x="13" y="0"/>
                </a:cxn>
                <a:cxn ang="0">
                  <a:pos x="0" y="38"/>
                </a:cxn>
                <a:cxn ang="0">
                  <a:pos x="23" y="85"/>
                </a:cxn>
                <a:cxn ang="0">
                  <a:pos x="24" y="85"/>
                </a:cxn>
                <a:cxn ang="0">
                  <a:pos x="24" y="85"/>
                </a:cxn>
                <a:cxn ang="0">
                  <a:pos x="26" y="84"/>
                </a:cxn>
                <a:cxn ang="0">
                  <a:pos x="53" y="40"/>
                </a:cxn>
                <a:cxn ang="0">
                  <a:pos x="53" y="37"/>
                </a:cxn>
                <a:cxn ang="0">
                  <a:pos x="42" y="40"/>
                </a:cxn>
                <a:cxn ang="0">
                  <a:pos x="22" y="71"/>
                </a:cxn>
                <a:cxn ang="0">
                  <a:pos x="15" y="60"/>
                </a:cxn>
                <a:cxn ang="0">
                  <a:pos x="9" y="38"/>
                </a:cxn>
                <a:cxn ang="0">
                  <a:pos x="12" y="20"/>
                </a:cxn>
                <a:cxn ang="0">
                  <a:pos x="16" y="14"/>
                </a:cxn>
                <a:cxn ang="0">
                  <a:pos x="42" y="40"/>
                </a:cxn>
                <a:cxn ang="0">
                  <a:pos x="42" y="40"/>
                </a:cxn>
                <a:cxn ang="0">
                  <a:pos x="42" y="40"/>
                </a:cxn>
              </a:cxnLst>
              <a:rect l="0" t="0" r="r" b="b"/>
              <a:pathLst>
                <a:path w="53" h="85">
                  <a:moveTo>
                    <a:pt x="53" y="37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15" y="0"/>
                    <a:pt x="15" y="0"/>
                    <a:pt x="14" y="0"/>
                  </a:cubicBezTo>
                  <a:cubicBezTo>
                    <a:pt x="14" y="0"/>
                    <a:pt x="13" y="0"/>
                    <a:pt x="13" y="0"/>
                  </a:cubicBezTo>
                  <a:cubicBezTo>
                    <a:pt x="5" y="11"/>
                    <a:pt x="0" y="24"/>
                    <a:pt x="0" y="38"/>
                  </a:cubicBezTo>
                  <a:cubicBezTo>
                    <a:pt x="0" y="56"/>
                    <a:pt x="8" y="73"/>
                    <a:pt x="23" y="85"/>
                  </a:cubicBezTo>
                  <a:cubicBezTo>
                    <a:pt x="23" y="85"/>
                    <a:pt x="24" y="85"/>
                    <a:pt x="24" y="85"/>
                  </a:cubicBezTo>
                  <a:cubicBezTo>
                    <a:pt x="24" y="85"/>
                    <a:pt x="24" y="85"/>
                    <a:pt x="24" y="85"/>
                  </a:cubicBezTo>
                  <a:cubicBezTo>
                    <a:pt x="25" y="85"/>
                    <a:pt x="25" y="85"/>
                    <a:pt x="26" y="84"/>
                  </a:cubicBezTo>
                  <a:cubicBezTo>
                    <a:pt x="53" y="40"/>
                    <a:pt x="53" y="40"/>
                    <a:pt x="53" y="40"/>
                  </a:cubicBezTo>
                  <a:cubicBezTo>
                    <a:pt x="53" y="39"/>
                    <a:pt x="53" y="38"/>
                    <a:pt x="53" y="37"/>
                  </a:cubicBezTo>
                  <a:close/>
                  <a:moveTo>
                    <a:pt x="42" y="40"/>
                  </a:moveTo>
                  <a:cubicBezTo>
                    <a:pt x="22" y="71"/>
                    <a:pt x="22" y="71"/>
                    <a:pt x="22" y="71"/>
                  </a:cubicBezTo>
                  <a:cubicBezTo>
                    <a:pt x="19" y="68"/>
                    <a:pt x="17" y="64"/>
                    <a:pt x="15" y="60"/>
                  </a:cubicBezTo>
                  <a:cubicBezTo>
                    <a:pt x="11" y="53"/>
                    <a:pt x="9" y="46"/>
                    <a:pt x="9" y="38"/>
                  </a:cubicBezTo>
                  <a:cubicBezTo>
                    <a:pt x="9" y="32"/>
                    <a:pt x="10" y="26"/>
                    <a:pt x="12" y="20"/>
                  </a:cubicBezTo>
                  <a:cubicBezTo>
                    <a:pt x="13" y="18"/>
                    <a:pt x="14" y="16"/>
                    <a:pt x="16" y="14"/>
                  </a:cubicBezTo>
                  <a:lnTo>
                    <a:pt x="42" y="40"/>
                  </a:lnTo>
                  <a:close/>
                  <a:moveTo>
                    <a:pt x="42" y="40"/>
                  </a:moveTo>
                  <a:cubicBezTo>
                    <a:pt x="42" y="40"/>
                    <a:pt x="42" y="40"/>
                    <a:pt x="42" y="40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  <p:sp>
          <p:nvSpPr>
            <p:cNvPr id="39" name="Freeform 11"/>
            <p:cNvSpPr>
              <a:spLocks noEditPoints="1"/>
            </p:cNvSpPr>
            <p:nvPr/>
          </p:nvSpPr>
          <p:spPr bwMode="auto">
            <a:xfrm>
              <a:off x="3656013" y="3844925"/>
              <a:ext cx="252413" cy="165100"/>
            </a:xfrm>
            <a:custGeom>
              <a:avLst/>
              <a:gdLst/>
              <a:ahLst/>
              <a:cxnLst>
                <a:cxn ang="0">
                  <a:pos x="83" y="0"/>
                </a:cxn>
                <a:cxn ang="0">
                  <a:pos x="30" y="0"/>
                </a:cxn>
                <a:cxn ang="0">
                  <a:pos x="28" y="1"/>
                </a:cxn>
                <a:cxn ang="0">
                  <a:pos x="0" y="47"/>
                </a:cxn>
                <a:cxn ang="0">
                  <a:pos x="0" y="48"/>
                </a:cxn>
                <a:cxn ang="0">
                  <a:pos x="1" y="49"/>
                </a:cxn>
                <a:cxn ang="0">
                  <a:pos x="26" y="55"/>
                </a:cxn>
                <a:cxn ang="0">
                  <a:pos x="66" y="40"/>
                </a:cxn>
                <a:cxn ang="0">
                  <a:pos x="85" y="2"/>
                </a:cxn>
                <a:cxn ang="0">
                  <a:pos x="85" y="1"/>
                </a:cxn>
                <a:cxn ang="0">
                  <a:pos x="83" y="0"/>
                </a:cxn>
                <a:cxn ang="0">
                  <a:pos x="83" y="0"/>
                </a:cxn>
                <a:cxn ang="0">
                  <a:pos x="83" y="0"/>
                </a:cxn>
              </a:cxnLst>
              <a:rect l="0" t="0" r="r" b="b"/>
              <a:pathLst>
                <a:path w="85" h="55">
                  <a:moveTo>
                    <a:pt x="83" y="0"/>
                  </a:moveTo>
                  <a:cubicBezTo>
                    <a:pt x="30" y="0"/>
                    <a:pt x="30" y="0"/>
                    <a:pt x="30" y="0"/>
                  </a:cubicBezTo>
                  <a:cubicBezTo>
                    <a:pt x="29" y="0"/>
                    <a:pt x="29" y="0"/>
                    <a:pt x="28" y="1"/>
                  </a:cubicBezTo>
                  <a:cubicBezTo>
                    <a:pt x="0" y="47"/>
                    <a:pt x="0" y="47"/>
                    <a:pt x="0" y="47"/>
                  </a:cubicBezTo>
                  <a:cubicBezTo>
                    <a:pt x="0" y="47"/>
                    <a:pt x="0" y="48"/>
                    <a:pt x="0" y="48"/>
                  </a:cubicBezTo>
                  <a:cubicBezTo>
                    <a:pt x="0" y="49"/>
                    <a:pt x="0" y="49"/>
                    <a:pt x="1" y="49"/>
                  </a:cubicBezTo>
                  <a:cubicBezTo>
                    <a:pt x="9" y="53"/>
                    <a:pt x="17" y="55"/>
                    <a:pt x="26" y="55"/>
                  </a:cubicBezTo>
                  <a:cubicBezTo>
                    <a:pt x="41" y="55"/>
                    <a:pt x="55" y="50"/>
                    <a:pt x="66" y="40"/>
                  </a:cubicBezTo>
                  <a:cubicBezTo>
                    <a:pt x="77" y="30"/>
                    <a:pt x="84" y="17"/>
                    <a:pt x="85" y="2"/>
                  </a:cubicBezTo>
                  <a:cubicBezTo>
                    <a:pt x="85" y="2"/>
                    <a:pt x="85" y="1"/>
                    <a:pt x="85" y="1"/>
                  </a:cubicBezTo>
                  <a:cubicBezTo>
                    <a:pt x="84" y="0"/>
                    <a:pt x="84" y="0"/>
                    <a:pt x="83" y="0"/>
                  </a:cubicBezTo>
                  <a:close/>
                  <a:moveTo>
                    <a:pt x="83" y="0"/>
                  </a:move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FFFFF"/>
            </a:solidFill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en-US">
                <a:cs typeface="+mn-ea"/>
                <a:sym typeface="+mn-lt"/>
              </a:endParaRPr>
            </a:p>
          </p:txBody>
        </p:sp>
      </p:grpSp>
      <p:sp>
        <p:nvSpPr>
          <p:cNvPr id="33" name="TextBox 58"/>
          <p:cNvSpPr txBox="1"/>
          <p:nvPr/>
        </p:nvSpPr>
        <p:spPr>
          <a:xfrm>
            <a:off x="5103172" y="3967114"/>
            <a:ext cx="880369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04</a:t>
            </a:r>
            <a:endParaRPr lang="en-US" sz="2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grpSp>
        <p:nvGrpSpPr>
          <p:cNvPr id="34" name="组合 33"/>
          <p:cNvGrpSpPr/>
          <p:nvPr/>
        </p:nvGrpSpPr>
        <p:grpSpPr>
          <a:xfrm>
            <a:off x="538029" y="3954621"/>
            <a:ext cx="3668593" cy="1518121"/>
            <a:chOff x="538029" y="3954621"/>
            <a:chExt cx="3668593" cy="1518121"/>
          </a:xfrm>
        </p:grpSpPr>
        <p:sp>
          <p:nvSpPr>
            <p:cNvPr id="35" name="矩形 19"/>
            <p:cNvSpPr>
              <a:spLocks noChangeArrowheads="1"/>
            </p:cNvSpPr>
            <p:nvPr/>
          </p:nvSpPr>
          <p:spPr bwMode="auto">
            <a:xfrm>
              <a:off x="623373" y="3954621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6" name="文本框 18"/>
            <p:cNvSpPr txBox="1">
              <a:spLocks noChangeArrowheads="1"/>
            </p:cNvSpPr>
            <p:nvPr/>
          </p:nvSpPr>
          <p:spPr bwMode="auto">
            <a:xfrm>
              <a:off x="538029" y="4549412"/>
              <a:ext cx="3668593" cy="92333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1" fill="hold">
                      <p:stCondLst>
                        <p:cond delay="indefinite"/>
                      </p:stCondLst>
                      <p:childTnLst>
                        <p:par>
                          <p:cTn id="22" fill="hold">
                            <p:stCondLst>
                              <p:cond delay="0"/>
                            </p:stCondLst>
                            <p:childTnLst>
                              <p:par>
                                <p:cTn id="23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  <p:sp>
        <p:nvSpPr>
          <p:cNvPr id="4" name="Freeform 10"/>
          <p:cNvSpPr/>
          <p:nvPr/>
        </p:nvSpPr>
        <p:spPr bwMode="auto">
          <a:xfrm>
            <a:off x="5014438" y="1846769"/>
            <a:ext cx="1081562" cy="1582231"/>
          </a:xfrm>
          <a:custGeom>
            <a:avLst/>
            <a:gdLst>
              <a:gd name="T0" fmla="*/ 64 w 307"/>
              <a:gd name="T1" fmla="*/ 28 h 449"/>
              <a:gd name="T2" fmla="*/ 201 w 307"/>
              <a:gd name="T3" fmla="*/ 65 h 449"/>
              <a:gd name="T4" fmla="*/ 307 w 307"/>
              <a:gd name="T5" fmla="*/ 249 h 449"/>
              <a:gd name="T6" fmla="*/ 307 w 307"/>
              <a:gd name="T7" fmla="*/ 449 h 449"/>
              <a:gd name="T8" fmla="*/ 134 w 307"/>
              <a:gd name="T9" fmla="*/ 349 h 449"/>
              <a:gd name="T10" fmla="*/ 28 w 307"/>
              <a:gd name="T11" fmla="*/ 165 h 449"/>
              <a:gd name="T12" fmla="*/ 64 w 307"/>
              <a:gd name="T13" fmla="*/ 28 h 4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07" h="449">
                <a:moveTo>
                  <a:pt x="64" y="28"/>
                </a:moveTo>
                <a:cubicBezTo>
                  <a:pt x="112" y="0"/>
                  <a:pt x="173" y="17"/>
                  <a:pt x="201" y="65"/>
                </a:cubicBezTo>
                <a:cubicBezTo>
                  <a:pt x="307" y="249"/>
                  <a:pt x="307" y="249"/>
                  <a:pt x="307" y="249"/>
                </a:cubicBezTo>
                <a:cubicBezTo>
                  <a:pt x="307" y="449"/>
                  <a:pt x="307" y="449"/>
                  <a:pt x="307" y="449"/>
                </a:cubicBezTo>
                <a:cubicBezTo>
                  <a:pt x="134" y="349"/>
                  <a:pt x="134" y="349"/>
                  <a:pt x="134" y="349"/>
                </a:cubicBezTo>
                <a:cubicBezTo>
                  <a:pt x="28" y="165"/>
                  <a:pt x="28" y="165"/>
                  <a:pt x="28" y="165"/>
                </a:cubicBezTo>
                <a:cubicBezTo>
                  <a:pt x="0" y="117"/>
                  <a:pt x="16" y="56"/>
                  <a:pt x="64" y="28"/>
                </a:cubicBezTo>
                <a:close/>
              </a:path>
            </a:pathLst>
          </a:custGeom>
          <a:solidFill>
            <a:srgbClr val="20345E"/>
          </a:solidFill>
          <a:ln w="19050">
            <a:solidFill>
              <a:schemeClr val="bg1"/>
            </a:solidFill>
          </a:ln>
        </p:spPr>
        <p:txBody>
          <a:bodyPr vert="horz" wrap="square" lIns="0" tIns="0" rIns="0" bIns="0" numCol="1" anchor="ctr" anchorCtr="1" compatLnSpc="1"/>
          <a:lstStyle/>
          <a:p>
            <a:pPr algn="ctr"/>
            <a:endParaRPr lang="id-ID" sz="1405">
              <a:latin typeface="Impact" panose="020B0806030902050204" pitchFamily="34" charset="0"/>
            </a:endParaRPr>
          </a:p>
        </p:txBody>
      </p:sp>
      <p:sp>
        <p:nvSpPr>
          <p:cNvPr id="5" name="Oval 29"/>
          <p:cNvSpPr/>
          <p:nvPr/>
        </p:nvSpPr>
        <p:spPr>
          <a:xfrm>
            <a:off x="5180141" y="2012076"/>
            <a:ext cx="486571" cy="48656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 anchorCtr="1"/>
          <a:lstStyle/>
          <a:p>
            <a:pPr algn="ctr"/>
            <a:r>
              <a:rPr lang="en-US" sz="1600">
                <a:solidFill>
                  <a:schemeClr val="tx1"/>
                </a:solidFill>
                <a:latin typeface="Impact" panose="020B0806030902050204" pitchFamily="34" charset="0"/>
              </a:rPr>
              <a:t>01</a:t>
            </a:r>
            <a:endParaRPr lang="en-US" sz="1600" dirty="0">
              <a:solidFill>
                <a:schemeClr val="tx1"/>
              </a:solidFill>
              <a:latin typeface="Impact" panose="020B0806030902050204" pitchFamily="34" charset="0"/>
            </a:endParaRPr>
          </a:p>
        </p:txBody>
      </p:sp>
      <p:sp>
        <p:nvSpPr>
          <p:cNvPr id="6" name="Freeform 8"/>
          <p:cNvSpPr/>
          <p:nvPr/>
        </p:nvSpPr>
        <p:spPr bwMode="auto">
          <a:xfrm>
            <a:off x="6096000" y="1846769"/>
            <a:ext cx="1084533" cy="1582231"/>
          </a:xfrm>
          <a:custGeom>
            <a:avLst/>
            <a:gdLst>
              <a:gd name="T0" fmla="*/ 243 w 308"/>
              <a:gd name="T1" fmla="*/ 28 h 449"/>
              <a:gd name="T2" fmla="*/ 280 w 308"/>
              <a:gd name="T3" fmla="*/ 165 h 449"/>
              <a:gd name="T4" fmla="*/ 174 w 308"/>
              <a:gd name="T5" fmla="*/ 349 h 449"/>
              <a:gd name="T6" fmla="*/ 0 w 308"/>
              <a:gd name="T7" fmla="*/ 449 h 449"/>
              <a:gd name="T8" fmla="*/ 0 w 308"/>
              <a:gd name="T9" fmla="*/ 249 h 449"/>
              <a:gd name="T10" fmla="*/ 107 w 308"/>
              <a:gd name="T11" fmla="*/ 65 h 449"/>
              <a:gd name="T12" fmla="*/ 243 w 308"/>
              <a:gd name="T13" fmla="*/ 28 h 4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08" h="449">
                <a:moveTo>
                  <a:pt x="243" y="28"/>
                </a:moveTo>
                <a:cubicBezTo>
                  <a:pt x="291" y="56"/>
                  <a:pt x="308" y="117"/>
                  <a:pt x="280" y="165"/>
                </a:cubicBezTo>
                <a:cubicBezTo>
                  <a:pt x="174" y="349"/>
                  <a:pt x="174" y="349"/>
                  <a:pt x="174" y="349"/>
                </a:cubicBezTo>
                <a:cubicBezTo>
                  <a:pt x="0" y="449"/>
                  <a:pt x="0" y="449"/>
                  <a:pt x="0" y="449"/>
                </a:cubicBezTo>
                <a:cubicBezTo>
                  <a:pt x="0" y="249"/>
                  <a:pt x="0" y="249"/>
                  <a:pt x="0" y="249"/>
                </a:cubicBezTo>
                <a:cubicBezTo>
                  <a:pt x="107" y="65"/>
                  <a:pt x="107" y="65"/>
                  <a:pt x="107" y="65"/>
                </a:cubicBezTo>
                <a:cubicBezTo>
                  <a:pt x="134" y="17"/>
                  <a:pt x="196" y="0"/>
                  <a:pt x="243" y="28"/>
                </a:cubicBezTo>
                <a:close/>
              </a:path>
            </a:pathLst>
          </a:custGeom>
          <a:solidFill>
            <a:srgbClr val="20345E"/>
          </a:solidFill>
          <a:ln w="19050">
            <a:solidFill>
              <a:schemeClr val="bg1"/>
            </a:solidFill>
          </a:ln>
        </p:spPr>
        <p:txBody>
          <a:bodyPr vert="horz" wrap="square" lIns="0" tIns="0" rIns="0" bIns="0" numCol="1" anchor="ctr" anchorCtr="1" compatLnSpc="1"/>
          <a:lstStyle/>
          <a:p>
            <a:pPr algn="ctr"/>
            <a:endParaRPr lang="id-ID" sz="1405">
              <a:latin typeface="Impact" panose="020B0806030902050204" pitchFamily="34" charset="0"/>
            </a:endParaRPr>
          </a:p>
        </p:txBody>
      </p:sp>
      <p:sp>
        <p:nvSpPr>
          <p:cNvPr id="7" name="Oval 30"/>
          <p:cNvSpPr/>
          <p:nvPr/>
        </p:nvSpPr>
        <p:spPr>
          <a:xfrm>
            <a:off x="6533596" y="2012076"/>
            <a:ext cx="486571" cy="48656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 anchorCtr="1"/>
          <a:lstStyle/>
          <a:p>
            <a:pPr algn="ctr"/>
            <a:r>
              <a:rPr lang="en-US" sz="1600">
                <a:solidFill>
                  <a:schemeClr val="tx1"/>
                </a:solidFill>
                <a:latin typeface="Impact" panose="020B0806030902050204" pitchFamily="34" charset="0"/>
              </a:rPr>
              <a:t>06</a:t>
            </a:r>
            <a:endParaRPr lang="en-US" sz="1405" dirty="0">
              <a:solidFill>
                <a:schemeClr val="tx1"/>
              </a:solidFill>
              <a:latin typeface="Impact" panose="020B0806030902050204" pitchFamily="34" charset="0"/>
            </a:endParaRPr>
          </a:p>
        </p:txBody>
      </p:sp>
      <p:sp>
        <p:nvSpPr>
          <p:cNvPr id="8" name="Freeform 7"/>
          <p:cNvSpPr/>
          <p:nvPr/>
        </p:nvSpPr>
        <p:spPr bwMode="auto">
          <a:xfrm>
            <a:off x="5014438" y="3429000"/>
            <a:ext cx="1081562" cy="1582231"/>
          </a:xfrm>
          <a:custGeom>
            <a:avLst/>
            <a:gdLst>
              <a:gd name="T0" fmla="*/ 64 w 307"/>
              <a:gd name="T1" fmla="*/ 421 h 449"/>
              <a:gd name="T2" fmla="*/ 201 w 307"/>
              <a:gd name="T3" fmla="*/ 384 h 449"/>
              <a:gd name="T4" fmla="*/ 307 w 307"/>
              <a:gd name="T5" fmla="*/ 200 h 449"/>
              <a:gd name="T6" fmla="*/ 307 w 307"/>
              <a:gd name="T7" fmla="*/ 0 h 449"/>
              <a:gd name="T8" fmla="*/ 134 w 307"/>
              <a:gd name="T9" fmla="*/ 100 h 449"/>
              <a:gd name="T10" fmla="*/ 28 w 307"/>
              <a:gd name="T11" fmla="*/ 284 h 449"/>
              <a:gd name="T12" fmla="*/ 64 w 307"/>
              <a:gd name="T13" fmla="*/ 421 h 4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07" h="449">
                <a:moveTo>
                  <a:pt x="64" y="421"/>
                </a:moveTo>
                <a:cubicBezTo>
                  <a:pt x="112" y="449"/>
                  <a:pt x="173" y="432"/>
                  <a:pt x="201" y="384"/>
                </a:cubicBezTo>
                <a:cubicBezTo>
                  <a:pt x="307" y="200"/>
                  <a:pt x="307" y="200"/>
                  <a:pt x="307" y="200"/>
                </a:cubicBezTo>
                <a:cubicBezTo>
                  <a:pt x="307" y="0"/>
                  <a:pt x="307" y="0"/>
                  <a:pt x="307" y="0"/>
                </a:cubicBezTo>
                <a:cubicBezTo>
                  <a:pt x="134" y="100"/>
                  <a:pt x="134" y="100"/>
                  <a:pt x="134" y="100"/>
                </a:cubicBezTo>
                <a:cubicBezTo>
                  <a:pt x="28" y="284"/>
                  <a:pt x="28" y="284"/>
                  <a:pt x="28" y="284"/>
                </a:cubicBezTo>
                <a:cubicBezTo>
                  <a:pt x="0" y="332"/>
                  <a:pt x="16" y="393"/>
                  <a:pt x="64" y="421"/>
                </a:cubicBezTo>
                <a:close/>
              </a:path>
            </a:pathLst>
          </a:custGeom>
          <a:solidFill>
            <a:srgbClr val="20345E"/>
          </a:solidFill>
          <a:ln w="19050">
            <a:solidFill>
              <a:schemeClr val="bg1"/>
            </a:solidFill>
          </a:ln>
        </p:spPr>
        <p:txBody>
          <a:bodyPr vert="horz" wrap="square" lIns="0" tIns="0" rIns="0" bIns="0" numCol="1" anchor="ctr" anchorCtr="1" compatLnSpc="1"/>
          <a:lstStyle/>
          <a:p>
            <a:pPr algn="ctr"/>
            <a:endParaRPr lang="id-ID" sz="1405">
              <a:latin typeface="Impact" panose="020B0806030902050204" pitchFamily="34" charset="0"/>
            </a:endParaRPr>
          </a:p>
        </p:txBody>
      </p:sp>
      <p:sp>
        <p:nvSpPr>
          <p:cNvPr id="9" name="Oval 31"/>
          <p:cNvSpPr/>
          <p:nvPr/>
        </p:nvSpPr>
        <p:spPr>
          <a:xfrm>
            <a:off x="5180141" y="4359354"/>
            <a:ext cx="486571" cy="48656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 anchorCtr="1"/>
          <a:lstStyle/>
          <a:p>
            <a:pPr algn="ctr"/>
            <a:r>
              <a:rPr lang="en-US" sz="1600">
                <a:solidFill>
                  <a:schemeClr val="tx1"/>
                </a:solidFill>
                <a:latin typeface="Impact" panose="020B0806030902050204" pitchFamily="34" charset="0"/>
              </a:rPr>
              <a:t>03</a:t>
            </a:r>
            <a:endParaRPr lang="en-US" sz="1405" dirty="0">
              <a:solidFill>
                <a:schemeClr val="tx1"/>
              </a:solidFill>
              <a:latin typeface="Impact" panose="020B0806030902050204" pitchFamily="34" charset="0"/>
            </a:endParaRPr>
          </a:p>
        </p:txBody>
      </p:sp>
      <p:sp>
        <p:nvSpPr>
          <p:cNvPr id="10" name="Freeform 9"/>
          <p:cNvSpPr/>
          <p:nvPr/>
        </p:nvSpPr>
        <p:spPr bwMode="auto">
          <a:xfrm>
            <a:off x="6096000" y="3429000"/>
            <a:ext cx="1084533" cy="1582231"/>
          </a:xfrm>
          <a:custGeom>
            <a:avLst/>
            <a:gdLst>
              <a:gd name="T0" fmla="*/ 243 w 308"/>
              <a:gd name="T1" fmla="*/ 421 h 449"/>
              <a:gd name="T2" fmla="*/ 280 w 308"/>
              <a:gd name="T3" fmla="*/ 284 h 449"/>
              <a:gd name="T4" fmla="*/ 174 w 308"/>
              <a:gd name="T5" fmla="*/ 100 h 449"/>
              <a:gd name="T6" fmla="*/ 0 w 308"/>
              <a:gd name="T7" fmla="*/ 0 h 449"/>
              <a:gd name="T8" fmla="*/ 0 w 308"/>
              <a:gd name="T9" fmla="*/ 200 h 449"/>
              <a:gd name="T10" fmla="*/ 107 w 308"/>
              <a:gd name="T11" fmla="*/ 384 h 449"/>
              <a:gd name="T12" fmla="*/ 243 w 308"/>
              <a:gd name="T13" fmla="*/ 421 h 4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08" h="449">
                <a:moveTo>
                  <a:pt x="243" y="421"/>
                </a:moveTo>
                <a:cubicBezTo>
                  <a:pt x="291" y="393"/>
                  <a:pt x="308" y="332"/>
                  <a:pt x="280" y="284"/>
                </a:cubicBezTo>
                <a:cubicBezTo>
                  <a:pt x="174" y="100"/>
                  <a:pt x="174" y="100"/>
                  <a:pt x="174" y="100"/>
                </a:cubicBezTo>
                <a:cubicBezTo>
                  <a:pt x="0" y="0"/>
                  <a:pt x="0" y="0"/>
                  <a:pt x="0" y="0"/>
                </a:cubicBezTo>
                <a:cubicBezTo>
                  <a:pt x="0" y="200"/>
                  <a:pt x="0" y="200"/>
                  <a:pt x="0" y="200"/>
                </a:cubicBezTo>
                <a:cubicBezTo>
                  <a:pt x="107" y="384"/>
                  <a:pt x="107" y="384"/>
                  <a:pt x="107" y="384"/>
                </a:cubicBezTo>
                <a:cubicBezTo>
                  <a:pt x="134" y="432"/>
                  <a:pt x="196" y="449"/>
                  <a:pt x="243" y="421"/>
                </a:cubicBezTo>
                <a:close/>
              </a:path>
            </a:pathLst>
          </a:custGeom>
          <a:solidFill>
            <a:srgbClr val="20345E"/>
          </a:solidFill>
          <a:ln w="19050">
            <a:solidFill>
              <a:schemeClr val="bg1"/>
            </a:solidFill>
          </a:ln>
        </p:spPr>
        <p:txBody>
          <a:bodyPr vert="horz" wrap="square" lIns="0" tIns="0" rIns="0" bIns="0" numCol="1" anchor="ctr" anchorCtr="1" compatLnSpc="1"/>
          <a:lstStyle/>
          <a:p>
            <a:pPr algn="ctr"/>
            <a:endParaRPr lang="id-ID" sz="1405">
              <a:latin typeface="Impact" panose="020B0806030902050204" pitchFamily="34" charset="0"/>
            </a:endParaRPr>
          </a:p>
        </p:txBody>
      </p:sp>
      <p:sp>
        <p:nvSpPr>
          <p:cNvPr id="11" name="Oval 32"/>
          <p:cNvSpPr/>
          <p:nvPr/>
        </p:nvSpPr>
        <p:spPr>
          <a:xfrm>
            <a:off x="6533596" y="4359354"/>
            <a:ext cx="486571" cy="48656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 anchorCtr="1"/>
          <a:lstStyle/>
          <a:p>
            <a:pPr lvl="0" algn="ctr"/>
            <a:r>
              <a:rPr lang="en-US" sz="1600">
                <a:solidFill>
                  <a:schemeClr val="tx1"/>
                </a:solidFill>
                <a:latin typeface="Impact" panose="020B0806030902050204" pitchFamily="34" charset="0"/>
              </a:rPr>
              <a:t>04</a:t>
            </a:r>
            <a:endParaRPr lang="en-US" sz="1600" dirty="0">
              <a:solidFill>
                <a:schemeClr val="tx1"/>
              </a:solidFill>
              <a:latin typeface="Impact" panose="020B0806030902050204" pitchFamily="34" charset="0"/>
            </a:endParaRPr>
          </a:p>
        </p:txBody>
      </p:sp>
      <p:sp>
        <p:nvSpPr>
          <p:cNvPr id="12" name="Freeform 6"/>
          <p:cNvSpPr/>
          <p:nvPr/>
        </p:nvSpPr>
        <p:spPr bwMode="auto">
          <a:xfrm>
            <a:off x="6096000" y="3076898"/>
            <a:ext cx="1714454" cy="704204"/>
          </a:xfrm>
          <a:custGeom>
            <a:avLst/>
            <a:gdLst>
              <a:gd name="T0" fmla="*/ 487 w 487"/>
              <a:gd name="T1" fmla="*/ 100 h 200"/>
              <a:gd name="T2" fmla="*/ 387 w 487"/>
              <a:gd name="T3" fmla="*/ 200 h 200"/>
              <a:gd name="T4" fmla="*/ 174 w 487"/>
              <a:gd name="T5" fmla="*/ 200 h 200"/>
              <a:gd name="T6" fmla="*/ 0 w 487"/>
              <a:gd name="T7" fmla="*/ 100 h 200"/>
              <a:gd name="T8" fmla="*/ 174 w 487"/>
              <a:gd name="T9" fmla="*/ 0 h 200"/>
              <a:gd name="T10" fmla="*/ 387 w 487"/>
              <a:gd name="T11" fmla="*/ 0 h 200"/>
              <a:gd name="T12" fmla="*/ 487 w 487"/>
              <a:gd name="T13" fmla="*/ 100 h 2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487" h="200">
                <a:moveTo>
                  <a:pt x="487" y="100"/>
                </a:moveTo>
                <a:cubicBezTo>
                  <a:pt x="487" y="155"/>
                  <a:pt x="442" y="200"/>
                  <a:pt x="387" y="200"/>
                </a:cubicBezTo>
                <a:cubicBezTo>
                  <a:pt x="174" y="200"/>
                  <a:pt x="174" y="200"/>
                  <a:pt x="174" y="200"/>
                </a:cubicBezTo>
                <a:cubicBezTo>
                  <a:pt x="0" y="100"/>
                  <a:pt x="0" y="100"/>
                  <a:pt x="0" y="100"/>
                </a:cubicBezTo>
                <a:cubicBezTo>
                  <a:pt x="174" y="0"/>
                  <a:pt x="174" y="0"/>
                  <a:pt x="174" y="0"/>
                </a:cubicBezTo>
                <a:cubicBezTo>
                  <a:pt x="387" y="0"/>
                  <a:pt x="387" y="0"/>
                  <a:pt x="387" y="0"/>
                </a:cubicBezTo>
                <a:cubicBezTo>
                  <a:pt x="442" y="0"/>
                  <a:pt x="486" y="45"/>
                  <a:pt x="487" y="100"/>
                </a:cubicBezTo>
                <a:close/>
              </a:path>
            </a:pathLst>
          </a:custGeom>
          <a:solidFill>
            <a:srgbClr val="215983"/>
          </a:solidFill>
          <a:ln w="19050">
            <a:solidFill>
              <a:schemeClr val="bg1"/>
            </a:solidFill>
          </a:ln>
        </p:spPr>
        <p:txBody>
          <a:bodyPr vert="horz" wrap="square" lIns="0" tIns="0" rIns="0" bIns="0" numCol="1" anchor="ctr" anchorCtr="1" compatLnSpc="1"/>
          <a:lstStyle/>
          <a:p>
            <a:pPr algn="ctr"/>
            <a:endParaRPr lang="id-ID" sz="1405">
              <a:latin typeface="Impact" panose="020B0806030902050204" pitchFamily="34" charset="0"/>
            </a:endParaRPr>
          </a:p>
        </p:txBody>
      </p:sp>
      <p:sp>
        <p:nvSpPr>
          <p:cNvPr id="13" name="Oval 33"/>
          <p:cNvSpPr/>
          <p:nvPr/>
        </p:nvSpPr>
        <p:spPr>
          <a:xfrm>
            <a:off x="7203631" y="3188752"/>
            <a:ext cx="486571" cy="48656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 anchorCtr="1"/>
          <a:lstStyle/>
          <a:p>
            <a:pPr algn="ctr"/>
            <a:r>
              <a:rPr lang="en-US" sz="1600">
                <a:solidFill>
                  <a:schemeClr val="tx1"/>
                </a:solidFill>
                <a:latin typeface="Impact" panose="020B0806030902050204" pitchFamily="34" charset="0"/>
              </a:rPr>
              <a:t>05</a:t>
            </a:r>
            <a:endParaRPr lang="en-US" sz="1600" dirty="0">
              <a:solidFill>
                <a:schemeClr val="tx1"/>
              </a:solidFill>
              <a:latin typeface="Impact" panose="020B0806030902050204" pitchFamily="34" charset="0"/>
            </a:endParaRPr>
          </a:p>
        </p:txBody>
      </p:sp>
      <p:sp>
        <p:nvSpPr>
          <p:cNvPr id="14" name="Freeform 5"/>
          <p:cNvSpPr/>
          <p:nvPr/>
        </p:nvSpPr>
        <p:spPr bwMode="auto">
          <a:xfrm>
            <a:off x="4384517" y="3076898"/>
            <a:ext cx="1711483" cy="704204"/>
          </a:xfrm>
          <a:custGeom>
            <a:avLst/>
            <a:gdLst>
              <a:gd name="T0" fmla="*/ 0 w 486"/>
              <a:gd name="T1" fmla="*/ 100 h 200"/>
              <a:gd name="T2" fmla="*/ 100 w 486"/>
              <a:gd name="T3" fmla="*/ 200 h 200"/>
              <a:gd name="T4" fmla="*/ 313 w 486"/>
              <a:gd name="T5" fmla="*/ 200 h 200"/>
              <a:gd name="T6" fmla="*/ 486 w 486"/>
              <a:gd name="T7" fmla="*/ 100 h 200"/>
              <a:gd name="T8" fmla="*/ 313 w 486"/>
              <a:gd name="T9" fmla="*/ 0 h 200"/>
              <a:gd name="T10" fmla="*/ 100 w 486"/>
              <a:gd name="T11" fmla="*/ 0 h 200"/>
              <a:gd name="T12" fmla="*/ 0 w 486"/>
              <a:gd name="T13" fmla="*/ 100 h 2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486" h="200">
                <a:moveTo>
                  <a:pt x="0" y="100"/>
                </a:moveTo>
                <a:cubicBezTo>
                  <a:pt x="0" y="155"/>
                  <a:pt x="45" y="200"/>
                  <a:pt x="100" y="200"/>
                </a:cubicBezTo>
                <a:cubicBezTo>
                  <a:pt x="313" y="200"/>
                  <a:pt x="313" y="200"/>
                  <a:pt x="313" y="200"/>
                </a:cubicBezTo>
                <a:cubicBezTo>
                  <a:pt x="486" y="100"/>
                  <a:pt x="486" y="100"/>
                  <a:pt x="486" y="100"/>
                </a:cubicBezTo>
                <a:cubicBezTo>
                  <a:pt x="313" y="0"/>
                  <a:pt x="313" y="0"/>
                  <a:pt x="313" y="0"/>
                </a:cubicBezTo>
                <a:cubicBezTo>
                  <a:pt x="100" y="0"/>
                  <a:pt x="100" y="0"/>
                  <a:pt x="100" y="0"/>
                </a:cubicBezTo>
                <a:cubicBezTo>
                  <a:pt x="45" y="0"/>
                  <a:pt x="0" y="45"/>
                  <a:pt x="0" y="100"/>
                </a:cubicBezTo>
                <a:close/>
              </a:path>
            </a:pathLst>
          </a:custGeom>
          <a:solidFill>
            <a:srgbClr val="215983"/>
          </a:solidFill>
          <a:ln w="19050">
            <a:solidFill>
              <a:schemeClr val="bg1"/>
            </a:solidFill>
          </a:ln>
        </p:spPr>
        <p:txBody>
          <a:bodyPr vert="horz" wrap="square" lIns="0" tIns="0" rIns="0" bIns="0" numCol="1" anchor="ctr" anchorCtr="1" compatLnSpc="1"/>
          <a:lstStyle/>
          <a:p>
            <a:pPr algn="ctr"/>
            <a:endParaRPr lang="id-ID" sz="1405">
              <a:latin typeface="Impact" panose="020B0806030902050204" pitchFamily="34" charset="0"/>
            </a:endParaRPr>
          </a:p>
        </p:txBody>
      </p:sp>
      <p:sp>
        <p:nvSpPr>
          <p:cNvPr id="15" name="Oval 34"/>
          <p:cNvSpPr/>
          <p:nvPr/>
        </p:nvSpPr>
        <p:spPr>
          <a:xfrm>
            <a:off x="4512903" y="3188752"/>
            <a:ext cx="486571" cy="48656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 anchorCtr="1"/>
          <a:lstStyle/>
          <a:p>
            <a:pPr algn="ctr"/>
            <a:r>
              <a:rPr lang="en-AU" sz="1600">
                <a:solidFill>
                  <a:schemeClr val="tx1"/>
                </a:solidFill>
                <a:latin typeface="Impact" panose="020B0806030902050204" pitchFamily="34" charset="0"/>
              </a:rPr>
              <a:t>02</a:t>
            </a:r>
            <a:endParaRPr lang="en-US" sz="1600" dirty="0">
              <a:solidFill>
                <a:schemeClr val="tx1"/>
              </a:solidFill>
              <a:latin typeface="Impact" panose="020B0806030902050204" pitchFamily="34" charset="0"/>
            </a:endParaRPr>
          </a:p>
        </p:txBody>
      </p:sp>
      <p:grpSp>
        <p:nvGrpSpPr>
          <p:cNvPr id="16" name="组合 15"/>
          <p:cNvGrpSpPr/>
          <p:nvPr/>
        </p:nvGrpSpPr>
        <p:grpSpPr>
          <a:xfrm>
            <a:off x="550850" y="1838761"/>
            <a:ext cx="3250516" cy="646331"/>
            <a:chOff x="550850" y="2061151"/>
            <a:chExt cx="3250516" cy="646331"/>
          </a:xfrm>
        </p:grpSpPr>
        <p:sp>
          <p:nvSpPr>
            <p:cNvPr id="17" name="Rounded Rectangle 97"/>
            <p:cNvSpPr/>
            <p:nvPr/>
          </p:nvSpPr>
          <p:spPr>
            <a:xfrm flipH="1">
              <a:off x="3235462" y="2105597"/>
              <a:ext cx="565904" cy="565904"/>
            </a:xfrm>
            <a:prstGeom prst="roundRect">
              <a:avLst>
                <a:gd name="adj" fmla="val 16554"/>
              </a:avLst>
            </a:prstGeom>
            <a:solidFill>
              <a:srgbClr val="2034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 anchorCtr="1"/>
            <a:lstStyle/>
            <a:p>
              <a:pPr algn="ctr"/>
              <a:r>
                <a:rPr lang="en-US" sz="1600">
                  <a:solidFill>
                    <a:schemeClr val="bg1"/>
                  </a:solidFill>
                  <a:latin typeface="Impact" panose="020B0806030902050204" pitchFamily="34" charset="0"/>
                </a:rPr>
                <a:t>01</a:t>
              </a:r>
              <a:endParaRPr lang="en-US" sz="1600" dirty="0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18" name="文本框 18"/>
            <p:cNvSpPr txBox="1">
              <a:spLocks noChangeArrowheads="1"/>
            </p:cNvSpPr>
            <p:nvPr/>
          </p:nvSpPr>
          <p:spPr bwMode="auto">
            <a:xfrm>
              <a:off x="550850" y="2061151"/>
              <a:ext cx="2524246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9" name="组合 18"/>
          <p:cNvGrpSpPr/>
          <p:nvPr/>
        </p:nvGrpSpPr>
        <p:grpSpPr>
          <a:xfrm>
            <a:off x="550850" y="3141703"/>
            <a:ext cx="3250516" cy="646331"/>
            <a:chOff x="550850" y="3364093"/>
            <a:chExt cx="3250516" cy="646331"/>
          </a:xfrm>
        </p:grpSpPr>
        <p:sp>
          <p:nvSpPr>
            <p:cNvPr id="20" name="Rounded Rectangle 98"/>
            <p:cNvSpPr/>
            <p:nvPr/>
          </p:nvSpPr>
          <p:spPr>
            <a:xfrm flipH="1">
              <a:off x="3235462" y="3368439"/>
              <a:ext cx="565904" cy="565904"/>
            </a:xfrm>
            <a:prstGeom prst="roundRect">
              <a:avLst>
                <a:gd name="adj" fmla="val 16554"/>
              </a:avLst>
            </a:prstGeom>
            <a:solidFill>
              <a:srgbClr val="215983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 anchorCtr="1"/>
            <a:lstStyle/>
            <a:p>
              <a:pPr algn="ctr"/>
              <a:r>
                <a:rPr lang="en-AU" sz="1600" dirty="0">
                  <a:solidFill>
                    <a:schemeClr val="bg1"/>
                  </a:solidFill>
                  <a:latin typeface="Impact" panose="020B0806030902050204" pitchFamily="34" charset="0"/>
                </a:rPr>
                <a:t>02</a:t>
              </a:r>
              <a:endParaRPr lang="en-US" sz="1405" dirty="0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21" name="文本框 18"/>
            <p:cNvSpPr txBox="1">
              <a:spLocks noChangeArrowheads="1"/>
            </p:cNvSpPr>
            <p:nvPr/>
          </p:nvSpPr>
          <p:spPr bwMode="auto">
            <a:xfrm>
              <a:off x="550850" y="3364093"/>
              <a:ext cx="2524246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2" name="组合 21"/>
          <p:cNvGrpSpPr/>
          <p:nvPr/>
        </p:nvGrpSpPr>
        <p:grpSpPr>
          <a:xfrm>
            <a:off x="550850" y="4408892"/>
            <a:ext cx="3250516" cy="667131"/>
            <a:chOff x="550850" y="4631282"/>
            <a:chExt cx="3250516" cy="667131"/>
          </a:xfrm>
        </p:grpSpPr>
        <p:sp>
          <p:nvSpPr>
            <p:cNvPr id="23" name="Rounded Rectangle 99"/>
            <p:cNvSpPr/>
            <p:nvPr/>
          </p:nvSpPr>
          <p:spPr>
            <a:xfrm flipH="1">
              <a:off x="3235462" y="4631282"/>
              <a:ext cx="565904" cy="565904"/>
            </a:xfrm>
            <a:prstGeom prst="roundRect">
              <a:avLst>
                <a:gd name="adj" fmla="val 16554"/>
              </a:avLst>
            </a:prstGeom>
            <a:solidFill>
              <a:srgbClr val="2034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 anchorCtr="1"/>
            <a:lstStyle/>
            <a:p>
              <a:pPr algn="ctr"/>
              <a:r>
                <a:rPr lang="en-US" sz="1600" dirty="0">
                  <a:solidFill>
                    <a:schemeClr val="bg1"/>
                  </a:solidFill>
                  <a:latin typeface="Impact" panose="020B0806030902050204" pitchFamily="34" charset="0"/>
                </a:rPr>
                <a:t>03</a:t>
              </a:r>
              <a:endParaRPr lang="en-US" sz="1405" dirty="0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24" name="文本框 18"/>
            <p:cNvSpPr txBox="1">
              <a:spLocks noChangeArrowheads="1"/>
            </p:cNvSpPr>
            <p:nvPr/>
          </p:nvSpPr>
          <p:spPr bwMode="auto">
            <a:xfrm>
              <a:off x="550850" y="4652082"/>
              <a:ext cx="2524246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5" name="组合 24"/>
          <p:cNvGrpSpPr/>
          <p:nvPr/>
        </p:nvGrpSpPr>
        <p:grpSpPr>
          <a:xfrm>
            <a:off x="8384522" y="1791869"/>
            <a:ext cx="3295313" cy="653010"/>
            <a:chOff x="8384522" y="2014259"/>
            <a:chExt cx="3295313" cy="653010"/>
          </a:xfrm>
        </p:grpSpPr>
        <p:sp>
          <p:nvSpPr>
            <p:cNvPr id="26" name="Rounded Rectangle 55"/>
            <p:cNvSpPr/>
            <p:nvPr/>
          </p:nvSpPr>
          <p:spPr>
            <a:xfrm>
              <a:off x="8384522" y="2101365"/>
              <a:ext cx="585634" cy="565904"/>
            </a:xfrm>
            <a:prstGeom prst="roundRect">
              <a:avLst>
                <a:gd name="adj" fmla="val 16554"/>
              </a:avLst>
            </a:prstGeom>
            <a:solidFill>
              <a:srgbClr val="2034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 anchorCtr="1"/>
            <a:lstStyle/>
            <a:p>
              <a:pPr algn="ctr"/>
              <a:r>
                <a:rPr lang="en-US" sz="1600">
                  <a:solidFill>
                    <a:schemeClr val="bg1"/>
                  </a:solidFill>
                  <a:latin typeface="Impact" panose="020B0806030902050204" pitchFamily="34" charset="0"/>
                </a:rPr>
                <a:t>06</a:t>
              </a:r>
              <a:endParaRPr lang="en-US" sz="1405" dirty="0">
                <a:solidFill>
                  <a:schemeClr val="bg1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27" name="文本框 18"/>
            <p:cNvSpPr txBox="1">
              <a:spLocks noChangeArrowheads="1"/>
            </p:cNvSpPr>
            <p:nvPr/>
          </p:nvSpPr>
          <p:spPr bwMode="auto">
            <a:xfrm>
              <a:off x="9155589" y="2014259"/>
              <a:ext cx="2524246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8" name="组合 27"/>
          <p:cNvGrpSpPr/>
          <p:nvPr/>
        </p:nvGrpSpPr>
        <p:grpSpPr>
          <a:xfrm>
            <a:off x="8384522" y="3094811"/>
            <a:ext cx="3295313" cy="646331"/>
            <a:chOff x="8384522" y="3317201"/>
            <a:chExt cx="3295313" cy="646331"/>
          </a:xfrm>
        </p:grpSpPr>
        <p:sp>
          <p:nvSpPr>
            <p:cNvPr id="29" name="Rounded Rectangle 56"/>
            <p:cNvSpPr/>
            <p:nvPr/>
          </p:nvSpPr>
          <p:spPr>
            <a:xfrm>
              <a:off x="8384522" y="3364207"/>
              <a:ext cx="585634" cy="565904"/>
            </a:xfrm>
            <a:prstGeom prst="roundRect">
              <a:avLst>
                <a:gd name="adj" fmla="val 16554"/>
              </a:avLst>
            </a:prstGeom>
            <a:solidFill>
              <a:srgbClr val="215983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 anchorCtr="1"/>
            <a:lstStyle/>
            <a:p>
              <a:pPr algn="ctr"/>
              <a:r>
                <a:rPr lang="en-US" sz="1600" dirty="0">
                  <a:solidFill>
                    <a:schemeClr val="bg1"/>
                  </a:solidFill>
                  <a:latin typeface="Impact" panose="020B0806030902050204" pitchFamily="34" charset="0"/>
                </a:rPr>
                <a:t>05</a:t>
              </a:r>
              <a:endParaRPr lang="en-US" sz="1600" dirty="0">
                <a:solidFill>
                  <a:srgbClr val="FFFFFF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30" name="文本框 18"/>
            <p:cNvSpPr txBox="1">
              <a:spLocks noChangeArrowheads="1"/>
            </p:cNvSpPr>
            <p:nvPr/>
          </p:nvSpPr>
          <p:spPr bwMode="auto">
            <a:xfrm>
              <a:off x="9155589" y="3317201"/>
              <a:ext cx="2524246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1" name="组合 30"/>
          <p:cNvGrpSpPr/>
          <p:nvPr/>
        </p:nvGrpSpPr>
        <p:grpSpPr>
          <a:xfrm>
            <a:off x="8384522" y="4382800"/>
            <a:ext cx="3295313" cy="646331"/>
            <a:chOff x="8384522" y="4605190"/>
            <a:chExt cx="3295313" cy="646331"/>
          </a:xfrm>
        </p:grpSpPr>
        <p:sp>
          <p:nvSpPr>
            <p:cNvPr id="32" name="Rounded Rectangle 57"/>
            <p:cNvSpPr/>
            <p:nvPr/>
          </p:nvSpPr>
          <p:spPr>
            <a:xfrm>
              <a:off x="8384522" y="4627050"/>
              <a:ext cx="585634" cy="565904"/>
            </a:xfrm>
            <a:prstGeom prst="roundRect">
              <a:avLst>
                <a:gd name="adj" fmla="val 16554"/>
              </a:avLst>
            </a:prstGeom>
            <a:solidFill>
              <a:srgbClr val="2034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 anchorCtr="1"/>
            <a:lstStyle/>
            <a:p>
              <a:pPr lvl="0" algn="ctr"/>
              <a:r>
                <a:rPr lang="en-US" sz="1600">
                  <a:solidFill>
                    <a:schemeClr val="bg1"/>
                  </a:solidFill>
                  <a:latin typeface="Impact" panose="020B0806030902050204" pitchFamily="34" charset="0"/>
                </a:rPr>
                <a:t>04</a:t>
              </a:r>
              <a:endParaRPr lang="en-US" sz="1600" dirty="0">
                <a:solidFill>
                  <a:srgbClr val="FFFFFF"/>
                </a:solidFill>
                <a:latin typeface="Impact" panose="020B0806030902050204" pitchFamily="34" charset="0"/>
              </a:endParaRPr>
            </a:p>
          </p:txBody>
        </p:sp>
        <p:sp>
          <p:nvSpPr>
            <p:cNvPr id="33" name="文本框 18"/>
            <p:cNvSpPr txBox="1">
              <a:spLocks noChangeArrowheads="1"/>
            </p:cNvSpPr>
            <p:nvPr/>
          </p:nvSpPr>
          <p:spPr bwMode="auto">
            <a:xfrm>
              <a:off x="9155589" y="4605190"/>
              <a:ext cx="2524246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00000"/>
                </a:lnSpc>
                <a:spcBef>
                  <a:spcPct val="0"/>
                </a:spcBef>
                <a:buNone/>
              </a:pPr>
              <a:r>
                <a:rPr lang="zh-CN" altLang="en-US" sz="18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点击输入详细内容，添加你的具体内容。</a:t>
              </a:r>
              <a:endPara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1" fill="hold">
                      <p:stCondLst>
                        <p:cond delay="indefinite"/>
                      </p:stCondLst>
                      <p:childTnLst>
                        <p:par>
                          <p:cTn id="22" fill="hold">
                            <p:stCondLst>
                              <p:cond delay="0"/>
                            </p:stCondLst>
                            <p:childTnLst>
                              <p:par>
                                <p:cTn id="23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grpSp>
        <p:nvGrpSpPr>
          <p:cNvPr id="15" name="组合 14"/>
          <p:cNvGrpSpPr/>
          <p:nvPr/>
        </p:nvGrpSpPr>
        <p:grpSpPr>
          <a:xfrm>
            <a:off x="2144161" y="1556658"/>
            <a:ext cx="7903677" cy="4479857"/>
            <a:chOff x="3026593" y="1568019"/>
            <a:chExt cx="6768752" cy="3836574"/>
          </a:xfrm>
        </p:grpSpPr>
        <p:sp>
          <p:nvSpPr>
            <p:cNvPr id="3" name="Line 6"/>
            <p:cNvSpPr>
              <a:spLocks noChangeShapeType="1"/>
            </p:cNvSpPr>
            <p:nvPr/>
          </p:nvSpPr>
          <p:spPr bwMode="gray">
            <a:xfrm>
              <a:off x="5061671" y="3188286"/>
              <a:ext cx="0" cy="2125460"/>
            </a:xfrm>
            <a:prstGeom prst="line">
              <a:avLst/>
            </a:prstGeom>
            <a:noFill/>
            <a:ln w="9525">
              <a:solidFill>
                <a:srgbClr val="20345E"/>
              </a:solidFill>
              <a:prstDash val="dash"/>
              <a:rou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wrap="none" anchor="ctr"/>
            <a:lstStyle/>
            <a:p>
              <a:endParaRPr lang="zh-CN" altLang="en-US">
                <a:latin typeface="+mn-ea"/>
              </a:endParaRPr>
            </a:p>
          </p:txBody>
        </p:sp>
        <p:sp>
          <p:nvSpPr>
            <p:cNvPr id="4" name="Line 7"/>
            <p:cNvSpPr>
              <a:spLocks noChangeShapeType="1"/>
            </p:cNvSpPr>
            <p:nvPr/>
          </p:nvSpPr>
          <p:spPr bwMode="gray">
            <a:xfrm>
              <a:off x="7430406" y="3188286"/>
              <a:ext cx="0" cy="2216307"/>
            </a:xfrm>
            <a:prstGeom prst="line">
              <a:avLst/>
            </a:prstGeom>
            <a:noFill/>
            <a:ln w="9525">
              <a:solidFill>
                <a:srgbClr val="20345E"/>
              </a:solidFill>
              <a:prstDash val="dash"/>
              <a:round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wrap="none" anchor="ctr"/>
            <a:lstStyle/>
            <a:p>
              <a:endParaRPr lang="zh-CN" altLang="en-US">
                <a:latin typeface="+mn-ea"/>
              </a:endParaRPr>
            </a:p>
          </p:txBody>
        </p:sp>
        <p:sp>
          <p:nvSpPr>
            <p:cNvPr id="5" name="Freeform 9"/>
            <p:cNvSpPr/>
            <p:nvPr/>
          </p:nvSpPr>
          <p:spPr bwMode="gray">
            <a:xfrm>
              <a:off x="3026593" y="1568019"/>
              <a:ext cx="6768752" cy="1623202"/>
            </a:xfrm>
            <a:custGeom>
              <a:avLst/>
              <a:gdLst>
                <a:gd name="T0" fmla="*/ 0 w 4371"/>
                <a:gd name="T1" fmla="*/ 2147483647 h 1066"/>
                <a:gd name="T2" fmla="*/ 2147483647 w 4371"/>
                <a:gd name="T3" fmla="*/ 2147483647 h 1066"/>
                <a:gd name="T4" fmla="*/ 2147483647 w 4371"/>
                <a:gd name="T5" fmla="*/ 2147483647 h 1066"/>
                <a:gd name="T6" fmla="*/ 2147483647 w 4371"/>
                <a:gd name="T7" fmla="*/ 2147483647 h 1066"/>
                <a:gd name="T8" fmla="*/ 2147483647 w 4371"/>
                <a:gd name="T9" fmla="*/ 2147483647 h 1066"/>
                <a:gd name="T10" fmla="*/ 2147483647 w 4371"/>
                <a:gd name="T11" fmla="*/ 2147483647 h 1066"/>
                <a:gd name="T12" fmla="*/ 2147483647 w 4371"/>
                <a:gd name="T13" fmla="*/ 0 h 1066"/>
                <a:gd name="T14" fmla="*/ 2147483647 w 4371"/>
                <a:gd name="T15" fmla="*/ 2147483647 h 1066"/>
                <a:gd name="T16" fmla="*/ 2147483647 w 4371"/>
                <a:gd name="T17" fmla="*/ 2147483647 h 1066"/>
                <a:gd name="T18" fmla="*/ 2147483647 w 4371"/>
                <a:gd name="T19" fmla="*/ 2147483647 h 1066"/>
                <a:gd name="T20" fmla="*/ 2147483647 w 4371"/>
                <a:gd name="T21" fmla="*/ 2147483647 h 1066"/>
                <a:gd name="T22" fmla="*/ 2147483647 w 4371"/>
                <a:gd name="T23" fmla="*/ 2147483647 h 1066"/>
                <a:gd name="T24" fmla="*/ 2147483647 w 4371"/>
                <a:gd name="T25" fmla="*/ 2147483647 h 1066"/>
                <a:gd name="T26" fmla="*/ 2147483647 w 4371"/>
                <a:gd name="T27" fmla="*/ 2147483647 h 1066"/>
                <a:gd name="T28" fmla="*/ 2147483647 w 4371"/>
                <a:gd name="T29" fmla="*/ 2147483647 h 1066"/>
                <a:gd name="T30" fmla="*/ 0 w 4371"/>
                <a:gd name="T31" fmla="*/ 2147483647 h 106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w 4371"/>
                <a:gd name="T49" fmla="*/ 0 h 1066"/>
                <a:gd name="T50" fmla="*/ 4371 w 4371"/>
                <a:gd name="T51" fmla="*/ 1066 h 106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T48" t="T49" r="T50" b="T51"/>
              <a:pathLst>
                <a:path w="4371" h="1066">
                  <a:moveTo>
                    <a:pt x="0" y="845"/>
                  </a:moveTo>
                  <a:lnTo>
                    <a:pt x="1523" y="313"/>
                  </a:lnTo>
                  <a:lnTo>
                    <a:pt x="1610" y="617"/>
                  </a:lnTo>
                  <a:lnTo>
                    <a:pt x="2720" y="243"/>
                  </a:lnTo>
                  <a:lnTo>
                    <a:pt x="2784" y="538"/>
                  </a:lnTo>
                  <a:lnTo>
                    <a:pt x="3882" y="266"/>
                  </a:lnTo>
                  <a:lnTo>
                    <a:pt x="3795" y="0"/>
                  </a:lnTo>
                  <a:lnTo>
                    <a:pt x="4371" y="269"/>
                  </a:lnTo>
                  <a:lnTo>
                    <a:pt x="3961" y="832"/>
                  </a:lnTo>
                  <a:lnTo>
                    <a:pt x="3912" y="542"/>
                  </a:lnTo>
                  <a:lnTo>
                    <a:pt x="2594" y="921"/>
                  </a:lnTo>
                  <a:lnTo>
                    <a:pt x="2509" y="620"/>
                  </a:lnTo>
                  <a:lnTo>
                    <a:pt x="1344" y="968"/>
                  </a:lnTo>
                  <a:lnTo>
                    <a:pt x="1280" y="666"/>
                  </a:lnTo>
                  <a:lnTo>
                    <a:pt x="67" y="1066"/>
                  </a:lnTo>
                  <a:lnTo>
                    <a:pt x="0" y="845"/>
                  </a:lnTo>
                  <a:close/>
                </a:path>
              </a:pathLst>
            </a:custGeom>
            <a:solidFill>
              <a:srgbClr val="20345E"/>
            </a:solidFill>
            <a:ln>
              <a:noFill/>
            </a:ln>
            <a:effectLst/>
          </p:spPr>
          <p:style>
            <a:lnRef idx="3">
              <a:schemeClr val="lt1"/>
            </a:lnRef>
            <a:fillRef idx="1">
              <a:schemeClr val="accent2"/>
            </a:fillRef>
            <a:effectRef idx="1">
              <a:schemeClr val="accent2"/>
            </a:effectRef>
            <a:fontRef idx="minor">
              <a:schemeClr val="lt1"/>
            </a:fontRef>
          </p:style>
          <p:txBody>
            <a:bodyPr wrap="none" anchor="ctr">
              <a:flatTx/>
            </a:bodyPr>
            <a:lstStyle/>
            <a:p>
              <a:pPr>
                <a:defRPr/>
              </a:pPr>
              <a:endParaRPr lang="zh-CN" altLang="en-US">
                <a:latin typeface="+mn-ea"/>
              </a:endParaRPr>
            </a:p>
          </p:txBody>
        </p:sp>
        <p:sp>
          <p:nvSpPr>
            <p:cNvPr id="8" name="文本框 76"/>
            <p:cNvSpPr>
              <a:spLocks noChangeArrowheads="1"/>
            </p:cNvSpPr>
            <p:nvPr/>
          </p:nvSpPr>
          <p:spPr bwMode="auto">
            <a:xfrm>
              <a:off x="4062334" y="3025431"/>
              <a:ext cx="901199" cy="5864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68580" tIns="34290" rIns="68580" bIns="34290">
              <a:spAutoFit/>
            </a:bodyPr>
            <a:lstStyle/>
            <a:p>
              <a:pPr algn="ctr"/>
              <a:r>
                <a:rPr lang="en-US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01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" name="文本框 76"/>
            <p:cNvSpPr>
              <a:spLocks noChangeArrowheads="1"/>
            </p:cNvSpPr>
            <p:nvPr/>
          </p:nvSpPr>
          <p:spPr bwMode="auto">
            <a:xfrm>
              <a:off x="6301362" y="3025431"/>
              <a:ext cx="907207" cy="5864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68580" tIns="34290" rIns="68580" bIns="34290">
              <a:spAutoFit/>
            </a:bodyPr>
            <a:lstStyle/>
            <a:p>
              <a:pPr algn="ctr"/>
              <a:r>
                <a:rPr lang="en-US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02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4" name="文本框 76"/>
            <p:cNvSpPr>
              <a:spLocks noChangeArrowheads="1"/>
            </p:cNvSpPr>
            <p:nvPr/>
          </p:nvSpPr>
          <p:spPr bwMode="auto">
            <a:xfrm>
              <a:off x="8313657" y="3025431"/>
              <a:ext cx="889646" cy="5864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68580" tIns="34290" rIns="68580" bIns="34290">
              <a:spAutoFit/>
            </a:bodyPr>
            <a:lstStyle/>
            <a:p>
              <a:pPr algn="ctr"/>
              <a:r>
                <a:rPr lang="en-US" sz="4000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03</a:t>
              </a:r>
              <a:endParaRPr lang="zh-CN" altLang="en-US" sz="40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16" name="矩形 19"/>
          <p:cNvSpPr>
            <a:spLocks noChangeArrowheads="1"/>
          </p:cNvSpPr>
          <p:nvPr/>
        </p:nvSpPr>
        <p:spPr bwMode="auto">
          <a:xfrm>
            <a:off x="2230106" y="3803533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17" name="文本框 18"/>
          <p:cNvSpPr txBox="1">
            <a:spLocks noChangeArrowheads="1"/>
          </p:cNvSpPr>
          <p:nvPr/>
        </p:nvSpPr>
        <p:spPr bwMode="auto">
          <a:xfrm>
            <a:off x="1949725" y="4294748"/>
            <a:ext cx="2524520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8" name="矩形 19"/>
          <p:cNvSpPr>
            <a:spLocks noChangeArrowheads="1"/>
          </p:cNvSpPr>
          <p:nvPr/>
        </p:nvSpPr>
        <p:spPr bwMode="auto">
          <a:xfrm>
            <a:off x="4988991" y="3803533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19" name="文本框 18"/>
          <p:cNvSpPr txBox="1">
            <a:spLocks noChangeArrowheads="1"/>
          </p:cNvSpPr>
          <p:nvPr/>
        </p:nvSpPr>
        <p:spPr bwMode="auto">
          <a:xfrm>
            <a:off x="4708610" y="4294748"/>
            <a:ext cx="2524520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" name="矩形 19"/>
          <p:cNvSpPr>
            <a:spLocks noChangeArrowheads="1"/>
          </p:cNvSpPr>
          <p:nvPr/>
        </p:nvSpPr>
        <p:spPr bwMode="auto">
          <a:xfrm>
            <a:off x="7754894" y="3819016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21" name="文本框 20"/>
          <p:cNvSpPr txBox="1">
            <a:spLocks noChangeArrowheads="1"/>
          </p:cNvSpPr>
          <p:nvPr/>
        </p:nvSpPr>
        <p:spPr bwMode="auto">
          <a:xfrm>
            <a:off x="7474513" y="4310231"/>
            <a:ext cx="2524520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22" name="图片 2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7" grpId="0"/>
      <p:bldP spid="18" grpId="0"/>
      <p:bldP spid="19" grpId="0"/>
      <p:bldP spid="20" grpId="0"/>
      <p:bldP spid="21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0" y="0"/>
            <a:ext cx="12192000" cy="4110929"/>
          </a:xfrm>
          <a:prstGeom prst="rect">
            <a:avLst/>
          </a:prstGeom>
        </p:spPr>
      </p:pic>
      <p:sp>
        <p:nvSpPr>
          <p:cNvPr id="4" name="文本框 11"/>
          <p:cNvSpPr txBox="1">
            <a:spLocks noChangeArrowheads="1"/>
          </p:cNvSpPr>
          <p:nvPr/>
        </p:nvSpPr>
        <p:spPr bwMode="auto">
          <a:xfrm>
            <a:off x="5064054" y="3079094"/>
            <a:ext cx="2063891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96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03</a:t>
            </a:r>
            <a:endParaRPr lang="zh-CN" altLang="en-US" sz="9600" b="1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文本框 12"/>
          <p:cNvSpPr txBox="1">
            <a:spLocks noChangeArrowheads="1"/>
          </p:cNvSpPr>
          <p:nvPr/>
        </p:nvSpPr>
        <p:spPr bwMode="auto">
          <a:xfrm>
            <a:off x="3613127" y="4950990"/>
            <a:ext cx="4965743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点此添加第一部分标题</a:t>
            </a:r>
            <a:endParaRPr lang="zh-CN" altLang="en-US" sz="3600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293" r="63452" b="3134"/>
          <a:stretch>
            <a:fillRect/>
          </a:stretch>
        </p:blipFill>
        <p:spPr>
          <a:xfrm rot="1759171">
            <a:off x="424496" y="3493366"/>
            <a:ext cx="2928991" cy="331061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4"/>
          <p:cNvGrpSpPr/>
          <p:nvPr/>
        </p:nvGrpSpPr>
        <p:grpSpPr bwMode="auto">
          <a:xfrm>
            <a:off x="1847850" y="820457"/>
            <a:ext cx="8496300" cy="4016375"/>
            <a:chOff x="0" y="0"/>
            <a:chExt cx="3394" cy="1685"/>
          </a:xfrm>
          <a:solidFill>
            <a:srgbClr val="20345E"/>
          </a:solidFill>
        </p:grpSpPr>
        <p:sp>
          <p:nvSpPr>
            <p:cNvPr id="3" name="Freeform 5"/>
            <p:cNvSpPr>
              <a:spLocks noChangeArrowheads="1"/>
            </p:cNvSpPr>
            <p:nvPr/>
          </p:nvSpPr>
          <p:spPr bwMode="auto">
            <a:xfrm>
              <a:off x="1042" y="0"/>
              <a:ext cx="446" cy="239"/>
            </a:xfrm>
            <a:custGeom>
              <a:avLst/>
              <a:gdLst>
                <a:gd name="T0" fmla="*/ 369 w 446"/>
                <a:gd name="T1" fmla="*/ 3 h 239"/>
                <a:gd name="T2" fmla="*/ 360 w 446"/>
                <a:gd name="T3" fmla="*/ 7 h 239"/>
                <a:gd name="T4" fmla="*/ 387 w 446"/>
                <a:gd name="T5" fmla="*/ 10 h 239"/>
                <a:gd name="T6" fmla="*/ 386 w 446"/>
                <a:gd name="T7" fmla="*/ 13 h 239"/>
                <a:gd name="T8" fmla="*/ 360 w 446"/>
                <a:gd name="T9" fmla="*/ 16 h 239"/>
                <a:gd name="T10" fmla="*/ 364 w 446"/>
                <a:gd name="T11" fmla="*/ 20 h 239"/>
                <a:gd name="T12" fmla="*/ 406 w 446"/>
                <a:gd name="T13" fmla="*/ 13 h 239"/>
                <a:gd name="T14" fmla="*/ 444 w 446"/>
                <a:gd name="T15" fmla="*/ 14 h 239"/>
                <a:gd name="T16" fmla="*/ 442 w 446"/>
                <a:gd name="T17" fmla="*/ 22 h 239"/>
                <a:gd name="T18" fmla="*/ 412 w 446"/>
                <a:gd name="T19" fmla="*/ 24 h 239"/>
                <a:gd name="T20" fmla="*/ 387 w 446"/>
                <a:gd name="T21" fmla="*/ 34 h 239"/>
                <a:gd name="T22" fmla="*/ 376 w 446"/>
                <a:gd name="T23" fmla="*/ 46 h 239"/>
                <a:gd name="T24" fmla="*/ 389 w 446"/>
                <a:gd name="T25" fmla="*/ 54 h 239"/>
                <a:gd name="T26" fmla="*/ 376 w 446"/>
                <a:gd name="T27" fmla="*/ 57 h 239"/>
                <a:gd name="T28" fmla="*/ 364 w 446"/>
                <a:gd name="T29" fmla="*/ 63 h 239"/>
                <a:gd name="T30" fmla="*/ 376 w 446"/>
                <a:gd name="T31" fmla="*/ 67 h 239"/>
                <a:gd name="T32" fmla="*/ 376 w 446"/>
                <a:gd name="T33" fmla="*/ 73 h 239"/>
                <a:gd name="T34" fmla="*/ 386 w 446"/>
                <a:gd name="T35" fmla="*/ 76 h 239"/>
                <a:gd name="T36" fmla="*/ 367 w 446"/>
                <a:gd name="T37" fmla="*/ 79 h 239"/>
                <a:gd name="T38" fmla="*/ 359 w 446"/>
                <a:gd name="T39" fmla="*/ 89 h 239"/>
                <a:gd name="T40" fmla="*/ 340 w 446"/>
                <a:gd name="T41" fmla="*/ 96 h 239"/>
                <a:gd name="T42" fmla="*/ 337 w 446"/>
                <a:gd name="T43" fmla="*/ 107 h 239"/>
                <a:gd name="T44" fmla="*/ 337 w 446"/>
                <a:gd name="T45" fmla="*/ 110 h 239"/>
                <a:gd name="T46" fmla="*/ 339 w 446"/>
                <a:gd name="T47" fmla="*/ 120 h 239"/>
                <a:gd name="T48" fmla="*/ 307 w 446"/>
                <a:gd name="T49" fmla="*/ 113 h 239"/>
                <a:gd name="T50" fmla="*/ 303 w 446"/>
                <a:gd name="T51" fmla="*/ 119 h 239"/>
                <a:gd name="T52" fmla="*/ 297 w 446"/>
                <a:gd name="T53" fmla="*/ 124 h 239"/>
                <a:gd name="T54" fmla="*/ 329 w 446"/>
                <a:gd name="T55" fmla="*/ 127 h 239"/>
                <a:gd name="T56" fmla="*/ 306 w 446"/>
                <a:gd name="T57" fmla="*/ 140 h 239"/>
                <a:gd name="T58" fmla="*/ 263 w 446"/>
                <a:gd name="T59" fmla="*/ 149 h 239"/>
                <a:gd name="T60" fmla="*/ 219 w 446"/>
                <a:gd name="T61" fmla="*/ 171 h 239"/>
                <a:gd name="T62" fmla="*/ 176 w 446"/>
                <a:gd name="T63" fmla="*/ 179 h 239"/>
                <a:gd name="T64" fmla="*/ 160 w 446"/>
                <a:gd name="T65" fmla="*/ 197 h 239"/>
                <a:gd name="T66" fmla="*/ 137 w 446"/>
                <a:gd name="T67" fmla="*/ 216 h 239"/>
                <a:gd name="T68" fmla="*/ 112 w 446"/>
                <a:gd name="T69" fmla="*/ 239 h 239"/>
                <a:gd name="T70" fmla="*/ 87 w 446"/>
                <a:gd name="T71" fmla="*/ 230 h 239"/>
                <a:gd name="T72" fmla="*/ 67 w 446"/>
                <a:gd name="T73" fmla="*/ 196 h 239"/>
                <a:gd name="T74" fmla="*/ 73 w 446"/>
                <a:gd name="T75" fmla="*/ 187 h 239"/>
                <a:gd name="T76" fmla="*/ 66 w 446"/>
                <a:gd name="T77" fmla="*/ 190 h 239"/>
                <a:gd name="T78" fmla="*/ 76 w 446"/>
                <a:gd name="T79" fmla="*/ 149 h 239"/>
                <a:gd name="T80" fmla="*/ 86 w 446"/>
                <a:gd name="T81" fmla="*/ 151 h 239"/>
                <a:gd name="T82" fmla="*/ 90 w 446"/>
                <a:gd name="T83" fmla="*/ 147 h 239"/>
                <a:gd name="T84" fmla="*/ 107 w 446"/>
                <a:gd name="T85" fmla="*/ 133 h 239"/>
                <a:gd name="T86" fmla="*/ 96 w 446"/>
                <a:gd name="T87" fmla="*/ 110 h 239"/>
                <a:gd name="T88" fmla="*/ 83 w 446"/>
                <a:gd name="T89" fmla="*/ 103 h 239"/>
                <a:gd name="T90" fmla="*/ 90 w 446"/>
                <a:gd name="T91" fmla="*/ 89 h 239"/>
                <a:gd name="T92" fmla="*/ 77 w 446"/>
                <a:gd name="T93" fmla="*/ 67 h 239"/>
                <a:gd name="T94" fmla="*/ 29 w 446"/>
                <a:gd name="T95" fmla="*/ 64 h 239"/>
                <a:gd name="T96" fmla="*/ 12 w 446"/>
                <a:gd name="T97" fmla="*/ 59 h 239"/>
                <a:gd name="T98" fmla="*/ 28 w 446"/>
                <a:gd name="T99" fmla="*/ 56 h 239"/>
                <a:gd name="T100" fmla="*/ 39 w 446"/>
                <a:gd name="T101" fmla="*/ 56 h 239"/>
                <a:gd name="T102" fmla="*/ 25 w 446"/>
                <a:gd name="T103" fmla="*/ 52 h 239"/>
                <a:gd name="T104" fmla="*/ 6 w 446"/>
                <a:gd name="T105" fmla="*/ 50 h 239"/>
                <a:gd name="T106" fmla="*/ 2 w 446"/>
                <a:gd name="T107" fmla="*/ 44 h 239"/>
                <a:gd name="T108" fmla="*/ 23 w 446"/>
                <a:gd name="T109" fmla="*/ 37 h 239"/>
                <a:gd name="T110" fmla="*/ 59 w 446"/>
                <a:gd name="T111" fmla="*/ 36 h 239"/>
                <a:gd name="T112" fmla="*/ 67 w 446"/>
                <a:gd name="T113" fmla="*/ 24 h 239"/>
                <a:gd name="T114" fmla="*/ 123 w 446"/>
                <a:gd name="T115" fmla="*/ 17 h 239"/>
                <a:gd name="T116" fmla="*/ 166 w 446"/>
                <a:gd name="T117" fmla="*/ 14 h 239"/>
                <a:gd name="T118" fmla="*/ 220 w 446"/>
                <a:gd name="T119" fmla="*/ 10 h 239"/>
                <a:gd name="T120" fmla="*/ 293 w 446"/>
                <a:gd name="T121" fmla="*/ 4 h 239"/>
                <a:gd name="T122" fmla="*/ 326 w 446"/>
                <a:gd name="T123" fmla="*/ 2 h 239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w 446"/>
                <a:gd name="T187" fmla="*/ 0 h 239"/>
                <a:gd name="T188" fmla="*/ 446 w 446"/>
                <a:gd name="T189" fmla="*/ 239 h 239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T186" t="T187" r="T188" b="T189"/>
              <a:pathLst>
                <a:path w="446" h="239">
                  <a:moveTo>
                    <a:pt x="332" y="0"/>
                  </a:moveTo>
                  <a:lnTo>
                    <a:pt x="350" y="2"/>
                  </a:lnTo>
                  <a:lnTo>
                    <a:pt x="369" y="3"/>
                  </a:lnTo>
                  <a:lnTo>
                    <a:pt x="370" y="4"/>
                  </a:lnTo>
                  <a:lnTo>
                    <a:pt x="370" y="6"/>
                  </a:lnTo>
                  <a:lnTo>
                    <a:pt x="360" y="7"/>
                  </a:lnTo>
                  <a:lnTo>
                    <a:pt x="352" y="9"/>
                  </a:lnTo>
                  <a:lnTo>
                    <a:pt x="370" y="9"/>
                  </a:lnTo>
                  <a:lnTo>
                    <a:pt x="387" y="10"/>
                  </a:lnTo>
                  <a:lnTo>
                    <a:pt x="387" y="10"/>
                  </a:lnTo>
                  <a:lnTo>
                    <a:pt x="387" y="12"/>
                  </a:lnTo>
                  <a:lnTo>
                    <a:pt x="386" y="13"/>
                  </a:lnTo>
                  <a:lnTo>
                    <a:pt x="383" y="14"/>
                  </a:lnTo>
                  <a:lnTo>
                    <a:pt x="372" y="14"/>
                  </a:lnTo>
                  <a:lnTo>
                    <a:pt x="360" y="16"/>
                  </a:lnTo>
                  <a:lnTo>
                    <a:pt x="360" y="17"/>
                  </a:lnTo>
                  <a:lnTo>
                    <a:pt x="360" y="20"/>
                  </a:lnTo>
                  <a:lnTo>
                    <a:pt x="364" y="20"/>
                  </a:lnTo>
                  <a:lnTo>
                    <a:pt x="367" y="20"/>
                  </a:lnTo>
                  <a:lnTo>
                    <a:pt x="386" y="16"/>
                  </a:lnTo>
                  <a:lnTo>
                    <a:pt x="406" y="13"/>
                  </a:lnTo>
                  <a:lnTo>
                    <a:pt x="426" y="12"/>
                  </a:lnTo>
                  <a:lnTo>
                    <a:pt x="444" y="13"/>
                  </a:lnTo>
                  <a:lnTo>
                    <a:pt x="444" y="14"/>
                  </a:lnTo>
                  <a:lnTo>
                    <a:pt x="446" y="16"/>
                  </a:lnTo>
                  <a:lnTo>
                    <a:pt x="444" y="19"/>
                  </a:lnTo>
                  <a:lnTo>
                    <a:pt x="442" y="22"/>
                  </a:lnTo>
                  <a:lnTo>
                    <a:pt x="432" y="22"/>
                  </a:lnTo>
                  <a:lnTo>
                    <a:pt x="422" y="23"/>
                  </a:lnTo>
                  <a:lnTo>
                    <a:pt x="412" y="24"/>
                  </a:lnTo>
                  <a:lnTo>
                    <a:pt x="403" y="27"/>
                  </a:lnTo>
                  <a:lnTo>
                    <a:pt x="394" y="30"/>
                  </a:lnTo>
                  <a:lnTo>
                    <a:pt x="387" y="34"/>
                  </a:lnTo>
                  <a:lnTo>
                    <a:pt x="380" y="37"/>
                  </a:lnTo>
                  <a:lnTo>
                    <a:pt x="374" y="42"/>
                  </a:lnTo>
                  <a:lnTo>
                    <a:pt x="376" y="46"/>
                  </a:lnTo>
                  <a:lnTo>
                    <a:pt x="376" y="50"/>
                  </a:lnTo>
                  <a:lnTo>
                    <a:pt x="383" y="53"/>
                  </a:lnTo>
                  <a:lnTo>
                    <a:pt x="389" y="54"/>
                  </a:lnTo>
                  <a:lnTo>
                    <a:pt x="389" y="56"/>
                  </a:lnTo>
                  <a:lnTo>
                    <a:pt x="387" y="57"/>
                  </a:lnTo>
                  <a:lnTo>
                    <a:pt x="376" y="57"/>
                  </a:lnTo>
                  <a:lnTo>
                    <a:pt x="364" y="59"/>
                  </a:lnTo>
                  <a:lnTo>
                    <a:pt x="364" y="60"/>
                  </a:lnTo>
                  <a:lnTo>
                    <a:pt x="364" y="63"/>
                  </a:lnTo>
                  <a:lnTo>
                    <a:pt x="370" y="63"/>
                  </a:lnTo>
                  <a:lnTo>
                    <a:pt x="374" y="64"/>
                  </a:lnTo>
                  <a:lnTo>
                    <a:pt x="376" y="67"/>
                  </a:lnTo>
                  <a:lnTo>
                    <a:pt x="376" y="72"/>
                  </a:lnTo>
                  <a:lnTo>
                    <a:pt x="376" y="72"/>
                  </a:lnTo>
                  <a:lnTo>
                    <a:pt x="376" y="73"/>
                  </a:lnTo>
                  <a:lnTo>
                    <a:pt x="382" y="73"/>
                  </a:lnTo>
                  <a:lnTo>
                    <a:pt x="386" y="73"/>
                  </a:lnTo>
                  <a:lnTo>
                    <a:pt x="386" y="76"/>
                  </a:lnTo>
                  <a:lnTo>
                    <a:pt x="384" y="79"/>
                  </a:lnTo>
                  <a:lnTo>
                    <a:pt x="376" y="79"/>
                  </a:lnTo>
                  <a:lnTo>
                    <a:pt x="367" y="79"/>
                  </a:lnTo>
                  <a:lnTo>
                    <a:pt x="367" y="83"/>
                  </a:lnTo>
                  <a:lnTo>
                    <a:pt x="367" y="87"/>
                  </a:lnTo>
                  <a:lnTo>
                    <a:pt x="359" y="89"/>
                  </a:lnTo>
                  <a:lnTo>
                    <a:pt x="353" y="90"/>
                  </a:lnTo>
                  <a:lnTo>
                    <a:pt x="347" y="93"/>
                  </a:lnTo>
                  <a:lnTo>
                    <a:pt x="340" y="96"/>
                  </a:lnTo>
                  <a:lnTo>
                    <a:pt x="342" y="102"/>
                  </a:lnTo>
                  <a:lnTo>
                    <a:pt x="343" y="107"/>
                  </a:lnTo>
                  <a:lnTo>
                    <a:pt x="337" y="107"/>
                  </a:lnTo>
                  <a:lnTo>
                    <a:pt x="332" y="107"/>
                  </a:lnTo>
                  <a:lnTo>
                    <a:pt x="336" y="109"/>
                  </a:lnTo>
                  <a:lnTo>
                    <a:pt x="337" y="110"/>
                  </a:lnTo>
                  <a:lnTo>
                    <a:pt x="339" y="113"/>
                  </a:lnTo>
                  <a:lnTo>
                    <a:pt x="340" y="119"/>
                  </a:lnTo>
                  <a:lnTo>
                    <a:pt x="339" y="120"/>
                  </a:lnTo>
                  <a:lnTo>
                    <a:pt x="339" y="121"/>
                  </a:lnTo>
                  <a:lnTo>
                    <a:pt x="322" y="117"/>
                  </a:lnTo>
                  <a:lnTo>
                    <a:pt x="307" y="113"/>
                  </a:lnTo>
                  <a:lnTo>
                    <a:pt x="309" y="116"/>
                  </a:lnTo>
                  <a:lnTo>
                    <a:pt x="310" y="119"/>
                  </a:lnTo>
                  <a:lnTo>
                    <a:pt x="303" y="119"/>
                  </a:lnTo>
                  <a:lnTo>
                    <a:pt x="297" y="119"/>
                  </a:lnTo>
                  <a:lnTo>
                    <a:pt x="297" y="121"/>
                  </a:lnTo>
                  <a:lnTo>
                    <a:pt x="297" y="124"/>
                  </a:lnTo>
                  <a:lnTo>
                    <a:pt x="313" y="124"/>
                  </a:lnTo>
                  <a:lnTo>
                    <a:pt x="327" y="124"/>
                  </a:lnTo>
                  <a:lnTo>
                    <a:pt x="329" y="127"/>
                  </a:lnTo>
                  <a:lnTo>
                    <a:pt x="329" y="131"/>
                  </a:lnTo>
                  <a:lnTo>
                    <a:pt x="317" y="136"/>
                  </a:lnTo>
                  <a:lnTo>
                    <a:pt x="306" y="140"/>
                  </a:lnTo>
                  <a:lnTo>
                    <a:pt x="294" y="143"/>
                  </a:lnTo>
                  <a:lnTo>
                    <a:pt x="285" y="147"/>
                  </a:lnTo>
                  <a:lnTo>
                    <a:pt x="263" y="149"/>
                  </a:lnTo>
                  <a:lnTo>
                    <a:pt x="243" y="150"/>
                  </a:lnTo>
                  <a:lnTo>
                    <a:pt x="232" y="161"/>
                  </a:lnTo>
                  <a:lnTo>
                    <a:pt x="219" y="171"/>
                  </a:lnTo>
                  <a:lnTo>
                    <a:pt x="207" y="174"/>
                  </a:lnTo>
                  <a:lnTo>
                    <a:pt x="192" y="177"/>
                  </a:lnTo>
                  <a:lnTo>
                    <a:pt x="176" y="179"/>
                  </a:lnTo>
                  <a:lnTo>
                    <a:pt x="163" y="181"/>
                  </a:lnTo>
                  <a:lnTo>
                    <a:pt x="162" y="190"/>
                  </a:lnTo>
                  <a:lnTo>
                    <a:pt x="160" y="197"/>
                  </a:lnTo>
                  <a:lnTo>
                    <a:pt x="149" y="204"/>
                  </a:lnTo>
                  <a:lnTo>
                    <a:pt x="139" y="210"/>
                  </a:lnTo>
                  <a:lnTo>
                    <a:pt x="137" y="216"/>
                  </a:lnTo>
                  <a:lnTo>
                    <a:pt x="136" y="221"/>
                  </a:lnTo>
                  <a:lnTo>
                    <a:pt x="125" y="230"/>
                  </a:lnTo>
                  <a:lnTo>
                    <a:pt x="112" y="239"/>
                  </a:lnTo>
                  <a:lnTo>
                    <a:pt x="105" y="233"/>
                  </a:lnTo>
                  <a:lnTo>
                    <a:pt x="95" y="229"/>
                  </a:lnTo>
                  <a:lnTo>
                    <a:pt x="87" y="230"/>
                  </a:lnTo>
                  <a:lnTo>
                    <a:pt x="80" y="230"/>
                  </a:lnTo>
                  <a:lnTo>
                    <a:pt x="75" y="213"/>
                  </a:lnTo>
                  <a:lnTo>
                    <a:pt x="67" y="196"/>
                  </a:lnTo>
                  <a:lnTo>
                    <a:pt x="72" y="191"/>
                  </a:lnTo>
                  <a:lnTo>
                    <a:pt x="76" y="187"/>
                  </a:lnTo>
                  <a:lnTo>
                    <a:pt x="73" y="187"/>
                  </a:lnTo>
                  <a:lnTo>
                    <a:pt x="70" y="187"/>
                  </a:lnTo>
                  <a:lnTo>
                    <a:pt x="69" y="189"/>
                  </a:lnTo>
                  <a:lnTo>
                    <a:pt x="66" y="190"/>
                  </a:lnTo>
                  <a:lnTo>
                    <a:pt x="70" y="170"/>
                  </a:lnTo>
                  <a:lnTo>
                    <a:pt x="76" y="149"/>
                  </a:lnTo>
                  <a:lnTo>
                    <a:pt x="76" y="149"/>
                  </a:lnTo>
                  <a:lnTo>
                    <a:pt x="77" y="149"/>
                  </a:lnTo>
                  <a:lnTo>
                    <a:pt x="82" y="150"/>
                  </a:lnTo>
                  <a:lnTo>
                    <a:pt x="86" y="151"/>
                  </a:lnTo>
                  <a:lnTo>
                    <a:pt x="89" y="151"/>
                  </a:lnTo>
                  <a:lnTo>
                    <a:pt x="93" y="150"/>
                  </a:lnTo>
                  <a:lnTo>
                    <a:pt x="90" y="147"/>
                  </a:lnTo>
                  <a:lnTo>
                    <a:pt x="89" y="144"/>
                  </a:lnTo>
                  <a:lnTo>
                    <a:pt x="99" y="139"/>
                  </a:lnTo>
                  <a:lnTo>
                    <a:pt x="107" y="133"/>
                  </a:lnTo>
                  <a:lnTo>
                    <a:pt x="106" y="121"/>
                  </a:lnTo>
                  <a:lnTo>
                    <a:pt x="103" y="110"/>
                  </a:lnTo>
                  <a:lnTo>
                    <a:pt x="96" y="110"/>
                  </a:lnTo>
                  <a:lnTo>
                    <a:pt x="90" y="109"/>
                  </a:lnTo>
                  <a:lnTo>
                    <a:pt x="86" y="107"/>
                  </a:lnTo>
                  <a:lnTo>
                    <a:pt x="83" y="103"/>
                  </a:lnTo>
                  <a:lnTo>
                    <a:pt x="86" y="99"/>
                  </a:lnTo>
                  <a:lnTo>
                    <a:pt x="89" y="94"/>
                  </a:lnTo>
                  <a:lnTo>
                    <a:pt x="90" y="89"/>
                  </a:lnTo>
                  <a:lnTo>
                    <a:pt x="92" y="82"/>
                  </a:lnTo>
                  <a:lnTo>
                    <a:pt x="83" y="76"/>
                  </a:lnTo>
                  <a:lnTo>
                    <a:pt x="77" y="67"/>
                  </a:lnTo>
                  <a:lnTo>
                    <a:pt x="60" y="66"/>
                  </a:lnTo>
                  <a:lnTo>
                    <a:pt x="45" y="66"/>
                  </a:lnTo>
                  <a:lnTo>
                    <a:pt x="29" y="64"/>
                  </a:lnTo>
                  <a:lnTo>
                    <a:pt x="12" y="64"/>
                  </a:lnTo>
                  <a:lnTo>
                    <a:pt x="12" y="62"/>
                  </a:lnTo>
                  <a:lnTo>
                    <a:pt x="12" y="59"/>
                  </a:lnTo>
                  <a:lnTo>
                    <a:pt x="13" y="57"/>
                  </a:lnTo>
                  <a:lnTo>
                    <a:pt x="15" y="56"/>
                  </a:lnTo>
                  <a:lnTo>
                    <a:pt x="28" y="56"/>
                  </a:lnTo>
                  <a:lnTo>
                    <a:pt x="39" y="57"/>
                  </a:lnTo>
                  <a:lnTo>
                    <a:pt x="39" y="56"/>
                  </a:lnTo>
                  <a:lnTo>
                    <a:pt x="39" y="56"/>
                  </a:lnTo>
                  <a:lnTo>
                    <a:pt x="38" y="53"/>
                  </a:lnTo>
                  <a:lnTo>
                    <a:pt x="36" y="50"/>
                  </a:lnTo>
                  <a:lnTo>
                    <a:pt x="25" y="52"/>
                  </a:lnTo>
                  <a:lnTo>
                    <a:pt x="15" y="52"/>
                  </a:lnTo>
                  <a:lnTo>
                    <a:pt x="10" y="52"/>
                  </a:lnTo>
                  <a:lnTo>
                    <a:pt x="6" y="50"/>
                  </a:lnTo>
                  <a:lnTo>
                    <a:pt x="3" y="49"/>
                  </a:lnTo>
                  <a:lnTo>
                    <a:pt x="0" y="46"/>
                  </a:lnTo>
                  <a:lnTo>
                    <a:pt x="2" y="44"/>
                  </a:lnTo>
                  <a:lnTo>
                    <a:pt x="5" y="42"/>
                  </a:lnTo>
                  <a:lnTo>
                    <a:pt x="15" y="39"/>
                  </a:lnTo>
                  <a:lnTo>
                    <a:pt x="23" y="37"/>
                  </a:lnTo>
                  <a:lnTo>
                    <a:pt x="32" y="36"/>
                  </a:lnTo>
                  <a:lnTo>
                    <a:pt x="42" y="36"/>
                  </a:lnTo>
                  <a:lnTo>
                    <a:pt x="59" y="36"/>
                  </a:lnTo>
                  <a:lnTo>
                    <a:pt x="76" y="36"/>
                  </a:lnTo>
                  <a:lnTo>
                    <a:pt x="72" y="30"/>
                  </a:lnTo>
                  <a:lnTo>
                    <a:pt x="67" y="24"/>
                  </a:lnTo>
                  <a:lnTo>
                    <a:pt x="87" y="23"/>
                  </a:lnTo>
                  <a:lnTo>
                    <a:pt x="106" y="22"/>
                  </a:lnTo>
                  <a:lnTo>
                    <a:pt x="123" y="17"/>
                  </a:lnTo>
                  <a:lnTo>
                    <a:pt x="140" y="12"/>
                  </a:lnTo>
                  <a:lnTo>
                    <a:pt x="153" y="13"/>
                  </a:lnTo>
                  <a:lnTo>
                    <a:pt x="166" y="14"/>
                  </a:lnTo>
                  <a:lnTo>
                    <a:pt x="180" y="14"/>
                  </a:lnTo>
                  <a:lnTo>
                    <a:pt x="193" y="13"/>
                  </a:lnTo>
                  <a:lnTo>
                    <a:pt x="220" y="10"/>
                  </a:lnTo>
                  <a:lnTo>
                    <a:pt x="249" y="6"/>
                  </a:lnTo>
                  <a:lnTo>
                    <a:pt x="267" y="4"/>
                  </a:lnTo>
                  <a:lnTo>
                    <a:pt x="293" y="4"/>
                  </a:lnTo>
                  <a:lnTo>
                    <a:pt x="306" y="3"/>
                  </a:lnTo>
                  <a:lnTo>
                    <a:pt x="317" y="3"/>
                  </a:lnTo>
                  <a:lnTo>
                    <a:pt x="326" y="2"/>
                  </a:lnTo>
                  <a:lnTo>
                    <a:pt x="332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" name="Freeform 6"/>
            <p:cNvSpPr>
              <a:spLocks noChangeArrowheads="1"/>
            </p:cNvSpPr>
            <p:nvPr/>
          </p:nvSpPr>
          <p:spPr bwMode="auto">
            <a:xfrm>
              <a:off x="917" y="4"/>
              <a:ext cx="234" cy="63"/>
            </a:xfrm>
            <a:custGeom>
              <a:avLst/>
              <a:gdLst>
                <a:gd name="T0" fmla="*/ 175 w 234"/>
                <a:gd name="T1" fmla="*/ 2 h 63"/>
                <a:gd name="T2" fmla="*/ 214 w 234"/>
                <a:gd name="T3" fmla="*/ 5 h 63"/>
                <a:gd name="T4" fmla="*/ 234 w 234"/>
                <a:gd name="T5" fmla="*/ 8 h 63"/>
                <a:gd name="T6" fmla="*/ 211 w 234"/>
                <a:gd name="T7" fmla="*/ 12 h 63"/>
                <a:gd name="T8" fmla="*/ 180 w 234"/>
                <a:gd name="T9" fmla="*/ 20 h 63"/>
                <a:gd name="T10" fmla="*/ 145 w 234"/>
                <a:gd name="T11" fmla="*/ 28 h 63"/>
                <a:gd name="T12" fmla="*/ 114 w 234"/>
                <a:gd name="T13" fmla="*/ 30 h 63"/>
                <a:gd name="T14" fmla="*/ 100 w 234"/>
                <a:gd name="T15" fmla="*/ 33 h 63"/>
                <a:gd name="T16" fmla="*/ 104 w 234"/>
                <a:gd name="T17" fmla="*/ 35 h 63"/>
                <a:gd name="T18" fmla="*/ 108 w 234"/>
                <a:gd name="T19" fmla="*/ 39 h 63"/>
                <a:gd name="T20" fmla="*/ 107 w 234"/>
                <a:gd name="T21" fmla="*/ 42 h 63"/>
                <a:gd name="T22" fmla="*/ 93 w 234"/>
                <a:gd name="T23" fmla="*/ 45 h 63"/>
                <a:gd name="T24" fmla="*/ 71 w 234"/>
                <a:gd name="T25" fmla="*/ 56 h 63"/>
                <a:gd name="T26" fmla="*/ 53 w 234"/>
                <a:gd name="T27" fmla="*/ 63 h 63"/>
                <a:gd name="T28" fmla="*/ 13 w 234"/>
                <a:gd name="T29" fmla="*/ 59 h 63"/>
                <a:gd name="T30" fmla="*/ 0 w 234"/>
                <a:gd name="T31" fmla="*/ 56 h 63"/>
                <a:gd name="T32" fmla="*/ 0 w 234"/>
                <a:gd name="T33" fmla="*/ 53 h 63"/>
                <a:gd name="T34" fmla="*/ 11 w 234"/>
                <a:gd name="T35" fmla="*/ 53 h 63"/>
                <a:gd name="T36" fmla="*/ 30 w 234"/>
                <a:gd name="T37" fmla="*/ 50 h 63"/>
                <a:gd name="T38" fmla="*/ 38 w 234"/>
                <a:gd name="T39" fmla="*/ 46 h 63"/>
                <a:gd name="T40" fmla="*/ 40 w 234"/>
                <a:gd name="T41" fmla="*/ 43 h 63"/>
                <a:gd name="T42" fmla="*/ 47 w 234"/>
                <a:gd name="T43" fmla="*/ 40 h 63"/>
                <a:gd name="T44" fmla="*/ 51 w 234"/>
                <a:gd name="T45" fmla="*/ 38 h 63"/>
                <a:gd name="T46" fmla="*/ 53 w 234"/>
                <a:gd name="T47" fmla="*/ 38 h 63"/>
                <a:gd name="T48" fmla="*/ 61 w 234"/>
                <a:gd name="T49" fmla="*/ 38 h 63"/>
                <a:gd name="T50" fmla="*/ 60 w 234"/>
                <a:gd name="T51" fmla="*/ 33 h 63"/>
                <a:gd name="T52" fmla="*/ 57 w 234"/>
                <a:gd name="T53" fmla="*/ 26 h 63"/>
                <a:gd name="T54" fmla="*/ 73 w 234"/>
                <a:gd name="T55" fmla="*/ 26 h 63"/>
                <a:gd name="T56" fmla="*/ 88 w 234"/>
                <a:gd name="T57" fmla="*/ 26 h 63"/>
                <a:gd name="T58" fmla="*/ 98 w 234"/>
                <a:gd name="T59" fmla="*/ 22 h 63"/>
                <a:gd name="T60" fmla="*/ 110 w 234"/>
                <a:gd name="T61" fmla="*/ 20 h 63"/>
                <a:gd name="T62" fmla="*/ 120 w 234"/>
                <a:gd name="T63" fmla="*/ 18 h 63"/>
                <a:gd name="T64" fmla="*/ 107 w 234"/>
                <a:gd name="T65" fmla="*/ 18 h 63"/>
                <a:gd name="T66" fmla="*/ 80 w 234"/>
                <a:gd name="T67" fmla="*/ 16 h 63"/>
                <a:gd name="T68" fmla="*/ 64 w 234"/>
                <a:gd name="T69" fmla="*/ 13 h 63"/>
                <a:gd name="T70" fmla="*/ 57 w 234"/>
                <a:gd name="T71" fmla="*/ 9 h 63"/>
                <a:gd name="T72" fmla="*/ 83 w 234"/>
                <a:gd name="T73" fmla="*/ 6 h 63"/>
                <a:gd name="T74" fmla="*/ 123 w 234"/>
                <a:gd name="T75" fmla="*/ 6 h 63"/>
                <a:gd name="T76" fmla="*/ 145 w 234"/>
                <a:gd name="T77" fmla="*/ 3 h 63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w 234"/>
                <a:gd name="T118" fmla="*/ 0 h 63"/>
                <a:gd name="T119" fmla="*/ 234 w 234"/>
                <a:gd name="T120" fmla="*/ 63 h 63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T117" t="T118" r="T119" b="T120"/>
              <a:pathLst>
                <a:path w="234" h="63">
                  <a:moveTo>
                    <a:pt x="155" y="0"/>
                  </a:moveTo>
                  <a:lnTo>
                    <a:pt x="175" y="2"/>
                  </a:lnTo>
                  <a:lnTo>
                    <a:pt x="194" y="3"/>
                  </a:lnTo>
                  <a:lnTo>
                    <a:pt x="214" y="5"/>
                  </a:lnTo>
                  <a:lnTo>
                    <a:pt x="234" y="6"/>
                  </a:lnTo>
                  <a:lnTo>
                    <a:pt x="234" y="8"/>
                  </a:lnTo>
                  <a:lnTo>
                    <a:pt x="232" y="9"/>
                  </a:lnTo>
                  <a:lnTo>
                    <a:pt x="211" y="12"/>
                  </a:lnTo>
                  <a:lnTo>
                    <a:pt x="194" y="16"/>
                  </a:lnTo>
                  <a:lnTo>
                    <a:pt x="180" y="20"/>
                  </a:lnTo>
                  <a:lnTo>
                    <a:pt x="161" y="26"/>
                  </a:lnTo>
                  <a:lnTo>
                    <a:pt x="145" y="28"/>
                  </a:lnTo>
                  <a:lnTo>
                    <a:pt x="130" y="29"/>
                  </a:lnTo>
                  <a:lnTo>
                    <a:pt x="114" y="30"/>
                  </a:lnTo>
                  <a:lnTo>
                    <a:pt x="100" y="32"/>
                  </a:lnTo>
                  <a:lnTo>
                    <a:pt x="100" y="33"/>
                  </a:lnTo>
                  <a:lnTo>
                    <a:pt x="100" y="33"/>
                  </a:lnTo>
                  <a:lnTo>
                    <a:pt x="104" y="35"/>
                  </a:lnTo>
                  <a:lnTo>
                    <a:pt x="108" y="35"/>
                  </a:lnTo>
                  <a:lnTo>
                    <a:pt x="108" y="39"/>
                  </a:lnTo>
                  <a:lnTo>
                    <a:pt x="108" y="42"/>
                  </a:lnTo>
                  <a:lnTo>
                    <a:pt x="107" y="42"/>
                  </a:lnTo>
                  <a:lnTo>
                    <a:pt x="105" y="42"/>
                  </a:lnTo>
                  <a:lnTo>
                    <a:pt x="93" y="45"/>
                  </a:lnTo>
                  <a:lnTo>
                    <a:pt x="78" y="48"/>
                  </a:lnTo>
                  <a:lnTo>
                    <a:pt x="71" y="56"/>
                  </a:lnTo>
                  <a:lnTo>
                    <a:pt x="63" y="63"/>
                  </a:lnTo>
                  <a:lnTo>
                    <a:pt x="53" y="63"/>
                  </a:lnTo>
                  <a:lnTo>
                    <a:pt x="33" y="60"/>
                  </a:lnTo>
                  <a:lnTo>
                    <a:pt x="13" y="59"/>
                  </a:lnTo>
                  <a:lnTo>
                    <a:pt x="1" y="58"/>
                  </a:lnTo>
                  <a:lnTo>
                    <a:pt x="0" y="56"/>
                  </a:lnTo>
                  <a:lnTo>
                    <a:pt x="0" y="55"/>
                  </a:lnTo>
                  <a:lnTo>
                    <a:pt x="0" y="53"/>
                  </a:lnTo>
                  <a:lnTo>
                    <a:pt x="0" y="53"/>
                  </a:lnTo>
                  <a:lnTo>
                    <a:pt x="11" y="53"/>
                  </a:lnTo>
                  <a:lnTo>
                    <a:pt x="24" y="52"/>
                  </a:lnTo>
                  <a:lnTo>
                    <a:pt x="30" y="50"/>
                  </a:lnTo>
                  <a:lnTo>
                    <a:pt x="35" y="49"/>
                  </a:lnTo>
                  <a:lnTo>
                    <a:pt x="38" y="46"/>
                  </a:lnTo>
                  <a:lnTo>
                    <a:pt x="40" y="43"/>
                  </a:lnTo>
                  <a:lnTo>
                    <a:pt x="40" y="43"/>
                  </a:lnTo>
                  <a:lnTo>
                    <a:pt x="40" y="42"/>
                  </a:lnTo>
                  <a:lnTo>
                    <a:pt x="47" y="40"/>
                  </a:lnTo>
                  <a:lnTo>
                    <a:pt x="55" y="39"/>
                  </a:lnTo>
                  <a:lnTo>
                    <a:pt x="51" y="38"/>
                  </a:lnTo>
                  <a:lnTo>
                    <a:pt x="47" y="36"/>
                  </a:lnTo>
                  <a:lnTo>
                    <a:pt x="53" y="38"/>
                  </a:lnTo>
                  <a:lnTo>
                    <a:pt x="57" y="38"/>
                  </a:lnTo>
                  <a:lnTo>
                    <a:pt x="61" y="38"/>
                  </a:lnTo>
                  <a:lnTo>
                    <a:pt x="64" y="36"/>
                  </a:lnTo>
                  <a:lnTo>
                    <a:pt x="60" y="33"/>
                  </a:lnTo>
                  <a:lnTo>
                    <a:pt x="57" y="29"/>
                  </a:lnTo>
                  <a:lnTo>
                    <a:pt x="57" y="26"/>
                  </a:lnTo>
                  <a:lnTo>
                    <a:pt x="58" y="23"/>
                  </a:lnTo>
                  <a:lnTo>
                    <a:pt x="73" y="26"/>
                  </a:lnTo>
                  <a:lnTo>
                    <a:pt x="85" y="30"/>
                  </a:lnTo>
                  <a:lnTo>
                    <a:pt x="88" y="26"/>
                  </a:lnTo>
                  <a:lnTo>
                    <a:pt x="93" y="25"/>
                  </a:lnTo>
                  <a:lnTo>
                    <a:pt x="98" y="22"/>
                  </a:lnTo>
                  <a:lnTo>
                    <a:pt x="104" y="22"/>
                  </a:lnTo>
                  <a:lnTo>
                    <a:pt x="110" y="20"/>
                  </a:lnTo>
                  <a:lnTo>
                    <a:pt x="115" y="19"/>
                  </a:lnTo>
                  <a:lnTo>
                    <a:pt x="120" y="18"/>
                  </a:lnTo>
                  <a:lnTo>
                    <a:pt x="124" y="15"/>
                  </a:lnTo>
                  <a:lnTo>
                    <a:pt x="107" y="18"/>
                  </a:lnTo>
                  <a:lnTo>
                    <a:pt x="90" y="18"/>
                  </a:lnTo>
                  <a:lnTo>
                    <a:pt x="80" y="16"/>
                  </a:lnTo>
                  <a:lnTo>
                    <a:pt x="73" y="15"/>
                  </a:lnTo>
                  <a:lnTo>
                    <a:pt x="64" y="13"/>
                  </a:lnTo>
                  <a:lnTo>
                    <a:pt x="57" y="10"/>
                  </a:lnTo>
                  <a:lnTo>
                    <a:pt x="57" y="9"/>
                  </a:lnTo>
                  <a:lnTo>
                    <a:pt x="58" y="8"/>
                  </a:lnTo>
                  <a:lnTo>
                    <a:pt x="83" y="6"/>
                  </a:lnTo>
                  <a:lnTo>
                    <a:pt x="110" y="6"/>
                  </a:lnTo>
                  <a:lnTo>
                    <a:pt x="123" y="6"/>
                  </a:lnTo>
                  <a:lnTo>
                    <a:pt x="134" y="6"/>
                  </a:lnTo>
                  <a:lnTo>
                    <a:pt x="145" y="3"/>
                  </a:lnTo>
                  <a:lnTo>
                    <a:pt x="155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" name="Freeform 7"/>
            <p:cNvSpPr>
              <a:spLocks noChangeArrowheads="1"/>
            </p:cNvSpPr>
            <p:nvPr/>
          </p:nvSpPr>
          <p:spPr bwMode="auto">
            <a:xfrm>
              <a:off x="2206" y="17"/>
              <a:ext cx="64" cy="23"/>
            </a:xfrm>
            <a:custGeom>
              <a:avLst/>
              <a:gdLst>
                <a:gd name="T0" fmla="*/ 0 w 64"/>
                <a:gd name="T1" fmla="*/ 12 h 23"/>
                <a:gd name="T2" fmla="*/ 0 w 64"/>
                <a:gd name="T3" fmla="*/ 6 h 23"/>
                <a:gd name="T4" fmla="*/ 0 w 64"/>
                <a:gd name="T5" fmla="*/ 0 h 23"/>
                <a:gd name="T6" fmla="*/ 16 w 64"/>
                <a:gd name="T7" fmla="*/ 0 h 23"/>
                <a:gd name="T8" fmla="*/ 34 w 64"/>
                <a:gd name="T9" fmla="*/ 2 h 23"/>
                <a:gd name="T10" fmla="*/ 49 w 64"/>
                <a:gd name="T11" fmla="*/ 10 h 23"/>
                <a:gd name="T12" fmla="*/ 64 w 64"/>
                <a:gd name="T13" fmla="*/ 17 h 23"/>
                <a:gd name="T14" fmla="*/ 64 w 64"/>
                <a:gd name="T15" fmla="*/ 20 h 23"/>
                <a:gd name="T16" fmla="*/ 64 w 64"/>
                <a:gd name="T17" fmla="*/ 23 h 23"/>
                <a:gd name="T18" fmla="*/ 61 w 64"/>
                <a:gd name="T19" fmla="*/ 23 h 23"/>
                <a:gd name="T20" fmla="*/ 57 w 64"/>
                <a:gd name="T21" fmla="*/ 23 h 23"/>
                <a:gd name="T22" fmla="*/ 44 w 64"/>
                <a:gd name="T23" fmla="*/ 20 h 23"/>
                <a:gd name="T24" fmla="*/ 29 w 64"/>
                <a:gd name="T25" fmla="*/ 16 h 23"/>
                <a:gd name="T26" fmla="*/ 11 w 64"/>
                <a:gd name="T27" fmla="*/ 13 h 23"/>
                <a:gd name="T28" fmla="*/ 0 w 64"/>
                <a:gd name="T29" fmla="*/ 12 h 23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64"/>
                <a:gd name="T46" fmla="*/ 0 h 23"/>
                <a:gd name="T47" fmla="*/ 64 w 64"/>
                <a:gd name="T48" fmla="*/ 23 h 23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64" h="23">
                  <a:moveTo>
                    <a:pt x="0" y="12"/>
                  </a:moveTo>
                  <a:lnTo>
                    <a:pt x="0" y="6"/>
                  </a:lnTo>
                  <a:lnTo>
                    <a:pt x="0" y="0"/>
                  </a:lnTo>
                  <a:lnTo>
                    <a:pt x="16" y="0"/>
                  </a:lnTo>
                  <a:lnTo>
                    <a:pt x="34" y="2"/>
                  </a:lnTo>
                  <a:lnTo>
                    <a:pt x="49" y="10"/>
                  </a:lnTo>
                  <a:lnTo>
                    <a:pt x="64" y="17"/>
                  </a:lnTo>
                  <a:lnTo>
                    <a:pt x="64" y="20"/>
                  </a:lnTo>
                  <a:lnTo>
                    <a:pt x="64" y="23"/>
                  </a:lnTo>
                  <a:lnTo>
                    <a:pt x="61" y="23"/>
                  </a:lnTo>
                  <a:lnTo>
                    <a:pt x="57" y="23"/>
                  </a:lnTo>
                  <a:lnTo>
                    <a:pt x="44" y="20"/>
                  </a:lnTo>
                  <a:lnTo>
                    <a:pt x="29" y="16"/>
                  </a:lnTo>
                  <a:lnTo>
                    <a:pt x="11" y="13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" name="Freeform 8"/>
            <p:cNvSpPr>
              <a:spLocks noChangeArrowheads="1"/>
            </p:cNvSpPr>
            <p:nvPr/>
          </p:nvSpPr>
          <p:spPr bwMode="auto">
            <a:xfrm>
              <a:off x="891" y="19"/>
              <a:ext cx="70" cy="27"/>
            </a:xfrm>
            <a:custGeom>
              <a:avLst/>
              <a:gdLst>
                <a:gd name="T0" fmla="*/ 33 w 70"/>
                <a:gd name="T1" fmla="*/ 0 h 27"/>
                <a:gd name="T2" fmla="*/ 39 w 70"/>
                <a:gd name="T3" fmla="*/ 0 h 27"/>
                <a:gd name="T4" fmla="*/ 46 w 70"/>
                <a:gd name="T5" fmla="*/ 1 h 27"/>
                <a:gd name="T6" fmla="*/ 51 w 70"/>
                <a:gd name="T7" fmla="*/ 3 h 27"/>
                <a:gd name="T8" fmla="*/ 56 w 70"/>
                <a:gd name="T9" fmla="*/ 5 h 27"/>
                <a:gd name="T10" fmla="*/ 61 w 70"/>
                <a:gd name="T11" fmla="*/ 8 h 27"/>
                <a:gd name="T12" fmla="*/ 64 w 70"/>
                <a:gd name="T13" fmla="*/ 11 h 27"/>
                <a:gd name="T14" fmla="*/ 67 w 70"/>
                <a:gd name="T15" fmla="*/ 15 h 27"/>
                <a:gd name="T16" fmla="*/ 70 w 70"/>
                <a:gd name="T17" fmla="*/ 20 h 27"/>
                <a:gd name="T18" fmla="*/ 69 w 70"/>
                <a:gd name="T19" fmla="*/ 20 h 27"/>
                <a:gd name="T20" fmla="*/ 67 w 70"/>
                <a:gd name="T21" fmla="*/ 20 h 27"/>
                <a:gd name="T22" fmla="*/ 56 w 70"/>
                <a:gd name="T23" fmla="*/ 24 h 27"/>
                <a:gd name="T24" fmla="*/ 43 w 70"/>
                <a:gd name="T25" fmla="*/ 25 h 27"/>
                <a:gd name="T26" fmla="*/ 31 w 70"/>
                <a:gd name="T27" fmla="*/ 27 h 27"/>
                <a:gd name="T28" fmla="*/ 24 w 70"/>
                <a:gd name="T29" fmla="*/ 27 h 27"/>
                <a:gd name="T30" fmla="*/ 17 w 70"/>
                <a:gd name="T31" fmla="*/ 25 h 27"/>
                <a:gd name="T32" fmla="*/ 10 w 70"/>
                <a:gd name="T33" fmla="*/ 21 h 27"/>
                <a:gd name="T34" fmla="*/ 4 w 70"/>
                <a:gd name="T35" fmla="*/ 17 h 27"/>
                <a:gd name="T36" fmla="*/ 0 w 70"/>
                <a:gd name="T37" fmla="*/ 11 h 27"/>
                <a:gd name="T38" fmla="*/ 9 w 70"/>
                <a:gd name="T39" fmla="*/ 11 h 27"/>
                <a:gd name="T40" fmla="*/ 17 w 70"/>
                <a:gd name="T41" fmla="*/ 8 h 27"/>
                <a:gd name="T42" fmla="*/ 26 w 70"/>
                <a:gd name="T43" fmla="*/ 4 h 27"/>
                <a:gd name="T44" fmla="*/ 33 w 70"/>
                <a:gd name="T45" fmla="*/ 0 h 27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w 70"/>
                <a:gd name="T70" fmla="*/ 0 h 27"/>
                <a:gd name="T71" fmla="*/ 70 w 70"/>
                <a:gd name="T72" fmla="*/ 27 h 27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T69" t="T70" r="T71" b="T72"/>
              <a:pathLst>
                <a:path w="70" h="27">
                  <a:moveTo>
                    <a:pt x="33" y="0"/>
                  </a:moveTo>
                  <a:lnTo>
                    <a:pt x="39" y="0"/>
                  </a:lnTo>
                  <a:lnTo>
                    <a:pt x="46" y="1"/>
                  </a:lnTo>
                  <a:lnTo>
                    <a:pt x="51" y="3"/>
                  </a:lnTo>
                  <a:lnTo>
                    <a:pt x="56" y="5"/>
                  </a:lnTo>
                  <a:lnTo>
                    <a:pt x="61" y="8"/>
                  </a:lnTo>
                  <a:lnTo>
                    <a:pt x="64" y="11"/>
                  </a:lnTo>
                  <a:lnTo>
                    <a:pt x="67" y="15"/>
                  </a:lnTo>
                  <a:lnTo>
                    <a:pt x="70" y="20"/>
                  </a:lnTo>
                  <a:lnTo>
                    <a:pt x="69" y="20"/>
                  </a:lnTo>
                  <a:lnTo>
                    <a:pt x="67" y="20"/>
                  </a:lnTo>
                  <a:lnTo>
                    <a:pt x="56" y="24"/>
                  </a:lnTo>
                  <a:lnTo>
                    <a:pt x="43" y="25"/>
                  </a:lnTo>
                  <a:lnTo>
                    <a:pt x="31" y="27"/>
                  </a:lnTo>
                  <a:lnTo>
                    <a:pt x="24" y="27"/>
                  </a:lnTo>
                  <a:lnTo>
                    <a:pt x="17" y="25"/>
                  </a:lnTo>
                  <a:lnTo>
                    <a:pt x="10" y="21"/>
                  </a:lnTo>
                  <a:lnTo>
                    <a:pt x="4" y="17"/>
                  </a:lnTo>
                  <a:lnTo>
                    <a:pt x="0" y="11"/>
                  </a:lnTo>
                  <a:lnTo>
                    <a:pt x="9" y="11"/>
                  </a:lnTo>
                  <a:lnTo>
                    <a:pt x="17" y="8"/>
                  </a:lnTo>
                  <a:lnTo>
                    <a:pt x="26" y="4"/>
                  </a:lnTo>
                  <a:lnTo>
                    <a:pt x="3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7" name="Freeform 9"/>
            <p:cNvSpPr>
              <a:spLocks noChangeArrowheads="1"/>
            </p:cNvSpPr>
            <p:nvPr/>
          </p:nvSpPr>
          <p:spPr bwMode="auto">
            <a:xfrm>
              <a:off x="1703" y="27"/>
              <a:ext cx="3" cy="1"/>
            </a:xfrm>
            <a:custGeom>
              <a:avLst/>
              <a:gdLst>
                <a:gd name="T0" fmla="*/ 0 w 3"/>
                <a:gd name="T1" fmla="*/ 0 h 1"/>
                <a:gd name="T2" fmla="*/ 2 w 3"/>
                <a:gd name="T3" fmla="*/ 0 h 1"/>
                <a:gd name="T4" fmla="*/ 3 w 3"/>
                <a:gd name="T5" fmla="*/ 0 h 1"/>
                <a:gd name="T6" fmla="*/ 2 w 3"/>
                <a:gd name="T7" fmla="*/ 0 h 1"/>
                <a:gd name="T8" fmla="*/ 0 w 3"/>
                <a:gd name="T9" fmla="*/ 0 h 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3"/>
                <a:gd name="T16" fmla="*/ 0 h 1"/>
                <a:gd name="T17" fmla="*/ 3 w 3"/>
                <a:gd name="T18" fmla="*/ 1 h 1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3" h="1">
                  <a:moveTo>
                    <a:pt x="0" y="0"/>
                  </a:moveTo>
                  <a:lnTo>
                    <a:pt x="2" y="0"/>
                  </a:lnTo>
                  <a:lnTo>
                    <a:pt x="3" y="0"/>
                  </a:ln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8" name="Freeform 10"/>
            <p:cNvSpPr>
              <a:spLocks noChangeArrowheads="1"/>
            </p:cNvSpPr>
            <p:nvPr/>
          </p:nvSpPr>
          <p:spPr bwMode="auto">
            <a:xfrm>
              <a:off x="1711" y="27"/>
              <a:ext cx="48" cy="12"/>
            </a:xfrm>
            <a:custGeom>
              <a:avLst/>
              <a:gdLst>
                <a:gd name="T0" fmla="*/ 0 w 48"/>
                <a:gd name="T1" fmla="*/ 0 h 12"/>
                <a:gd name="T2" fmla="*/ 11 w 48"/>
                <a:gd name="T3" fmla="*/ 0 h 12"/>
                <a:gd name="T4" fmla="*/ 24 w 48"/>
                <a:gd name="T5" fmla="*/ 2 h 12"/>
                <a:gd name="T6" fmla="*/ 35 w 48"/>
                <a:gd name="T7" fmla="*/ 2 h 12"/>
                <a:gd name="T8" fmla="*/ 48 w 48"/>
                <a:gd name="T9" fmla="*/ 2 h 12"/>
                <a:gd name="T10" fmla="*/ 48 w 48"/>
                <a:gd name="T11" fmla="*/ 3 h 12"/>
                <a:gd name="T12" fmla="*/ 48 w 48"/>
                <a:gd name="T13" fmla="*/ 3 h 12"/>
                <a:gd name="T14" fmla="*/ 48 w 48"/>
                <a:gd name="T15" fmla="*/ 5 h 12"/>
                <a:gd name="T16" fmla="*/ 48 w 48"/>
                <a:gd name="T17" fmla="*/ 6 h 12"/>
                <a:gd name="T18" fmla="*/ 40 w 48"/>
                <a:gd name="T19" fmla="*/ 9 h 12"/>
                <a:gd name="T20" fmla="*/ 30 w 48"/>
                <a:gd name="T21" fmla="*/ 12 h 12"/>
                <a:gd name="T22" fmla="*/ 20 w 48"/>
                <a:gd name="T23" fmla="*/ 12 h 12"/>
                <a:gd name="T24" fmla="*/ 8 w 48"/>
                <a:gd name="T25" fmla="*/ 10 h 12"/>
                <a:gd name="T26" fmla="*/ 4 w 48"/>
                <a:gd name="T27" fmla="*/ 6 h 12"/>
                <a:gd name="T28" fmla="*/ 0 w 48"/>
                <a:gd name="T29" fmla="*/ 0 h 12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48"/>
                <a:gd name="T46" fmla="*/ 0 h 12"/>
                <a:gd name="T47" fmla="*/ 48 w 48"/>
                <a:gd name="T48" fmla="*/ 12 h 12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48" h="12">
                  <a:moveTo>
                    <a:pt x="0" y="0"/>
                  </a:moveTo>
                  <a:lnTo>
                    <a:pt x="11" y="0"/>
                  </a:lnTo>
                  <a:lnTo>
                    <a:pt x="24" y="2"/>
                  </a:lnTo>
                  <a:lnTo>
                    <a:pt x="35" y="2"/>
                  </a:lnTo>
                  <a:lnTo>
                    <a:pt x="48" y="2"/>
                  </a:lnTo>
                  <a:lnTo>
                    <a:pt x="48" y="3"/>
                  </a:lnTo>
                  <a:lnTo>
                    <a:pt x="48" y="3"/>
                  </a:lnTo>
                  <a:lnTo>
                    <a:pt x="48" y="5"/>
                  </a:lnTo>
                  <a:lnTo>
                    <a:pt x="48" y="6"/>
                  </a:lnTo>
                  <a:lnTo>
                    <a:pt x="40" y="9"/>
                  </a:lnTo>
                  <a:lnTo>
                    <a:pt x="30" y="12"/>
                  </a:lnTo>
                  <a:lnTo>
                    <a:pt x="20" y="12"/>
                  </a:lnTo>
                  <a:lnTo>
                    <a:pt x="8" y="10"/>
                  </a:lnTo>
                  <a:lnTo>
                    <a:pt x="4" y="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9" name="Freeform 11"/>
            <p:cNvSpPr>
              <a:spLocks noChangeArrowheads="1"/>
            </p:cNvSpPr>
            <p:nvPr/>
          </p:nvSpPr>
          <p:spPr bwMode="auto">
            <a:xfrm>
              <a:off x="818" y="33"/>
              <a:ext cx="36" cy="14"/>
            </a:xfrm>
            <a:custGeom>
              <a:avLst/>
              <a:gdLst>
                <a:gd name="T0" fmla="*/ 19 w 36"/>
                <a:gd name="T1" fmla="*/ 0 h 14"/>
                <a:gd name="T2" fmla="*/ 27 w 36"/>
                <a:gd name="T3" fmla="*/ 3 h 14"/>
                <a:gd name="T4" fmla="*/ 36 w 36"/>
                <a:gd name="T5" fmla="*/ 4 h 14"/>
                <a:gd name="T6" fmla="*/ 36 w 36"/>
                <a:gd name="T7" fmla="*/ 6 h 14"/>
                <a:gd name="T8" fmla="*/ 36 w 36"/>
                <a:gd name="T9" fmla="*/ 6 h 14"/>
                <a:gd name="T10" fmla="*/ 34 w 36"/>
                <a:gd name="T11" fmla="*/ 9 h 14"/>
                <a:gd name="T12" fmla="*/ 34 w 36"/>
                <a:gd name="T13" fmla="*/ 11 h 14"/>
                <a:gd name="T14" fmla="*/ 30 w 36"/>
                <a:gd name="T15" fmla="*/ 13 h 14"/>
                <a:gd name="T16" fmla="*/ 26 w 36"/>
                <a:gd name="T17" fmla="*/ 14 h 14"/>
                <a:gd name="T18" fmla="*/ 13 w 36"/>
                <a:gd name="T19" fmla="*/ 11 h 14"/>
                <a:gd name="T20" fmla="*/ 0 w 36"/>
                <a:gd name="T21" fmla="*/ 9 h 14"/>
                <a:gd name="T22" fmla="*/ 9 w 36"/>
                <a:gd name="T23" fmla="*/ 4 h 14"/>
                <a:gd name="T24" fmla="*/ 19 w 36"/>
                <a:gd name="T25" fmla="*/ 0 h 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36"/>
                <a:gd name="T40" fmla="*/ 0 h 14"/>
                <a:gd name="T41" fmla="*/ 36 w 36"/>
                <a:gd name="T42" fmla="*/ 14 h 14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36" h="14">
                  <a:moveTo>
                    <a:pt x="19" y="0"/>
                  </a:moveTo>
                  <a:lnTo>
                    <a:pt x="27" y="3"/>
                  </a:lnTo>
                  <a:lnTo>
                    <a:pt x="36" y="4"/>
                  </a:lnTo>
                  <a:lnTo>
                    <a:pt x="36" y="6"/>
                  </a:lnTo>
                  <a:lnTo>
                    <a:pt x="36" y="6"/>
                  </a:lnTo>
                  <a:lnTo>
                    <a:pt x="34" y="9"/>
                  </a:lnTo>
                  <a:lnTo>
                    <a:pt x="34" y="11"/>
                  </a:lnTo>
                  <a:lnTo>
                    <a:pt x="30" y="13"/>
                  </a:lnTo>
                  <a:lnTo>
                    <a:pt x="26" y="14"/>
                  </a:lnTo>
                  <a:lnTo>
                    <a:pt x="13" y="11"/>
                  </a:lnTo>
                  <a:lnTo>
                    <a:pt x="0" y="9"/>
                  </a:lnTo>
                  <a:lnTo>
                    <a:pt x="9" y="4"/>
                  </a:lnTo>
                  <a:lnTo>
                    <a:pt x="19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0" name="Freeform 12"/>
            <p:cNvSpPr>
              <a:spLocks noChangeArrowheads="1"/>
            </p:cNvSpPr>
            <p:nvPr/>
          </p:nvSpPr>
          <p:spPr bwMode="auto">
            <a:xfrm>
              <a:off x="1646" y="33"/>
              <a:ext cx="63" cy="31"/>
            </a:xfrm>
            <a:custGeom>
              <a:avLst/>
              <a:gdLst>
                <a:gd name="T0" fmla="*/ 0 w 63"/>
                <a:gd name="T1" fmla="*/ 0 h 31"/>
                <a:gd name="T2" fmla="*/ 13 w 63"/>
                <a:gd name="T3" fmla="*/ 1 h 31"/>
                <a:gd name="T4" fmla="*/ 30 w 63"/>
                <a:gd name="T5" fmla="*/ 1 h 31"/>
                <a:gd name="T6" fmla="*/ 47 w 63"/>
                <a:gd name="T7" fmla="*/ 3 h 31"/>
                <a:gd name="T8" fmla="*/ 59 w 63"/>
                <a:gd name="T9" fmla="*/ 4 h 31"/>
                <a:gd name="T10" fmla="*/ 60 w 63"/>
                <a:gd name="T11" fmla="*/ 6 h 31"/>
                <a:gd name="T12" fmla="*/ 63 w 63"/>
                <a:gd name="T13" fmla="*/ 7 h 31"/>
                <a:gd name="T14" fmla="*/ 63 w 63"/>
                <a:gd name="T15" fmla="*/ 9 h 31"/>
                <a:gd name="T16" fmla="*/ 63 w 63"/>
                <a:gd name="T17" fmla="*/ 10 h 31"/>
                <a:gd name="T18" fmla="*/ 52 w 63"/>
                <a:gd name="T19" fmla="*/ 21 h 31"/>
                <a:gd name="T20" fmla="*/ 40 w 63"/>
                <a:gd name="T21" fmla="*/ 31 h 31"/>
                <a:gd name="T22" fmla="*/ 36 w 63"/>
                <a:gd name="T23" fmla="*/ 30 h 31"/>
                <a:gd name="T24" fmla="*/ 32 w 63"/>
                <a:gd name="T25" fmla="*/ 30 h 31"/>
                <a:gd name="T26" fmla="*/ 25 w 63"/>
                <a:gd name="T27" fmla="*/ 24 h 31"/>
                <a:gd name="T28" fmla="*/ 15 w 63"/>
                <a:gd name="T29" fmla="*/ 17 h 31"/>
                <a:gd name="T30" fmla="*/ 5 w 63"/>
                <a:gd name="T31" fmla="*/ 7 h 31"/>
                <a:gd name="T32" fmla="*/ 0 w 63"/>
                <a:gd name="T33" fmla="*/ 0 h 31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w 63"/>
                <a:gd name="T52" fmla="*/ 0 h 31"/>
                <a:gd name="T53" fmla="*/ 63 w 63"/>
                <a:gd name="T54" fmla="*/ 31 h 31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T51" t="T52" r="T53" b="T54"/>
              <a:pathLst>
                <a:path w="63" h="31">
                  <a:moveTo>
                    <a:pt x="0" y="0"/>
                  </a:moveTo>
                  <a:lnTo>
                    <a:pt x="13" y="1"/>
                  </a:lnTo>
                  <a:lnTo>
                    <a:pt x="30" y="1"/>
                  </a:lnTo>
                  <a:lnTo>
                    <a:pt x="47" y="3"/>
                  </a:lnTo>
                  <a:lnTo>
                    <a:pt x="59" y="4"/>
                  </a:lnTo>
                  <a:lnTo>
                    <a:pt x="60" y="6"/>
                  </a:lnTo>
                  <a:lnTo>
                    <a:pt x="63" y="7"/>
                  </a:lnTo>
                  <a:lnTo>
                    <a:pt x="63" y="9"/>
                  </a:lnTo>
                  <a:lnTo>
                    <a:pt x="63" y="10"/>
                  </a:lnTo>
                  <a:lnTo>
                    <a:pt x="52" y="21"/>
                  </a:lnTo>
                  <a:lnTo>
                    <a:pt x="40" y="31"/>
                  </a:lnTo>
                  <a:lnTo>
                    <a:pt x="36" y="30"/>
                  </a:lnTo>
                  <a:lnTo>
                    <a:pt x="32" y="30"/>
                  </a:lnTo>
                  <a:lnTo>
                    <a:pt x="25" y="24"/>
                  </a:lnTo>
                  <a:lnTo>
                    <a:pt x="15" y="17"/>
                  </a:lnTo>
                  <a:lnTo>
                    <a:pt x="5" y="7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1" name="Freeform 13"/>
            <p:cNvSpPr>
              <a:spLocks noChangeArrowheads="1"/>
            </p:cNvSpPr>
            <p:nvPr/>
          </p:nvSpPr>
          <p:spPr bwMode="auto">
            <a:xfrm>
              <a:off x="865" y="36"/>
              <a:ext cx="20" cy="16"/>
            </a:xfrm>
            <a:custGeom>
              <a:avLst/>
              <a:gdLst>
                <a:gd name="T0" fmla="*/ 6 w 20"/>
                <a:gd name="T1" fmla="*/ 0 h 16"/>
                <a:gd name="T2" fmla="*/ 7 w 20"/>
                <a:gd name="T3" fmla="*/ 0 h 16"/>
                <a:gd name="T4" fmla="*/ 10 w 20"/>
                <a:gd name="T5" fmla="*/ 0 h 16"/>
                <a:gd name="T6" fmla="*/ 16 w 20"/>
                <a:gd name="T7" fmla="*/ 7 h 16"/>
                <a:gd name="T8" fmla="*/ 20 w 20"/>
                <a:gd name="T9" fmla="*/ 13 h 16"/>
                <a:gd name="T10" fmla="*/ 20 w 20"/>
                <a:gd name="T11" fmla="*/ 14 h 16"/>
                <a:gd name="T12" fmla="*/ 19 w 20"/>
                <a:gd name="T13" fmla="*/ 16 h 16"/>
                <a:gd name="T14" fmla="*/ 12 w 20"/>
                <a:gd name="T15" fmla="*/ 16 h 16"/>
                <a:gd name="T16" fmla="*/ 6 w 20"/>
                <a:gd name="T17" fmla="*/ 14 h 16"/>
                <a:gd name="T18" fmla="*/ 2 w 20"/>
                <a:gd name="T19" fmla="*/ 11 h 16"/>
                <a:gd name="T20" fmla="*/ 0 w 20"/>
                <a:gd name="T21" fmla="*/ 4 h 16"/>
                <a:gd name="T22" fmla="*/ 3 w 20"/>
                <a:gd name="T23" fmla="*/ 3 h 16"/>
                <a:gd name="T24" fmla="*/ 6 w 20"/>
                <a:gd name="T25" fmla="*/ 0 h 1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20"/>
                <a:gd name="T40" fmla="*/ 0 h 16"/>
                <a:gd name="T41" fmla="*/ 20 w 20"/>
                <a:gd name="T42" fmla="*/ 16 h 1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20" h="16">
                  <a:moveTo>
                    <a:pt x="6" y="0"/>
                  </a:moveTo>
                  <a:lnTo>
                    <a:pt x="7" y="0"/>
                  </a:lnTo>
                  <a:lnTo>
                    <a:pt x="10" y="0"/>
                  </a:lnTo>
                  <a:lnTo>
                    <a:pt x="16" y="7"/>
                  </a:lnTo>
                  <a:lnTo>
                    <a:pt x="20" y="13"/>
                  </a:lnTo>
                  <a:lnTo>
                    <a:pt x="20" y="14"/>
                  </a:lnTo>
                  <a:lnTo>
                    <a:pt x="19" y="16"/>
                  </a:lnTo>
                  <a:lnTo>
                    <a:pt x="12" y="16"/>
                  </a:lnTo>
                  <a:lnTo>
                    <a:pt x="6" y="14"/>
                  </a:lnTo>
                  <a:lnTo>
                    <a:pt x="2" y="11"/>
                  </a:lnTo>
                  <a:lnTo>
                    <a:pt x="0" y="4"/>
                  </a:lnTo>
                  <a:lnTo>
                    <a:pt x="3" y="3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2" name="Freeform 14"/>
            <p:cNvSpPr>
              <a:spLocks noChangeArrowheads="1"/>
            </p:cNvSpPr>
            <p:nvPr/>
          </p:nvSpPr>
          <p:spPr bwMode="auto">
            <a:xfrm>
              <a:off x="745" y="39"/>
              <a:ext cx="36" cy="17"/>
            </a:xfrm>
            <a:custGeom>
              <a:avLst/>
              <a:gdLst>
                <a:gd name="T0" fmla="*/ 19 w 36"/>
                <a:gd name="T1" fmla="*/ 0 h 17"/>
                <a:gd name="T2" fmla="*/ 28 w 36"/>
                <a:gd name="T3" fmla="*/ 1 h 17"/>
                <a:gd name="T4" fmla="*/ 36 w 36"/>
                <a:gd name="T5" fmla="*/ 1 h 17"/>
                <a:gd name="T6" fmla="*/ 36 w 36"/>
                <a:gd name="T7" fmla="*/ 3 h 17"/>
                <a:gd name="T8" fmla="*/ 36 w 36"/>
                <a:gd name="T9" fmla="*/ 3 h 17"/>
                <a:gd name="T10" fmla="*/ 36 w 36"/>
                <a:gd name="T11" fmla="*/ 4 h 17"/>
                <a:gd name="T12" fmla="*/ 36 w 36"/>
                <a:gd name="T13" fmla="*/ 4 h 17"/>
                <a:gd name="T14" fmla="*/ 29 w 36"/>
                <a:gd name="T15" fmla="*/ 10 h 17"/>
                <a:gd name="T16" fmla="*/ 19 w 36"/>
                <a:gd name="T17" fmla="*/ 14 h 17"/>
                <a:gd name="T18" fmla="*/ 15 w 36"/>
                <a:gd name="T19" fmla="*/ 17 h 17"/>
                <a:gd name="T20" fmla="*/ 9 w 36"/>
                <a:gd name="T21" fmla="*/ 17 h 17"/>
                <a:gd name="T22" fmla="*/ 5 w 36"/>
                <a:gd name="T23" fmla="*/ 15 h 17"/>
                <a:gd name="T24" fmla="*/ 0 w 36"/>
                <a:gd name="T25" fmla="*/ 11 h 17"/>
                <a:gd name="T26" fmla="*/ 9 w 36"/>
                <a:gd name="T27" fmla="*/ 5 h 17"/>
                <a:gd name="T28" fmla="*/ 19 w 36"/>
                <a:gd name="T29" fmla="*/ 0 h 17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36"/>
                <a:gd name="T46" fmla="*/ 0 h 17"/>
                <a:gd name="T47" fmla="*/ 36 w 36"/>
                <a:gd name="T48" fmla="*/ 17 h 17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36" h="17">
                  <a:moveTo>
                    <a:pt x="19" y="0"/>
                  </a:moveTo>
                  <a:lnTo>
                    <a:pt x="28" y="1"/>
                  </a:lnTo>
                  <a:lnTo>
                    <a:pt x="36" y="1"/>
                  </a:lnTo>
                  <a:lnTo>
                    <a:pt x="36" y="3"/>
                  </a:lnTo>
                  <a:lnTo>
                    <a:pt x="36" y="3"/>
                  </a:lnTo>
                  <a:lnTo>
                    <a:pt x="36" y="4"/>
                  </a:lnTo>
                  <a:lnTo>
                    <a:pt x="36" y="4"/>
                  </a:lnTo>
                  <a:lnTo>
                    <a:pt x="29" y="10"/>
                  </a:lnTo>
                  <a:lnTo>
                    <a:pt x="19" y="14"/>
                  </a:lnTo>
                  <a:lnTo>
                    <a:pt x="15" y="17"/>
                  </a:lnTo>
                  <a:lnTo>
                    <a:pt x="9" y="17"/>
                  </a:lnTo>
                  <a:lnTo>
                    <a:pt x="5" y="15"/>
                  </a:lnTo>
                  <a:lnTo>
                    <a:pt x="0" y="11"/>
                  </a:lnTo>
                  <a:lnTo>
                    <a:pt x="9" y="5"/>
                  </a:lnTo>
                  <a:lnTo>
                    <a:pt x="19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3" name="Freeform 15"/>
            <p:cNvSpPr>
              <a:spLocks noChangeArrowheads="1"/>
            </p:cNvSpPr>
            <p:nvPr/>
          </p:nvSpPr>
          <p:spPr bwMode="auto">
            <a:xfrm>
              <a:off x="2279" y="39"/>
              <a:ext cx="34" cy="10"/>
            </a:xfrm>
            <a:custGeom>
              <a:avLst/>
              <a:gdLst>
                <a:gd name="T0" fmla="*/ 34 w 34"/>
                <a:gd name="T1" fmla="*/ 8 h 10"/>
                <a:gd name="T2" fmla="*/ 23 w 34"/>
                <a:gd name="T3" fmla="*/ 10 h 10"/>
                <a:gd name="T4" fmla="*/ 14 w 34"/>
                <a:gd name="T5" fmla="*/ 8 h 10"/>
                <a:gd name="T6" fmla="*/ 7 w 34"/>
                <a:gd name="T7" fmla="*/ 7 h 10"/>
                <a:gd name="T8" fmla="*/ 0 w 34"/>
                <a:gd name="T9" fmla="*/ 1 h 10"/>
                <a:gd name="T10" fmla="*/ 0 w 34"/>
                <a:gd name="T11" fmla="*/ 1 h 10"/>
                <a:gd name="T12" fmla="*/ 0 w 34"/>
                <a:gd name="T13" fmla="*/ 0 h 10"/>
                <a:gd name="T14" fmla="*/ 17 w 34"/>
                <a:gd name="T15" fmla="*/ 1 h 10"/>
                <a:gd name="T16" fmla="*/ 34 w 34"/>
                <a:gd name="T17" fmla="*/ 1 h 10"/>
                <a:gd name="T18" fmla="*/ 34 w 34"/>
                <a:gd name="T19" fmla="*/ 5 h 10"/>
                <a:gd name="T20" fmla="*/ 34 w 34"/>
                <a:gd name="T21" fmla="*/ 8 h 10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34"/>
                <a:gd name="T34" fmla="*/ 0 h 10"/>
                <a:gd name="T35" fmla="*/ 34 w 34"/>
                <a:gd name="T36" fmla="*/ 10 h 10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34" h="10">
                  <a:moveTo>
                    <a:pt x="34" y="8"/>
                  </a:moveTo>
                  <a:lnTo>
                    <a:pt x="23" y="10"/>
                  </a:lnTo>
                  <a:lnTo>
                    <a:pt x="14" y="8"/>
                  </a:lnTo>
                  <a:lnTo>
                    <a:pt x="7" y="7"/>
                  </a:lnTo>
                  <a:lnTo>
                    <a:pt x="0" y="1"/>
                  </a:lnTo>
                  <a:lnTo>
                    <a:pt x="0" y="1"/>
                  </a:lnTo>
                  <a:lnTo>
                    <a:pt x="0" y="0"/>
                  </a:lnTo>
                  <a:lnTo>
                    <a:pt x="17" y="1"/>
                  </a:lnTo>
                  <a:lnTo>
                    <a:pt x="34" y="1"/>
                  </a:lnTo>
                  <a:lnTo>
                    <a:pt x="34" y="5"/>
                  </a:lnTo>
                  <a:lnTo>
                    <a:pt x="34" y="8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4" name="Freeform 16"/>
            <p:cNvSpPr>
              <a:spLocks noChangeArrowheads="1"/>
            </p:cNvSpPr>
            <p:nvPr/>
          </p:nvSpPr>
          <p:spPr bwMode="auto">
            <a:xfrm>
              <a:off x="651" y="47"/>
              <a:ext cx="130" cy="30"/>
            </a:xfrm>
            <a:custGeom>
              <a:avLst/>
              <a:gdLst>
                <a:gd name="T0" fmla="*/ 64 w 130"/>
                <a:gd name="T1" fmla="*/ 0 h 30"/>
                <a:gd name="T2" fmla="*/ 70 w 130"/>
                <a:gd name="T3" fmla="*/ 2 h 30"/>
                <a:gd name="T4" fmla="*/ 74 w 130"/>
                <a:gd name="T5" fmla="*/ 3 h 30"/>
                <a:gd name="T6" fmla="*/ 76 w 130"/>
                <a:gd name="T7" fmla="*/ 12 h 30"/>
                <a:gd name="T8" fmla="*/ 77 w 130"/>
                <a:gd name="T9" fmla="*/ 20 h 30"/>
                <a:gd name="T10" fmla="*/ 79 w 130"/>
                <a:gd name="T11" fmla="*/ 20 h 30"/>
                <a:gd name="T12" fmla="*/ 80 w 130"/>
                <a:gd name="T13" fmla="*/ 22 h 30"/>
                <a:gd name="T14" fmla="*/ 94 w 130"/>
                <a:gd name="T15" fmla="*/ 19 h 30"/>
                <a:gd name="T16" fmla="*/ 104 w 130"/>
                <a:gd name="T17" fmla="*/ 15 h 30"/>
                <a:gd name="T18" fmla="*/ 112 w 130"/>
                <a:gd name="T19" fmla="*/ 15 h 30"/>
                <a:gd name="T20" fmla="*/ 119 w 130"/>
                <a:gd name="T21" fmla="*/ 17 h 30"/>
                <a:gd name="T22" fmla="*/ 124 w 130"/>
                <a:gd name="T23" fmla="*/ 20 h 30"/>
                <a:gd name="T24" fmla="*/ 130 w 130"/>
                <a:gd name="T25" fmla="*/ 23 h 30"/>
                <a:gd name="T26" fmla="*/ 130 w 130"/>
                <a:gd name="T27" fmla="*/ 26 h 30"/>
                <a:gd name="T28" fmla="*/ 129 w 130"/>
                <a:gd name="T29" fmla="*/ 29 h 30"/>
                <a:gd name="T30" fmla="*/ 113 w 130"/>
                <a:gd name="T31" fmla="*/ 29 h 30"/>
                <a:gd name="T32" fmla="*/ 96 w 130"/>
                <a:gd name="T33" fmla="*/ 30 h 30"/>
                <a:gd name="T34" fmla="*/ 94 w 130"/>
                <a:gd name="T35" fmla="*/ 27 h 30"/>
                <a:gd name="T36" fmla="*/ 94 w 130"/>
                <a:gd name="T37" fmla="*/ 26 h 30"/>
                <a:gd name="T38" fmla="*/ 93 w 130"/>
                <a:gd name="T39" fmla="*/ 26 h 30"/>
                <a:gd name="T40" fmla="*/ 90 w 130"/>
                <a:gd name="T41" fmla="*/ 25 h 30"/>
                <a:gd name="T42" fmla="*/ 84 w 130"/>
                <a:gd name="T43" fmla="*/ 27 h 30"/>
                <a:gd name="T44" fmla="*/ 77 w 130"/>
                <a:gd name="T45" fmla="*/ 29 h 30"/>
                <a:gd name="T46" fmla="*/ 70 w 130"/>
                <a:gd name="T47" fmla="*/ 27 h 30"/>
                <a:gd name="T48" fmla="*/ 64 w 130"/>
                <a:gd name="T49" fmla="*/ 26 h 30"/>
                <a:gd name="T50" fmla="*/ 59 w 130"/>
                <a:gd name="T51" fmla="*/ 23 h 30"/>
                <a:gd name="T52" fmla="*/ 53 w 130"/>
                <a:gd name="T53" fmla="*/ 20 h 30"/>
                <a:gd name="T54" fmla="*/ 47 w 130"/>
                <a:gd name="T55" fmla="*/ 19 h 30"/>
                <a:gd name="T56" fmla="*/ 43 w 130"/>
                <a:gd name="T57" fmla="*/ 19 h 30"/>
                <a:gd name="T58" fmla="*/ 42 w 130"/>
                <a:gd name="T59" fmla="*/ 22 h 30"/>
                <a:gd name="T60" fmla="*/ 39 w 130"/>
                <a:gd name="T61" fmla="*/ 25 h 30"/>
                <a:gd name="T62" fmla="*/ 37 w 130"/>
                <a:gd name="T63" fmla="*/ 25 h 30"/>
                <a:gd name="T64" fmla="*/ 32 w 130"/>
                <a:gd name="T65" fmla="*/ 26 h 30"/>
                <a:gd name="T66" fmla="*/ 16 w 130"/>
                <a:gd name="T67" fmla="*/ 22 h 30"/>
                <a:gd name="T68" fmla="*/ 0 w 130"/>
                <a:gd name="T69" fmla="*/ 16 h 30"/>
                <a:gd name="T70" fmla="*/ 12 w 130"/>
                <a:gd name="T71" fmla="*/ 15 h 30"/>
                <a:gd name="T72" fmla="*/ 30 w 130"/>
                <a:gd name="T73" fmla="*/ 10 h 30"/>
                <a:gd name="T74" fmla="*/ 52 w 130"/>
                <a:gd name="T75" fmla="*/ 6 h 30"/>
                <a:gd name="T76" fmla="*/ 64 w 130"/>
                <a:gd name="T77" fmla="*/ 0 h 30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w 130"/>
                <a:gd name="T118" fmla="*/ 0 h 30"/>
                <a:gd name="T119" fmla="*/ 130 w 130"/>
                <a:gd name="T120" fmla="*/ 30 h 30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T117" t="T118" r="T119" b="T120"/>
              <a:pathLst>
                <a:path w="130" h="30">
                  <a:moveTo>
                    <a:pt x="64" y="0"/>
                  </a:moveTo>
                  <a:lnTo>
                    <a:pt x="70" y="2"/>
                  </a:lnTo>
                  <a:lnTo>
                    <a:pt x="74" y="3"/>
                  </a:lnTo>
                  <a:lnTo>
                    <a:pt x="76" y="12"/>
                  </a:lnTo>
                  <a:lnTo>
                    <a:pt x="77" y="20"/>
                  </a:lnTo>
                  <a:lnTo>
                    <a:pt x="79" y="20"/>
                  </a:lnTo>
                  <a:lnTo>
                    <a:pt x="80" y="22"/>
                  </a:lnTo>
                  <a:lnTo>
                    <a:pt x="94" y="19"/>
                  </a:lnTo>
                  <a:lnTo>
                    <a:pt x="104" y="15"/>
                  </a:lnTo>
                  <a:lnTo>
                    <a:pt x="112" y="15"/>
                  </a:lnTo>
                  <a:lnTo>
                    <a:pt x="119" y="17"/>
                  </a:lnTo>
                  <a:lnTo>
                    <a:pt x="124" y="20"/>
                  </a:lnTo>
                  <a:lnTo>
                    <a:pt x="130" y="23"/>
                  </a:lnTo>
                  <a:lnTo>
                    <a:pt x="130" y="26"/>
                  </a:lnTo>
                  <a:lnTo>
                    <a:pt x="129" y="29"/>
                  </a:lnTo>
                  <a:lnTo>
                    <a:pt x="113" y="29"/>
                  </a:lnTo>
                  <a:lnTo>
                    <a:pt x="96" y="30"/>
                  </a:lnTo>
                  <a:lnTo>
                    <a:pt x="94" y="27"/>
                  </a:lnTo>
                  <a:lnTo>
                    <a:pt x="94" y="26"/>
                  </a:lnTo>
                  <a:lnTo>
                    <a:pt x="93" y="26"/>
                  </a:lnTo>
                  <a:lnTo>
                    <a:pt x="90" y="25"/>
                  </a:lnTo>
                  <a:lnTo>
                    <a:pt x="84" y="27"/>
                  </a:lnTo>
                  <a:lnTo>
                    <a:pt x="77" y="29"/>
                  </a:lnTo>
                  <a:lnTo>
                    <a:pt x="70" y="27"/>
                  </a:lnTo>
                  <a:lnTo>
                    <a:pt x="64" y="26"/>
                  </a:lnTo>
                  <a:lnTo>
                    <a:pt x="59" y="23"/>
                  </a:lnTo>
                  <a:lnTo>
                    <a:pt x="53" y="20"/>
                  </a:lnTo>
                  <a:lnTo>
                    <a:pt x="47" y="19"/>
                  </a:lnTo>
                  <a:lnTo>
                    <a:pt x="43" y="19"/>
                  </a:lnTo>
                  <a:lnTo>
                    <a:pt x="42" y="22"/>
                  </a:lnTo>
                  <a:lnTo>
                    <a:pt x="39" y="25"/>
                  </a:lnTo>
                  <a:lnTo>
                    <a:pt x="37" y="25"/>
                  </a:lnTo>
                  <a:lnTo>
                    <a:pt x="32" y="26"/>
                  </a:lnTo>
                  <a:lnTo>
                    <a:pt x="16" y="22"/>
                  </a:lnTo>
                  <a:lnTo>
                    <a:pt x="0" y="16"/>
                  </a:lnTo>
                  <a:lnTo>
                    <a:pt x="12" y="15"/>
                  </a:lnTo>
                  <a:lnTo>
                    <a:pt x="30" y="10"/>
                  </a:lnTo>
                  <a:lnTo>
                    <a:pt x="52" y="6"/>
                  </a:lnTo>
                  <a:lnTo>
                    <a:pt x="6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5" name="Freeform 17"/>
            <p:cNvSpPr>
              <a:spLocks noChangeArrowheads="1"/>
            </p:cNvSpPr>
            <p:nvPr/>
          </p:nvSpPr>
          <p:spPr bwMode="auto">
            <a:xfrm>
              <a:off x="1334" y="54"/>
              <a:ext cx="1819" cy="1375"/>
            </a:xfrm>
            <a:custGeom>
              <a:avLst/>
              <a:gdLst>
                <a:gd name="T0" fmla="*/ 1369 w 1819"/>
                <a:gd name="T1" fmla="*/ 59 h 1375"/>
                <a:gd name="T2" fmla="*/ 1617 w 1819"/>
                <a:gd name="T3" fmla="*/ 89 h 1375"/>
                <a:gd name="T4" fmla="*/ 1819 w 1819"/>
                <a:gd name="T5" fmla="*/ 136 h 1375"/>
                <a:gd name="T6" fmla="*/ 1784 w 1819"/>
                <a:gd name="T7" fmla="*/ 156 h 1375"/>
                <a:gd name="T8" fmla="*/ 1689 w 1819"/>
                <a:gd name="T9" fmla="*/ 205 h 1375"/>
                <a:gd name="T10" fmla="*/ 1664 w 1819"/>
                <a:gd name="T11" fmla="*/ 247 h 1375"/>
                <a:gd name="T12" fmla="*/ 1624 w 1819"/>
                <a:gd name="T13" fmla="*/ 166 h 1375"/>
                <a:gd name="T14" fmla="*/ 1494 w 1819"/>
                <a:gd name="T15" fmla="*/ 213 h 1375"/>
                <a:gd name="T16" fmla="*/ 1606 w 1819"/>
                <a:gd name="T17" fmla="*/ 316 h 1375"/>
                <a:gd name="T18" fmla="*/ 1573 w 1819"/>
                <a:gd name="T19" fmla="*/ 306 h 1375"/>
                <a:gd name="T20" fmla="*/ 1530 w 1819"/>
                <a:gd name="T21" fmla="*/ 427 h 1375"/>
                <a:gd name="T22" fmla="*/ 1530 w 1819"/>
                <a:gd name="T23" fmla="*/ 473 h 1375"/>
                <a:gd name="T24" fmla="*/ 1436 w 1819"/>
                <a:gd name="T25" fmla="*/ 434 h 1375"/>
                <a:gd name="T26" fmla="*/ 1474 w 1819"/>
                <a:gd name="T27" fmla="*/ 472 h 1375"/>
                <a:gd name="T28" fmla="*/ 1492 w 1819"/>
                <a:gd name="T29" fmla="*/ 556 h 1375"/>
                <a:gd name="T30" fmla="*/ 1433 w 1819"/>
                <a:gd name="T31" fmla="*/ 654 h 1375"/>
                <a:gd name="T32" fmla="*/ 1383 w 1819"/>
                <a:gd name="T33" fmla="*/ 730 h 1375"/>
                <a:gd name="T34" fmla="*/ 1323 w 1819"/>
                <a:gd name="T35" fmla="*/ 774 h 1375"/>
                <a:gd name="T36" fmla="*/ 1333 w 1819"/>
                <a:gd name="T37" fmla="*/ 856 h 1375"/>
                <a:gd name="T38" fmla="*/ 1297 w 1819"/>
                <a:gd name="T39" fmla="*/ 844 h 1375"/>
                <a:gd name="T40" fmla="*/ 1273 w 1819"/>
                <a:gd name="T41" fmla="*/ 737 h 1375"/>
                <a:gd name="T42" fmla="*/ 1198 w 1819"/>
                <a:gd name="T43" fmla="*/ 650 h 1375"/>
                <a:gd name="T44" fmla="*/ 1090 w 1819"/>
                <a:gd name="T45" fmla="*/ 734 h 1375"/>
                <a:gd name="T46" fmla="*/ 993 w 1819"/>
                <a:gd name="T47" fmla="*/ 674 h 1375"/>
                <a:gd name="T48" fmla="*/ 968 w 1819"/>
                <a:gd name="T49" fmla="*/ 646 h 1375"/>
                <a:gd name="T50" fmla="*/ 765 w 1819"/>
                <a:gd name="T51" fmla="*/ 593 h 1375"/>
                <a:gd name="T52" fmla="*/ 791 w 1819"/>
                <a:gd name="T53" fmla="*/ 629 h 1375"/>
                <a:gd name="T54" fmla="*/ 748 w 1819"/>
                <a:gd name="T55" fmla="*/ 751 h 1375"/>
                <a:gd name="T56" fmla="*/ 624 w 1819"/>
                <a:gd name="T57" fmla="*/ 669 h 1375"/>
                <a:gd name="T58" fmla="*/ 551 w 1819"/>
                <a:gd name="T59" fmla="*/ 567 h 1375"/>
                <a:gd name="T60" fmla="*/ 641 w 1819"/>
                <a:gd name="T61" fmla="*/ 744 h 1375"/>
                <a:gd name="T62" fmla="*/ 719 w 1819"/>
                <a:gd name="T63" fmla="*/ 891 h 1375"/>
                <a:gd name="T64" fmla="*/ 641 w 1819"/>
                <a:gd name="T65" fmla="*/ 1095 h 1375"/>
                <a:gd name="T66" fmla="*/ 576 w 1819"/>
                <a:gd name="T67" fmla="*/ 1227 h 1375"/>
                <a:gd name="T68" fmla="*/ 491 w 1819"/>
                <a:gd name="T69" fmla="*/ 1355 h 1375"/>
                <a:gd name="T70" fmla="*/ 332 w 1819"/>
                <a:gd name="T71" fmla="*/ 1183 h 1375"/>
                <a:gd name="T72" fmla="*/ 289 w 1819"/>
                <a:gd name="T73" fmla="*/ 937 h 1375"/>
                <a:gd name="T74" fmla="*/ 162 w 1819"/>
                <a:gd name="T75" fmla="*/ 876 h 1375"/>
                <a:gd name="T76" fmla="*/ 10 w 1819"/>
                <a:gd name="T77" fmla="*/ 763 h 1375"/>
                <a:gd name="T78" fmla="*/ 42 w 1819"/>
                <a:gd name="T79" fmla="*/ 597 h 1375"/>
                <a:gd name="T80" fmla="*/ 135 w 1819"/>
                <a:gd name="T81" fmla="*/ 483 h 1375"/>
                <a:gd name="T82" fmla="*/ 181 w 1819"/>
                <a:gd name="T83" fmla="*/ 382 h 1375"/>
                <a:gd name="T84" fmla="*/ 184 w 1819"/>
                <a:gd name="T85" fmla="*/ 310 h 1375"/>
                <a:gd name="T86" fmla="*/ 311 w 1819"/>
                <a:gd name="T87" fmla="*/ 226 h 1375"/>
                <a:gd name="T88" fmla="*/ 399 w 1819"/>
                <a:gd name="T89" fmla="*/ 245 h 1375"/>
                <a:gd name="T90" fmla="*/ 471 w 1819"/>
                <a:gd name="T91" fmla="*/ 182 h 1375"/>
                <a:gd name="T92" fmla="*/ 428 w 1819"/>
                <a:gd name="T93" fmla="*/ 119 h 1375"/>
                <a:gd name="T94" fmla="*/ 361 w 1819"/>
                <a:gd name="T95" fmla="*/ 223 h 1375"/>
                <a:gd name="T96" fmla="*/ 285 w 1819"/>
                <a:gd name="T97" fmla="*/ 205 h 1375"/>
                <a:gd name="T98" fmla="*/ 374 w 1819"/>
                <a:gd name="T99" fmla="*/ 79 h 1375"/>
                <a:gd name="T100" fmla="*/ 562 w 1819"/>
                <a:gd name="T101" fmla="*/ 116 h 1375"/>
                <a:gd name="T102" fmla="*/ 549 w 1819"/>
                <a:gd name="T103" fmla="*/ 132 h 1375"/>
                <a:gd name="T104" fmla="*/ 599 w 1819"/>
                <a:gd name="T105" fmla="*/ 110 h 1375"/>
                <a:gd name="T106" fmla="*/ 696 w 1819"/>
                <a:gd name="T107" fmla="*/ 70 h 1375"/>
                <a:gd name="T108" fmla="*/ 799 w 1819"/>
                <a:gd name="T109" fmla="*/ 63 h 1375"/>
                <a:gd name="T110" fmla="*/ 846 w 1819"/>
                <a:gd name="T111" fmla="*/ 90 h 1375"/>
                <a:gd name="T112" fmla="*/ 836 w 1819"/>
                <a:gd name="T113" fmla="*/ 65 h 1375"/>
                <a:gd name="T114" fmla="*/ 849 w 1819"/>
                <a:gd name="T115" fmla="*/ 36 h 1375"/>
                <a:gd name="T116" fmla="*/ 978 w 1819"/>
                <a:gd name="T117" fmla="*/ 0 h 1375"/>
                <a:gd name="T118" fmla="*/ 1052 w 1819"/>
                <a:gd name="T119" fmla="*/ 43 h 1375"/>
                <a:gd name="T120" fmla="*/ 1242 w 1819"/>
                <a:gd name="T121" fmla="*/ 56 h 1375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w 1819"/>
                <a:gd name="T184" fmla="*/ 0 h 1375"/>
                <a:gd name="T185" fmla="*/ 1819 w 1819"/>
                <a:gd name="T186" fmla="*/ 1375 h 1375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T183" t="T184" r="T185" b="T186"/>
              <a:pathLst>
                <a:path w="1819" h="1375">
                  <a:moveTo>
                    <a:pt x="1272" y="66"/>
                  </a:moveTo>
                  <a:lnTo>
                    <a:pt x="1272" y="62"/>
                  </a:lnTo>
                  <a:lnTo>
                    <a:pt x="1272" y="59"/>
                  </a:lnTo>
                  <a:lnTo>
                    <a:pt x="1286" y="60"/>
                  </a:lnTo>
                  <a:lnTo>
                    <a:pt x="1302" y="62"/>
                  </a:lnTo>
                  <a:lnTo>
                    <a:pt x="1317" y="63"/>
                  </a:lnTo>
                  <a:lnTo>
                    <a:pt x="1333" y="65"/>
                  </a:lnTo>
                  <a:lnTo>
                    <a:pt x="1333" y="63"/>
                  </a:lnTo>
                  <a:lnTo>
                    <a:pt x="1335" y="62"/>
                  </a:lnTo>
                  <a:lnTo>
                    <a:pt x="1330" y="59"/>
                  </a:lnTo>
                  <a:lnTo>
                    <a:pt x="1327" y="56"/>
                  </a:lnTo>
                  <a:lnTo>
                    <a:pt x="1325" y="53"/>
                  </a:lnTo>
                  <a:lnTo>
                    <a:pt x="1323" y="48"/>
                  </a:lnTo>
                  <a:lnTo>
                    <a:pt x="1337" y="48"/>
                  </a:lnTo>
                  <a:lnTo>
                    <a:pt x="1350" y="49"/>
                  </a:lnTo>
                  <a:lnTo>
                    <a:pt x="1356" y="50"/>
                  </a:lnTo>
                  <a:lnTo>
                    <a:pt x="1362" y="52"/>
                  </a:lnTo>
                  <a:lnTo>
                    <a:pt x="1366" y="55"/>
                  </a:lnTo>
                  <a:lnTo>
                    <a:pt x="1369" y="59"/>
                  </a:lnTo>
                  <a:lnTo>
                    <a:pt x="1377" y="55"/>
                  </a:lnTo>
                  <a:lnTo>
                    <a:pt x="1385" y="53"/>
                  </a:lnTo>
                  <a:lnTo>
                    <a:pt x="1390" y="53"/>
                  </a:lnTo>
                  <a:lnTo>
                    <a:pt x="1396" y="53"/>
                  </a:lnTo>
                  <a:lnTo>
                    <a:pt x="1406" y="58"/>
                  </a:lnTo>
                  <a:lnTo>
                    <a:pt x="1417" y="65"/>
                  </a:lnTo>
                  <a:lnTo>
                    <a:pt x="1435" y="65"/>
                  </a:lnTo>
                  <a:lnTo>
                    <a:pt x="1452" y="65"/>
                  </a:lnTo>
                  <a:lnTo>
                    <a:pt x="1467" y="66"/>
                  </a:lnTo>
                  <a:lnTo>
                    <a:pt x="1484" y="66"/>
                  </a:lnTo>
                  <a:lnTo>
                    <a:pt x="1504" y="72"/>
                  </a:lnTo>
                  <a:lnTo>
                    <a:pt x="1524" y="79"/>
                  </a:lnTo>
                  <a:lnTo>
                    <a:pt x="1542" y="79"/>
                  </a:lnTo>
                  <a:lnTo>
                    <a:pt x="1557" y="80"/>
                  </a:lnTo>
                  <a:lnTo>
                    <a:pt x="1573" y="80"/>
                  </a:lnTo>
                  <a:lnTo>
                    <a:pt x="1590" y="80"/>
                  </a:lnTo>
                  <a:lnTo>
                    <a:pt x="1602" y="86"/>
                  </a:lnTo>
                  <a:lnTo>
                    <a:pt x="1617" y="89"/>
                  </a:lnTo>
                  <a:lnTo>
                    <a:pt x="1617" y="89"/>
                  </a:lnTo>
                  <a:lnTo>
                    <a:pt x="1617" y="87"/>
                  </a:lnTo>
                  <a:lnTo>
                    <a:pt x="1616" y="85"/>
                  </a:lnTo>
                  <a:lnTo>
                    <a:pt x="1613" y="82"/>
                  </a:lnTo>
                  <a:lnTo>
                    <a:pt x="1606" y="80"/>
                  </a:lnTo>
                  <a:lnTo>
                    <a:pt x="1600" y="77"/>
                  </a:lnTo>
                  <a:lnTo>
                    <a:pt x="1600" y="76"/>
                  </a:lnTo>
                  <a:lnTo>
                    <a:pt x="1600" y="75"/>
                  </a:lnTo>
                  <a:lnTo>
                    <a:pt x="1600" y="73"/>
                  </a:lnTo>
                  <a:lnTo>
                    <a:pt x="1602" y="72"/>
                  </a:lnTo>
                  <a:lnTo>
                    <a:pt x="1623" y="72"/>
                  </a:lnTo>
                  <a:lnTo>
                    <a:pt x="1646" y="76"/>
                  </a:lnTo>
                  <a:lnTo>
                    <a:pt x="1667" y="80"/>
                  </a:lnTo>
                  <a:lnTo>
                    <a:pt x="1687" y="86"/>
                  </a:lnTo>
                  <a:lnTo>
                    <a:pt x="1727" y="99"/>
                  </a:lnTo>
                  <a:lnTo>
                    <a:pt x="1764" y="112"/>
                  </a:lnTo>
                  <a:lnTo>
                    <a:pt x="1787" y="113"/>
                  </a:lnTo>
                  <a:lnTo>
                    <a:pt x="1807" y="117"/>
                  </a:lnTo>
                  <a:lnTo>
                    <a:pt x="1813" y="126"/>
                  </a:lnTo>
                  <a:lnTo>
                    <a:pt x="1819" y="136"/>
                  </a:lnTo>
                  <a:lnTo>
                    <a:pt x="1800" y="133"/>
                  </a:lnTo>
                  <a:lnTo>
                    <a:pt x="1776" y="127"/>
                  </a:lnTo>
                  <a:lnTo>
                    <a:pt x="1763" y="125"/>
                  </a:lnTo>
                  <a:lnTo>
                    <a:pt x="1753" y="123"/>
                  </a:lnTo>
                  <a:lnTo>
                    <a:pt x="1744" y="122"/>
                  </a:lnTo>
                  <a:lnTo>
                    <a:pt x="1740" y="123"/>
                  </a:lnTo>
                  <a:lnTo>
                    <a:pt x="1743" y="126"/>
                  </a:lnTo>
                  <a:lnTo>
                    <a:pt x="1746" y="130"/>
                  </a:lnTo>
                  <a:lnTo>
                    <a:pt x="1737" y="130"/>
                  </a:lnTo>
                  <a:lnTo>
                    <a:pt x="1729" y="132"/>
                  </a:lnTo>
                  <a:lnTo>
                    <a:pt x="1729" y="133"/>
                  </a:lnTo>
                  <a:lnTo>
                    <a:pt x="1729" y="133"/>
                  </a:lnTo>
                  <a:lnTo>
                    <a:pt x="1737" y="133"/>
                  </a:lnTo>
                  <a:lnTo>
                    <a:pt x="1744" y="136"/>
                  </a:lnTo>
                  <a:lnTo>
                    <a:pt x="1750" y="137"/>
                  </a:lnTo>
                  <a:lnTo>
                    <a:pt x="1757" y="140"/>
                  </a:lnTo>
                  <a:lnTo>
                    <a:pt x="1770" y="146"/>
                  </a:lnTo>
                  <a:lnTo>
                    <a:pt x="1784" y="152"/>
                  </a:lnTo>
                  <a:lnTo>
                    <a:pt x="1784" y="156"/>
                  </a:lnTo>
                  <a:lnTo>
                    <a:pt x="1784" y="160"/>
                  </a:lnTo>
                  <a:lnTo>
                    <a:pt x="1783" y="162"/>
                  </a:lnTo>
                  <a:lnTo>
                    <a:pt x="1781" y="163"/>
                  </a:lnTo>
                  <a:lnTo>
                    <a:pt x="1767" y="162"/>
                  </a:lnTo>
                  <a:lnTo>
                    <a:pt x="1753" y="165"/>
                  </a:lnTo>
                  <a:lnTo>
                    <a:pt x="1749" y="166"/>
                  </a:lnTo>
                  <a:lnTo>
                    <a:pt x="1744" y="170"/>
                  </a:lnTo>
                  <a:lnTo>
                    <a:pt x="1740" y="176"/>
                  </a:lnTo>
                  <a:lnTo>
                    <a:pt x="1739" y="185"/>
                  </a:lnTo>
                  <a:lnTo>
                    <a:pt x="1731" y="186"/>
                  </a:lnTo>
                  <a:lnTo>
                    <a:pt x="1724" y="186"/>
                  </a:lnTo>
                  <a:lnTo>
                    <a:pt x="1723" y="182"/>
                  </a:lnTo>
                  <a:lnTo>
                    <a:pt x="1720" y="179"/>
                  </a:lnTo>
                  <a:lnTo>
                    <a:pt x="1710" y="180"/>
                  </a:lnTo>
                  <a:lnTo>
                    <a:pt x="1700" y="183"/>
                  </a:lnTo>
                  <a:lnTo>
                    <a:pt x="1690" y="187"/>
                  </a:lnTo>
                  <a:lnTo>
                    <a:pt x="1683" y="193"/>
                  </a:lnTo>
                  <a:lnTo>
                    <a:pt x="1686" y="200"/>
                  </a:lnTo>
                  <a:lnTo>
                    <a:pt x="1689" y="205"/>
                  </a:lnTo>
                  <a:lnTo>
                    <a:pt x="1692" y="207"/>
                  </a:lnTo>
                  <a:lnTo>
                    <a:pt x="1694" y="210"/>
                  </a:lnTo>
                  <a:lnTo>
                    <a:pt x="1702" y="213"/>
                  </a:lnTo>
                  <a:lnTo>
                    <a:pt x="1713" y="219"/>
                  </a:lnTo>
                  <a:lnTo>
                    <a:pt x="1714" y="226"/>
                  </a:lnTo>
                  <a:lnTo>
                    <a:pt x="1716" y="235"/>
                  </a:lnTo>
                  <a:lnTo>
                    <a:pt x="1720" y="235"/>
                  </a:lnTo>
                  <a:lnTo>
                    <a:pt x="1723" y="237"/>
                  </a:lnTo>
                  <a:lnTo>
                    <a:pt x="1726" y="245"/>
                  </a:lnTo>
                  <a:lnTo>
                    <a:pt x="1727" y="252"/>
                  </a:lnTo>
                  <a:lnTo>
                    <a:pt x="1727" y="259"/>
                  </a:lnTo>
                  <a:lnTo>
                    <a:pt x="1727" y="266"/>
                  </a:lnTo>
                  <a:lnTo>
                    <a:pt x="1727" y="277"/>
                  </a:lnTo>
                  <a:lnTo>
                    <a:pt x="1727" y="290"/>
                  </a:lnTo>
                  <a:lnTo>
                    <a:pt x="1723" y="290"/>
                  </a:lnTo>
                  <a:lnTo>
                    <a:pt x="1717" y="290"/>
                  </a:lnTo>
                  <a:lnTo>
                    <a:pt x="1700" y="277"/>
                  </a:lnTo>
                  <a:lnTo>
                    <a:pt x="1682" y="263"/>
                  </a:lnTo>
                  <a:lnTo>
                    <a:pt x="1664" y="247"/>
                  </a:lnTo>
                  <a:lnTo>
                    <a:pt x="1650" y="232"/>
                  </a:lnTo>
                  <a:lnTo>
                    <a:pt x="1652" y="222"/>
                  </a:lnTo>
                  <a:lnTo>
                    <a:pt x="1653" y="212"/>
                  </a:lnTo>
                  <a:lnTo>
                    <a:pt x="1657" y="202"/>
                  </a:lnTo>
                  <a:lnTo>
                    <a:pt x="1660" y="193"/>
                  </a:lnTo>
                  <a:lnTo>
                    <a:pt x="1663" y="185"/>
                  </a:lnTo>
                  <a:lnTo>
                    <a:pt x="1664" y="176"/>
                  </a:lnTo>
                  <a:lnTo>
                    <a:pt x="1664" y="167"/>
                  </a:lnTo>
                  <a:lnTo>
                    <a:pt x="1662" y="160"/>
                  </a:lnTo>
                  <a:lnTo>
                    <a:pt x="1656" y="160"/>
                  </a:lnTo>
                  <a:lnTo>
                    <a:pt x="1650" y="160"/>
                  </a:lnTo>
                  <a:lnTo>
                    <a:pt x="1649" y="166"/>
                  </a:lnTo>
                  <a:lnTo>
                    <a:pt x="1649" y="173"/>
                  </a:lnTo>
                  <a:lnTo>
                    <a:pt x="1646" y="173"/>
                  </a:lnTo>
                  <a:lnTo>
                    <a:pt x="1644" y="175"/>
                  </a:lnTo>
                  <a:lnTo>
                    <a:pt x="1639" y="175"/>
                  </a:lnTo>
                  <a:lnTo>
                    <a:pt x="1633" y="176"/>
                  </a:lnTo>
                  <a:lnTo>
                    <a:pt x="1629" y="170"/>
                  </a:lnTo>
                  <a:lnTo>
                    <a:pt x="1624" y="166"/>
                  </a:lnTo>
                  <a:lnTo>
                    <a:pt x="1619" y="166"/>
                  </a:lnTo>
                  <a:lnTo>
                    <a:pt x="1614" y="166"/>
                  </a:lnTo>
                  <a:lnTo>
                    <a:pt x="1609" y="166"/>
                  </a:lnTo>
                  <a:lnTo>
                    <a:pt x="1606" y="169"/>
                  </a:lnTo>
                  <a:lnTo>
                    <a:pt x="1603" y="170"/>
                  </a:lnTo>
                  <a:lnTo>
                    <a:pt x="1600" y="173"/>
                  </a:lnTo>
                  <a:lnTo>
                    <a:pt x="1600" y="180"/>
                  </a:lnTo>
                  <a:lnTo>
                    <a:pt x="1600" y="187"/>
                  </a:lnTo>
                  <a:lnTo>
                    <a:pt x="1603" y="190"/>
                  </a:lnTo>
                  <a:lnTo>
                    <a:pt x="1607" y="192"/>
                  </a:lnTo>
                  <a:lnTo>
                    <a:pt x="1606" y="193"/>
                  </a:lnTo>
                  <a:lnTo>
                    <a:pt x="1606" y="195"/>
                  </a:lnTo>
                  <a:lnTo>
                    <a:pt x="1582" y="196"/>
                  </a:lnTo>
                  <a:lnTo>
                    <a:pt x="1553" y="196"/>
                  </a:lnTo>
                  <a:lnTo>
                    <a:pt x="1539" y="195"/>
                  </a:lnTo>
                  <a:lnTo>
                    <a:pt x="1524" y="196"/>
                  </a:lnTo>
                  <a:lnTo>
                    <a:pt x="1512" y="197"/>
                  </a:lnTo>
                  <a:lnTo>
                    <a:pt x="1499" y="200"/>
                  </a:lnTo>
                  <a:lnTo>
                    <a:pt x="1494" y="213"/>
                  </a:lnTo>
                  <a:lnTo>
                    <a:pt x="1490" y="227"/>
                  </a:lnTo>
                  <a:lnTo>
                    <a:pt x="1484" y="239"/>
                  </a:lnTo>
                  <a:lnTo>
                    <a:pt x="1480" y="250"/>
                  </a:lnTo>
                  <a:lnTo>
                    <a:pt x="1496" y="257"/>
                  </a:lnTo>
                  <a:lnTo>
                    <a:pt x="1510" y="262"/>
                  </a:lnTo>
                  <a:lnTo>
                    <a:pt x="1520" y="259"/>
                  </a:lnTo>
                  <a:lnTo>
                    <a:pt x="1534" y="256"/>
                  </a:lnTo>
                  <a:lnTo>
                    <a:pt x="1539" y="263"/>
                  </a:lnTo>
                  <a:lnTo>
                    <a:pt x="1544" y="267"/>
                  </a:lnTo>
                  <a:lnTo>
                    <a:pt x="1552" y="273"/>
                  </a:lnTo>
                  <a:lnTo>
                    <a:pt x="1559" y="277"/>
                  </a:lnTo>
                  <a:lnTo>
                    <a:pt x="1557" y="266"/>
                  </a:lnTo>
                  <a:lnTo>
                    <a:pt x="1556" y="256"/>
                  </a:lnTo>
                  <a:lnTo>
                    <a:pt x="1569" y="267"/>
                  </a:lnTo>
                  <a:lnTo>
                    <a:pt x="1590" y="287"/>
                  </a:lnTo>
                  <a:lnTo>
                    <a:pt x="1612" y="307"/>
                  </a:lnTo>
                  <a:lnTo>
                    <a:pt x="1623" y="322"/>
                  </a:lnTo>
                  <a:lnTo>
                    <a:pt x="1614" y="319"/>
                  </a:lnTo>
                  <a:lnTo>
                    <a:pt x="1606" y="316"/>
                  </a:lnTo>
                  <a:lnTo>
                    <a:pt x="1606" y="317"/>
                  </a:lnTo>
                  <a:lnTo>
                    <a:pt x="1606" y="319"/>
                  </a:lnTo>
                  <a:lnTo>
                    <a:pt x="1620" y="334"/>
                  </a:lnTo>
                  <a:lnTo>
                    <a:pt x="1632" y="352"/>
                  </a:lnTo>
                  <a:lnTo>
                    <a:pt x="1632" y="353"/>
                  </a:lnTo>
                  <a:lnTo>
                    <a:pt x="1630" y="353"/>
                  </a:lnTo>
                  <a:lnTo>
                    <a:pt x="1623" y="353"/>
                  </a:lnTo>
                  <a:lnTo>
                    <a:pt x="1616" y="352"/>
                  </a:lnTo>
                  <a:lnTo>
                    <a:pt x="1613" y="343"/>
                  </a:lnTo>
                  <a:lnTo>
                    <a:pt x="1607" y="333"/>
                  </a:lnTo>
                  <a:lnTo>
                    <a:pt x="1602" y="323"/>
                  </a:lnTo>
                  <a:lnTo>
                    <a:pt x="1593" y="312"/>
                  </a:lnTo>
                  <a:lnTo>
                    <a:pt x="1586" y="300"/>
                  </a:lnTo>
                  <a:lnTo>
                    <a:pt x="1577" y="290"/>
                  </a:lnTo>
                  <a:lnTo>
                    <a:pt x="1570" y="283"/>
                  </a:lnTo>
                  <a:lnTo>
                    <a:pt x="1563" y="279"/>
                  </a:lnTo>
                  <a:lnTo>
                    <a:pt x="1563" y="280"/>
                  </a:lnTo>
                  <a:lnTo>
                    <a:pt x="1563" y="283"/>
                  </a:lnTo>
                  <a:lnTo>
                    <a:pt x="1573" y="306"/>
                  </a:lnTo>
                  <a:lnTo>
                    <a:pt x="1579" y="326"/>
                  </a:lnTo>
                  <a:lnTo>
                    <a:pt x="1580" y="334"/>
                  </a:lnTo>
                  <a:lnTo>
                    <a:pt x="1579" y="346"/>
                  </a:lnTo>
                  <a:lnTo>
                    <a:pt x="1576" y="359"/>
                  </a:lnTo>
                  <a:lnTo>
                    <a:pt x="1572" y="374"/>
                  </a:lnTo>
                  <a:lnTo>
                    <a:pt x="1570" y="380"/>
                  </a:lnTo>
                  <a:lnTo>
                    <a:pt x="1570" y="386"/>
                  </a:lnTo>
                  <a:lnTo>
                    <a:pt x="1570" y="389"/>
                  </a:lnTo>
                  <a:lnTo>
                    <a:pt x="1566" y="393"/>
                  </a:lnTo>
                  <a:lnTo>
                    <a:pt x="1559" y="396"/>
                  </a:lnTo>
                  <a:lnTo>
                    <a:pt x="1552" y="396"/>
                  </a:lnTo>
                  <a:lnTo>
                    <a:pt x="1544" y="396"/>
                  </a:lnTo>
                  <a:lnTo>
                    <a:pt x="1536" y="394"/>
                  </a:lnTo>
                  <a:lnTo>
                    <a:pt x="1532" y="399"/>
                  </a:lnTo>
                  <a:lnTo>
                    <a:pt x="1527" y="403"/>
                  </a:lnTo>
                  <a:lnTo>
                    <a:pt x="1532" y="412"/>
                  </a:lnTo>
                  <a:lnTo>
                    <a:pt x="1536" y="420"/>
                  </a:lnTo>
                  <a:lnTo>
                    <a:pt x="1533" y="424"/>
                  </a:lnTo>
                  <a:lnTo>
                    <a:pt x="1530" y="427"/>
                  </a:lnTo>
                  <a:lnTo>
                    <a:pt x="1527" y="429"/>
                  </a:lnTo>
                  <a:lnTo>
                    <a:pt x="1523" y="432"/>
                  </a:lnTo>
                  <a:lnTo>
                    <a:pt x="1523" y="437"/>
                  </a:lnTo>
                  <a:lnTo>
                    <a:pt x="1523" y="443"/>
                  </a:lnTo>
                  <a:lnTo>
                    <a:pt x="1529" y="444"/>
                  </a:lnTo>
                  <a:lnTo>
                    <a:pt x="1536" y="449"/>
                  </a:lnTo>
                  <a:lnTo>
                    <a:pt x="1542" y="453"/>
                  </a:lnTo>
                  <a:lnTo>
                    <a:pt x="1547" y="459"/>
                  </a:lnTo>
                  <a:lnTo>
                    <a:pt x="1552" y="464"/>
                  </a:lnTo>
                  <a:lnTo>
                    <a:pt x="1556" y="472"/>
                  </a:lnTo>
                  <a:lnTo>
                    <a:pt x="1559" y="477"/>
                  </a:lnTo>
                  <a:lnTo>
                    <a:pt x="1560" y="484"/>
                  </a:lnTo>
                  <a:lnTo>
                    <a:pt x="1552" y="494"/>
                  </a:lnTo>
                  <a:lnTo>
                    <a:pt x="1543" y="503"/>
                  </a:lnTo>
                  <a:lnTo>
                    <a:pt x="1537" y="503"/>
                  </a:lnTo>
                  <a:lnTo>
                    <a:pt x="1533" y="500"/>
                  </a:lnTo>
                  <a:lnTo>
                    <a:pt x="1533" y="487"/>
                  </a:lnTo>
                  <a:lnTo>
                    <a:pt x="1532" y="477"/>
                  </a:lnTo>
                  <a:lnTo>
                    <a:pt x="1530" y="473"/>
                  </a:lnTo>
                  <a:lnTo>
                    <a:pt x="1527" y="469"/>
                  </a:lnTo>
                  <a:lnTo>
                    <a:pt x="1526" y="464"/>
                  </a:lnTo>
                  <a:lnTo>
                    <a:pt x="1522" y="462"/>
                  </a:lnTo>
                  <a:lnTo>
                    <a:pt x="1510" y="459"/>
                  </a:lnTo>
                  <a:lnTo>
                    <a:pt x="1500" y="456"/>
                  </a:lnTo>
                  <a:lnTo>
                    <a:pt x="1500" y="447"/>
                  </a:lnTo>
                  <a:lnTo>
                    <a:pt x="1500" y="443"/>
                  </a:lnTo>
                  <a:lnTo>
                    <a:pt x="1499" y="439"/>
                  </a:lnTo>
                  <a:lnTo>
                    <a:pt x="1496" y="434"/>
                  </a:lnTo>
                  <a:lnTo>
                    <a:pt x="1484" y="434"/>
                  </a:lnTo>
                  <a:lnTo>
                    <a:pt x="1476" y="437"/>
                  </a:lnTo>
                  <a:lnTo>
                    <a:pt x="1469" y="440"/>
                  </a:lnTo>
                  <a:lnTo>
                    <a:pt x="1460" y="444"/>
                  </a:lnTo>
                  <a:lnTo>
                    <a:pt x="1460" y="433"/>
                  </a:lnTo>
                  <a:lnTo>
                    <a:pt x="1457" y="424"/>
                  </a:lnTo>
                  <a:lnTo>
                    <a:pt x="1452" y="423"/>
                  </a:lnTo>
                  <a:lnTo>
                    <a:pt x="1445" y="422"/>
                  </a:lnTo>
                  <a:lnTo>
                    <a:pt x="1442" y="429"/>
                  </a:lnTo>
                  <a:lnTo>
                    <a:pt x="1436" y="434"/>
                  </a:lnTo>
                  <a:lnTo>
                    <a:pt x="1430" y="439"/>
                  </a:lnTo>
                  <a:lnTo>
                    <a:pt x="1423" y="442"/>
                  </a:lnTo>
                  <a:lnTo>
                    <a:pt x="1425" y="447"/>
                  </a:lnTo>
                  <a:lnTo>
                    <a:pt x="1426" y="454"/>
                  </a:lnTo>
                  <a:lnTo>
                    <a:pt x="1432" y="456"/>
                  </a:lnTo>
                  <a:lnTo>
                    <a:pt x="1436" y="456"/>
                  </a:lnTo>
                  <a:lnTo>
                    <a:pt x="1439" y="459"/>
                  </a:lnTo>
                  <a:lnTo>
                    <a:pt x="1442" y="460"/>
                  </a:lnTo>
                  <a:lnTo>
                    <a:pt x="1445" y="462"/>
                  </a:lnTo>
                  <a:lnTo>
                    <a:pt x="1447" y="464"/>
                  </a:lnTo>
                  <a:lnTo>
                    <a:pt x="1450" y="466"/>
                  </a:lnTo>
                  <a:lnTo>
                    <a:pt x="1456" y="466"/>
                  </a:lnTo>
                  <a:lnTo>
                    <a:pt x="1459" y="463"/>
                  </a:lnTo>
                  <a:lnTo>
                    <a:pt x="1460" y="462"/>
                  </a:lnTo>
                  <a:lnTo>
                    <a:pt x="1464" y="460"/>
                  </a:lnTo>
                  <a:lnTo>
                    <a:pt x="1467" y="460"/>
                  </a:lnTo>
                  <a:lnTo>
                    <a:pt x="1476" y="463"/>
                  </a:lnTo>
                  <a:lnTo>
                    <a:pt x="1482" y="466"/>
                  </a:lnTo>
                  <a:lnTo>
                    <a:pt x="1474" y="472"/>
                  </a:lnTo>
                  <a:lnTo>
                    <a:pt x="1469" y="477"/>
                  </a:lnTo>
                  <a:lnTo>
                    <a:pt x="1466" y="480"/>
                  </a:lnTo>
                  <a:lnTo>
                    <a:pt x="1463" y="483"/>
                  </a:lnTo>
                  <a:lnTo>
                    <a:pt x="1462" y="487"/>
                  </a:lnTo>
                  <a:lnTo>
                    <a:pt x="1460" y="493"/>
                  </a:lnTo>
                  <a:lnTo>
                    <a:pt x="1464" y="500"/>
                  </a:lnTo>
                  <a:lnTo>
                    <a:pt x="1469" y="506"/>
                  </a:lnTo>
                  <a:lnTo>
                    <a:pt x="1473" y="510"/>
                  </a:lnTo>
                  <a:lnTo>
                    <a:pt x="1479" y="516"/>
                  </a:lnTo>
                  <a:lnTo>
                    <a:pt x="1489" y="524"/>
                  </a:lnTo>
                  <a:lnTo>
                    <a:pt x="1499" y="534"/>
                  </a:lnTo>
                  <a:lnTo>
                    <a:pt x="1496" y="536"/>
                  </a:lnTo>
                  <a:lnTo>
                    <a:pt x="1494" y="536"/>
                  </a:lnTo>
                  <a:lnTo>
                    <a:pt x="1494" y="537"/>
                  </a:lnTo>
                  <a:lnTo>
                    <a:pt x="1494" y="540"/>
                  </a:lnTo>
                  <a:lnTo>
                    <a:pt x="1499" y="542"/>
                  </a:lnTo>
                  <a:lnTo>
                    <a:pt x="1503" y="544"/>
                  </a:lnTo>
                  <a:lnTo>
                    <a:pt x="1497" y="550"/>
                  </a:lnTo>
                  <a:lnTo>
                    <a:pt x="1492" y="556"/>
                  </a:lnTo>
                  <a:lnTo>
                    <a:pt x="1493" y="556"/>
                  </a:lnTo>
                  <a:lnTo>
                    <a:pt x="1494" y="556"/>
                  </a:lnTo>
                  <a:lnTo>
                    <a:pt x="1503" y="557"/>
                  </a:lnTo>
                  <a:lnTo>
                    <a:pt x="1509" y="561"/>
                  </a:lnTo>
                  <a:lnTo>
                    <a:pt x="1510" y="566"/>
                  </a:lnTo>
                  <a:lnTo>
                    <a:pt x="1509" y="569"/>
                  </a:lnTo>
                  <a:lnTo>
                    <a:pt x="1509" y="571"/>
                  </a:lnTo>
                  <a:lnTo>
                    <a:pt x="1507" y="574"/>
                  </a:lnTo>
                  <a:lnTo>
                    <a:pt x="1503" y="580"/>
                  </a:lnTo>
                  <a:lnTo>
                    <a:pt x="1500" y="586"/>
                  </a:lnTo>
                  <a:lnTo>
                    <a:pt x="1492" y="607"/>
                  </a:lnTo>
                  <a:lnTo>
                    <a:pt x="1484" y="626"/>
                  </a:lnTo>
                  <a:lnTo>
                    <a:pt x="1480" y="634"/>
                  </a:lnTo>
                  <a:lnTo>
                    <a:pt x="1473" y="641"/>
                  </a:lnTo>
                  <a:lnTo>
                    <a:pt x="1466" y="647"/>
                  </a:lnTo>
                  <a:lnTo>
                    <a:pt x="1455" y="653"/>
                  </a:lnTo>
                  <a:lnTo>
                    <a:pt x="1442" y="653"/>
                  </a:lnTo>
                  <a:lnTo>
                    <a:pt x="1433" y="651"/>
                  </a:lnTo>
                  <a:lnTo>
                    <a:pt x="1433" y="654"/>
                  </a:lnTo>
                  <a:lnTo>
                    <a:pt x="1433" y="659"/>
                  </a:lnTo>
                  <a:lnTo>
                    <a:pt x="1423" y="661"/>
                  </a:lnTo>
                  <a:lnTo>
                    <a:pt x="1415" y="666"/>
                  </a:lnTo>
                  <a:lnTo>
                    <a:pt x="1409" y="671"/>
                  </a:lnTo>
                  <a:lnTo>
                    <a:pt x="1403" y="677"/>
                  </a:lnTo>
                  <a:lnTo>
                    <a:pt x="1400" y="673"/>
                  </a:lnTo>
                  <a:lnTo>
                    <a:pt x="1396" y="667"/>
                  </a:lnTo>
                  <a:lnTo>
                    <a:pt x="1395" y="666"/>
                  </a:lnTo>
                  <a:lnTo>
                    <a:pt x="1390" y="664"/>
                  </a:lnTo>
                  <a:lnTo>
                    <a:pt x="1386" y="663"/>
                  </a:lnTo>
                  <a:lnTo>
                    <a:pt x="1380" y="661"/>
                  </a:lnTo>
                  <a:lnTo>
                    <a:pt x="1370" y="670"/>
                  </a:lnTo>
                  <a:lnTo>
                    <a:pt x="1363" y="679"/>
                  </a:lnTo>
                  <a:lnTo>
                    <a:pt x="1360" y="684"/>
                  </a:lnTo>
                  <a:lnTo>
                    <a:pt x="1359" y="691"/>
                  </a:lnTo>
                  <a:lnTo>
                    <a:pt x="1357" y="699"/>
                  </a:lnTo>
                  <a:lnTo>
                    <a:pt x="1357" y="709"/>
                  </a:lnTo>
                  <a:lnTo>
                    <a:pt x="1370" y="719"/>
                  </a:lnTo>
                  <a:lnTo>
                    <a:pt x="1383" y="730"/>
                  </a:lnTo>
                  <a:lnTo>
                    <a:pt x="1390" y="736"/>
                  </a:lnTo>
                  <a:lnTo>
                    <a:pt x="1396" y="741"/>
                  </a:lnTo>
                  <a:lnTo>
                    <a:pt x="1400" y="749"/>
                  </a:lnTo>
                  <a:lnTo>
                    <a:pt x="1405" y="756"/>
                  </a:lnTo>
                  <a:lnTo>
                    <a:pt x="1407" y="774"/>
                  </a:lnTo>
                  <a:lnTo>
                    <a:pt x="1409" y="791"/>
                  </a:lnTo>
                  <a:lnTo>
                    <a:pt x="1392" y="810"/>
                  </a:lnTo>
                  <a:lnTo>
                    <a:pt x="1373" y="828"/>
                  </a:lnTo>
                  <a:lnTo>
                    <a:pt x="1366" y="828"/>
                  </a:lnTo>
                  <a:lnTo>
                    <a:pt x="1360" y="826"/>
                  </a:lnTo>
                  <a:lnTo>
                    <a:pt x="1362" y="818"/>
                  </a:lnTo>
                  <a:lnTo>
                    <a:pt x="1365" y="814"/>
                  </a:lnTo>
                  <a:lnTo>
                    <a:pt x="1363" y="813"/>
                  </a:lnTo>
                  <a:lnTo>
                    <a:pt x="1362" y="813"/>
                  </a:lnTo>
                  <a:lnTo>
                    <a:pt x="1352" y="807"/>
                  </a:lnTo>
                  <a:lnTo>
                    <a:pt x="1340" y="803"/>
                  </a:lnTo>
                  <a:lnTo>
                    <a:pt x="1337" y="793"/>
                  </a:lnTo>
                  <a:lnTo>
                    <a:pt x="1336" y="784"/>
                  </a:lnTo>
                  <a:lnTo>
                    <a:pt x="1323" y="774"/>
                  </a:lnTo>
                  <a:lnTo>
                    <a:pt x="1309" y="767"/>
                  </a:lnTo>
                  <a:lnTo>
                    <a:pt x="1307" y="767"/>
                  </a:lnTo>
                  <a:lnTo>
                    <a:pt x="1305" y="769"/>
                  </a:lnTo>
                  <a:lnTo>
                    <a:pt x="1303" y="771"/>
                  </a:lnTo>
                  <a:lnTo>
                    <a:pt x="1302" y="774"/>
                  </a:lnTo>
                  <a:lnTo>
                    <a:pt x="1303" y="780"/>
                  </a:lnTo>
                  <a:lnTo>
                    <a:pt x="1303" y="786"/>
                  </a:lnTo>
                  <a:lnTo>
                    <a:pt x="1302" y="791"/>
                  </a:lnTo>
                  <a:lnTo>
                    <a:pt x="1300" y="797"/>
                  </a:lnTo>
                  <a:lnTo>
                    <a:pt x="1299" y="808"/>
                  </a:lnTo>
                  <a:lnTo>
                    <a:pt x="1299" y="820"/>
                  </a:lnTo>
                  <a:lnTo>
                    <a:pt x="1305" y="824"/>
                  </a:lnTo>
                  <a:lnTo>
                    <a:pt x="1309" y="827"/>
                  </a:lnTo>
                  <a:lnTo>
                    <a:pt x="1310" y="836"/>
                  </a:lnTo>
                  <a:lnTo>
                    <a:pt x="1312" y="844"/>
                  </a:lnTo>
                  <a:lnTo>
                    <a:pt x="1316" y="846"/>
                  </a:lnTo>
                  <a:lnTo>
                    <a:pt x="1322" y="846"/>
                  </a:lnTo>
                  <a:lnTo>
                    <a:pt x="1327" y="851"/>
                  </a:lnTo>
                  <a:lnTo>
                    <a:pt x="1333" y="856"/>
                  </a:lnTo>
                  <a:lnTo>
                    <a:pt x="1337" y="861"/>
                  </a:lnTo>
                  <a:lnTo>
                    <a:pt x="1342" y="867"/>
                  </a:lnTo>
                  <a:lnTo>
                    <a:pt x="1345" y="874"/>
                  </a:lnTo>
                  <a:lnTo>
                    <a:pt x="1346" y="881"/>
                  </a:lnTo>
                  <a:lnTo>
                    <a:pt x="1347" y="891"/>
                  </a:lnTo>
                  <a:lnTo>
                    <a:pt x="1347" y="900"/>
                  </a:lnTo>
                  <a:lnTo>
                    <a:pt x="1352" y="898"/>
                  </a:lnTo>
                  <a:lnTo>
                    <a:pt x="1356" y="897"/>
                  </a:lnTo>
                  <a:lnTo>
                    <a:pt x="1356" y="901"/>
                  </a:lnTo>
                  <a:lnTo>
                    <a:pt x="1356" y="906"/>
                  </a:lnTo>
                  <a:lnTo>
                    <a:pt x="1353" y="913"/>
                  </a:lnTo>
                  <a:lnTo>
                    <a:pt x="1350" y="921"/>
                  </a:lnTo>
                  <a:lnTo>
                    <a:pt x="1340" y="913"/>
                  </a:lnTo>
                  <a:lnTo>
                    <a:pt x="1332" y="903"/>
                  </a:lnTo>
                  <a:lnTo>
                    <a:pt x="1325" y="891"/>
                  </a:lnTo>
                  <a:lnTo>
                    <a:pt x="1317" y="880"/>
                  </a:lnTo>
                  <a:lnTo>
                    <a:pt x="1310" y="867"/>
                  </a:lnTo>
                  <a:lnTo>
                    <a:pt x="1305" y="856"/>
                  </a:lnTo>
                  <a:lnTo>
                    <a:pt x="1297" y="844"/>
                  </a:lnTo>
                  <a:lnTo>
                    <a:pt x="1289" y="833"/>
                  </a:lnTo>
                  <a:lnTo>
                    <a:pt x="1290" y="807"/>
                  </a:lnTo>
                  <a:lnTo>
                    <a:pt x="1290" y="784"/>
                  </a:lnTo>
                  <a:lnTo>
                    <a:pt x="1289" y="774"/>
                  </a:lnTo>
                  <a:lnTo>
                    <a:pt x="1286" y="764"/>
                  </a:lnTo>
                  <a:lnTo>
                    <a:pt x="1280" y="756"/>
                  </a:lnTo>
                  <a:lnTo>
                    <a:pt x="1273" y="749"/>
                  </a:lnTo>
                  <a:lnTo>
                    <a:pt x="1269" y="750"/>
                  </a:lnTo>
                  <a:lnTo>
                    <a:pt x="1266" y="750"/>
                  </a:lnTo>
                  <a:lnTo>
                    <a:pt x="1263" y="750"/>
                  </a:lnTo>
                  <a:lnTo>
                    <a:pt x="1259" y="749"/>
                  </a:lnTo>
                  <a:lnTo>
                    <a:pt x="1259" y="747"/>
                  </a:lnTo>
                  <a:lnTo>
                    <a:pt x="1259" y="747"/>
                  </a:lnTo>
                  <a:lnTo>
                    <a:pt x="1260" y="744"/>
                  </a:lnTo>
                  <a:lnTo>
                    <a:pt x="1260" y="740"/>
                  </a:lnTo>
                  <a:lnTo>
                    <a:pt x="1266" y="741"/>
                  </a:lnTo>
                  <a:lnTo>
                    <a:pt x="1269" y="741"/>
                  </a:lnTo>
                  <a:lnTo>
                    <a:pt x="1270" y="741"/>
                  </a:lnTo>
                  <a:lnTo>
                    <a:pt x="1273" y="737"/>
                  </a:lnTo>
                  <a:lnTo>
                    <a:pt x="1273" y="736"/>
                  </a:lnTo>
                  <a:lnTo>
                    <a:pt x="1275" y="733"/>
                  </a:lnTo>
                  <a:lnTo>
                    <a:pt x="1270" y="726"/>
                  </a:lnTo>
                  <a:lnTo>
                    <a:pt x="1266" y="719"/>
                  </a:lnTo>
                  <a:lnTo>
                    <a:pt x="1257" y="729"/>
                  </a:lnTo>
                  <a:lnTo>
                    <a:pt x="1247" y="737"/>
                  </a:lnTo>
                  <a:lnTo>
                    <a:pt x="1242" y="734"/>
                  </a:lnTo>
                  <a:lnTo>
                    <a:pt x="1235" y="731"/>
                  </a:lnTo>
                  <a:lnTo>
                    <a:pt x="1236" y="721"/>
                  </a:lnTo>
                  <a:lnTo>
                    <a:pt x="1236" y="713"/>
                  </a:lnTo>
                  <a:lnTo>
                    <a:pt x="1233" y="707"/>
                  </a:lnTo>
                  <a:lnTo>
                    <a:pt x="1230" y="701"/>
                  </a:lnTo>
                  <a:lnTo>
                    <a:pt x="1220" y="690"/>
                  </a:lnTo>
                  <a:lnTo>
                    <a:pt x="1209" y="677"/>
                  </a:lnTo>
                  <a:lnTo>
                    <a:pt x="1206" y="669"/>
                  </a:lnTo>
                  <a:lnTo>
                    <a:pt x="1203" y="660"/>
                  </a:lnTo>
                  <a:lnTo>
                    <a:pt x="1202" y="657"/>
                  </a:lnTo>
                  <a:lnTo>
                    <a:pt x="1200" y="653"/>
                  </a:lnTo>
                  <a:lnTo>
                    <a:pt x="1198" y="650"/>
                  </a:lnTo>
                  <a:lnTo>
                    <a:pt x="1193" y="647"/>
                  </a:lnTo>
                  <a:lnTo>
                    <a:pt x="1190" y="650"/>
                  </a:lnTo>
                  <a:lnTo>
                    <a:pt x="1186" y="653"/>
                  </a:lnTo>
                  <a:lnTo>
                    <a:pt x="1185" y="649"/>
                  </a:lnTo>
                  <a:lnTo>
                    <a:pt x="1183" y="644"/>
                  </a:lnTo>
                  <a:lnTo>
                    <a:pt x="1182" y="641"/>
                  </a:lnTo>
                  <a:lnTo>
                    <a:pt x="1179" y="640"/>
                  </a:lnTo>
                  <a:lnTo>
                    <a:pt x="1178" y="650"/>
                  </a:lnTo>
                  <a:lnTo>
                    <a:pt x="1176" y="657"/>
                  </a:lnTo>
                  <a:lnTo>
                    <a:pt x="1168" y="659"/>
                  </a:lnTo>
                  <a:lnTo>
                    <a:pt x="1160" y="660"/>
                  </a:lnTo>
                  <a:lnTo>
                    <a:pt x="1155" y="663"/>
                  </a:lnTo>
                  <a:lnTo>
                    <a:pt x="1149" y="666"/>
                  </a:lnTo>
                  <a:lnTo>
                    <a:pt x="1145" y="677"/>
                  </a:lnTo>
                  <a:lnTo>
                    <a:pt x="1140" y="687"/>
                  </a:lnTo>
                  <a:lnTo>
                    <a:pt x="1126" y="700"/>
                  </a:lnTo>
                  <a:lnTo>
                    <a:pt x="1108" y="717"/>
                  </a:lnTo>
                  <a:lnTo>
                    <a:pt x="1099" y="726"/>
                  </a:lnTo>
                  <a:lnTo>
                    <a:pt x="1090" y="734"/>
                  </a:lnTo>
                  <a:lnTo>
                    <a:pt x="1085" y="743"/>
                  </a:lnTo>
                  <a:lnTo>
                    <a:pt x="1082" y="750"/>
                  </a:lnTo>
                  <a:lnTo>
                    <a:pt x="1085" y="761"/>
                  </a:lnTo>
                  <a:lnTo>
                    <a:pt x="1086" y="774"/>
                  </a:lnTo>
                  <a:lnTo>
                    <a:pt x="1085" y="787"/>
                  </a:lnTo>
                  <a:lnTo>
                    <a:pt x="1082" y="798"/>
                  </a:lnTo>
                  <a:lnTo>
                    <a:pt x="1073" y="820"/>
                  </a:lnTo>
                  <a:lnTo>
                    <a:pt x="1068" y="837"/>
                  </a:lnTo>
                  <a:lnTo>
                    <a:pt x="1062" y="836"/>
                  </a:lnTo>
                  <a:lnTo>
                    <a:pt x="1058" y="833"/>
                  </a:lnTo>
                  <a:lnTo>
                    <a:pt x="1052" y="827"/>
                  </a:lnTo>
                  <a:lnTo>
                    <a:pt x="1046" y="820"/>
                  </a:lnTo>
                  <a:lnTo>
                    <a:pt x="1036" y="803"/>
                  </a:lnTo>
                  <a:lnTo>
                    <a:pt x="1025" y="781"/>
                  </a:lnTo>
                  <a:lnTo>
                    <a:pt x="1006" y="739"/>
                  </a:lnTo>
                  <a:lnTo>
                    <a:pt x="995" y="707"/>
                  </a:lnTo>
                  <a:lnTo>
                    <a:pt x="993" y="694"/>
                  </a:lnTo>
                  <a:lnTo>
                    <a:pt x="993" y="681"/>
                  </a:lnTo>
                  <a:lnTo>
                    <a:pt x="993" y="674"/>
                  </a:lnTo>
                  <a:lnTo>
                    <a:pt x="993" y="669"/>
                  </a:lnTo>
                  <a:lnTo>
                    <a:pt x="992" y="663"/>
                  </a:lnTo>
                  <a:lnTo>
                    <a:pt x="989" y="659"/>
                  </a:lnTo>
                  <a:lnTo>
                    <a:pt x="986" y="660"/>
                  </a:lnTo>
                  <a:lnTo>
                    <a:pt x="983" y="663"/>
                  </a:lnTo>
                  <a:lnTo>
                    <a:pt x="983" y="670"/>
                  </a:lnTo>
                  <a:lnTo>
                    <a:pt x="982" y="674"/>
                  </a:lnTo>
                  <a:lnTo>
                    <a:pt x="980" y="676"/>
                  </a:lnTo>
                  <a:lnTo>
                    <a:pt x="979" y="676"/>
                  </a:lnTo>
                  <a:lnTo>
                    <a:pt x="975" y="676"/>
                  </a:lnTo>
                  <a:lnTo>
                    <a:pt x="969" y="674"/>
                  </a:lnTo>
                  <a:lnTo>
                    <a:pt x="963" y="671"/>
                  </a:lnTo>
                  <a:lnTo>
                    <a:pt x="959" y="667"/>
                  </a:lnTo>
                  <a:lnTo>
                    <a:pt x="955" y="663"/>
                  </a:lnTo>
                  <a:lnTo>
                    <a:pt x="952" y="657"/>
                  </a:lnTo>
                  <a:lnTo>
                    <a:pt x="961" y="653"/>
                  </a:lnTo>
                  <a:lnTo>
                    <a:pt x="968" y="647"/>
                  </a:lnTo>
                  <a:lnTo>
                    <a:pt x="968" y="646"/>
                  </a:lnTo>
                  <a:lnTo>
                    <a:pt x="968" y="646"/>
                  </a:lnTo>
                  <a:lnTo>
                    <a:pt x="956" y="647"/>
                  </a:lnTo>
                  <a:lnTo>
                    <a:pt x="945" y="647"/>
                  </a:lnTo>
                  <a:lnTo>
                    <a:pt x="941" y="639"/>
                  </a:lnTo>
                  <a:lnTo>
                    <a:pt x="932" y="630"/>
                  </a:lnTo>
                  <a:lnTo>
                    <a:pt x="923" y="621"/>
                  </a:lnTo>
                  <a:lnTo>
                    <a:pt x="916" y="616"/>
                  </a:lnTo>
                  <a:lnTo>
                    <a:pt x="883" y="619"/>
                  </a:lnTo>
                  <a:lnTo>
                    <a:pt x="853" y="621"/>
                  </a:lnTo>
                  <a:lnTo>
                    <a:pt x="846" y="621"/>
                  </a:lnTo>
                  <a:lnTo>
                    <a:pt x="839" y="620"/>
                  </a:lnTo>
                  <a:lnTo>
                    <a:pt x="833" y="619"/>
                  </a:lnTo>
                  <a:lnTo>
                    <a:pt x="828" y="616"/>
                  </a:lnTo>
                  <a:lnTo>
                    <a:pt x="823" y="613"/>
                  </a:lnTo>
                  <a:lnTo>
                    <a:pt x="819" y="609"/>
                  </a:lnTo>
                  <a:lnTo>
                    <a:pt x="815" y="603"/>
                  </a:lnTo>
                  <a:lnTo>
                    <a:pt x="812" y="596"/>
                  </a:lnTo>
                  <a:lnTo>
                    <a:pt x="792" y="596"/>
                  </a:lnTo>
                  <a:lnTo>
                    <a:pt x="773" y="596"/>
                  </a:lnTo>
                  <a:lnTo>
                    <a:pt x="765" y="593"/>
                  </a:lnTo>
                  <a:lnTo>
                    <a:pt x="758" y="590"/>
                  </a:lnTo>
                  <a:lnTo>
                    <a:pt x="751" y="584"/>
                  </a:lnTo>
                  <a:lnTo>
                    <a:pt x="745" y="576"/>
                  </a:lnTo>
                  <a:lnTo>
                    <a:pt x="741" y="569"/>
                  </a:lnTo>
                  <a:lnTo>
                    <a:pt x="738" y="563"/>
                  </a:lnTo>
                  <a:lnTo>
                    <a:pt x="735" y="559"/>
                  </a:lnTo>
                  <a:lnTo>
                    <a:pt x="729" y="553"/>
                  </a:lnTo>
                  <a:lnTo>
                    <a:pt x="722" y="553"/>
                  </a:lnTo>
                  <a:lnTo>
                    <a:pt x="715" y="554"/>
                  </a:lnTo>
                  <a:lnTo>
                    <a:pt x="716" y="564"/>
                  </a:lnTo>
                  <a:lnTo>
                    <a:pt x="721" y="576"/>
                  </a:lnTo>
                  <a:lnTo>
                    <a:pt x="728" y="587"/>
                  </a:lnTo>
                  <a:lnTo>
                    <a:pt x="735" y="599"/>
                  </a:lnTo>
                  <a:lnTo>
                    <a:pt x="751" y="620"/>
                  </a:lnTo>
                  <a:lnTo>
                    <a:pt x="765" y="634"/>
                  </a:lnTo>
                  <a:lnTo>
                    <a:pt x="773" y="634"/>
                  </a:lnTo>
                  <a:lnTo>
                    <a:pt x="779" y="634"/>
                  </a:lnTo>
                  <a:lnTo>
                    <a:pt x="785" y="631"/>
                  </a:lnTo>
                  <a:lnTo>
                    <a:pt x="791" y="629"/>
                  </a:lnTo>
                  <a:lnTo>
                    <a:pt x="792" y="621"/>
                  </a:lnTo>
                  <a:lnTo>
                    <a:pt x="793" y="613"/>
                  </a:lnTo>
                  <a:lnTo>
                    <a:pt x="798" y="607"/>
                  </a:lnTo>
                  <a:lnTo>
                    <a:pt x="803" y="603"/>
                  </a:lnTo>
                  <a:lnTo>
                    <a:pt x="805" y="611"/>
                  </a:lnTo>
                  <a:lnTo>
                    <a:pt x="809" y="619"/>
                  </a:lnTo>
                  <a:lnTo>
                    <a:pt x="815" y="626"/>
                  </a:lnTo>
                  <a:lnTo>
                    <a:pt x="821" y="631"/>
                  </a:lnTo>
                  <a:lnTo>
                    <a:pt x="835" y="641"/>
                  </a:lnTo>
                  <a:lnTo>
                    <a:pt x="848" y="651"/>
                  </a:lnTo>
                  <a:lnTo>
                    <a:pt x="846" y="659"/>
                  </a:lnTo>
                  <a:lnTo>
                    <a:pt x="842" y="669"/>
                  </a:lnTo>
                  <a:lnTo>
                    <a:pt x="836" y="679"/>
                  </a:lnTo>
                  <a:lnTo>
                    <a:pt x="829" y="690"/>
                  </a:lnTo>
                  <a:lnTo>
                    <a:pt x="816" y="710"/>
                  </a:lnTo>
                  <a:lnTo>
                    <a:pt x="806" y="721"/>
                  </a:lnTo>
                  <a:lnTo>
                    <a:pt x="785" y="731"/>
                  </a:lnTo>
                  <a:lnTo>
                    <a:pt x="765" y="741"/>
                  </a:lnTo>
                  <a:lnTo>
                    <a:pt x="748" y="751"/>
                  </a:lnTo>
                  <a:lnTo>
                    <a:pt x="728" y="763"/>
                  </a:lnTo>
                  <a:lnTo>
                    <a:pt x="721" y="767"/>
                  </a:lnTo>
                  <a:lnTo>
                    <a:pt x="715" y="767"/>
                  </a:lnTo>
                  <a:lnTo>
                    <a:pt x="711" y="767"/>
                  </a:lnTo>
                  <a:lnTo>
                    <a:pt x="706" y="767"/>
                  </a:lnTo>
                  <a:lnTo>
                    <a:pt x="704" y="767"/>
                  </a:lnTo>
                  <a:lnTo>
                    <a:pt x="699" y="770"/>
                  </a:lnTo>
                  <a:lnTo>
                    <a:pt x="695" y="774"/>
                  </a:lnTo>
                  <a:lnTo>
                    <a:pt x="688" y="783"/>
                  </a:lnTo>
                  <a:lnTo>
                    <a:pt x="682" y="781"/>
                  </a:lnTo>
                  <a:lnTo>
                    <a:pt x="676" y="780"/>
                  </a:lnTo>
                  <a:lnTo>
                    <a:pt x="675" y="780"/>
                  </a:lnTo>
                  <a:lnTo>
                    <a:pt x="674" y="780"/>
                  </a:lnTo>
                  <a:lnTo>
                    <a:pt x="674" y="760"/>
                  </a:lnTo>
                  <a:lnTo>
                    <a:pt x="669" y="743"/>
                  </a:lnTo>
                  <a:lnTo>
                    <a:pt x="665" y="729"/>
                  </a:lnTo>
                  <a:lnTo>
                    <a:pt x="658" y="716"/>
                  </a:lnTo>
                  <a:lnTo>
                    <a:pt x="641" y="691"/>
                  </a:lnTo>
                  <a:lnTo>
                    <a:pt x="624" y="669"/>
                  </a:lnTo>
                  <a:lnTo>
                    <a:pt x="618" y="653"/>
                  </a:lnTo>
                  <a:lnTo>
                    <a:pt x="615" y="639"/>
                  </a:lnTo>
                  <a:lnTo>
                    <a:pt x="612" y="631"/>
                  </a:lnTo>
                  <a:lnTo>
                    <a:pt x="608" y="626"/>
                  </a:lnTo>
                  <a:lnTo>
                    <a:pt x="602" y="621"/>
                  </a:lnTo>
                  <a:lnTo>
                    <a:pt x="594" y="619"/>
                  </a:lnTo>
                  <a:lnTo>
                    <a:pt x="594" y="611"/>
                  </a:lnTo>
                  <a:lnTo>
                    <a:pt x="592" y="604"/>
                  </a:lnTo>
                  <a:lnTo>
                    <a:pt x="589" y="599"/>
                  </a:lnTo>
                  <a:lnTo>
                    <a:pt x="586" y="593"/>
                  </a:lnTo>
                  <a:lnTo>
                    <a:pt x="579" y="584"/>
                  </a:lnTo>
                  <a:lnTo>
                    <a:pt x="571" y="576"/>
                  </a:lnTo>
                  <a:lnTo>
                    <a:pt x="568" y="577"/>
                  </a:lnTo>
                  <a:lnTo>
                    <a:pt x="564" y="579"/>
                  </a:lnTo>
                  <a:lnTo>
                    <a:pt x="559" y="579"/>
                  </a:lnTo>
                  <a:lnTo>
                    <a:pt x="555" y="577"/>
                  </a:lnTo>
                  <a:lnTo>
                    <a:pt x="555" y="571"/>
                  </a:lnTo>
                  <a:lnTo>
                    <a:pt x="554" y="569"/>
                  </a:lnTo>
                  <a:lnTo>
                    <a:pt x="551" y="567"/>
                  </a:lnTo>
                  <a:lnTo>
                    <a:pt x="545" y="566"/>
                  </a:lnTo>
                  <a:lnTo>
                    <a:pt x="548" y="574"/>
                  </a:lnTo>
                  <a:lnTo>
                    <a:pt x="551" y="581"/>
                  </a:lnTo>
                  <a:lnTo>
                    <a:pt x="555" y="587"/>
                  </a:lnTo>
                  <a:lnTo>
                    <a:pt x="559" y="593"/>
                  </a:lnTo>
                  <a:lnTo>
                    <a:pt x="569" y="604"/>
                  </a:lnTo>
                  <a:lnTo>
                    <a:pt x="578" y="616"/>
                  </a:lnTo>
                  <a:lnTo>
                    <a:pt x="579" y="630"/>
                  </a:lnTo>
                  <a:lnTo>
                    <a:pt x="582" y="644"/>
                  </a:lnTo>
                  <a:lnTo>
                    <a:pt x="589" y="649"/>
                  </a:lnTo>
                  <a:lnTo>
                    <a:pt x="596" y="653"/>
                  </a:lnTo>
                  <a:lnTo>
                    <a:pt x="602" y="673"/>
                  </a:lnTo>
                  <a:lnTo>
                    <a:pt x="608" y="693"/>
                  </a:lnTo>
                  <a:lnTo>
                    <a:pt x="615" y="703"/>
                  </a:lnTo>
                  <a:lnTo>
                    <a:pt x="622" y="714"/>
                  </a:lnTo>
                  <a:lnTo>
                    <a:pt x="622" y="721"/>
                  </a:lnTo>
                  <a:lnTo>
                    <a:pt x="622" y="729"/>
                  </a:lnTo>
                  <a:lnTo>
                    <a:pt x="632" y="736"/>
                  </a:lnTo>
                  <a:lnTo>
                    <a:pt x="641" y="744"/>
                  </a:lnTo>
                  <a:lnTo>
                    <a:pt x="651" y="757"/>
                  </a:lnTo>
                  <a:lnTo>
                    <a:pt x="661" y="771"/>
                  </a:lnTo>
                  <a:lnTo>
                    <a:pt x="671" y="786"/>
                  </a:lnTo>
                  <a:lnTo>
                    <a:pt x="682" y="800"/>
                  </a:lnTo>
                  <a:lnTo>
                    <a:pt x="682" y="801"/>
                  </a:lnTo>
                  <a:lnTo>
                    <a:pt x="682" y="804"/>
                  </a:lnTo>
                  <a:lnTo>
                    <a:pt x="689" y="804"/>
                  </a:lnTo>
                  <a:lnTo>
                    <a:pt x="696" y="804"/>
                  </a:lnTo>
                  <a:lnTo>
                    <a:pt x="711" y="800"/>
                  </a:lnTo>
                  <a:lnTo>
                    <a:pt x="728" y="797"/>
                  </a:lnTo>
                  <a:lnTo>
                    <a:pt x="743" y="794"/>
                  </a:lnTo>
                  <a:lnTo>
                    <a:pt x="759" y="790"/>
                  </a:lnTo>
                  <a:lnTo>
                    <a:pt x="758" y="808"/>
                  </a:lnTo>
                  <a:lnTo>
                    <a:pt x="755" y="824"/>
                  </a:lnTo>
                  <a:lnTo>
                    <a:pt x="751" y="840"/>
                  </a:lnTo>
                  <a:lnTo>
                    <a:pt x="745" y="854"/>
                  </a:lnTo>
                  <a:lnTo>
                    <a:pt x="738" y="867"/>
                  </a:lnTo>
                  <a:lnTo>
                    <a:pt x="729" y="880"/>
                  </a:lnTo>
                  <a:lnTo>
                    <a:pt x="719" y="891"/>
                  </a:lnTo>
                  <a:lnTo>
                    <a:pt x="709" y="901"/>
                  </a:lnTo>
                  <a:lnTo>
                    <a:pt x="688" y="923"/>
                  </a:lnTo>
                  <a:lnTo>
                    <a:pt x="666" y="943"/>
                  </a:lnTo>
                  <a:lnTo>
                    <a:pt x="655" y="953"/>
                  </a:lnTo>
                  <a:lnTo>
                    <a:pt x="646" y="963"/>
                  </a:lnTo>
                  <a:lnTo>
                    <a:pt x="636" y="973"/>
                  </a:lnTo>
                  <a:lnTo>
                    <a:pt x="629" y="984"/>
                  </a:lnTo>
                  <a:lnTo>
                    <a:pt x="625" y="991"/>
                  </a:lnTo>
                  <a:lnTo>
                    <a:pt x="624" y="998"/>
                  </a:lnTo>
                  <a:lnTo>
                    <a:pt x="624" y="1004"/>
                  </a:lnTo>
                  <a:lnTo>
                    <a:pt x="625" y="1010"/>
                  </a:lnTo>
                  <a:lnTo>
                    <a:pt x="629" y="1021"/>
                  </a:lnTo>
                  <a:lnTo>
                    <a:pt x="634" y="1033"/>
                  </a:lnTo>
                  <a:lnTo>
                    <a:pt x="629" y="1045"/>
                  </a:lnTo>
                  <a:lnTo>
                    <a:pt x="625" y="1057"/>
                  </a:lnTo>
                  <a:lnTo>
                    <a:pt x="632" y="1064"/>
                  </a:lnTo>
                  <a:lnTo>
                    <a:pt x="636" y="1073"/>
                  </a:lnTo>
                  <a:lnTo>
                    <a:pt x="639" y="1083"/>
                  </a:lnTo>
                  <a:lnTo>
                    <a:pt x="641" y="1095"/>
                  </a:lnTo>
                  <a:lnTo>
                    <a:pt x="639" y="1108"/>
                  </a:lnTo>
                  <a:lnTo>
                    <a:pt x="638" y="1120"/>
                  </a:lnTo>
                  <a:lnTo>
                    <a:pt x="635" y="1128"/>
                  </a:lnTo>
                  <a:lnTo>
                    <a:pt x="632" y="1135"/>
                  </a:lnTo>
                  <a:lnTo>
                    <a:pt x="628" y="1141"/>
                  </a:lnTo>
                  <a:lnTo>
                    <a:pt x="624" y="1147"/>
                  </a:lnTo>
                  <a:lnTo>
                    <a:pt x="619" y="1151"/>
                  </a:lnTo>
                  <a:lnTo>
                    <a:pt x="614" y="1154"/>
                  </a:lnTo>
                  <a:lnTo>
                    <a:pt x="602" y="1161"/>
                  </a:lnTo>
                  <a:lnTo>
                    <a:pt x="591" y="1168"/>
                  </a:lnTo>
                  <a:lnTo>
                    <a:pt x="586" y="1173"/>
                  </a:lnTo>
                  <a:lnTo>
                    <a:pt x="582" y="1178"/>
                  </a:lnTo>
                  <a:lnTo>
                    <a:pt x="578" y="1184"/>
                  </a:lnTo>
                  <a:lnTo>
                    <a:pt x="574" y="1193"/>
                  </a:lnTo>
                  <a:lnTo>
                    <a:pt x="572" y="1200"/>
                  </a:lnTo>
                  <a:lnTo>
                    <a:pt x="572" y="1207"/>
                  </a:lnTo>
                  <a:lnTo>
                    <a:pt x="574" y="1214"/>
                  </a:lnTo>
                  <a:lnTo>
                    <a:pt x="575" y="1221"/>
                  </a:lnTo>
                  <a:lnTo>
                    <a:pt x="576" y="1227"/>
                  </a:lnTo>
                  <a:lnTo>
                    <a:pt x="576" y="1234"/>
                  </a:lnTo>
                  <a:lnTo>
                    <a:pt x="576" y="1241"/>
                  </a:lnTo>
                  <a:lnTo>
                    <a:pt x="576" y="1248"/>
                  </a:lnTo>
                  <a:lnTo>
                    <a:pt x="568" y="1250"/>
                  </a:lnTo>
                  <a:lnTo>
                    <a:pt x="561" y="1254"/>
                  </a:lnTo>
                  <a:lnTo>
                    <a:pt x="555" y="1258"/>
                  </a:lnTo>
                  <a:lnTo>
                    <a:pt x="549" y="1263"/>
                  </a:lnTo>
                  <a:lnTo>
                    <a:pt x="554" y="1271"/>
                  </a:lnTo>
                  <a:lnTo>
                    <a:pt x="555" y="1282"/>
                  </a:lnTo>
                  <a:lnTo>
                    <a:pt x="551" y="1287"/>
                  </a:lnTo>
                  <a:lnTo>
                    <a:pt x="546" y="1290"/>
                  </a:lnTo>
                  <a:lnTo>
                    <a:pt x="544" y="1294"/>
                  </a:lnTo>
                  <a:lnTo>
                    <a:pt x="542" y="1298"/>
                  </a:lnTo>
                  <a:lnTo>
                    <a:pt x="539" y="1307"/>
                  </a:lnTo>
                  <a:lnTo>
                    <a:pt x="534" y="1318"/>
                  </a:lnTo>
                  <a:lnTo>
                    <a:pt x="525" y="1331"/>
                  </a:lnTo>
                  <a:lnTo>
                    <a:pt x="515" y="1341"/>
                  </a:lnTo>
                  <a:lnTo>
                    <a:pt x="504" y="1350"/>
                  </a:lnTo>
                  <a:lnTo>
                    <a:pt x="491" y="1355"/>
                  </a:lnTo>
                  <a:lnTo>
                    <a:pt x="461" y="1362"/>
                  </a:lnTo>
                  <a:lnTo>
                    <a:pt x="427" y="1370"/>
                  </a:lnTo>
                  <a:lnTo>
                    <a:pt x="417" y="1372"/>
                  </a:lnTo>
                  <a:lnTo>
                    <a:pt x="408" y="1374"/>
                  </a:lnTo>
                  <a:lnTo>
                    <a:pt x="404" y="1375"/>
                  </a:lnTo>
                  <a:lnTo>
                    <a:pt x="399" y="1375"/>
                  </a:lnTo>
                  <a:lnTo>
                    <a:pt x="394" y="1374"/>
                  </a:lnTo>
                  <a:lnTo>
                    <a:pt x="389" y="1371"/>
                  </a:lnTo>
                  <a:lnTo>
                    <a:pt x="388" y="1351"/>
                  </a:lnTo>
                  <a:lnTo>
                    <a:pt x="384" y="1330"/>
                  </a:lnTo>
                  <a:lnTo>
                    <a:pt x="371" y="1310"/>
                  </a:lnTo>
                  <a:lnTo>
                    <a:pt x="358" y="1291"/>
                  </a:lnTo>
                  <a:lnTo>
                    <a:pt x="354" y="1267"/>
                  </a:lnTo>
                  <a:lnTo>
                    <a:pt x="351" y="1241"/>
                  </a:lnTo>
                  <a:lnTo>
                    <a:pt x="351" y="1228"/>
                  </a:lnTo>
                  <a:lnTo>
                    <a:pt x="348" y="1217"/>
                  </a:lnTo>
                  <a:lnTo>
                    <a:pt x="347" y="1204"/>
                  </a:lnTo>
                  <a:lnTo>
                    <a:pt x="342" y="1194"/>
                  </a:lnTo>
                  <a:lnTo>
                    <a:pt x="332" y="1183"/>
                  </a:lnTo>
                  <a:lnTo>
                    <a:pt x="322" y="1173"/>
                  </a:lnTo>
                  <a:lnTo>
                    <a:pt x="319" y="1158"/>
                  </a:lnTo>
                  <a:lnTo>
                    <a:pt x="319" y="1147"/>
                  </a:lnTo>
                  <a:lnTo>
                    <a:pt x="322" y="1135"/>
                  </a:lnTo>
                  <a:lnTo>
                    <a:pt x="325" y="1124"/>
                  </a:lnTo>
                  <a:lnTo>
                    <a:pt x="335" y="1105"/>
                  </a:lnTo>
                  <a:lnTo>
                    <a:pt x="342" y="1088"/>
                  </a:lnTo>
                  <a:lnTo>
                    <a:pt x="344" y="1078"/>
                  </a:lnTo>
                  <a:lnTo>
                    <a:pt x="344" y="1065"/>
                  </a:lnTo>
                  <a:lnTo>
                    <a:pt x="341" y="1051"/>
                  </a:lnTo>
                  <a:lnTo>
                    <a:pt x="337" y="1037"/>
                  </a:lnTo>
                  <a:lnTo>
                    <a:pt x="328" y="1011"/>
                  </a:lnTo>
                  <a:lnTo>
                    <a:pt x="321" y="994"/>
                  </a:lnTo>
                  <a:lnTo>
                    <a:pt x="307" y="980"/>
                  </a:lnTo>
                  <a:lnTo>
                    <a:pt x="294" y="967"/>
                  </a:lnTo>
                  <a:lnTo>
                    <a:pt x="291" y="960"/>
                  </a:lnTo>
                  <a:lnTo>
                    <a:pt x="289" y="953"/>
                  </a:lnTo>
                  <a:lnTo>
                    <a:pt x="289" y="944"/>
                  </a:lnTo>
                  <a:lnTo>
                    <a:pt x="289" y="937"/>
                  </a:lnTo>
                  <a:lnTo>
                    <a:pt x="292" y="921"/>
                  </a:lnTo>
                  <a:lnTo>
                    <a:pt x="295" y="907"/>
                  </a:lnTo>
                  <a:lnTo>
                    <a:pt x="297" y="901"/>
                  </a:lnTo>
                  <a:lnTo>
                    <a:pt x="295" y="896"/>
                  </a:lnTo>
                  <a:lnTo>
                    <a:pt x="294" y="890"/>
                  </a:lnTo>
                  <a:lnTo>
                    <a:pt x="291" y="886"/>
                  </a:lnTo>
                  <a:lnTo>
                    <a:pt x="285" y="881"/>
                  </a:lnTo>
                  <a:lnTo>
                    <a:pt x="278" y="880"/>
                  </a:lnTo>
                  <a:lnTo>
                    <a:pt x="268" y="877"/>
                  </a:lnTo>
                  <a:lnTo>
                    <a:pt x="254" y="877"/>
                  </a:lnTo>
                  <a:lnTo>
                    <a:pt x="254" y="871"/>
                  </a:lnTo>
                  <a:lnTo>
                    <a:pt x="252" y="866"/>
                  </a:lnTo>
                  <a:lnTo>
                    <a:pt x="241" y="863"/>
                  </a:lnTo>
                  <a:lnTo>
                    <a:pt x="231" y="861"/>
                  </a:lnTo>
                  <a:lnTo>
                    <a:pt x="221" y="861"/>
                  </a:lnTo>
                  <a:lnTo>
                    <a:pt x="214" y="863"/>
                  </a:lnTo>
                  <a:lnTo>
                    <a:pt x="195" y="868"/>
                  </a:lnTo>
                  <a:lnTo>
                    <a:pt x="175" y="876"/>
                  </a:lnTo>
                  <a:lnTo>
                    <a:pt x="162" y="876"/>
                  </a:lnTo>
                  <a:lnTo>
                    <a:pt x="150" y="874"/>
                  </a:lnTo>
                  <a:lnTo>
                    <a:pt x="138" y="873"/>
                  </a:lnTo>
                  <a:lnTo>
                    <a:pt x="125" y="873"/>
                  </a:lnTo>
                  <a:lnTo>
                    <a:pt x="121" y="876"/>
                  </a:lnTo>
                  <a:lnTo>
                    <a:pt x="117" y="878"/>
                  </a:lnTo>
                  <a:lnTo>
                    <a:pt x="111" y="880"/>
                  </a:lnTo>
                  <a:lnTo>
                    <a:pt x="102" y="881"/>
                  </a:lnTo>
                  <a:lnTo>
                    <a:pt x="90" y="870"/>
                  </a:lnTo>
                  <a:lnTo>
                    <a:pt x="77" y="860"/>
                  </a:lnTo>
                  <a:lnTo>
                    <a:pt x="64" y="848"/>
                  </a:lnTo>
                  <a:lnTo>
                    <a:pt x="51" y="837"/>
                  </a:lnTo>
                  <a:lnTo>
                    <a:pt x="48" y="827"/>
                  </a:lnTo>
                  <a:lnTo>
                    <a:pt x="44" y="817"/>
                  </a:lnTo>
                  <a:lnTo>
                    <a:pt x="37" y="810"/>
                  </a:lnTo>
                  <a:lnTo>
                    <a:pt x="25" y="801"/>
                  </a:lnTo>
                  <a:lnTo>
                    <a:pt x="14" y="793"/>
                  </a:lnTo>
                  <a:lnTo>
                    <a:pt x="8" y="784"/>
                  </a:lnTo>
                  <a:lnTo>
                    <a:pt x="8" y="774"/>
                  </a:lnTo>
                  <a:lnTo>
                    <a:pt x="10" y="763"/>
                  </a:lnTo>
                  <a:lnTo>
                    <a:pt x="5" y="759"/>
                  </a:lnTo>
                  <a:lnTo>
                    <a:pt x="1" y="756"/>
                  </a:lnTo>
                  <a:lnTo>
                    <a:pt x="0" y="750"/>
                  </a:lnTo>
                  <a:lnTo>
                    <a:pt x="1" y="744"/>
                  </a:lnTo>
                  <a:lnTo>
                    <a:pt x="2" y="740"/>
                  </a:lnTo>
                  <a:lnTo>
                    <a:pt x="5" y="734"/>
                  </a:lnTo>
                  <a:lnTo>
                    <a:pt x="11" y="726"/>
                  </a:lnTo>
                  <a:lnTo>
                    <a:pt x="15" y="717"/>
                  </a:lnTo>
                  <a:lnTo>
                    <a:pt x="17" y="709"/>
                  </a:lnTo>
                  <a:lnTo>
                    <a:pt x="17" y="700"/>
                  </a:lnTo>
                  <a:lnTo>
                    <a:pt x="15" y="693"/>
                  </a:lnTo>
                  <a:lnTo>
                    <a:pt x="14" y="687"/>
                  </a:lnTo>
                  <a:lnTo>
                    <a:pt x="8" y="676"/>
                  </a:lnTo>
                  <a:lnTo>
                    <a:pt x="5" y="663"/>
                  </a:lnTo>
                  <a:lnTo>
                    <a:pt x="14" y="644"/>
                  </a:lnTo>
                  <a:lnTo>
                    <a:pt x="24" y="624"/>
                  </a:lnTo>
                  <a:lnTo>
                    <a:pt x="30" y="614"/>
                  </a:lnTo>
                  <a:lnTo>
                    <a:pt x="35" y="606"/>
                  </a:lnTo>
                  <a:lnTo>
                    <a:pt x="42" y="597"/>
                  </a:lnTo>
                  <a:lnTo>
                    <a:pt x="51" y="591"/>
                  </a:lnTo>
                  <a:lnTo>
                    <a:pt x="60" y="584"/>
                  </a:lnTo>
                  <a:lnTo>
                    <a:pt x="70" y="579"/>
                  </a:lnTo>
                  <a:lnTo>
                    <a:pt x="80" y="573"/>
                  </a:lnTo>
                  <a:lnTo>
                    <a:pt x="87" y="564"/>
                  </a:lnTo>
                  <a:lnTo>
                    <a:pt x="88" y="549"/>
                  </a:lnTo>
                  <a:lnTo>
                    <a:pt x="90" y="534"/>
                  </a:lnTo>
                  <a:lnTo>
                    <a:pt x="92" y="529"/>
                  </a:lnTo>
                  <a:lnTo>
                    <a:pt x="97" y="524"/>
                  </a:lnTo>
                  <a:lnTo>
                    <a:pt x="100" y="520"/>
                  </a:lnTo>
                  <a:lnTo>
                    <a:pt x="104" y="517"/>
                  </a:lnTo>
                  <a:lnTo>
                    <a:pt x="112" y="513"/>
                  </a:lnTo>
                  <a:lnTo>
                    <a:pt x="121" y="509"/>
                  </a:lnTo>
                  <a:lnTo>
                    <a:pt x="124" y="506"/>
                  </a:lnTo>
                  <a:lnTo>
                    <a:pt x="128" y="503"/>
                  </a:lnTo>
                  <a:lnTo>
                    <a:pt x="131" y="499"/>
                  </a:lnTo>
                  <a:lnTo>
                    <a:pt x="132" y="494"/>
                  </a:lnTo>
                  <a:lnTo>
                    <a:pt x="134" y="489"/>
                  </a:lnTo>
                  <a:lnTo>
                    <a:pt x="135" y="483"/>
                  </a:lnTo>
                  <a:lnTo>
                    <a:pt x="134" y="474"/>
                  </a:lnTo>
                  <a:lnTo>
                    <a:pt x="132" y="464"/>
                  </a:lnTo>
                  <a:lnTo>
                    <a:pt x="118" y="466"/>
                  </a:lnTo>
                  <a:lnTo>
                    <a:pt x="104" y="466"/>
                  </a:lnTo>
                  <a:lnTo>
                    <a:pt x="102" y="449"/>
                  </a:lnTo>
                  <a:lnTo>
                    <a:pt x="105" y="432"/>
                  </a:lnTo>
                  <a:lnTo>
                    <a:pt x="107" y="423"/>
                  </a:lnTo>
                  <a:lnTo>
                    <a:pt x="110" y="416"/>
                  </a:lnTo>
                  <a:lnTo>
                    <a:pt x="114" y="410"/>
                  </a:lnTo>
                  <a:lnTo>
                    <a:pt x="118" y="404"/>
                  </a:lnTo>
                  <a:lnTo>
                    <a:pt x="115" y="402"/>
                  </a:lnTo>
                  <a:lnTo>
                    <a:pt x="112" y="399"/>
                  </a:lnTo>
                  <a:lnTo>
                    <a:pt x="111" y="394"/>
                  </a:lnTo>
                  <a:lnTo>
                    <a:pt x="110" y="389"/>
                  </a:lnTo>
                  <a:lnTo>
                    <a:pt x="128" y="386"/>
                  </a:lnTo>
                  <a:lnTo>
                    <a:pt x="151" y="384"/>
                  </a:lnTo>
                  <a:lnTo>
                    <a:pt x="161" y="384"/>
                  </a:lnTo>
                  <a:lnTo>
                    <a:pt x="172" y="383"/>
                  </a:lnTo>
                  <a:lnTo>
                    <a:pt x="181" y="382"/>
                  </a:lnTo>
                  <a:lnTo>
                    <a:pt x="190" y="379"/>
                  </a:lnTo>
                  <a:lnTo>
                    <a:pt x="191" y="369"/>
                  </a:lnTo>
                  <a:lnTo>
                    <a:pt x="190" y="359"/>
                  </a:lnTo>
                  <a:lnTo>
                    <a:pt x="188" y="352"/>
                  </a:lnTo>
                  <a:lnTo>
                    <a:pt x="184" y="344"/>
                  </a:lnTo>
                  <a:lnTo>
                    <a:pt x="180" y="339"/>
                  </a:lnTo>
                  <a:lnTo>
                    <a:pt x="172" y="334"/>
                  </a:lnTo>
                  <a:lnTo>
                    <a:pt x="165" y="330"/>
                  </a:lnTo>
                  <a:lnTo>
                    <a:pt x="158" y="329"/>
                  </a:lnTo>
                  <a:lnTo>
                    <a:pt x="158" y="324"/>
                  </a:lnTo>
                  <a:lnTo>
                    <a:pt x="158" y="322"/>
                  </a:lnTo>
                  <a:lnTo>
                    <a:pt x="160" y="322"/>
                  </a:lnTo>
                  <a:lnTo>
                    <a:pt x="161" y="322"/>
                  </a:lnTo>
                  <a:lnTo>
                    <a:pt x="167" y="320"/>
                  </a:lnTo>
                  <a:lnTo>
                    <a:pt x="172" y="320"/>
                  </a:lnTo>
                  <a:lnTo>
                    <a:pt x="178" y="322"/>
                  </a:lnTo>
                  <a:lnTo>
                    <a:pt x="184" y="323"/>
                  </a:lnTo>
                  <a:lnTo>
                    <a:pt x="184" y="316"/>
                  </a:lnTo>
                  <a:lnTo>
                    <a:pt x="184" y="310"/>
                  </a:lnTo>
                  <a:lnTo>
                    <a:pt x="197" y="312"/>
                  </a:lnTo>
                  <a:lnTo>
                    <a:pt x="204" y="310"/>
                  </a:lnTo>
                  <a:lnTo>
                    <a:pt x="210" y="309"/>
                  </a:lnTo>
                  <a:lnTo>
                    <a:pt x="214" y="306"/>
                  </a:lnTo>
                  <a:lnTo>
                    <a:pt x="221" y="297"/>
                  </a:lnTo>
                  <a:lnTo>
                    <a:pt x="232" y="287"/>
                  </a:lnTo>
                  <a:lnTo>
                    <a:pt x="244" y="285"/>
                  </a:lnTo>
                  <a:lnTo>
                    <a:pt x="255" y="280"/>
                  </a:lnTo>
                  <a:lnTo>
                    <a:pt x="264" y="269"/>
                  </a:lnTo>
                  <a:lnTo>
                    <a:pt x="272" y="257"/>
                  </a:lnTo>
                  <a:lnTo>
                    <a:pt x="282" y="256"/>
                  </a:lnTo>
                  <a:lnTo>
                    <a:pt x="292" y="255"/>
                  </a:lnTo>
                  <a:lnTo>
                    <a:pt x="289" y="247"/>
                  </a:lnTo>
                  <a:lnTo>
                    <a:pt x="287" y="240"/>
                  </a:lnTo>
                  <a:lnTo>
                    <a:pt x="285" y="232"/>
                  </a:lnTo>
                  <a:lnTo>
                    <a:pt x="287" y="223"/>
                  </a:lnTo>
                  <a:lnTo>
                    <a:pt x="298" y="223"/>
                  </a:lnTo>
                  <a:lnTo>
                    <a:pt x="308" y="225"/>
                  </a:lnTo>
                  <a:lnTo>
                    <a:pt x="311" y="226"/>
                  </a:lnTo>
                  <a:lnTo>
                    <a:pt x="312" y="227"/>
                  </a:lnTo>
                  <a:lnTo>
                    <a:pt x="312" y="229"/>
                  </a:lnTo>
                  <a:lnTo>
                    <a:pt x="312" y="230"/>
                  </a:lnTo>
                  <a:lnTo>
                    <a:pt x="307" y="233"/>
                  </a:lnTo>
                  <a:lnTo>
                    <a:pt x="301" y="237"/>
                  </a:lnTo>
                  <a:lnTo>
                    <a:pt x="302" y="243"/>
                  </a:lnTo>
                  <a:lnTo>
                    <a:pt x="302" y="249"/>
                  </a:lnTo>
                  <a:lnTo>
                    <a:pt x="305" y="253"/>
                  </a:lnTo>
                  <a:lnTo>
                    <a:pt x="307" y="256"/>
                  </a:lnTo>
                  <a:lnTo>
                    <a:pt x="308" y="256"/>
                  </a:lnTo>
                  <a:lnTo>
                    <a:pt x="308" y="256"/>
                  </a:lnTo>
                  <a:lnTo>
                    <a:pt x="318" y="253"/>
                  </a:lnTo>
                  <a:lnTo>
                    <a:pt x="328" y="250"/>
                  </a:lnTo>
                  <a:lnTo>
                    <a:pt x="334" y="256"/>
                  </a:lnTo>
                  <a:lnTo>
                    <a:pt x="339" y="260"/>
                  </a:lnTo>
                  <a:lnTo>
                    <a:pt x="354" y="253"/>
                  </a:lnTo>
                  <a:lnTo>
                    <a:pt x="367" y="247"/>
                  </a:lnTo>
                  <a:lnTo>
                    <a:pt x="382" y="247"/>
                  </a:lnTo>
                  <a:lnTo>
                    <a:pt x="399" y="245"/>
                  </a:lnTo>
                  <a:lnTo>
                    <a:pt x="405" y="230"/>
                  </a:lnTo>
                  <a:lnTo>
                    <a:pt x="412" y="216"/>
                  </a:lnTo>
                  <a:lnTo>
                    <a:pt x="419" y="215"/>
                  </a:lnTo>
                  <a:lnTo>
                    <a:pt x="425" y="216"/>
                  </a:lnTo>
                  <a:lnTo>
                    <a:pt x="431" y="219"/>
                  </a:lnTo>
                  <a:lnTo>
                    <a:pt x="435" y="220"/>
                  </a:lnTo>
                  <a:lnTo>
                    <a:pt x="437" y="217"/>
                  </a:lnTo>
                  <a:lnTo>
                    <a:pt x="439" y="215"/>
                  </a:lnTo>
                  <a:lnTo>
                    <a:pt x="434" y="207"/>
                  </a:lnTo>
                  <a:lnTo>
                    <a:pt x="429" y="202"/>
                  </a:lnTo>
                  <a:lnTo>
                    <a:pt x="429" y="197"/>
                  </a:lnTo>
                  <a:lnTo>
                    <a:pt x="429" y="192"/>
                  </a:lnTo>
                  <a:lnTo>
                    <a:pt x="444" y="195"/>
                  </a:lnTo>
                  <a:lnTo>
                    <a:pt x="458" y="195"/>
                  </a:lnTo>
                  <a:lnTo>
                    <a:pt x="465" y="195"/>
                  </a:lnTo>
                  <a:lnTo>
                    <a:pt x="471" y="192"/>
                  </a:lnTo>
                  <a:lnTo>
                    <a:pt x="475" y="189"/>
                  </a:lnTo>
                  <a:lnTo>
                    <a:pt x="479" y="183"/>
                  </a:lnTo>
                  <a:lnTo>
                    <a:pt x="471" y="182"/>
                  </a:lnTo>
                  <a:lnTo>
                    <a:pt x="462" y="180"/>
                  </a:lnTo>
                  <a:lnTo>
                    <a:pt x="452" y="182"/>
                  </a:lnTo>
                  <a:lnTo>
                    <a:pt x="444" y="182"/>
                  </a:lnTo>
                  <a:lnTo>
                    <a:pt x="434" y="182"/>
                  </a:lnTo>
                  <a:lnTo>
                    <a:pt x="424" y="182"/>
                  </a:lnTo>
                  <a:lnTo>
                    <a:pt x="415" y="180"/>
                  </a:lnTo>
                  <a:lnTo>
                    <a:pt x="407" y="176"/>
                  </a:lnTo>
                  <a:lnTo>
                    <a:pt x="407" y="175"/>
                  </a:lnTo>
                  <a:lnTo>
                    <a:pt x="407" y="173"/>
                  </a:lnTo>
                  <a:lnTo>
                    <a:pt x="407" y="165"/>
                  </a:lnTo>
                  <a:lnTo>
                    <a:pt x="405" y="155"/>
                  </a:lnTo>
                  <a:lnTo>
                    <a:pt x="421" y="145"/>
                  </a:lnTo>
                  <a:lnTo>
                    <a:pt x="435" y="133"/>
                  </a:lnTo>
                  <a:lnTo>
                    <a:pt x="434" y="127"/>
                  </a:lnTo>
                  <a:lnTo>
                    <a:pt x="434" y="125"/>
                  </a:lnTo>
                  <a:lnTo>
                    <a:pt x="431" y="122"/>
                  </a:lnTo>
                  <a:lnTo>
                    <a:pt x="429" y="119"/>
                  </a:lnTo>
                  <a:lnTo>
                    <a:pt x="428" y="119"/>
                  </a:lnTo>
                  <a:lnTo>
                    <a:pt x="428" y="119"/>
                  </a:lnTo>
                  <a:lnTo>
                    <a:pt x="419" y="120"/>
                  </a:lnTo>
                  <a:lnTo>
                    <a:pt x="411" y="123"/>
                  </a:lnTo>
                  <a:lnTo>
                    <a:pt x="402" y="127"/>
                  </a:lnTo>
                  <a:lnTo>
                    <a:pt x="395" y="133"/>
                  </a:lnTo>
                  <a:lnTo>
                    <a:pt x="381" y="146"/>
                  </a:lnTo>
                  <a:lnTo>
                    <a:pt x="369" y="156"/>
                  </a:lnTo>
                  <a:lnTo>
                    <a:pt x="369" y="166"/>
                  </a:lnTo>
                  <a:lnTo>
                    <a:pt x="371" y="175"/>
                  </a:lnTo>
                  <a:lnTo>
                    <a:pt x="372" y="179"/>
                  </a:lnTo>
                  <a:lnTo>
                    <a:pt x="377" y="182"/>
                  </a:lnTo>
                  <a:lnTo>
                    <a:pt x="381" y="185"/>
                  </a:lnTo>
                  <a:lnTo>
                    <a:pt x="385" y="186"/>
                  </a:lnTo>
                  <a:lnTo>
                    <a:pt x="384" y="189"/>
                  </a:lnTo>
                  <a:lnTo>
                    <a:pt x="384" y="192"/>
                  </a:lnTo>
                  <a:lnTo>
                    <a:pt x="372" y="196"/>
                  </a:lnTo>
                  <a:lnTo>
                    <a:pt x="362" y="202"/>
                  </a:lnTo>
                  <a:lnTo>
                    <a:pt x="365" y="209"/>
                  </a:lnTo>
                  <a:lnTo>
                    <a:pt x="364" y="216"/>
                  </a:lnTo>
                  <a:lnTo>
                    <a:pt x="361" y="223"/>
                  </a:lnTo>
                  <a:lnTo>
                    <a:pt x="357" y="229"/>
                  </a:lnTo>
                  <a:lnTo>
                    <a:pt x="349" y="230"/>
                  </a:lnTo>
                  <a:lnTo>
                    <a:pt x="342" y="232"/>
                  </a:lnTo>
                  <a:lnTo>
                    <a:pt x="342" y="236"/>
                  </a:lnTo>
                  <a:lnTo>
                    <a:pt x="341" y="237"/>
                  </a:lnTo>
                  <a:lnTo>
                    <a:pt x="341" y="240"/>
                  </a:lnTo>
                  <a:lnTo>
                    <a:pt x="338" y="242"/>
                  </a:lnTo>
                  <a:lnTo>
                    <a:pt x="334" y="237"/>
                  </a:lnTo>
                  <a:lnTo>
                    <a:pt x="331" y="233"/>
                  </a:lnTo>
                  <a:lnTo>
                    <a:pt x="327" y="227"/>
                  </a:lnTo>
                  <a:lnTo>
                    <a:pt x="324" y="220"/>
                  </a:lnTo>
                  <a:lnTo>
                    <a:pt x="321" y="206"/>
                  </a:lnTo>
                  <a:lnTo>
                    <a:pt x="319" y="192"/>
                  </a:lnTo>
                  <a:lnTo>
                    <a:pt x="311" y="193"/>
                  </a:lnTo>
                  <a:lnTo>
                    <a:pt x="304" y="195"/>
                  </a:lnTo>
                  <a:lnTo>
                    <a:pt x="299" y="197"/>
                  </a:lnTo>
                  <a:lnTo>
                    <a:pt x="294" y="200"/>
                  </a:lnTo>
                  <a:lnTo>
                    <a:pt x="289" y="203"/>
                  </a:lnTo>
                  <a:lnTo>
                    <a:pt x="285" y="205"/>
                  </a:lnTo>
                  <a:lnTo>
                    <a:pt x="278" y="207"/>
                  </a:lnTo>
                  <a:lnTo>
                    <a:pt x="271" y="207"/>
                  </a:lnTo>
                  <a:lnTo>
                    <a:pt x="271" y="206"/>
                  </a:lnTo>
                  <a:lnTo>
                    <a:pt x="271" y="205"/>
                  </a:lnTo>
                  <a:lnTo>
                    <a:pt x="267" y="197"/>
                  </a:lnTo>
                  <a:lnTo>
                    <a:pt x="262" y="186"/>
                  </a:lnTo>
                  <a:lnTo>
                    <a:pt x="259" y="175"/>
                  </a:lnTo>
                  <a:lnTo>
                    <a:pt x="258" y="166"/>
                  </a:lnTo>
                  <a:lnTo>
                    <a:pt x="271" y="160"/>
                  </a:lnTo>
                  <a:lnTo>
                    <a:pt x="287" y="153"/>
                  </a:lnTo>
                  <a:lnTo>
                    <a:pt x="301" y="147"/>
                  </a:lnTo>
                  <a:lnTo>
                    <a:pt x="314" y="139"/>
                  </a:lnTo>
                  <a:lnTo>
                    <a:pt x="325" y="123"/>
                  </a:lnTo>
                  <a:lnTo>
                    <a:pt x="344" y="97"/>
                  </a:lnTo>
                  <a:lnTo>
                    <a:pt x="354" y="87"/>
                  </a:lnTo>
                  <a:lnTo>
                    <a:pt x="364" y="79"/>
                  </a:lnTo>
                  <a:lnTo>
                    <a:pt x="368" y="77"/>
                  </a:lnTo>
                  <a:lnTo>
                    <a:pt x="371" y="77"/>
                  </a:lnTo>
                  <a:lnTo>
                    <a:pt x="374" y="79"/>
                  </a:lnTo>
                  <a:lnTo>
                    <a:pt x="377" y="83"/>
                  </a:lnTo>
                  <a:lnTo>
                    <a:pt x="387" y="76"/>
                  </a:lnTo>
                  <a:lnTo>
                    <a:pt x="398" y="72"/>
                  </a:lnTo>
                  <a:lnTo>
                    <a:pt x="409" y="69"/>
                  </a:lnTo>
                  <a:lnTo>
                    <a:pt x="419" y="67"/>
                  </a:lnTo>
                  <a:lnTo>
                    <a:pt x="442" y="67"/>
                  </a:lnTo>
                  <a:lnTo>
                    <a:pt x="467" y="70"/>
                  </a:lnTo>
                  <a:lnTo>
                    <a:pt x="467" y="75"/>
                  </a:lnTo>
                  <a:lnTo>
                    <a:pt x="465" y="79"/>
                  </a:lnTo>
                  <a:lnTo>
                    <a:pt x="481" y="79"/>
                  </a:lnTo>
                  <a:lnTo>
                    <a:pt x="495" y="80"/>
                  </a:lnTo>
                  <a:lnTo>
                    <a:pt x="509" y="82"/>
                  </a:lnTo>
                  <a:lnTo>
                    <a:pt x="524" y="86"/>
                  </a:lnTo>
                  <a:lnTo>
                    <a:pt x="536" y="90"/>
                  </a:lnTo>
                  <a:lnTo>
                    <a:pt x="549" y="96"/>
                  </a:lnTo>
                  <a:lnTo>
                    <a:pt x="559" y="103"/>
                  </a:lnTo>
                  <a:lnTo>
                    <a:pt x="566" y="113"/>
                  </a:lnTo>
                  <a:lnTo>
                    <a:pt x="565" y="115"/>
                  </a:lnTo>
                  <a:lnTo>
                    <a:pt x="562" y="116"/>
                  </a:lnTo>
                  <a:lnTo>
                    <a:pt x="554" y="117"/>
                  </a:lnTo>
                  <a:lnTo>
                    <a:pt x="545" y="117"/>
                  </a:lnTo>
                  <a:lnTo>
                    <a:pt x="536" y="117"/>
                  </a:lnTo>
                  <a:lnTo>
                    <a:pt x="528" y="115"/>
                  </a:lnTo>
                  <a:lnTo>
                    <a:pt x="509" y="109"/>
                  </a:lnTo>
                  <a:lnTo>
                    <a:pt x="494" y="106"/>
                  </a:lnTo>
                  <a:lnTo>
                    <a:pt x="494" y="106"/>
                  </a:lnTo>
                  <a:lnTo>
                    <a:pt x="494" y="107"/>
                  </a:lnTo>
                  <a:lnTo>
                    <a:pt x="504" y="119"/>
                  </a:lnTo>
                  <a:lnTo>
                    <a:pt x="514" y="130"/>
                  </a:lnTo>
                  <a:lnTo>
                    <a:pt x="519" y="135"/>
                  </a:lnTo>
                  <a:lnTo>
                    <a:pt x="525" y="139"/>
                  </a:lnTo>
                  <a:lnTo>
                    <a:pt x="534" y="143"/>
                  </a:lnTo>
                  <a:lnTo>
                    <a:pt x="542" y="145"/>
                  </a:lnTo>
                  <a:lnTo>
                    <a:pt x="538" y="137"/>
                  </a:lnTo>
                  <a:lnTo>
                    <a:pt x="535" y="129"/>
                  </a:lnTo>
                  <a:lnTo>
                    <a:pt x="536" y="127"/>
                  </a:lnTo>
                  <a:lnTo>
                    <a:pt x="538" y="126"/>
                  </a:lnTo>
                  <a:lnTo>
                    <a:pt x="549" y="132"/>
                  </a:lnTo>
                  <a:lnTo>
                    <a:pt x="562" y="135"/>
                  </a:lnTo>
                  <a:lnTo>
                    <a:pt x="562" y="133"/>
                  </a:lnTo>
                  <a:lnTo>
                    <a:pt x="562" y="130"/>
                  </a:lnTo>
                  <a:lnTo>
                    <a:pt x="559" y="129"/>
                  </a:lnTo>
                  <a:lnTo>
                    <a:pt x="558" y="125"/>
                  </a:lnTo>
                  <a:lnTo>
                    <a:pt x="571" y="117"/>
                  </a:lnTo>
                  <a:lnTo>
                    <a:pt x="586" y="112"/>
                  </a:lnTo>
                  <a:lnTo>
                    <a:pt x="585" y="99"/>
                  </a:lnTo>
                  <a:lnTo>
                    <a:pt x="584" y="87"/>
                  </a:lnTo>
                  <a:lnTo>
                    <a:pt x="596" y="90"/>
                  </a:lnTo>
                  <a:lnTo>
                    <a:pt x="606" y="93"/>
                  </a:lnTo>
                  <a:lnTo>
                    <a:pt x="608" y="95"/>
                  </a:lnTo>
                  <a:lnTo>
                    <a:pt x="608" y="96"/>
                  </a:lnTo>
                  <a:lnTo>
                    <a:pt x="608" y="97"/>
                  </a:lnTo>
                  <a:lnTo>
                    <a:pt x="606" y="99"/>
                  </a:lnTo>
                  <a:lnTo>
                    <a:pt x="604" y="100"/>
                  </a:lnTo>
                  <a:lnTo>
                    <a:pt x="599" y="100"/>
                  </a:lnTo>
                  <a:lnTo>
                    <a:pt x="599" y="106"/>
                  </a:lnTo>
                  <a:lnTo>
                    <a:pt x="599" y="110"/>
                  </a:lnTo>
                  <a:lnTo>
                    <a:pt x="608" y="109"/>
                  </a:lnTo>
                  <a:lnTo>
                    <a:pt x="616" y="106"/>
                  </a:lnTo>
                  <a:lnTo>
                    <a:pt x="624" y="103"/>
                  </a:lnTo>
                  <a:lnTo>
                    <a:pt x="629" y="99"/>
                  </a:lnTo>
                  <a:lnTo>
                    <a:pt x="636" y="95"/>
                  </a:lnTo>
                  <a:lnTo>
                    <a:pt x="645" y="92"/>
                  </a:lnTo>
                  <a:lnTo>
                    <a:pt x="654" y="89"/>
                  </a:lnTo>
                  <a:lnTo>
                    <a:pt x="665" y="87"/>
                  </a:lnTo>
                  <a:lnTo>
                    <a:pt x="665" y="92"/>
                  </a:lnTo>
                  <a:lnTo>
                    <a:pt x="665" y="95"/>
                  </a:lnTo>
                  <a:lnTo>
                    <a:pt x="679" y="95"/>
                  </a:lnTo>
                  <a:lnTo>
                    <a:pt x="694" y="92"/>
                  </a:lnTo>
                  <a:lnTo>
                    <a:pt x="708" y="89"/>
                  </a:lnTo>
                  <a:lnTo>
                    <a:pt x="719" y="85"/>
                  </a:lnTo>
                  <a:lnTo>
                    <a:pt x="718" y="83"/>
                  </a:lnTo>
                  <a:lnTo>
                    <a:pt x="716" y="80"/>
                  </a:lnTo>
                  <a:lnTo>
                    <a:pt x="706" y="79"/>
                  </a:lnTo>
                  <a:lnTo>
                    <a:pt x="698" y="76"/>
                  </a:lnTo>
                  <a:lnTo>
                    <a:pt x="696" y="70"/>
                  </a:lnTo>
                  <a:lnTo>
                    <a:pt x="696" y="66"/>
                  </a:lnTo>
                  <a:lnTo>
                    <a:pt x="718" y="72"/>
                  </a:lnTo>
                  <a:lnTo>
                    <a:pt x="741" y="79"/>
                  </a:lnTo>
                  <a:lnTo>
                    <a:pt x="763" y="87"/>
                  </a:lnTo>
                  <a:lnTo>
                    <a:pt x="786" y="93"/>
                  </a:lnTo>
                  <a:lnTo>
                    <a:pt x="789" y="92"/>
                  </a:lnTo>
                  <a:lnTo>
                    <a:pt x="791" y="89"/>
                  </a:lnTo>
                  <a:lnTo>
                    <a:pt x="773" y="79"/>
                  </a:lnTo>
                  <a:lnTo>
                    <a:pt x="759" y="70"/>
                  </a:lnTo>
                  <a:lnTo>
                    <a:pt x="759" y="62"/>
                  </a:lnTo>
                  <a:lnTo>
                    <a:pt x="761" y="55"/>
                  </a:lnTo>
                  <a:lnTo>
                    <a:pt x="763" y="49"/>
                  </a:lnTo>
                  <a:lnTo>
                    <a:pt x="765" y="45"/>
                  </a:lnTo>
                  <a:lnTo>
                    <a:pt x="768" y="43"/>
                  </a:lnTo>
                  <a:lnTo>
                    <a:pt x="771" y="40"/>
                  </a:lnTo>
                  <a:lnTo>
                    <a:pt x="782" y="45"/>
                  </a:lnTo>
                  <a:lnTo>
                    <a:pt x="795" y="48"/>
                  </a:lnTo>
                  <a:lnTo>
                    <a:pt x="796" y="56"/>
                  </a:lnTo>
                  <a:lnTo>
                    <a:pt x="799" y="63"/>
                  </a:lnTo>
                  <a:lnTo>
                    <a:pt x="803" y="69"/>
                  </a:lnTo>
                  <a:lnTo>
                    <a:pt x="809" y="75"/>
                  </a:lnTo>
                  <a:lnTo>
                    <a:pt x="815" y="80"/>
                  </a:lnTo>
                  <a:lnTo>
                    <a:pt x="819" y="86"/>
                  </a:lnTo>
                  <a:lnTo>
                    <a:pt x="823" y="92"/>
                  </a:lnTo>
                  <a:lnTo>
                    <a:pt x="826" y="97"/>
                  </a:lnTo>
                  <a:lnTo>
                    <a:pt x="821" y="103"/>
                  </a:lnTo>
                  <a:lnTo>
                    <a:pt x="815" y="110"/>
                  </a:lnTo>
                  <a:lnTo>
                    <a:pt x="818" y="113"/>
                  </a:lnTo>
                  <a:lnTo>
                    <a:pt x="821" y="117"/>
                  </a:lnTo>
                  <a:lnTo>
                    <a:pt x="825" y="117"/>
                  </a:lnTo>
                  <a:lnTo>
                    <a:pt x="829" y="117"/>
                  </a:lnTo>
                  <a:lnTo>
                    <a:pt x="835" y="112"/>
                  </a:lnTo>
                  <a:lnTo>
                    <a:pt x="839" y="107"/>
                  </a:lnTo>
                  <a:lnTo>
                    <a:pt x="839" y="97"/>
                  </a:lnTo>
                  <a:lnTo>
                    <a:pt x="835" y="90"/>
                  </a:lnTo>
                  <a:lnTo>
                    <a:pt x="835" y="90"/>
                  </a:lnTo>
                  <a:lnTo>
                    <a:pt x="835" y="89"/>
                  </a:lnTo>
                  <a:lnTo>
                    <a:pt x="846" y="90"/>
                  </a:lnTo>
                  <a:lnTo>
                    <a:pt x="855" y="92"/>
                  </a:lnTo>
                  <a:lnTo>
                    <a:pt x="856" y="96"/>
                  </a:lnTo>
                  <a:lnTo>
                    <a:pt x="856" y="97"/>
                  </a:lnTo>
                  <a:lnTo>
                    <a:pt x="859" y="97"/>
                  </a:lnTo>
                  <a:lnTo>
                    <a:pt x="863" y="97"/>
                  </a:lnTo>
                  <a:lnTo>
                    <a:pt x="862" y="96"/>
                  </a:lnTo>
                  <a:lnTo>
                    <a:pt x="861" y="95"/>
                  </a:lnTo>
                  <a:lnTo>
                    <a:pt x="858" y="90"/>
                  </a:lnTo>
                  <a:lnTo>
                    <a:pt x="855" y="86"/>
                  </a:lnTo>
                  <a:lnTo>
                    <a:pt x="842" y="86"/>
                  </a:lnTo>
                  <a:lnTo>
                    <a:pt x="829" y="86"/>
                  </a:lnTo>
                  <a:lnTo>
                    <a:pt x="819" y="72"/>
                  </a:lnTo>
                  <a:lnTo>
                    <a:pt x="809" y="59"/>
                  </a:lnTo>
                  <a:lnTo>
                    <a:pt x="811" y="53"/>
                  </a:lnTo>
                  <a:lnTo>
                    <a:pt x="812" y="50"/>
                  </a:lnTo>
                  <a:lnTo>
                    <a:pt x="819" y="56"/>
                  </a:lnTo>
                  <a:lnTo>
                    <a:pt x="826" y="62"/>
                  </a:lnTo>
                  <a:lnTo>
                    <a:pt x="831" y="63"/>
                  </a:lnTo>
                  <a:lnTo>
                    <a:pt x="836" y="65"/>
                  </a:lnTo>
                  <a:lnTo>
                    <a:pt x="842" y="65"/>
                  </a:lnTo>
                  <a:lnTo>
                    <a:pt x="848" y="63"/>
                  </a:lnTo>
                  <a:lnTo>
                    <a:pt x="839" y="60"/>
                  </a:lnTo>
                  <a:lnTo>
                    <a:pt x="832" y="58"/>
                  </a:lnTo>
                  <a:lnTo>
                    <a:pt x="832" y="52"/>
                  </a:lnTo>
                  <a:lnTo>
                    <a:pt x="832" y="46"/>
                  </a:lnTo>
                  <a:lnTo>
                    <a:pt x="845" y="50"/>
                  </a:lnTo>
                  <a:lnTo>
                    <a:pt x="856" y="56"/>
                  </a:lnTo>
                  <a:lnTo>
                    <a:pt x="861" y="58"/>
                  </a:lnTo>
                  <a:lnTo>
                    <a:pt x="866" y="59"/>
                  </a:lnTo>
                  <a:lnTo>
                    <a:pt x="872" y="60"/>
                  </a:lnTo>
                  <a:lnTo>
                    <a:pt x="878" y="60"/>
                  </a:lnTo>
                  <a:lnTo>
                    <a:pt x="876" y="58"/>
                  </a:lnTo>
                  <a:lnTo>
                    <a:pt x="875" y="56"/>
                  </a:lnTo>
                  <a:lnTo>
                    <a:pt x="861" y="49"/>
                  </a:lnTo>
                  <a:lnTo>
                    <a:pt x="848" y="43"/>
                  </a:lnTo>
                  <a:lnTo>
                    <a:pt x="848" y="40"/>
                  </a:lnTo>
                  <a:lnTo>
                    <a:pt x="848" y="38"/>
                  </a:lnTo>
                  <a:lnTo>
                    <a:pt x="849" y="36"/>
                  </a:lnTo>
                  <a:lnTo>
                    <a:pt x="851" y="35"/>
                  </a:lnTo>
                  <a:lnTo>
                    <a:pt x="863" y="35"/>
                  </a:lnTo>
                  <a:lnTo>
                    <a:pt x="875" y="36"/>
                  </a:lnTo>
                  <a:lnTo>
                    <a:pt x="885" y="38"/>
                  </a:lnTo>
                  <a:lnTo>
                    <a:pt x="896" y="39"/>
                  </a:lnTo>
                  <a:lnTo>
                    <a:pt x="896" y="39"/>
                  </a:lnTo>
                  <a:lnTo>
                    <a:pt x="896" y="38"/>
                  </a:lnTo>
                  <a:lnTo>
                    <a:pt x="892" y="35"/>
                  </a:lnTo>
                  <a:lnTo>
                    <a:pt x="889" y="32"/>
                  </a:lnTo>
                  <a:lnTo>
                    <a:pt x="888" y="28"/>
                  </a:lnTo>
                  <a:lnTo>
                    <a:pt x="888" y="22"/>
                  </a:lnTo>
                  <a:lnTo>
                    <a:pt x="901" y="22"/>
                  </a:lnTo>
                  <a:lnTo>
                    <a:pt x="915" y="22"/>
                  </a:lnTo>
                  <a:lnTo>
                    <a:pt x="928" y="20"/>
                  </a:lnTo>
                  <a:lnTo>
                    <a:pt x="939" y="18"/>
                  </a:lnTo>
                  <a:lnTo>
                    <a:pt x="952" y="15"/>
                  </a:lnTo>
                  <a:lnTo>
                    <a:pt x="962" y="10"/>
                  </a:lnTo>
                  <a:lnTo>
                    <a:pt x="971" y="6"/>
                  </a:lnTo>
                  <a:lnTo>
                    <a:pt x="978" y="0"/>
                  </a:lnTo>
                  <a:lnTo>
                    <a:pt x="992" y="0"/>
                  </a:lnTo>
                  <a:lnTo>
                    <a:pt x="1002" y="2"/>
                  </a:lnTo>
                  <a:lnTo>
                    <a:pt x="1010" y="6"/>
                  </a:lnTo>
                  <a:lnTo>
                    <a:pt x="1019" y="10"/>
                  </a:lnTo>
                  <a:lnTo>
                    <a:pt x="1040" y="10"/>
                  </a:lnTo>
                  <a:lnTo>
                    <a:pt x="1062" y="10"/>
                  </a:lnTo>
                  <a:lnTo>
                    <a:pt x="1066" y="16"/>
                  </a:lnTo>
                  <a:lnTo>
                    <a:pt x="1072" y="22"/>
                  </a:lnTo>
                  <a:lnTo>
                    <a:pt x="1073" y="25"/>
                  </a:lnTo>
                  <a:lnTo>
                    <a:pt x="1075" y="29"/>
                  </a:lnTo>
                  <a:lnTo>
                    <a:pt x="1073" y="29"/>
                  </a:lnTo>
                  <a:lnTo>
                    <a:pt x="1072" y="29"/>
                  </a:lnTo>
                  <a:lnTo>
                    <a:pt x="1065" y="32"/>
                  </a:lnTo>
                  <a:lnTo>
                    <a:pt x="1059" y="33"/>
                  </a:lnTo>
                  <a:lnTo>
                    <a:pt x="1055" y="36"/>
                  </a:lnTo>
                  <a:lnTo>
                    <a:pt x="1050" y="42"/>
                  </a:lnTo>
                  <a:lnTo>
                    <a:pt x="1050" y="43"/>
                  </a:lnTo>
                  <a:lnTo>
                    <a:pt x="1050" y="43"/>
                  </a:lnTo>
                  <a:lnTo>
                    <a:pt x="1052" y="43"/>
                  </a:lnTo>
                  <a:lnTo>
                    <a:pt x="1055" y="43"/>
                  </a:lnTo>
                  <a:lnTo>
                    <a:pt x="1059" y="43"/>
                  </a:lnTo>
                  <a:lnTo>
                    <a:pt x="1063" y="42"/>
                  </a:lnTo>
                  <a:lnTo>
                    <a:pt x="1068" y="39"/>
                  </a:lnTo>
                  <a:lnTo>
                    <a:pt x="1073" y="36"/>
                  </a:lnTo>
                  <a:lnTo>
                    <a:pt x="1080" y="33"/>
                  </a:lnTo>
                  <a:lnTo>
                    <a:pt x="1086" y="32"/>
                  </a:lnTo>
                  <a:lnTo>
                    <a:pt x="1093" y="32"/>
                  </a:lnTo>
                  <a:lnTo>
                    <a:pt x="1099" y="33"/>
                  </a:lnTo>
                  <a:lnTo>
                    <a:pt x="1118" y="39"/>
                  </a:lnTo>
                  <a:lnTo>
                    <a:pt x="1139" y="43"/>
                  </a:lnTo>
                  <a:lnTo>
                    <a:pt x="1160" y="46"/>
                  </a:lnTo>
                  <a:lnTo>
                    <a:pt x="1182" y="46"/>
                  </a:lnTo>
                  <a:lnTo>
                    <a:pt x="1183" y="43"/>
                  </a:lnTo>
                  <a:lnTo>
                    <a:pt x="1186" y="39"/>
                  </a:lnTo>
                  <a:lnTo>
                    <a:pt x="1202" y="40"/>
                  </a:lnTo>
                  <a:lnTo>
                    <a:pt x="1220" y="42"/>
                  </a:lnTo>
                  <a:lnTo>
                    <a:pt x="1232" y="49"/>
                  </a:lnTo>
                  <a:lnTo>
                    <a:pt x="1242" y="56"/>
                  </a:lnTo>
                  <a:lnTo>
                    <a:pt x="1247" y="60"/>
                  </a:lnTo>
                  <a:lnTo>
                    <a:pt x="1255" y="63"/>
                  </a:lnTo>
                  <a:lnTo>
                    <a:pt x="1262" y="65"/>
                  </a:lnTo>
                  <a:lnTo>
                    <a:pt x="1272" y="66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 dirty="0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6" name="Freeform 18"/>
            <p:cNvSpPr>
              <a:spLocks noChangeArrowheads="1"/>
            </p:cNvSpPr>
            <p:nvPr/>
          </p:nvSpPr>
          <p:spPr bwMode="auto">
            <a:xfrm>
              <a:off x="1969" y="57"/>
              <a:ext cx="101" cy="64"/>
            </a:xfrm>
            <a:custGeom>
              <a:avLst/>
              <a:gdLst>
                <a:gd name="T0" fmla="*/ 101 w 101"/>
                <a:gd name="T1" fmla="*/ 13 h 64"/>
                <a:gd name="T2" fmla="*/ 89 w 101"/>
                <a:gd name="T3" fmla="*/ 13 h 64"/>
                <a:gd name="T4" fmla="*/ 77 w 101"/>
                <a:gd name="T5" fmla="*/ 13 h 64"/>
                <a:gd name="T6" fmla="*/ 67 w 101"/>
                <a:gd name="T7" fmla="*/ 15 h 64"/>
                <a:gd name="T8" fmla="*/ 57 w 101"/>
                <a:gd name="T9" fmla="*/ 17 h 64"/>
                <a:gd name="T10" fmla="*/ 47 w 101"/>
                <a:gd name="T11" fmla="*/ 20 h 64"/>
                <a:gd name="T12" fmla="*/ 40 w 101"/>
                <a:gd name="T13" fmla="*/ 25 h 64"/>
                <a:gd name="T14" fmla="*/ 33 w 101"/>
                <a:gd name="T15" fmla="*/ 30 h 64"/>
                <a:gd name="T16" fmla="*/ 29 w 101"/>
                <a:gd name="T17" fmla="*/ 37 h 64"/>
                <a:gd name="T18" fmla="*/ 29 w 101"/>
                <a:gd name="T19" fmla="*/ 45 h 64"/>
                <a:gd name="T20" fmla="*/ 27 w 101"/>
                <a:gd name="T21" fmla="*/ 53 h 64"/>
                <a:gd name="T22" fmla="*/ 33 w 101"/>
                <a:gd name="T23" fmla="*/ 55 h 64"/>
                <a:gd name="T24" fmla="*/ 40 w 101"/>
                <a:gd name="T25" fmla="*/ 57 h 64"/>
                <a:gd name="T26" fmla="*/ 47 w 101"/>
                <a:gd name="T27" fmla="*/ 60 h 64"/>
                <a:gd name="T28" fmla="*/ 51 w 101"/>
                <a:gd name="T29" fmla="*/ 64 h 64"/>
                <a:gd name="T30" fmla="*/ 33 w 101"/>
                <a:gd name="T31" fmla="*/ 64 h 64"/>
                <a:gd name="T32" fmla="*/ 16 w 101"/>
                <a:gd name="T33" fmla="*/ 64 h 64"/>
                <a:gd name="T34" fmla="*/ 13 w 101"/>
                <a:gd name="T35" fmla="*/ 60 h 64"/>
                <a:gd name="T36" fmla="*/ 10 w 101"/>
                <a:gd name="T37" fmla="*/ 57 h 64"/>
                <a:gd name="T38" fmla="*/ 6 w 101"/>
                <a:gd name="T39" fmla="*/ 56 h 64"/>
                <a:gd name="T40" fmla="*/ 0 w 101"/>
                <a:gd name="T41" fmla="*/ 56 h 64"/>
                <a:gd name="T42" fmla="*/ 0 w 101"/>
                <a:gd name="T43" fmla="*/ 46 h 64"/>
                <a:gd name="T44" fmla="*/ 3 w 101"/>
                <a:gd name="T45" fmla="*/ 39 h 64"/>
                <a:gd name="T46" fmla="*/ 11 w 101"/>
                <a:gd name="T47" fmla="*/ 36 h 64"/>
                <a:gd name="T48" fmla="*/ 20 w 101"/>
                <a:gd name="T49" fmla="*/ 33 h 64"/>
                <a:gd name="T50" fmla="*/ 17 w 101"/>
                <a:gd name="T51" fmla="*/ 30 h 64"/>
                <a:gd name="T52" fmla="*/ 14 w 101"/>
                <a:gd name="T53" fmla="*/ 27 h 64"/>
                <a:gd name="T54" fmla="*/ 33 w 101"/>
                <a:gd name="T55" fmla="*/ 19 h 64"/>
                <a:gd name="T56" fmla="*/ 54 w 101"/>
                <a:gd name="T57" fmla="*/ 9 h 64"/>
                <a:gd name="T58" fmla="*/ 66 w 101"/>
                <a:gd name="T59" fmla="*/ 5 h 64"/>
                <a:gd name="T60" fmla="*/ 77 w 101"/>
                <a:gd name="T61" fmla="*/ 2 h 64"/>
                <a:gd name="T62" fmla="*/ 90 w 101"/>
                <a:gd name="T63" fmla="*/ 0 h 64"/>
                <a:gd name="T64" fmla="*/ 101 w 101"/>
                <a:gd name="T65" fmla="*/ 2 h 64"/>
                <a:gd name="T66" fmla="*/ 101 w 101"/>
                <a:gd name="T67" fmla="*/ 7 h 64"/>
                <a:gd name="T68" fmla="*/ 101 w 101"/>
                <a:gd name="T69" fmla="*/ 13 h 64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w 101"/>
                <a:gd name="T106" fmla="*/ 0 h 64"/>
                <a:gd name="T107" fmla="*/ 101 w 101"/>
                <a:gd name="T108" fmla="*/ 64 h 64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T105" t="T106" r="T107" b="T108"/>
              <a:pathLst>
                <a:path w="101" h="64">
                  <a:moveTo>
                    <a:pt x="101" y="13"/>
                  </a:moveTo>
                  <a:lnTo>
                    <a:pt x="89" y="13"/>
                  </a:lnTo>
                  <a:lnTo>
                    <a:pt x="77" y="13"/>
                  </a:lnTo>
                  <a:lnTo>
                    <a:pt x="67" y="15"/>
                  </a:lnTo>
                  <a:lnTo>
                    <a:pt x="57" y="17"/>
                  </a:lnTo>
                  <a:lnTo>
                    <a:pt x="47" y="20"/>
                  </a:lnTo>
                  <a:lnTo>
                    <a:pt x="40" y="25"/>
                  </a:lnTo>
                  <a:lnTo>
                    <a:pt x="33" y="30"/>
                  </a:lnTo>
                  <a:lnTo>
                    <a:pt x="29" y="37"/>
                  </a:lnTo>
                  <a:lnTo>
                    <a:pt x="29" y="45"/>
                  </a:lnTo>
                  <a:lnTo>
                    <a:pt x="27" y="53"/>
                  </a:lnTo>
                  <a:lnTo>
                    <a:pt x="33" y="55"/>
                  </a:lnTo>
                  <a:lnTo>
                    <a:pt x="40" y="57"/>
                  </a:lnTo>
                  <a:lnTo>
                    <a:pt x="47" y="60"/>
                  </a:lnTo>
                  <a:lnTo>
                    <a:pt x="51" y="64"/>
                  </a:lnTo>
                  <a:lnTo>
                    <a:pt x="33" y="64"/>
                  </a:lnTo>
                  <a:lnTo>
                    <a:pt x="16" y="64"/>
                  </a:lnTo>
                  <a:lnTo>
                    <a:pt x="13" y="60"/>
                  </a:lnTo>
                  <a:lnTo>
                    <a:pt x="10" y="57"/>
                  </a:lnTo>
                  <a:lnTo>
                    <a:pt x="6" y="56"/>
                  </a:lnTo>
                  <a:lnTo>
                    <a:pt x="0" y="56"/>
                  </a:lnTo>
                  <a:lnTo>
                    <a:pt x="0" y="46"/>
                  </a:lnTo>
                  <a:lnTo>
                    <a:pt x="3" y="39"/>
                  </a:lnTo>
                  <a:lnTo>
                    <a:pt x="11" y="36"/>
                  </a:lnTo>
                  <a:lnTo>
                    <a:pt x="20" y="33"/>
                  </a:lnTo>
                  <a:lnTo>
                    <a:pt x="17" y="30"/>
                  </a:lnTo>
                  <a:lnTo>
                    <a:pt x="14" y="27"/>
                  </a:lnTo>
                  <a:lnTo>
                    <a:pt x="33" y="19"/>
                  </a:lnTo>
                  <a:lnTo>
                    <a:pt x="54" y="9"/>
                  </a:lnTo>
                  <a:lnTo>
                    <a:pt x="66" y="5"/>
                  </a:lnTo>
                  <a:lnTo>
                    <a:pt x="77" y="2"/>
                  </a:lnTo>
                  <a:lnTo>
                    <a:pt x="90" y="0"/>
                  </a:lnTo>
                  <a:lnTo>
                    <a:pt x="101" y="2"/>
                  </a:lnTo>
                  <a:lnTo>
                    <a:pt x="101" y="7"/>
                  </a:lnTo>
                  <a:lnTo>
                    <a:pt x="101" y="13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7" name="Freeform 19"/>
            <p:cNvSpPr>
              <a:spLocks noChangeArrowheads="1"/>
            </p:cNvSpPr>
            <p:nvPr/>
          </p:nvSpPr>
          <p:spPr bwMode="auto">
            <a:xfrm>
              <a:off x="791" y="60"/>
              <a:ext cx="66" cy="16"/>
            </a:xfrm>
            <a:custGeom>
              <a:avLst/>
              <a:gdLst>
                <a:gd name="T0" fmla="*/ 32 w 66"/>
                <a:gd name="T1" fmla="*/ 0 h 16"/>
                <a:gd name="T2" fmla="*/ 37 w 66"/>
                <a:gd name="T3" fmla="*/ 0 h 16"/>
                <a:gd name="T4" fmla="*/ 42 w 66"/>
                <a:gd name="T5" fmla="*/ 0 h 16"/>
                <a:gd name="T6" fmla="*/ 44 w 66"/>
                <a:gd name="T7" fmla="*/ 0 h 16"/>
                <a:gd name="T8" fmla="*/ 47 w 66"/>
                <a:gd name="T9" fmla="*/ 3 h 16"/>
                <a:gd name="T10" fmla="*/ 46 w 66"/>
                <a:gd name="T11" fmla="*/ 6 h 16"/>
                <a:gd name="T12" fmla="*/ 44 w 66"/>
                <a:gd name="T13" fmla="*/ 9 h 16"/>
                <a:gd name="T14" fmla="*/ 54 w 66"/>
                <a:gd name="T15" fmla="*/ 10 h 16"/>
                <a:gd name="T16" fmla="*/ 66 w 66"/>
                <a:gd name="T17" fmla="*/ 12 h 16"/>
                <a:gd name="T18" fmla="*/ 64 w 66"/>
                <a:gd name="T19" fmla="*/ 13 h 16"/>
                <a:gd name="T20" fmla="*/ 63 w 66"/>
                <a:gd name="T21" fmla="*/ 16 h 16"/>
                <a:gd name="T22" fmla="*/ 46 w 66"/>
                <a:gd name="T23" fmla="*/ 16 h 16"/>
                <a:gd name="T24" fmla="*/ 30 w 66"/>
                <a:gd name="T25" fmla="*/ 14 h 16"/>
                <a:gd name="T26" fmla="*/ 14 w 66"/>
                <a:gd name="T27" fmla="*/ 12 h 16"/>
                <a:gd name="T28" fmla="*/ 0 w 66"/>
                <a:gd name="T29" fmla="*/ 9 h 16"/>
                <a:gd name="T30" fmla="*/ 0 w 66"/>
                <a:gd name="T31" fmla="*/ 7 h 16"/>
                <a:gd name="T32" fmla="*/ 0 w 66"/>
                <a:gd name="T33" fmla="*/ 6 h 16"/>
                <a:gd name="T34" fmla="*/ 2 w 66"/>
                <a:gd name="T35" fmla="*/ 4 h 16"/>
                <a:gd name="T36" fmla="*/ 2 w 66"/>
                <a:gd name="T37" fmla="*/ 3 h 16"/>
                <a:gd name="T38" fmla="*/ 12 w 66"/>
                <a:gd name="T39" fmla="*/ 3 h 16"/>
                <a:gd name="T40" fmla="*/ 19 w 66"/>
                <a:gd name="T41" fmla="*/ 4 h 16"/>
                <a:gd name="T42" fmla="*/ 23 w 66"/>
                <a:gd name="T43" fmla="*/ 4 h 16"/>
                <a:gd name="T44" fmla="*/ 26 w 66"/>
                <a:gd name="T45" fmla="*/ 4 h 16"/>
                <a:gd name="T46" fmla="*/ 29 w 66"/>
                <a:gd name="T47" fmla="*/ 3 h 16"/>
                <a:gd name="T48" fmla="*/ 32 w 66"/>
                <a:gd name="T49" fmla="*/ 0 h 1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w 66"/>
                <a:gd name="T76" fmla="*/ 0 h 16"/>
                <a:gd name="T77" fmla="*/ 66 w 66"/>
                <a:gd name="T78" fmla="*/ 16 h 1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T75" t="T76" r="T77" b="T78"/>
              <a:pathLst>
                <a:path w="66" h="16">
                  <a:moveTo>
                    <a:pt x="32" y="0"/>
                  </a:moveTo>
                  <a:lnTo>
                    <a:pt x="37" y="0"/>
                  </a:lnTo>
                  <a:lnTo>
                    <a:pt x="42" y="0"/>
                  </a:lnTo>
                  <a:lnTo>
                    <a:pt x="44" y="0"/>
                  </a:lnTo>
                  <a:lnTo>
                    <a:pt x="47" y="3"/>
                  </a:lnTo>
                  <a:lnTo>
                    <a:pt x="46" y="6"/>
                  </a:lnTo>
                  <a:lnTo>
                    <a:pt x="44" y="9"/>
                  </a:lnTo>
                  <a:lnTo>
                    <a:pt x="54" y="10"/>
                  </a:lnTo>
                  <a:lnTo>
                    <a:pt x="66" y="12"/>
                  </a:lnTo>
                  <a:lnTo>
                    <a:pt x="64" y="13"/>
                  </a:lnTo>
                  <a:lnTo>
                    <a:pt x="63" y="16"/>
                  </a:lnTo>
                  <a:lnTo>
                    <a:pt x="46" y="16"/>
                  </a:lnTo>
                  <a:lnTo>
                    <a:pt x="30" y="14"/>
                  </a:lnTo>
                  <a:lnTo>
                    <a:pt x="14" y="12"/>
                  </a:lnTo>
                  <a:lnTo>
                    <a:pt x="0" y="9"/>
                  </a:lnTo>
                  <a:lnTo>
                    <a:pt x="0" y="7"/>
                  </a:lnTo>
                  <a:lnTo>
                    <a:pt x="0" y="6"/>
                  </a:lnTo>
                  <a:lnTo>
                    <a:pt x="2" y="4"/>
                  </a:lnTo>
                  <a:lnTo>
                    <a:pt x="2" y="3"/>
                  </a:lnTo>
                  <a:lnTo>
                    <a:pt x="12" y="3"/>
                  </a:lnTo>
                  <a:lnTo>
                    <a:pt x="19" y="4"/>
                  </a:lnTo>
                  <a:lnTo>
                    <a:pt x="23" y="4"/>
                  </a:lnTo>
                  <a:lnTo>
                    <a:pt x="26" y="4"/>
                  </a:lnTo>
                  <a:lnTo>
                    <a:pt x="29" y="3"/>
                  </a:lnTo>
                  <a:lnTo>
                    <a:pt x="32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8" name="Freeform 20"/>
            <p:cNvSpPr>
              <a:spLocks noChangeArrowheads="1"/>
            </p:cNvSpPr>
            <p:nvPr/>
          </p:nvSpPr>
          <p:spPr bwMode="auto">
            <a:xfrm>
              <a:off x="870" y="62"/>
              <a:ext cx="90" cy="18"/>
            </a:xfrm>
            <a:custGeom>
              <a:avLst/>
              <a:gdLst>
                <a:gd name="T0" fmla="*/ 7 w 90"/>
                <a:gd name="T1" fmla="*/ 0 h 18"/>
                <a:gd name="T2" fmla="*/ 11 w 90"/>
                <a:gd name="T3" fmla="*/ 0 h 18"/>
                <a:gd name="T4" fmla="*/ 14 w 90"/>
                <a:gd name="T5" fmla="*/ 0 h 18"/>
                <a:gd name="T6" fmla="*/ 18 w 90"/>
                <a:gd name="T7" fmla="*/ 0 h 18"/>
                <a:gd name="T8" fmla="*/ 21 w 90"/>
                <a:gd name="T9" fmla="*/ 1 h 18"/>
                <a:gd name="T10" fmla="*/ 37 w 90"/>
                <a:gd name="T11" fmla="*/ 5 h 18"/>
                <a:gd name="T12" fmla="*/ 58 w 90"/>
                <a:gd name="T13" fmla="*/ 8 h 18"/>
                <a:gd name="T14" fmla="*/ 80 w 90"/>
                <a:gd name="T15" fmla="*/ 11 h 18"/>
                <a:gd name="T16" fmla="*/ 90 w 90"/>
                <a:gd name="T17" fmla="*/ 14 h 18"/>
                <a:gd name="T18" fmla="*/ 88 w 90"/>
                <a:gd name="T19" fmla="*/ 15 h 18"/>
                <a:gd name="T20" fmla="*/ 88 w 90"/>
                <a:gd name="T21" fmla="*/ 17 h 18"/>
                <a:gd name="T22" fmla="*/ 64 w 90"/>
                <a:gd name="T23" fmla="*/ 18 h 18"/>
                <a:gd name="T24" fmla="*/ 42 w 90"/>
                <a:gd name="T25" fmla="*/ 18 h 18"/>
                <a:gd name="T26" fmla="*/ 21 w 90"/>
                <a:gd name="T27" fmla="*/ 17 h 18"/>
                <a:gd name="T28" fmla="*/ 0 w 90"/>
                <a:gd name="T29" fmla="*/ 14 h 18"/>
                <a:gd name="T30" fmla="*/ 2 w 90"/>
                <a:gd name="T31" fmla="*/ 5 h 18"/>
                <a:gd name="T32" fmla="*/ 7 w 90"/>
                <a:gd name="T33" fmla="*/ 0 h 1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w 90"/>
                <a:gd name="T52" fmla="*/ 0 h 18"/>
                <a:gd name="T53" fmla="*/ 90 w 90"/>
                <a:gd name="T54" fmla="*/ 18 h 18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T51" t="T52" r="T53" b="T54"/>
              <a:pathLst>
                <a:path w="90" h="18">
                  <a:moveTo>
                    <a:pt x="7" y="0"/>
                  </a:moveTo>
                  <a:lnTo>
                    <a:pt x="11" y="0"/>
                  </a:lnTo>
                  <a:lnTo>
                    <a:pt x="14" y="0"/>
                  </a:lnTo>
                  <a:lnTo>
                    <a:pt x="18" y="0"/>
                  </a:lnTo>
                  <a:lnTo>
                    <a:pt x="21" y="1"/>
                  </a:lnTo>
                  <a:lnTo>
                    <a:pt x="37" y="5"/>
                  </a:lnTo>
                  <a:lnTo>
                    <a:pt x="58" y="8"/>
                  </a:lnTo>
                  <a:lnTo>
                    <a:pt x="80" y="11"/>
                  </a:lnTo>
                  <a:lnTo>
                    <a:pt x="90" y="14"/>
                  </a:lnTo>
                  <a:lnTo>
                    <a:pt x="88" y="15"/>
                  </a:lnTo>
                  <a:lnTo>
                    <a:pt x="88" y="17"/>
                  </a:lnTo>
                  <a:lnTo>
                    <a:pt x="64" y="18"/>
                  </a:lnTo>
                  <a:lnTo>
                    <a:pt x="42" y="18"/>
                  </a:lnTo>
                  <a:lnTo>
                    <a:pt x="21" y="17"/>
                  </a:lnTo>
                  <a:lnTo>
                    <a:pt x="0" y="14"/>
                  </a:lnTo>
                  <a:lnTo>
                    <a:pt x="2" y="5"/>
                  </a:lnTo>
                  <a:lnTo>
                    <a:pt x="7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9" name="Freeform 21"/>
            <p:cNvSpPr>
              <a:spLocks noChangeArrowheads="1"/>
            </p:cNvSpPr>
            <p:nvPr/>
          </p:nvSpPr>
          <p:spPr bwMode="auto">
            <a:xfrm>
              <a:off x="2310" y="64"/>
              <a:ext cx="2" cy="3"/>
            </a:xfrm>
            <a:custGeom>
              <a:avLst/>
              <a:gdLst>
                <a:gd name="T0" fmla="*/ 0 w 2"/>
                <a:gd name="T1" fmla="*/ 0 h 3"/>
                <a:gd name="T2" fmla="*/ 2 w 2"/>
                <a:gd name="T3" fmla="*/ 2 h 3"/>
                <a:gd name="T4" fmla="*/ 2 w 2"/>
                <a:gd name="T5" fmla="*/ 3 h 3"/>
                <a:gd name="T6" fmla="*/ 2 w 2"/>
                <a:gd name="T7" fmla="*/ 2 h 3"/>
                <a:gd name="T8" fmla="*/ 0 w 2"/>
                <a:gd name="T9" fmla="*/ 0 h 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2"/>
                <a:gd name="T16" fmla="*/ 0 h 3"/>
                <a:gd name="T17" fmla="*/ 2 w 2"/>
                <a:gd name="T18" fmla="*/ 3 h 3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2" h="3">
                  <a:moveTo>
                    <a:pt x="0" y="0"/>
                  </a:moveTo>
                  <a:lnTo>
                    <a:pt x="2" y="2"/>
                  </a:lnTo>
                  <a:lnTo>
                    <a:pt x="2" y="3"/>
                  </a:ln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0" name="Freeform 22"/>
            <p:cNvSpPr>
              <a:spLocks noChangeArrowheads="1"/>
            </p:cNvSpPr>
            <p:nvPr/>
          </p:nvSpPr>
          <p:spPr bwMode="auto">
            <a:xfrm>
              <a:off x="2587" y="69"/>
              <a:ext cx="63" cy="14"/>
            </a:xfrm>
            <a:custGeom>
              <a:avLst/>
              <a:gdLst>
                <a:gd name="T0" fmla="*/ 0 w 63"/>
                <a:gd name="T1" fmla="*/ 0 h 14"/>
                <a:gd name="T2" fmla="*/ 16 w 63"/>
                <a:gd name="T3" fmla="*/ 1 h 14"/>
                <a:gd name="T4" fmla="*/ 32 w 63"/>
                <a:gd name="T5" fmla="*/ 1 h 14"/>
                <a:gd name="T6" fmla="*/ 47 w 63"/>
                <a:gd name="T7" fmla="*/ 3 h 14"/>
                <a:gd name="T8" fmla="*/ 63 w 63"/>
                <a:gd name="T9" fmla="*/ 4 h 14"/>
                <a:gd name="T10" fmla="*/ 63 w 63"/>
                <a:gd name="T11" fmla="*/ 7 h 14"/>
                <a:gd name="T12" fmla="*/ 63 w 63"/>
                <a:gd name="T13" fmla="*/ 10 h 14"/>
                <a:gd name="T14" fmla="*/ 56 w 63"/>
                <a:gd name="T15" fmla="*/ 13 h 14"/>
                <a:gd name="T16" fmla="*/ 47 w 63"/>
                <a:gd name="T17" fmla="*/ 13 h 14"/>
                <a:gd name="T18" fmla="*/ 39 w 63"/>
                <a:gd name="T19" fmla="*/ 14 h 14"/>
                <a:gd name="T20" fmla="*/ 30 w 63"/>
                <a:gd name="T21" fmla="*/ 13 h 14"/>
                <a:gd name="T22" fmla="*/ 14 w 63"/>
                <a:gd name="T23" fmla="*/ 10 h 14"/>
                <a:gd name="T24" fmla="*/ 0 w 63"/>
                <a:gd name="T25" fmla="*/ 4 h 14"/>
                <a:gd name="T26" fmla="*/ 0 w 63"/>
                <a:gd name="T27" fmla="*/ 1 h 14"/>
                <a:gd name="T28" fmla="*/ 0 w 63"/>
                <a:gd name="T29" fmla="*/ 0 h 14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63"/>
                <a:gd name="T46" fmla="*/ 0 h 14"/>
                <a:gd name="T47" fmla="*/ 63 w 63"/>
                <a:gd name="T48" fmla="*/ 14 h 14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63" h="14">
                  <a:moveTo>
                    <a:pt x="0" y="0"/>
                  </a:moveTo>
                  <a:lnTo>
                    <a:pt x="16" y="1"/>
                  </a:lnTo>
                  <a:lnTo>
                    <a:pt x="32" y="1"/>
                  </a:lnTo>
                  <a:lnTo>
                    <a:pt x="47" y="3"/>
                  </a:lnTo>
                  <a:lnTo>
                    <a:pt x="63" y="4"/>
                  </a:lnTo>
                  <a:lnTo>
                    <a:pt x="63" y="7"/>
                  </a:lnTo>
                  <a:lnTo>
                    <a:pt x="63" y="10"/>
                  </a:lnTo>
                  <a:lnTo>
                    <a:pt x="56" y="13"/>
                  </a:lnTo>
                  <a:lnTo>
                    <a:pt x="47" y="13"/>
                  </a:lnTo>
                  <a:lnTo>
                    <a:pt x="39" y="14"/>
                  </a:lnTo>
                  <a:lnTo>
                    <a:pt x="30" y="13"/>
                  </a:lnTo>
                  <a:lnTo>
                    <a:pt x="14" y="10"/>
                  </a:lnTo>
                  <a:lnTo>
                    <a:pt x="0" y="4"/>
                  </a:lnTo>
                  <a:lnTo>
                    <a:pt x="0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1" name="Freeform 23"/>
            <p:cNvSpPr>
              <a:spLocks noChangeArrowheads="1"/>
            </p:cNvSpPr>
            <p:nvPr/>
          </p:nvSpPr>
          <p:spPr bwMode="auto">
            <a:xfrm>
              <a:off x="577" y="79"/>
              <a:ext cx="168" cy="60"/>
            </a:xfrm>
            <a:custGeom>
              <a:avLst/>
              <a:gdLst>
                <a:gd name="T0" fmla="*/ 58 w 168"/>
                <a:gd name="T1" fmla="*/ 1 h 60"/>
                <a:gd name="T2" fmla="*/ 84 w 168"/>
                <a:gd name="T3" fmla="*/ 5 h 60"/>
                <a:gd name="T4" fmla="*/ 91 w 168"/>
                <a:gd name="T5" fmla="*/ 10 h 60"/>
                <a:gd name="T6" fmla="*/ 94 w 168"/>
                <a:gd name="T7" fmla="*/ 14 h 60"/>
                <a:gd name="T8" fmla="*/ 98 w 168"/>
                <a:gd name="T9" fmla="*/ 15 h 60"/>
                <a:gd name="T10" fmla="*/ 104 w 168"/>
                <a:gd name="T11" fmla="*/ 15 h 60"/>
                <a:gd name="T12" fmla="*/ 110 w 168"/>
                <a:gd name="T13" fmla="*/ 14 h 60"/>
                <a:gd name="T14" fmla="*/ 116 w 168"/>
                <a:gd name="T15" fmla="*/ 18 h 60"/>
                <a:gd name="T16" fmla="*/ 120 w 168"/>
                <a:gd name="T17" fmla="*/ 23 h 60"/>
                <a:gd name="T18" fmla="*/ 124 w 168"/>
                <a:gd name="T19" fmla="*/ 20 h 60"/>
                <a:gd name="T20" fmla="*/ 128 w 168"/>
                <a:gd name="T21" fmla="*/ 17 h 60"/>
                <a:gd name="T22" fmla="*/ 133 w 168"/>
                <a:gd name="T23" fmla="*/ 21 h 60"/>
                <a:gd name="T24" fmla="*/ 146 w 168"/>
                <a:gd name="T25" fmla="*/ 20 h 60"/>
                <a:gd name="T26" fmla="*/ 160 w 168"/>
                <a:gd name="T27" fmla="*/ 14 h 60"/>
                <a:gd name="T28" fmla="*/ 164 w 168"/>
                <a:gd name="T29" fmla="*/ 20 h 60"/>
                <a:gd name="T30" fmla="*/ 158 w 168"/>
                <a:gd name="T31" fmla="*/ 31 h 60"/>
                <a:gd name="T32" fmla="*/ 153 w 168"/>
                <a:gd name="T33" fmla="*/ 40 h 60"/>
                <a:gd name="T34" fmla="*/ 160 w 168"/>
                <a:gd name="T35" fmla="*/ 41 h 60"/>
                <a:gd name="T36" fmla="*/ 164 w 168"/>
                <a:gd name="T37" fmla="*/ 48 h 60"/>
                <a:gd name="T38" fmla="*/ 151 w 168"/>
                <a:gd name="T39" fmla="*/ 57 h 60"/>
                <a:gd name="T40" fmla="*/ 128 w 168"/>
                <a:gd name="T41" fmla="*/ 55 h 60"/>
                <a:gd name="T42" fmla="*/ 91 w 168"/>
                <a:gd name="T43" fmla="*/ 58 h 60"/>
                <a:gd name="T44" fmla="*/ 57 w 168"/>
                <a:gd name="T45" fmla="*/ 58 h 60"/>
                <a:gd name="T46" fmla="*/ 37 w 168"/>
                <a:gd name="T47" fmla="*/ 50 h 60"/>
                <a:gd name="T48" fmla="*/ 51 w 168"/>
                <a:gd name="T49" fmla="*/ 44 h 60"/>
                <a:gd name="T50" fmla="*/ 53 w 168"/>
                <a:gd name="T51" fmla="*/ 41 h 60"/>
                <a:gd name="T52" fmla="*/ 40 w 168"/>
                <a:gd name="T53" fmla="*/ 38 h 60"/>
                <a:gd name="T54" fmla="*/ 43 w 168"/>
                <a:gd name="T55" fmla="*/ 34 h 60"/>
                <a:gd name="T56" fmla="*/ 51 w 168"/>
                <a:gd name="T57" fmla="*/ 35 h 60"/>
                <a:gd name="T58" fmla="*/ 61 w 168"/>
                <a:gd name="T59" fmla="*/ 37 h 60"/>
                <a:gd name="T60" fmla="*/ 57 w 168"/>
                <a:gd name="T61" fmla="*/ 33 h 60"/>
                <a:gd name="T62" fmla="*/ 48 w 168"/>
                <a:gd name="T63" fmla="*/ 28 h 60"/>
                <a:gd name="T64" fmla="*/ 53 w 168"/>
                <a:gd name="T65" fmla="*/ 23 h 60"/>
                <a:gd name="T66" fmla="*/ 57 w 168"/>
                <a:gd name="T67" fmla="*/ 20 h 60"/>
                <a:gd name="T68" fmla="*/ 43 w 168"/>
                <a:gd name="T69" fmla="*/ 23 h 60"/>
                <a:gd name="T70" fmla="*/ 24 w 168"/>
                <a:gd name="T71" fmla="*/ 31 h 60"/>
                <a:gd name="T72" fmla="*/ 10 w 168"/>
                <a:gd name="T73" fmla="*/ 34 h 60"/>
                <a:gd name="T74" fmla="*/ 1 w 168"/>
                <a:gd name="T75" fmla="*/ 27 h 60"/>
                <a:gd name="T76" fmla="*/ 14 w 168"/>
                <a:gd name="T77" fmla="*/ 18 h 60"/>
                <a:gd name="T78" fmla="*/ 36 w 168"/>
                <a:gd name="T79" fmla="*/ 7 h 60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w 168"/>
                <a:gd name="T121" fmla="*/ 0 h 60"/>
                <a:gd name="T122" fmla="*/ 168 w 168"/>
                <a:gd name="T123" fmla="*/ 60 h 60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T120" t="T121" r="T122" b="T123"/>
              <a:pathLst>
                <a:path w="168" h="60">
                  <a:moveTo>
                    <a:pt x="43" y="0"/>
                  </a:moveTo>
                  <a:lnTo>
                    <a:pt x="58" y="1"/>
                  </a:lnTo>
                  <a:lnTo>
                    <a:pt x="73" y="4"/>
                  </a:lnTo>
                  <a:lnTo>
                    <a:pt x="84" y="5"/>
                  </a:lnTo>
                  <a:lnTo>
                    <a:pt x="93" y="4"/>
                  </a:lnTo>
                  <a:lnTo>
                    <a:pt x="91" y="10"/>
                  </a:lnTo>
                  <a:lnTo>
                    <a:pt x="90" y="14"/>
                  </a:lnTo>
                  <a:lnTo>
                    <a:pt x="94" y="14"/>
                  </a:lnTo>
                  <a:lnTo>
                    <a:pt x="97" y="14"/>
                  </a:lnTo>
                  <a:lnTo>
                    <a:pt x="98" y="15"/>
                  </a:lnTo>
                  <a:lnTo>
                    <a:pt x="100" y="18"/>
                  </a:lnTo>
                  <a:lnTo>
                    <a:pt x="104" y="15"/>
                  </a:lnTo>
                  <a:lnTo>
                    <a:pt x="106" y="14"/>
                  </a:lnTo>
                  <a:lnTo>
                    <a:pt x="110" y="14"/>
                  </a:lnTo>
                  <a:lnTo>
                    <a:pt x="116" y="14"/>
                  </a:lnTo>
                  <a:lnTo>
                    <a:pt x="116" y="18"/>
                  </a:lnTo>
                  <a:lnTo>
                    <a:pt x="117" y="23"/>
                  </a:lnTo>
                  <a:lnTo>
                    <a:pt x="120" y="23"/>
                  </a:lnTo>
                  <a:lnTo>
                    <a:pt x="123" y="23"/>
                  </a:lnTo>
                  <a:lnTo>
                    <a:pt x="124" y="20"/>
                  </a:lnTo>
                  <a:lnTo>
                    <a:pt x="126" y="17"/>
                  </a:lnTo>
                  <a:lnTo>
                    <a:pt x="128" y="17"/>
                  </a:lnTo>
                  <a:lnTo>
                    <a:pt x="134" y="15"/>
                  </a:lnTo>
                  <a:lnTo>
                    <a:pt x="133" y="21"/>
                  </a:lnTo>
                  <a:lnTo>
                    <a:pt x="133" y="25"/>
                  </a:lnTo>
                  <a:lnTo>
                    <a:pt x="146" y="20"/>
                  </a:lnTo>
                  <a:lnTo>
                    <a:pt x="156" y="11"/>
                  </a:lnTo>
                  <a:lnTo>
                    <a:pt x="160" y="14"/>
                  </a:lnTo>
                  <a:lnTo>
                    <a:pt x="164" y="15"/>
                  </a:lnTo>
                  <a:lnTo>
                    <a:pt x="164" y="20"/>
                  </a:lnTo>
                  <a:lnTo>
                    <a:pt x="164" y="23"/>
                  </a:lnTo>
                  <a:lnTo>
                    <a:pt x="158" y="31"/>
                  </a:lnTo>
                  <a:lnTo>
                    <a:pt x="153" y="40"/>
                  </a:lnTo>
                  <a:lnTo>
                    <a:pt x="153" y="40"/>
                  </a:lnTo>
                  <a:lnTo>
                    <a:pt x="153" y="41"/>
                  </a:lnTo>
                  <a:lnTo>
                    <a:pt x="160" y="41"/>
                  </a:lnTo>
                  <a:lnTo>
                    <a:pt x="168" y="42"/>
                  </a:lnTo>
                  <a:lnTo>
                    <a:pt x="164" y="48"/>
                  </a:lnTo>
                  <a:lnTo>
                    <a:pt x="158" y="52"/>
                  </a:lnTo>
                  <a:lnTo>
                    <a:pt x="151" y="57"/>
                  </a:lnTo>
                  <a:lnTo>
                    <a:pt x="147" y="60"/>
                  </a:lnTo>
                  <a:lnTo>
                    <a:pt x="128" y="55"/>
                  </a:lnTo>
                  <a:lnTo>
                    <a:pt x="113" y="54"/>
                  </a:lnTo>
                  <a:lnTo>
                    <a:pt x="91" y="58"/>
                  </a:lnTo>
                  <a:lnTo>
                    <a:pt x="74" y="60"/>
                  </a:lnTo>
                  <a:lnTo>
                    <a:pt x="57" y="58"/>
                  </a:lnTo>
                  <a:lnTo>
                    <a:pt x="36" y="54"/>
                  </a:lnTo>
                  <a:lnTo>
                    <a:pt x="37" y="50"/>
                  </a:lnTo>
                  <a:lnTo>
                    <a:pt x="37" y="47"/>
                  </a:lnTo>
                  <a:lnTo>
                    <a:pt x="51" y="44"/>
                  </a:lnTo>
                  <a:lnTo>
                    <a:pt x="66" y="41"/>
                  </a:lnTo>
                  <a:lnTo>
                    <a:pt x="53" y="41"/>
                  </a:lnTo>
                  <a:lnTo>
                    <a:pt x="40" y="41"/>
                  </a:lnTo>
                  <a:lnTo>
                    <a:pt x="40" y="38"/>
                  </a:lnTo>
                  <a:lnTo>
                    <a:pt x="40" y="35"/>
                  </a:lnTo>
                  <a:lnTo>
                    <a:pt x="43" y="34"/>
                  </a:lnTo>
                  <a:lnTo>
                    <a:pt x="46" y="34"/>
                  </a:lnTo>
                  <a:lnTo>
                    <a:pt x="51" y="35"/>
                  </a:lnTo>
                  <a:lnTo>
                    <a:pt x="56" y="35"/>
                  </a:lnTo>
                  <a:lnTo>
                    <a:pt x="61" y="37"/>
                  </a:lnTo>
                  <a:lnTo>
                    <a:pt x="67" y="35"/>
                  </a:lnTo>
                  <a:lnTo>
                    <a:pt x="57" y="33"/>
                  </a:lnTo>
                  <a:lnTo>
                    <a:pt x="47" y="31"/>
                  </a:lnTo>
                  <a:lnTo>
                    <a:pt x="48" y="28"/>
                  </a:lnTo>
                  <a:lnTo>
                    <a:pt x="48" y="25"/>
                  </a:lnTo>
                  <a:lnTo>
                    <a:pt x="53" y="23"/>
                  </a:lnTo>
                  <a:lnTo>
                    <a:pt x="57" y="20"/>
                  </a:lnTo>
                  <a:lnTo>
                    <a:pt x="57" y="20"/>
                  </a:lnTo>
                  <a:lnTo>
                    <a:pt x="57" y="18"/>
                  </a:lnTo>
                  <a:lnTo>
                    <a:pt x="43" y="23"/>
                  </a:lnTo>
                  <a:lnTo>
                    <a:pt x="30" y="28"/>
                  </a:lnTo>
                  <a:lnTo>
                    <a:pt x="24" y="31"/>
                  </a:lnTo>
                  <a:lnTo>
                    <a:pt x="17" y="33"/>
                  </a:lnTo>
                  <a:lnTo>
                    <a:pt x="10" y="34"/>
                  </a:lnTo>
                  <a:lnTo>
                    <a:pt x="0" y="33"/>
                  </a:lnTo>
                  <a:lnTo>
                    <a:pt x="1" y="27"/>
                  </a:lnTo>
                  <a:lnTo>
                    <a:pt x="1" y="21"/>
                  </a:lnTo>
                  <a:lnTo>
                    <a:pt x="14" y="18"/>
                  </a:lnTo>
                  <a:lnTo>
                    <a:pt x="26" y="14"/>
                  </a:lnTo>
                  <a:lnTo>
                    <a:pt x="36" y="7"/>
                  </a:lnTo>
                  <a:lnTo>
                    <a:pt x="4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2" name="Freeform 24"/>
            <p:cNvSpPr>
              <a:spLocks noChangeArrowheads="1"/>
            </p:cNvSpPr>
            <p:nvPr/>
          </p:nvSpPr>
          <p:spPr bwMode="auto">
            <a:xfrm>
              <a:off x="764" y="86"/>
              <a:ext cx="51" cy="30"/>
            </a:xfrm>
            <a:custGeom>
              <a:avLst/>
              <a:gdLst>
                <a:gd name="T0" fmla="*/ 23 w 51"/>
                <a:gd name="T1" fmla="*/ 0 h 30"/>
                <a:gd name="T2" fmla="*/ 37 w 51"/>
                <a:gd name="T3" fmla="*/ 0 h 30"/>
                <a:gd name="T4" fmla="*/ 51 w 51"/>
                <a:gd name="T5" fmla="*/ 0 h 30"/>
                <a:gd name="T6" fmla="*/ 44 w 51"/>
                <a:gd name="T7" fmla="*/ 8 h 30"/>
                <a:gd name="T8" fmla="*/ 37 w 51"/>
                <a:gd name="T9" fmla="*/ 14 h 30"/>
                <a:gd name="T10" fmla="*/ 40 w 51"/>
                <a:gd name="T11" fmla="*/ 17 h 30"/>
                <a:gd name="T12" fmla="*/ 40 w 51"/>
                <a:gd name="T13" fmla="*/ 20 h 30"/>
                <a:gd name="T14" fmla="*/ 37 w 51"/>
                <a:gd name="T15" fmla="*/ 23 h 30"/>
                <a:gd name="T16" fmla="*/ 34 w 51"/>
                <a:gd name="T17" fmla="*/ 26 h 30"/>
                <a:gd name="T18" fmla="*/ 26 w 51"/>
                <a:gd name="T19" fmla="*/ 24 h 30"/>
                <a:gd name="T20" fmla="*/ 20 w 51"/>
                <a:gd name="T21" fmla="*/ 26 h 30"/>
                <a:gd name="T22" fmla="*/ 13 w 51"/>
                <a:gd name="T23" fmla="*/ 27 h 30"/>
                <a:gd name="T24" fmla="*/ 7 w 51"/>
                <a:gd name="T25" fmla="*/ 30 h 30"/>
                <a:gd name="T26" fmla="*/ 7 w 51"/>
                <a:gd name="T27" fmla="*/ 23 h 30"/>
                <a:gd name="T28" fmla="*/ 6 w 51"/>
                <a:gd name="T29" fmla="*/ 18 h 30"/>
                <a:gd name="T30" fmla="*/ 3 w 51"/>
                <a:gd name="T31" fmla="*/ 16 h 30"/>
                <a:gd name="T32" fmla="*/ 0 w 51"/>
                <a:gd name="T33" fmla="*/ 10 h 30"/>
                <a:gd name="T34" fmla="*/ 7 w 51"/>
                <a:gd name="T35" fmla="*/ 13 h 30"/>
                <a:gd name="T36" fmla="*/ 14 w 51"/>
                <a:gd name="T37" fmla="*/ 14 h 30"/>
                <a:gd name="T38" fmla="*/ 19 w 51"/>
                <a:gd name="T39" fmla="*/ 7 h 30"/>
                <a:gd name="T40" fmla="*/ 23 w 51"/>
                <a:gd name="T41" fmla="*/ 0 h 3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w 51"/>
                <a:gd name="T64" fmla="*/ 0 h 30"/>
                <a:gd name="T65" fmla="*/ 51 w 51"/>
                <a:gd name="T66" fmla="*/ 30 h 30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T63" t="T64" r="T65" b="T66"/>
              <a:pathLst>
                <a:path w="51" h="30">
                  <a:moveTo>
                    <a:pt x="23" y="0"/>
                  </a:moveTo>
                  <a:lnTo>
                    <a:pt x="37" y="0"/>
                  </a:lnTo>
                  <a:lnTo>
                    <a:pt x="51" y="0"/>
                  </a:lnTo>
                  <a:lnTo>
                    <a:pt x="44" y="8"/>
                  </a:lnTo>
                  <a:lnTo>
                    <a:pt x="37" y="14"/>
                  </a:lnTo>
                  <a:lnTo>
                    <a:pt x="40" y="17"/>
                  </a:lnTo>
                  <a:lnTo>
                    <a:pt x="40" y="20"/>
                  </a:lnTo>
                  <a:lnTo>
                    <a:pt x="37" y="23"/>
                  </a:lnTo>
                  <a:lnTo>
                    <a:pt x="34" y="26"/>
                  </a:lnTo>
                  <a:lnTo>
                    <a:pt x="26" y="24"/>
                  </a:lnTo>
                  <a:lnTo>
                    <a:pt x="20" y="26"/>
                  </a:lnTo>
                  <a:lnTo>
                    <a:pt x="13" y="27"/>
                  </a:lnTo>
                  <a:lnTo>
                    <a:pt x="7" y="30"/>
                  </a:lnTo>
                  <a:lnTo>
                    <a:pt x="7" y="23"/>
                  </a:lnTo>
                  <a:lnTo>
                    <a:pt x="6" y="18"/>
                  </a:lnTo>
                  <a:lnTo>
                    <a:pt x="3" y="16"/>
                  </a:lnTo>
                  <a:lnTo>
                    <a:pt x="0" y="10"/>
                  </a:lnTo>
                  <a:lnTo>
                    <a:pt x="7" y="13"/>
                  </a:lnTo>
                  <a:lnTo>
                    <a:pt x="14" y="14"/>
                  </a:lnTo>
                  <a:lnTo>
                    <a:pt x="19" y="7"/>
                  </a:lnTo>
                  <a:lnTo>
                    <a:pt x="2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3" name="Freeform 25"/>
            <p:cNvSpPr>
              <a:spLocks noChangeArrowheads="1"/>
            </p:cNvSpPr>
            <p:nvPr/>
          </p:nvSpPr>
          <p:spPr bwMode="auto">
            <a:xfrm>
              <a:off x="818" y="86"/>
              <a:ext cx="37" cy="23"/>
            </a:xfrm>
            <a:custGeom>
              <a:avLst/>
              <a:gdLst>
                <a:gd name="T0" fmla="*/ 13 w 37"/>
                <a:gd name="T1" fmla="*/ 0 h 23"/>
                <a:gd name="T2" fmla="*/ 25 w 37"/>
                <a:gd name="T3" fmla="*/ 0 h 23"/>
                <a:gd name="T4" fmla="*/ 36 w 37"/>
                <a:gd name="T5" fmla="*/ 0 h 23"/>
                <a:gd name="T6" fmla="*/ 36 w 37"/>
                <a:gd name="T7" fmla="*/ 1 h 23"/>
                <a:gd name="T8" fmla="*/ 36 w 37"/>
                <a:gd name="T9" fmla="*/ 3 h 23"/>
                <a:gd name="T10" fmla="*/ 36 w 37"/>
                <a:gd name="T11" fmla="*/ 6 h 23"/>
                <a:gd name="T12" fmla="*/ 37 w 37"/>
                <a:gd name="T13" fmla="*/ 8 h 23"/>
                <a:gd name="T14" fmla="*/ 36 w 37"/>
                <a:gd name="T15" fmla="*/ 10 h 23"/>
                <a:gd name="T16" fmla="*/ 36 w 37"/>
                <a:gd name="T17" fmla="*/ 10 h 23"/>
                <a:gd name="T18" fmla="*/ 25 w 37"/>
                <a:gd name="T19" fmla="*/ 11 h 23"/>
                <a:gd name="T20" fmla="*/ 16 w 37"/>
                <a:gd name="T21" fmla="*/ 13 h 23"/>
                <a:gd name="T22" fmla="*/ 9 w 37"/>
                <a:gd name="T23" fmla="*/ 17 h 23"/>
                <a:gd name="T24" fmla="*/ 3 w 37"/>
                <a:gd name="T25" fmla="*/ 23 h 23"/>
                <a:gd name="T26" fmla="*/ 2 w 37"/>
                <a:gd name="T27" fmla="*/ 21 h 23"/>
                <a:gd name="T28" fmla="*/ 0 w 37"/>
                <a:gd name="T29" fmla="*/ 21 h 23"/>
                <a:gd name="T30" fmla="*/ 0 w 37"/>
                <a:gd name="T31" fmla="*/ 20 h 23"/>
                <a:gd name="T32" fmla="*/ 0 w 37"/>
                <a:gd name="T33" fmla="*/ 18 h 23"/>
                <a:gd name="T34" fmla="*/ 2 w 37"/>
                <a:gd name="T35" fmla="*/ 13 h 23"/>
                <a:gd name="T36" fmla="*/ 5 w 37"/>
                <a:gd name="T37" fmla="*/ 7 h 23"/>
                <a:gd name="T38" fmla="*/ 9 w 37"/>
                <a:gd name="T39" fmla="*/ 4 h 23"/>
                <a:gd name="T40" fmla="*/ 13 w 37"/>
                <a:gd name="T41" fmla="*/ 0 h 23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w 37"/>
                <a:gd name="T64" fmla="*/ 0 h 23"/>
                <a:gd name="T65" fmla="*/ 37 w 37"/>
                <a:gd name="T66" fmla="*/ 23 h 23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T63" t="T64" r="T65" b="T66"/>
              <a:pathLst>
                <a:path w="37" h="23">
                  <a:moveTo>
                    <a:pt x="13" y="0"/>
                  </a:moveTo>
                  <a:lnTo>
                    <a:pt x="25" y="0"/>
                  </a:lnTo>
                  <a:lnTo>
                    <a:pt x="36" y="0"/>
                  </a:lnTo>
                  <a:lnTo>
                    <a:pt x="36" y="1"/>
                  </a:lnTo>
                  <a:lnTo>
                    <a:pt x="36" y="3"/>
                  </a:lnTo>
                  <a:lnTo>
                    <a:pt x="36" y="6"/>
                  </a:lnTo>
                  <a:lnTo>
                    <a:pt x="37" y="8"/>
                  </a:lnTo>
                  <a:lnTo>
                    <a:pt x="36" y="10"/>
                  </a:lnTo>
                  <a:lnTo>
                    <a:pt x="36" y="10"/>
                  </a:lnTo>
                  <a:lnTo>
                    <a:pt x="25" y="11"/>
                  </a:lnTo>
                  <a:lnTo>
                    <a:pt x="16" y="13"/>
                  </a:lnTo>
                  <a:lnTo>
                    <a:pt x="9" y="17"/>
                  </a:lnTo>
                  <a:lnTo>
                    <a:pt x="3" y="23"/>
                  </a:lnTo>
                  <a:lnTo>
                    <a:pt x="2" y="21"/>
                  </a:lnTo>
                  <a:lnTo>
                    <a:pt x="0" y="21"/>
                  </a:lnTo>
                  <a:lnTo>
                    <a:pt x="0" y="20"/>
                  </a:lnTo>
                  <a:lnTo>
                    <a:pt x="0" y="18"/>
                  </a:lnTo>
                  <a:lnTo>
                    <a:pt x="2" y="13"/>
                  </a:lnTo>
                  <a:lnTo>
                    <a:pt x="5" y="7"/>
                  </a:lnTo>
                  <a:lnTo>
                    <a:pt x="9" y="4"/>
                  </a:lnTo>
                  <a:lnTo>
                    <a:pt x="1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4" name="Freeform 26"/>
            <p:cNvSpPr>
              <a:spLocks noChangeArrowheads="1"/>
            </p:cNvSpPr>
            <p:nvPr/>
          </p:nvSpPr>
          <p:spPr bwMode="auto">
            <a:xfrm>
              <a:off x="12" y="86"/>
              <a:ext cx="1120" cy="1599"/>
            </a:xfrm>
            <a:custGeom>
              <a:avLst/>
              <a:gdLst>
                <a:gd name="T0" fmla="*/ 1020 w 1120"/>
                <a:gd name="T1" fmla="*/ 74 h 1599"/>
                <a:gd name="T2" fmla="*/ 972 w 1120"/>
                <a:gd name="T3" fmla="*/ 117 h 1599"/>
                <a:gd name="T4" fmla="*/ 909 w 1120"/>
                <a:gd name="T5" fmla="*/ 103 h 1599"/>
                <a:gd name="T6" fmla="*/ 950 w 1120"/>
                <a:gd name="T7" fmla="*/ 75 h 1599"/>
                <a:gd name="T8" fmla="*/ 866 w 1120"/>
                <a:gd name="T9" fmla="*/ 71 h 1599"/>
                <a:gd name="T10" fmla="*/ 782 w 1120"/>
                <a:gd name="T11" fmla="*/ 88 h 1599"/>
                <a:gd name="T12" fmla="*/ 738 w 1120"/>
                <a:gd name="T13" fmla="*/ 108 h 1599"/>
                <a:gd name="T14" fmla="*/ 682 w 1120"/>
                <a:gd name="T15" fmla="*/ 184 h 1599"/>
                <a:gd name="T16" fmla="*/ 761 w 1120"/>
                <a:gd name="T17" fmla="*/ 257 h 1599"/>
                <a:gd name="T18" fmla="*/ 859 w 1120"/>
                <a:gd name="T19" fmla="*/ 124 h 1599"/>
                <a:gd name="T20" fmla="*/ 943 w 1120"/>
                <a:gd name="T21" fmla="*/ 163 h 1599"/>
                <a:gd name="T22" fmla="*/ 1000 w 1120"/>
                <a:gd name="T23" fmla="*/ 234 h 1599"/>
                <a:gd name="T24" fmla="*/ 852 w 1120"/>
                <a:gd name="T25" fmla="*/ 287 h 1599"/>
                <a:gd name="T26" fmla="*/ 886 w 1120"/>
                <a:gd name="T27" fmla="*/ 294 h 1599"/>
                <a:gd name="T28" fmla="*/ 918 w 1120"/>
                <a:gd name="T29" fmla="*/ 327 h 1599"/>
                <a:gd name="T30" fmla="*/ 883 w 1120"/>
                <a:gd name="T31" fmla="*/ 328 h 1599"/>
                <a:gd name="T32" fmla="*/ 728 w 1120"/>
                <a:gd name="T33" fmla="*/ 425 h 1599"/>
                <a:gd name="T34" fmla="*/ 645 w 1120"/>
                <a:gd name="T35" fmla="*/ 574 h 1599"/>
                <a:gd name="T36" fmla="*/ 512 w 1120"/>
                <a:gd name="T37" fmla="*/ 528 h 1599"/>
                <a:gd name="T38" fmla="*/ 455 w 1120"/>
                <a:gd name="T39" fmla="*/ 662 h 1599"/>
                <a:gd name="T40" fmla="*/ 565 w 1120"/>
                <a:gd name="T41" fmla="*/ 639 h 1599"/>
                <a:gd name="T42" fmla="*/ 588 w 1120"/>
                <a:gd name="T43" fmla="*/ 734 h 1599"/>
                <a:gd name="T44" fmla="*/ 668 w 1120"/>
                <a:gd name="T45" fmla="*/ 776 h 1599"/>
                <a:gd name="T46" fmla="*/ 746 w 1120"/>
                <a:gd name="T47" fmla="*/ 762 h 1599"/>
                <a:gd name="T48" fmla="*/ 868 w 1120"/>
                <a:gd name="T49" fmla="*/ 826 h 1599"/>
                <a:gd name="T50" fmla="*/ 952 w 1120"/>
                <a:gd name="T51" fmla="*/ 928 h 1599"/>
                <a:gd name="T52" fmla="*/ 1073 w 1120"/>
                <a:gd name="T53" fmla="*/ 951 h 1599"/>
                <a:gd name="T54" fmla="*/ 1077 w 1120"/>
                <a:gd name="T55" fmla="*/ 1105 h 1599"/>
                <a:gd name="T56" fmla="*/ 996 w 1120"/>
                <a:gd name="T57" fmla="*/ 1223 h 1599"/>
                <a:gd name="T58" fmla="*/ 925 w 1120"/>
                <a:gd name="T59" fmla="*/ 1379 h 1599"/>
                <a:gd name="T60" fmla="*/ 859 w 1120"/>
                <a:gd name="T61" fmla="*/ 1436 h 1599"/>
                <a:gd name="T62" fmla="*/ 859 w 1120"/>
                <a:gd name="T63" fmla="*/ 1543 h 1599"/>
                <a:gd name="T64" fmla="*/ 792 w 1120"/>
                <a:gd name="T65" fmla="*/ 1526 h 1599"/>
                <a:gd name="T66" fmla="*/ 786 w 1120"/>
                <a:gd name="T67" fmla="*/ 1468 h 1599"/>
                <a:gd name="T68" fmla="*/ 751 w 1120"/>
                <a:gd name="T69" fmla="*/ 1358 h 1599"/>
                <a:gd name="T70" fmla="*/ 668 w 1120"/>
                <a:gd name="T71" fmla="*/ 1086 h 1599"/>
                <a:gd name="T72" fmla="*/ 601 w 1120"/>
                <a:gd name="T73" fmla="*/ 929 h 1599"/>
                <a:gd name="T74" fmla="*/ 635 w 1120"/>
                <a:gd name="T75" fmla="*/ 795 h 1599"/>
                <a:gd name="T76" fmla="*/ 551 w 1120"/>
                <a:gd name="T77" fmla="*/ 752 h 1599"/>
                <a:gd name="T78" fmla="*/ 454 w 1120"/>
                <a:gd name="T79" fmla="*/ 702 h 1599"/>
                <a:gd name="T80" fmla="*/ 325 w 1120"/>
                <a:gd name="T81" fmla="*/ 562 h 1599"/>
                <a:gd name="T82" fmla="*/ 317 w 1120"/>
                <a:gd name="T83" fmla="*/ 611 h 1599"/>
                <a:gd name="T84" fmla="*/ 244 w 1120"/>
                <a:gd name="T85" fmla="*/ 462 h 1599"/>
                <a:gd name="T86" fmla="*/ 307 w 1120"/>
                <a:gd name="T87" fmla="*/ 292 h 1599"/>
                <a:gd name="T88" fmla="*/ 328 w 1120"/>
                <a:gd name="T89" fmla="*/ 281 h 1599"/>
                <a:gd name="T90" fmla="*/ 317 w 1120"/>
                <a:gd name="T91" fmla="*/ 174 h 1599"/>
                <a:gd name="T92" fmla="*/ 225 w 1120"/>
                <a:gd name="T93" fmla="*/ 140 h 1599"/>
                <a:gd name="T94" fmla="*/ 124 w 1120"/>
                <a:gd name="T95" fmla="*/ 177 h 1599"/>
                <a:gd name="T96" fmla="*/ 65 w 1120"/>
                <a:gd name="T97" fmla="*/ 191 h 1599"/>
                <a:gd name="T98" fmla="*/ 71 w 1120"/>
                <a:gd name="T99" fmla="*/ 138 h 1599"/>
                <a:gd name="T100" fmla="*/ 121 w 1120"/>
                <a:gd name="T101" fmla="*/ 97 h 1599"/>
                <a:gd name="T102" fmla="*/ 177 w 1120"/>
                <a:gd name="T103" fmla="*/ 55 h 1599"/>
                <a:gd name="T104" fmla="*/ 469 w 1120"/>
                <a:gd name="T105" fmla="*/ 50 h 1599"/>
                <a:gd name="T106" fmla="*/ 591 w 1120"/>
                <a:gd name="T107" fmla="*/ 54 h 1599"/>
                <a:gd name="T108" fmla="*/ 666 w 1120"/>
                <a:gd name="T109" fmla="*/ 57 h 1599"/>
                <a:gd name="T110" fmla="*/ 743 w 1120"/>
                <a:gd name="T111" fmla="*/ 55 h 1599"/>
                <a:gd name="T112" fmla="*/ 793 w 1120"/>
                <a:gd name="T113" fmla="*/ 26 h 1599"/>
                <a:gd name="T114" fmla="*/ 812 w 1120"/>
                <a:gd name="T115" fmla="*/ 71 h 1599"/>
                <a:gd name="T116" fmla="*/ 863 w 1120"/>
                <a:gd name="T117" fmla="*/ 7 h 1599"/>
                <a:gd name="T118" fmla="*/ 910 w 1120"/>
                <a:gd name="T119" fmla="*/ 6 h 1599"/>
                <a:gd name="T120" fmla="*/ 928 w 1120"/>
                <a:gd name="T121" fmla="*/ 10 h 1599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w 1120"/>
                <a:gd name="T184" fmla="*/ 0 h 1599"/>
                <a:gd name="T185" fmla="*/ 1120 w 1120"/>
                <a:gd name="T186" fmla="*/ 1599 h 1599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T183" t="T184" r="T185" b="T186"/>
              <a:pathLst>
                <a:path w="1120" h="1599">
                  <a:moveTo>
                    <a:pt x="928" y="0"/>
                  </a:moveTo>
                  <a:lnTo>
                    <a:pt x="940" y="1"/>
                  </a:lnTo>
                  <a:lnTo>
                    <a:pt x="953" y="3"/>
                  </a:lnTo>
                  <a:lnTo>
                    <a:pt x="958" y="14"/>
                  </a:lnTo>
                  <a:lnTo>
                    <a:pt x="962" y="27"/>
                  </a:lnTo>
                  <a:lnTo>
                    <a:pt x="969" y="26"/>
                  </a:lnTo>
                  <a:lnTo>
                    <a:pt x="976" y="26"/>
                  </a:lnTo>
                  <a:lnTo>
                    <a:pt x="978" y="30"/>
                  </a:lnTo>
                  <a:lnTo>
                    <a:pt x="978" y="34"/>
                  </a:lnTo>
                  <a:lnTo>
                    <a:pt x="982" y="34"/>
                  </a:lnTo>
                  <a:lnTo>
                    <a:pt x="985" y="34"/>
                  </a:lnTo>
                  <a:lnTo>
                    <a:pt x="985" y="43"/>
                  </a:lnTo>
                  <a:lnTo>
                    <a:pt x="985" y="50"/>
                  </a:lnTo>
                  <a:lnTo>
                    <a:pt x="988" y="55"/>
                  </a:lnTo>
                  <a:lnTo>
                    <a:pt x="990" y="63"/>
                  </a:lnTo>
                  <a:lnTo>
                    <a:pt x="1000" y="65"/>
                  </a:lnTo>
                  <a:lnTo>
                    <a:pt x="1012" y="70"/>
                  </a:lnTo>
                  <a:lnTo>
                    <a:pt x="1020" y="74"/>
                  </a:lnTo>
                  <a:lnTo>
                    <a:pt x="1026" y="81"/>
                  </a:lnTo>
                  <a:lnTo>
                    <a:pt x="1018" y="83"/>
                  </a:lnTo>
                  <a:lnTo>
                    <a:pt x="1010" y="85"/>
                  </a:lnTo>
                  <a:lnTo>
                    <a:pt x="1005" y="90"/>
                  </a:lnTo>
                  <a:lnTo>
                    <a:pt x="999" y="95"/>
                  </a:lnTo>
                  <a:lnTo>
                    <a:pt x="996" y="95"/>
                  </a:lnTo>
                  <a:lnTo>
                    <a:pt x="993" y="95"/>
                  </a:lnTo>
                  <a:lnTo>
                    <a:pt x="993" y="93"/>
                  </a:lnTo>
                  <a:lnTo>
                    <a:pt x="990" y="88"/>
                  </a:lnTo>
                  <a:lnTo>
                    <a:pt x="988" y="85"/>
                  </a:lnTo>
                  <a:lnTo>
                    <a:pt x="983" y="83"/>
                  </a:lnTo>
                  <a:lnTo>
                    <a:pt x="980" y="81"/>
                  </a:lnTo>
                  <a:lnTo>
                    <a:pt x="976" y="80"/>
                  </a:lnTo>
                  <a:lnTo>
                    <a:pt x="973" y="81"/>
                  </a:lnTo>
                  <a:lnTo>
                    <a:pt x="970" y="85"/>
                  </a:lnTo>
                  <a:lnTo>
                    <a:pt x="973" y="98"/>
                  </a:lnTo>
                  <a:lnTo>
                    <a:pt x="978" y="114"/>
                  </a:lnTo>
                  <a:lnTo>
                    <a:pt x="972" y="117"/>
                  </a:lnTo>
                  <a:lnTo>
                    <a:pt x="965" y="120"/>
                  </a:lnTo>
                  <a:lnTo>
                    <a:pt x="959" y="115"/>
                  </a:lnTo>
                  <a:lnTo>
                    <a:pt x="953" y="110"/>
                  </a:lnTo>
                  <a:lnTo>
                    <a:pt x="952" y="110"/>
                  </a:lnTo>
                  <a:lnTo>
                    <a:pt x="950" y="110"/>
                  </a:lnTo>
                  <a:lnTo>
                    <a:pt x="949" y="113"/>
                  </a:lnTo>
                  <a:lnTo>
                    <a:pt x="948" y="114"/>
                  </a:lnTo>
                  <a:lnTo>
                    <a:pt x="953" y="120"/>
                  </a:lnTo>
                  <a:lnTo>
                    <a:pt x="959" y="124"/>
                  </a:lnTo>
                  <a:lnTo>
                    <a:pt x="959" y="128"/>
                  </a:lnTo>
                  <a:lnTo>
                    <a:pt x="959" y="131"/>
                  </a:lnTo>
                  <a:lnTo>
                    <a:pt x="956" y="131"/>
                  </a:lnTo>
                  <a:lnTo>
                    <a:pt x="953" y="131"/>
                  </a:lnTo>
                  <a:lnTo>
                    <a:pt x="938" y="125"/>
                  </a:lnTo>
                  <a:lnTo>
                    <a:pt x="923" y="118"/>
                  </a:lnTo>
                  <a:lnTo>
                    <a:pt x="918" y="114"/>
                  </a:lnTo>
                  <a:lnTo>
                    <a:pt x="912" y="108"/>
                  </a:lnTo>
                  <a:lnTo>
                    <a:pt x="909" y="103"/>
                  </a:lnTo>
                  <a:lnTo>
                    <a:pt x="906" y="95"/>
                  </a:lnTo>
                  <a:lnTo>
                    <a:pt x="915" y="90"/>
                  </a:lnTo>
                  <a:lnTo>
                    <a:pt x="920" y="85"/>
                  </a:lnTo>
                  <a:lnTo>
                    <a:pt x="925" y="83"/>
                  </a:lnTo>
                  <a:lnTo>
                    <a:pt x="929" y="81"/>
                  </a:lnTo>
                  <a:lnTo>
                    <a:pt x="935" y="80"/>
                  </a:lnTo>
                  <a:lnTo>
                    <a:pt x="943" y="80"/>
                  </a:lnTo>
                  <a:lnTo>
                    <a:pt x="945" y="81"/>
                  </a:lnTo>
                  <a:lnTo>
                    <a:pt x="946" y="84"/>
                  </a:lnTo>
                  <a:lnTo>
                    <a:pt x="948" y="84"/>
                  </a:lnTo>
                  <a:lnTo>
                    <a:pt x="950" y="85"/>
                  </a:lnTo>
                  <a:lnTo>
                    <a:pt x="955" y="84"/>
                  </a:lnTo>
                  <a:lnTo>
                    <a:pt x="960" y="83"/>
                  </a:lnTo>
                  <a:lnTo>
                    <a:pt x="960" y="81"/>
                  </a:lnTo>
                  <a:lnTo>
                    <a:pt x="960" y="81"/>
                  </a:lnTo>
                  <a:lnTo>
                    <a:pt x="959" y="78"/>
                  </a:lnTo>
                  <a:lnTo>
                    <a:pt x="956" y="77"/>
                  </a:lnTo>
                  <a:lnTo>
                    <a:pt x="950" y="75"/>
                  </a:lnTo>
                  <a:lnTo>
                    <a:pt x="945" y="75"/>
                  </a:lnTo>
                  <a:lnTo>
                    <a:pt x="945" y="68"/>
                  </a:lnTo>
                  <a:lnTo>
                    <a:pt x="946" y="61"/>
                  </a:lnTo>
                  <a:lnTo>
                    <a:pt x="940" y="60"/>
                  </a:lnTo>
                  <a:lnTo>
                    <a:pt x="938" y="57"/>
                  </a:lnTo>
                  <a:lnTo>
                    <a:pt x="933" y="54"/>
                  </a:lnTo>
                  <a:lnTo>
                    <a:pt x="930" y="50"/>
                  </a:lnTo>
                  <a:lnTo>
                    <a:pt x="925" y="43"/>
                  </a:lnTo>
                  <a:lnTo>
                    <a:pt x="918" y="35"/>
                  </a:lnTo>
                  <a:lnTo>
                    <a:pt x="900" y="40"/>
                  </a:lnTo>
                  <a:lnTo>
                    <a:pt x="879" y="43"/>
                  </a:lnTo>
                  <a:lnTo>
                    <a:pt x="879" y="48"/>
                  </a:lnTo>
                  <a:lnTo>
                    <a:pt x="879" y="53"/>
                  </a:lnTo>
                  <a:lnTo>
                    <a:pt x="873" y="57"/>
                  </a:lnTo>
                  <a:lnTo>
                    <a:pt x="868" y="61"/>
                  </a:lnTo>
                  <a:lnTo>
                    <a:pt x="868" y="65"/>
                  </a:lnTo>
                  <a:lnTo>
                    <a:pt x="868" y="68"/>
                  </a:lnTo>
                  <a:lnTo>
                    <a:pt x="866" y="71"/>
                  </a:lnTo>
                  <a:lnTo>
                    <a:pt x="863" y="75"/>
                  </a:lnTo>
                  <a:lnTo>
                    <a:pt x="852" y="75"/>
                  </a:lnTo>
                  <a:lnTo>
                    <a:pt x="840" y="77"/>
                  </a:lnTo>
                  <a:lnTo>
                    <a:pt x="840" y="80"/>
                  </a:lnTo>
                  <a:lnTo>
                    <a:pt x="842" y="83"/>
                  </a:lnTo>
                  <a:lnTo>
                    <a:pt x="835" y="81"/>
                  </a:lnTo>
                  <a:lnTo>
                    <a:pt x="829" y="83"/>
                  </a:lnTo>
                  <a:lnTo>
                    <a:pt x="825" y="83"/>
                  </a:lnTo>
                  <a:lnTo>
                    <a:pt x="819" y="84"/>
                  </a:lnTo>
                  <a:lnTo>
                    <a:pt x="809" y="88"/>
                  </a:lnTo>
                  <a:lnTo>
                    <a:pt x="798" y="91"/>
                  </a:lnTo>
                  <a:lnTo>
                    <a:pt x="793" y="88"/>
                  </a:lnTo>
                  <a:lnTo>
                    <a:pt x="791" y="85"/>
                  </a:lnTo>
                  <a:lnTo>
                    <a:pt x="786" y="84"/>
                  </a:lnTo>
                  <a:lnTo>
                    <a:pt x="779" y="83"/>
                  </a:lnTo>
                  <a:lnTo>
                    <a:pt x="778" y="85"/>
                  </a:lnTo>
                  <a:lnTo>
                    <a:pt x="776" y="88"/>
                  </a:lnTo>
                  <a:lnTo>
                    <a:pt x="782" y="88"/>
                  </a:lnTo>
                  <a:lnTo>
                    <a:pt x="785" y="90"/>
                  </a:lnTo>
                  <a:lnTo>
                    <a:pt x="788" y="93"/>
                  </a:lnTo>
                  <a:lnTo>
                    <a:pt x="791" y="95"/>
                  </a:lnTo>
                  <a:lnTo>
                    <a:pt x="789" y="101"/>
                  </a:lnTo>
                  <a:lnTo>
                    <a:pt x="789" y="105"/>
                  </a:lnTo>
                  <a:lnTo>
                    <a:pt x="775" y="107"/>
                  </a:lnTo>
                  <a:lnTo>
                    <a:pt x="761" y="107"/>
                  </a:lnTo>
                  <a:lnTo>
                    <a:pt x="761" y="111"/>
                  </a:lnTo>
                  <a:lnTo>
                    <a:pt x="761" y="113"/>
                  </a:lnTo>
                  <a:lnTo>
                    <a:pt x="759" y="113"/>
                  </a:lnTo>
                  <a:lnTo>
                    <a:pt x="755" y="113"/>
                  </a:lnTo>
                  <a:lnTo>
                    <a:pt x="751" y="110"/>
                  </a:lnTo>
                  <a:lnTo>
                    <a:pt x="746" y="108"/>
                  </a:lnTo>
                  <a:lnTo>
                    <a:pt x="742" y="107"/>
                  </a:lnTo>
                  <a:lnTo>
                    <a:pt x="736" y="105"/>
                  </a:lnTo>
                  <a:lnTo>
                    <a:pt x="736" y="107"/>
                  </a:lnTo>
                  <a:lnTo>
                    <a:pt x="736" y="107"/>
                  </a:lnTo>
                  <a:lnTo>
                    <a:pt x="738" y="108"/>
                  </a:lnTo>
                  <a:lnTo>
                    <a:pt x="739" y="108"/>
                  </a:lnTo>
                  <a:lnTo>
                    <a:pt x="745" y="113"/>
                  </a:lnTo>
                  <a:lnTo>
                    <a:pt x="752" y="117"/>
                  </a:lnTo>
                  <a:lnTo>
                    <a:pt x="741" y="120"/>
                  </a:lnTo>
                  <a:lnTo>
                    <a:pt x="731" y="123"/>
                  </a:lnTo>
                  <a:lnTo>
                    <a:pt x="721" y="127"/>
                  </a:lnTo>
                  <a:lnTo>
                    <a:pt x="712" y="133"/>
                  </a:lnTo>
                  <a:lnTo>
                    <a:pt x="696" y="143"/>
                  </a:lnTo>
                  <a:lnTo>
                    <a:pt x="679" y="153"/>
                  </a:lnTo>
                  <a:lnTo>
                    <a:pt x="679" y="160"/>
                  </a:lnTo>
                  <a:lnTo>
                    <a:pt x="681" y="167"/>
                  </a:lnTo>
                  <a:lnTo>
                    <a:pt x="685" y="170"/>
                  </a:lnTo>
                  <a:lnTo>
                    <a:pt x="691" y="173"/>
                  </a:lnTo>
                  <a:lnTo>
                    <a:pt x="691" y="175"/>
                  </a:lnTo>
                  <a:lnTo>
                    <a:pt x="691" y="180"/>
                  </a:lnTo>
                  <a:lnTo>
                    <a:pt x="686" y="181"/>
                  </a:lnTo>
                  <a:lnTo>
                    <a:pt x="682" y="184"/>
                  </a:lnTo>
                  <a:lnTo>
                    <a:pt x="682" y="184"/>
                  </a:lnTo>
                  <a:lnTo>
                    <a:pt x="682" y="185"/>
                  </a:lnTo>
                  <a:lnTo>
                    <a:pt x="693" y="185"/>
                  </a:lnTo>
                  <a:lnTo>
                    <a:pt x="703" y="187"/>
                  </a:lnTo>
                  <a:lnTo>
                    <a:pt x="711" y="190"/>
                  </a:lnTo>
                  <a:lnTo>
                    <a:pt x="715" y="193"/>
                  </a:lnTo>
                  <a:lnTo>
                    <a:pt x="723" y="201"/>
                  </a:lnTo>
                  <a:lnTo>
                    <a:pt x="735" y="210"/>
                  </a:lnTo>
                  <a:lnTo>
                    <a:pt x="746" y="210"/>
                  </a:lnTo>
                  <a:lnTo>
                    <a:pt x="755" y="213"/>
                  </a:lnTo>
                  <a:lnTo>
                    <a:pt x="756" y="218"/>
                  </a:lnTo>
                  <a:lnTo>
                    <a:pt x="755" y="224"/>
                  </a:lnTo>
                  <a:lnTo>
                    <a:pt x="753" y="228"/>
                  </a:lnTo>
                  <a:lnTo>
                    <a:pt x="752" y="234"/>
                  </a:lnTo>
                  <a:lnTo>
                    <a:pt x="751" y="240"/>
                  </a:lnTo>
                  <a:lnTo>
                    <a:pt x="749" y="245"/>
                  </a:lnTo>
                  <a:lnTo>
                    <a:pt x="749" y="251"/>
                  </a:lnTo>
                  <a:lnTo>
                    <a:pt x="752" y="258"/>
                  </a:lnTo>
                  <a:lnTo>
                    <a:pt x="761" y="257"/>
                  </a:lnTo>
                  <a:lnTo>
                    <a:pt x="768" y="257"/>
                  </a:lnTo>
                  <a:lnTo>
                    <a:pt x="775" y="247"/>
                  </a:lnTo>
                  <a:lnTo>
                    <a:pt x="781" y="235"/>
                  </a:lnTo>
                  <a:lnTo>
                    <a:pt x="786" y="223"/>
                  </a:lnTo>
                  <a:lnTo>
                    <a:pt x="791" y="211"/>
                  </a:lnTo>
                  <a:lnTo>
                    <a:pt x="802" y="210"/>
                  </a:lnTo>
                  <a:lnTo>
                    <a:pt x="811" y="205"/>
                  </a:lnTo>
                  <a:lnTo>
                    <a:pt x="819" y="201"/>
                  </a:lnTo>
                  <a:lnTo>
                    <a:pt x="828" y="197"/>
                  </a:lnTo>
                  <a:lnTo>
                    <a:pt x="828" y="181"/>
                  </a:lnTo>
                  <a:lnTo>
                    <a:pt x="828" y="164"/>
                  </a:lnTo>
                  <a:lnTo>
                    <a:pt x="835" y="160"/>
                  </a:lnTo>
                  <a:lnTo>
                    <a:pt x="839" y="154"/>
                  </a:lnTo>
                  <a:lnTo>
                    <a:pt x="842" y="147"/>
                  </a:lnTo>
                  <a:lnTo>
                    <a:pt x="846" y="141"/>
                  </a:lnTo>
                  <a:lnTo>
                    <a:pt x="849" y="134"/>
                  </a:lnTo>
                  <a:lnTo>
                    <a:pt x="853" y="128"/>
                  </a:lnTo>
                  <a:lnTo>
                    <a:pt x="859" y="124"/>
                  </a:lnTo>
                  <a:lnTo>
                    <a:pt x="866" y="121"/>
                  </a:lnTo>
                  <a:lnTo>
                    <a:pt x="870" y="124"/>
                  </a:lnTo>
                  <a:lnTo>
                    <a:pt x="873" y="125"/>
                  </a:lnTo>
                  <a:lnTo>
                    <a:pt x="876" y="127"/>
                  </a:lnTo>
                  <a:lnTo>
                    <a:pt x="879" y="125"/>
                  </a:lnTo>
                  <a:lnTo>
                    <a:pt x="886" y="124"/>
                  </a:lnTo>
                  <a:lnTo>
                    <a:pt x="895" y="121"/>
                  </a:lnTo>
                  <a:lnTo>
                    <a:pt x="898" y="128"/>
                  </a:lnTo>
                  <a:lnTo>
                    <a:pt x="902" y="134"/>
                  </a:lnTo>
                  <a:lnTo>
                    <a:pt x="909" y="138"/>
                  </a:lnTo>
                  <a:lnTo>
                    <a:pt x="915" y="143"/>
                  </a:lnTo>
                  <a:lnTo>
                    <a:pt x="910" y="154"/>
                  </a:lnTo>
                  <a:lnTo>
                    <a:pt x="908" y="165"/>
                  </a:lnTo>
                  <a:lnTo>
                    <a:pt x="913" y="171"/>
                  </a:lnTo>
                  <a:lnTo>
                    <a:pt x="919" y="174"/>
                  </a:lnTo>
                  <a:lnTo>
                    <a:pt x="926" y="173"/>
                  </a:lnTo>
                  <a:lnTo>
                    <a:pt x="932" y="171"/>
                  </a:lnTo>
                  <a:lnTo>
                    <a:pt x="943" y="163"/>
                  </a:lnTo>
                  <a:lnTo>
                    <a:pt x="955" y="153"/>
                  </a:lnTo>
                  <a:lnTo>
                    <a:pt x="958" y="154"/>
                  </a:lnTo>
                  <a:lnTo>
                    <a:pt x="960" y="157"/>
                  </a:lnTo>
                  <a:lnTo>
                    <a:pt x="965" y="171"/>
                  </a:lnTo>
                  <a:lnTo>
                    <a:pt x="968" y="187"/>
                  </a:lnTo>
                  <a:lnTo>
                    <a:pt x="963" y="190"/>
                  </a:lnTo>
                  <a:lnTo>
                    <a:pt x="959" y="193"/>
                  </a:lnTo>
                  <a:lnTo>
                    <a:pt x="962" y="197"/>
                  </a:lnTo>
                  <a:lnTo>
                    <a:pt x="965" y="200"/>
                  </a:lnTo>
                  <a:lnTo>
                    <a:pt x="966" y="204"/>
                  </a:lnTo>
                  <a:lnTo>
                    <a:pt x="966" y="210"/>
                  </a:lnTo>
                  <a:lnTo>
                    <a:pt x="976" y="211"/>
                  </a:lnTo>
                  <a:lnTo>
                    <a:pt x="985" y="211"/>
                  </a:lnTo>
                  <a:lnTo>
                    <a:pt x="988" y="220"/>
                  </a:lnTo>
                  <a:lnTo>
                    <a:pt x="989" y="228"/>
                  </a:lnTo>
                  <a:lnTo>
                    <a:pt x="996" y="228"/>
                  </a:lnTo>
                  <a:lnTo>
                    <a:pt x="1002" y="227"/>
                  </a:lnTo>
                  <a:lnTo>
                    <a:pt x="1000" y="234"/>
                  </a:lnTo>
                  <a:lnTo>
                    <a:pt x="1000" y="241"/>
                  </a:lnTo>
                  <a:lnTo>
                    <a:pt x="995" y="245"/>
                  </a:lnTo>
                  <a:lnTo>
                    <a:pt x="989" y="250"/>
                  </a:lnTo>
                  <a:lnTo>
                    <a:pt x="980" y="255"/>
                  </a:lnTo>
                  <a:lnTo>
                    <a:pt x="972" y="261"/>
                  </a:lnTo>
                  <a:lnTo>
                    <a:pt x="962" y="265"/>
                  </a:lnTo>
                  <a:lnTo>
                    <a:pt x="952" y="270"/>
                  </a:lnTo>
                  <a:lnTo>
                    <a:pt x="943" y="272"/>
                  </a:lnTo>
                  <a:lnTo>
                    <a:pt x="936" y="272"/>
                  </a:lnTo>
                  <a:lnTo>
                    <a:pt x="925" y="271"/>
                  </a:lnTo>
                  <a:lnTo>
                    <a:pt x="910" y="268"/>
                  </a:lnTo>
                  <a:lnTo>
                    <a:pt x="903" y="267"/>
                  </a:lnTo>
                  <a:lnTo>
                    <a:pt x="896" y="265"/>
                  </a:lnTo>
                  <a:lnTo>
                    <a:pt x="888" y="267"/>
                  </a:lnTo>
                  <a:lnTo>
                    <a:pt x="880" y="268"/>
                  </a:lnTo>
                  <a:lnTo>
                    <a:pt x="869" y="275"/>
                  </a:lnTo>
                  <a:lnTo>
                    <a:pt x="858" y="282"/>
                  </a:lnTo>
                  <a:lnTo>
                    <a:pt x="852" y="287"/>
                  </a:lnTo>
                  <a:lnTo>
                    <a:pt x="846" y="290"/>
                  </a:lnTo>
                  <a:lnTo>
                    <a:pt x="840" y="292"/>
                  </a:lnTo>
                  <a:lnTo>
                    <a:pt x="832" y="295"/>
                  </a:lnTo>
                  <a:lnTo>
                    <a:pt x="829" y="301"/>
                  </a:lnTo>
                  <a:lnTo>
                    <a:pt x="826" y="307"/>
                  </a:lnTo>
                  <a:lnTo>
                    <a:pt x="828" y="307"/>
                  </a:lnTo>
                  <a:lnTo>
                    <a:pt x="828" y="307"/>
                  </a:lnTo>
                  <a:lnTo>
                    <a:pt x="843" y="297"/>
                  </a:lnTo>
                  <a:lnTo>
                    <a:pt x="859" y="287"/>
                  </a:lnTo>
                  <a:lnTo>
                    <a:pt x="869" y="284"/>
                  </a:lnTo>
                  <a:lnTo>
                    <a:pt x="879" y="281"/>
                  </a:lnTo>
                  <a:lnTo>
                    <a:pt x="889" y="280"/>
                  </a:lnTo>
                  <a:lnTo>
                    <a:pt x="900" y="281"/>
                  </a:lnTo>
                  <a:lnTo>
                    <a:pt x="899" y="287"/>
                  </a:lnTo>
                  <a:lnTo>
                    <a:pt x="899" y="292"/>
                  </a:lnTo>
                  <a:lnTo>
                    <a:pt x="893" y="292"/>
                  </a:lnTo>
                  <a:lnTo>
                    <a:pt x="889" y="292"/>
                  </a:lnTo>
                  <a:lnTo>
                    <a:pt x="886" y="294"/>
                  </a:lnTo>
                  <a:lnTo>
                    <a:pt x="882" y="297"/>
                  </a:lnTo>
                  <a:lnTo>
                    <a:pt x="882" y="297"/>
                  </a:lnTo>
                  <a:lnTo>
                    <a:pt x="882" y="298"/>
                  </a:lnTo>
                  <a:lnTo>
                    <a:pt x="886" y="301"/>
                  </a:lnTo>
                  <a:lnTo>
                    <a:pt x="890" y="304"/>
                  </a:lnTo>
                  <a:lnTo>
                    <a:pt x="886" y="307"/>
                  </a:lnTo>
                  <a:lnTo>
                    <a:pt x="882" y="310"/>
                  </a:lnTo>
                  <a:lnTo>
                    <a:pt x="886" y="312"/>
                  </a:lnTo>
                  <a:lnTo>
                    <a:pt x="886" y="314"/>
                  </a:lnTo>
                  <a:lnTo>
                    <a:pt x="888" y="317"/>
                  </a:lnTo>
                  <a:lnTo>
                    <a:pt x="886" y="322"/>
                  </a:lnTo>
                  <a:lnTo>
                    <a:pt x="896" y="325"/>
                  </a:lnTo>
                  <a:lnTo>
                    <a:pt x="903" y="327"/>
                  </a:lnTo>
                  <a:lnTo>
                    <a:pt x="906" y="327"/>
                  </a:lnTo>
                  <a:lnTo>
                    <a:pt x="909" y="327"/>
                  </a:lnTo>
                  <a:lnTo>
                    <a:pt x="913" y="325"/>
                  </a:lnTo>
                  <a:lnTo>
                    <a:pt x="918" y="322"/>
                  </a:lnTo>
                  <a:lnTo>
                    <a:pt x="918" y="327"/>
                  </a:lnTo>
                  <a:lnTo>
                    <a:pt x="918" y="330"/>
                  </a:lnTo>
                  <a:lnTo>
                    <a:pt x="916" y="330"/>
                  </a:lnTo>
                  <a:lnTo>
                    <a:pt x="915" y="330"/>
                  </a:lnTo>
                  <a:lnTo>
                    <a:pt x="902" y="335"/>
                  </a:lnTo>
                  <a:lnTo>
                    <a:pt x="889" y="341"/>
                  </a:lnTo>
                  <a:lnTo>
                    <a:pt x="878" y="347"/>
                  </a:lnTo>
                  <a:lnTo>
                    <a:pt x="865" y="354"/>
                  </a:lnTo>
                  <a:lnTo>
                    <a:pt x="860" y="352"/>
                  </a:lnTo>
                  <a:lnTo>
                    <a:pt x="856" y="351"/>
                  </a:lnTo>
                  <a:lnTo>
                    <a:pt x="855" y="348"/>
                  </a:lnTo>
                  <a:lnTo>
                    <a:pt x="855" y="347"/>
                  </a:lnTo>
                  <a:lnTo>
                    <a:pt x="855" y="344"/>
                  </a:lnTo>
                  <a:lnTo>
                    <a:pt x="856" y="342"/>
                  </a:lnTo>
                  <a:lnTo>
                    <a:pt x="869" y="337"/>
                  </a:lnTo>
                  <a:lnTo>
                    <a:pt x="882" y="332"/>
                  </a:lnTo>
                  <a:lnTo>
                    <a:pt x="883" y="331"/>
                  </a:lnTo>
                  <a:lnTo>
                    <a:pt x="883" y="330"/>
                  </a:lnTo>
                  <a:lnTo>
                    <a:pt x="883" y="328"/>
                  </a:lnTo>
                  <a:lnTo>
                    <a:pt x="882" y="327"/>
                  </a:lnTo>
                  <a:lnTo>
                    <a:pt x="876" y="327"/>
                  </a:lnTo>
                  <a:lnTo>
                    <a:pt x="869" y="325"/>
                  </a:lnTo>
                  <a:lnTo>
                    <a:pt x="862" y="331"/>
                  </a:lnTo>
                  <a:lnTo>
                    <a:pt x="855" y="337"/>
                  </a:lnTo>
                  <a:lnTo>
                    <a:pt x="846" y="341"/>
                  </a:lnTo>
                  <a:lnTo>
                    <a:pt x="836" y="345"/>
                  </a:lnTo>
                  <a:lnTo>
                    <a:pt x="818" y="354"/>
                  </a:lnTo>
                  <a:lnTo>
                    <a:pt x="802" y="362"/>
                  </a:lnTo>
                  <a:lnTo>
                    <a:pt x="801" y="370"/>
                  </a:lnTo>
                  <a:lnTo>
                    <a:pt x="801" y="377"/>
                  </a:lnTo>
                  <a:lnTo>
                    <a:pt x="789" y="381"/>
                  </a:lnTo>
                  <a:lnTo>
                    <a:pt x="776" y="387"/>
                  </a:lnTo>
                  <a:lnTo>
                    <a:pt x="766" y="392"/>
                  </a:lnTo>
                  <a:lnTo>
                    <a:pt x="755" y="400"/>
                  </a:lnTo>
                  <a:lnTo>
                    <a:pt x="745" y="407"/>
                  </a:lnTo>
                  <a:lnTo>
                    <a:pt x="736" y="415"/>
                  </a:lnTo>
                  <a:lnTo>
                    <a:pt x="728" y="425"/>
                  </a:lnTo>
                  <a:lnTo>
                    <a:pt x="722" y="434"/>
                  </a:lnTo>
                  <a:lnTo>
                    <a:pt x="719" y="442"/>
                  </a:lnTo>
                  <a:lnTo>
                    <a:pt x="718" y="450"/>
                  </a:lnTo>
                  <a:lnTo>
                    <a:pt x="715" y="455"/>
                  </a:lnTo>
                  <a:lnTo>
                    <a:pt x="709" y="461"/>
                  </a:lnTo>
                  <a:lnTo>
                    <a:pt x="692" y="471"/>
                  </a:lnTo>
                  <a:lnTo>
                    <a:pt x="672" y="482"/>
                  </a:lnTo>
                  <a:lnTo>
                    <a:pt x="662" y="490"/>
                  </a:lnTo>
                  <a:lnTo>
                    <a:pt x="653" y="497"/>
                  </a:lnTo>
                  <a:lnTo>
                    <a:pt x="646" y="504"/>
                  </a:lnTo>
                  <a:lnTo>
                    <a:pt x="642" y="512"/>
                  </a:lnTo>
                  <a:lnTo>
                    <a:pt x="641" y="519"/>
                  </a:lnTo>
                  <a:lnTo>
                    <a:pt x="641" y="528"/>
                  </a:lnTo>
                  <a:lnTo>
                    <a:pt x="641" y="537"/>
                  </a:lnTo>
                  <a:lnTo>
                    <a:pt x="642" y="545"/>
                  </a:lnTo>
                  <a:lnTo>
                    <a:pt x="643" y="555"/>
                  </a:lnTo>
                  <a:lnTo>
                    <a:pt x="645" y="564"/>
                  </a:lnTo>
                  <a:lnTo>
                    <a:pt x="645" y="574"/>
                  </a:lnTo>
                  <a:lnTo>
                    <a:pt x="643" y="582"/>
                  </a:lnTo>
                  <a:lnTo>
                    <a:pt x="636" y="582"/>
                  </a:lnTo>
                  <a:lnTo>
                    <a:pt x="631" y="581"/>
                  </a:lnTo>
                  <a:lnTo>
                    <a:pt x="626" y="569"/>
                  </a:lnTo>
                  <a:lnTo>
                    <a:pt x="621" y="562"/>
                  </a:lnTo>
                  <a:lnTo>
                    <a:pt x="622" y="548"/>
                  </a:lnTo>
                  <a:lnTo>
                    <a:pt x="622" y="535"/>
                  </a:lnTo>
                  <a:lnTo>
                    <a:pt x="619" y="531"/>
                  </a:lnTo>
                  <a:lnTo>
                    <a:pt x="615" y="527"/>
                  </a:lnTo>
                  <a:lnTo>
                    <a:pt x="609" y="524"/>
                  </a:lnTo>
                  <a:lnTo>
                    <a:pt x="602" y="522"/>
                  </a:lnTo>
                  <a:lnTo>
                    <a:pt x="586" y="519"/>
                  </a:lnTo>
                  <a:lnTo>
                    <a:pt x="574" y="515"/>
                  </a:lnTo>
                  <a:lnTo>
                    <a:pt x="562" y="525"/>
                  </a:lnTo>
                  <a:lnTo>
                    <a:pt x="552" y="534"/>
                  </a:lnTo>
                  <a:lnTo>
                    <a:pt x="539" y="529"/>
                  </a:lnTo>
                  <a:lnTo>
                    <a:pt x="526" y="528"/>
                  </a:lnTo>
                  <a:lnTo>
                    <a:pt x="512" y="528"/>
                  </a:lnTo>
                  <a:lnTo>
                    <a:pt x="499" y="529"/>
                  </a:lnTo>
                  <a:lnTo>
                    <a:pt x="486" y="534"/>
                  </a:lnTo>
                  <a:lnTo>
                    <a:pt x="475" y="541"/>
                  </a:lnTo>
                  <a:lnTo>
                    <a:pt x="469" y="544"/>
                  </a:lnTo>
                  <a:lnTo>
                    <a:pt x="465" y="548"/>
                  </a:lnTo>
                  <a:lnTo>
                    <a:pt x="462" y="554"/>
                  </a:lnTo>
                  <a:lnTo>
                    <a:pt x="458" y="559"/>
                  </a:lnTo>
                  <a:lnTo>
                    <a:pt x="456" y="568"/>
                  </a:lnTo>
                  <a:lnTo>
                    <a:pt x="455" y="578"/>
                  </a:lnTo>
                  <a:lnTo>
                    <a:pt x="451" y="587"/>
                  </a:lnTo>
                  <a:lnTo>
                    <a:pt x="445" y="598"/>
                  </a:lnTo>
                  <a:lnTo>
                    <a:pt x="442" y="604"/>
                  </a:lnTo>
                  <a:lnTo>
                    <a:pt x="441" y="611"/>
                  </a:lnTo>
                  <a:lnTo>
                    <a:pt x="441" y="617"/>
                  </a:lnTo>
                  <a:lnTo>
                    <a:pt x="441" y="624"/>
                  </a:lnTo>
                  <a:lnTo>
                    <a:pt x="444" y="638"/>
                  </a:lnTo>
                  <a:lnTo>
                    <a:pt x="449" y="651"/>
                  </a:lnTo>
                  <a:lnTo>
                    <a:pt x="455" y="662"/>
                  </a:lnTo>
                  <a:lnTo>
                    <a:pt x="461" y="674"/>
                  </a:lnTo>
                  <a:lnTo>
                    <a:pt x="472" y="674"/>
                  </a:lnTo>
                  <a:lnTo>
                    <a:pt x="484" y="672"/>
                  </a:lnTo>
                  <a:lnTo>
                    <a:pt x="494" y="671"/>
                  </a:lnTo>
                  <a:lnTo>
                    <a:pt x="505" y="671"/>
                  </a:lnTo>
                  <a:lnTo>
                    <a:pt x="509" y="662"/>
                  </a:lnTo>
                  <a:lnTo>
                    <a:pt x="514" y="655"/>
                  </a:lnTo>
                  <a:lnTo>
                    <a:pt x="519" y="647"/>
                  </a:lnTo>
                  <a:lnTo>
                    <a:pt x="526" y="639"/>
                  </a:lnTo>
                  <a:lnTo>
                    <a:pt x="534" y="634"/>
                  </a:lnTo>
                  <a:lnTo>
                    <a:pt x="544" y="629"/>
                  </a:lnTo>
                  <a:lnTo>
                    <a:pt x="548" y="629"/>
                  </a:lnTo>
                  <a:lnTo>
                    <a:pt x="554" y="629"/>
                  </a:lnTo>
                  <a:lnTo>
                    <a:pt x="559" y="631"/>
                  </a:lnTo>
                  <a:lnTo>
                    <a:pt x="565" y="634"/>
                  </a:lnTo>
                  <a:lnTo>
                    <a:pt x="565" y="635"/>
                  </a:lnTo>
                  <a:lnTo>
                    <a:pt x="565" y="635"/>
                  </a:lnTo>
                  <a:lnTo>
                    <a:pt x="565" y="639"/>
                  </a:lnTo>
                  <a:lnTo>
                    <a:pt x="564" y="642"/>
                  </a:lnTo>
                  <a:lnTo>
                    <a:pt x="558" y="645"/>
                  </a:lnTo>
                  <a:lnTo>
                    <a:pt x="552" y="651"/>
                  </a:lnTo>
                  <a:lnTo>
                    <a:pt x="548" y="658"/>
                  </a:lnTo>
                  <a:lnTo>
                    <a:pt x="544" y="667"/>
                  </a:lnTo>
                  <a:lnTo>
                    <a:pt x="539" y="675"/>
                  </a:lnTo>
                  <a:lnTo>
                    <a:pt x="538" y="684"/>
                  </a:lnTo>
                  <a:lnTo>
                    <a:pt x="536" y="692"/>
                  </a:lnTo>
                  <a:lnTo>
                    <a:pt x="538" y="698"/>
                  </a:lnTo>
                  <a:lnTo>
                    <a:pt x="552" y="701"/>
                  </a:lnTo>
                  <a:lnTo>
                    <a:pt x="565" y="701"/>
                  </a:lnTo>
                  <a:lnTo>
                    <a:pt x="571" y="702"/>
                  </a:lnTo>
                  <a:lnTo>
                    <a:pt x="576" y="702"/>
                  </a:lnTo>
                  <a:lnTo>
                    <a:pt x="584" y="705"/>
                  </a:lnTo>
                  <a:lnTo>
                    <a:pt x="589" y="708"/>
                  </a:lnTo>
                  <a:lnTo>
                    <a:pt x="589" y="711"/>
                  </a:lnTo>
                  <a:lnTo>
                    <a:pt x="591" y="712"/>
                  </a:lnTo>
                  <a:lnTo>
                    <a:pt x="588" y="734"/>
                  </a:lnTo>
                  <a:lnTo>
                    <a:pt x="584" y="752"/>
                  </a:lnTo>
                  <a:lnTo>
                    <a:pt x="584" y="759"/>
                  </a:lnTo>
                  <a:lnTo>
                    <a:pt x="585" y="769"/>
                  </a:lnTo>
                  <a:lnTo>
                    <a:pt x="586" y="779"/>
                  </a:lnTo>
                  <a:lnTo>
                    <a:pt x="591" y="791"/>
                  </a:lnTo>
                  <a:lnTo>
                    <a:pt x="615" y="785"/>
                  </a:lnTo>
                  <a:lnTo>
                    <a:pt x="632" y="784"/>
                  </a:lnTo>
                  <a:lnTo>
                    <a:pt x="638" y="786"/>
                  </a:lnTo>
                  <a:lnTo>
                    <a:pt x="642" y="792"/>
                  </a:lnTo>
                  <a:lnTo>
                    <a:pt x="645" y="798"/>
                  </a:lnTo>
                  <a:lnTo>
                    <a:pt x="648" y="804"/>
                  </a:lnTo>
                  <a:lnTo>
                    <a:pt x="649" y="802"/>
                  </a:lnTo>
                  <a:lnTo>
                    <a:pt x="652" y="801"/>
                  </a:lnTo>
                  <a:lnTo>
                    <a:pt x="656" y="794"/>
                  </a:lnTo>
                  <a:lnTo>
                    <a:pt x="662" y="788"/>
                  </a:lnTo>
                  <a:lnTo>
                    <a:pt x="665" y="785"/>
                  </a:lnTo>
                  <a:lnTo>
                    <a:pt x="666" y="782"/>
                  </a:lnTo>
                  <a:lnTo>
                    <a:pt x="668" y="776"/>
                  </a:lnTo>
                  <a:lnTo>
                    <a:pt x="668" y="771"/>
                  </a:lnTo>
                  <a:lnTo>
                    <a:pt x="679" y="766"/>
                  </a:lnTo>
                  <a:lnTo>
                    <a:pt x="691" y="762"/>
                  </a:lnTo>
                  <a:lnTo>
                    <a:pt x="701" y="758"/>
                  </a:lnTo>
                  <a:lnTo>
                    <a:pt x="712" y="754"/>
                  </a:lnTo>
                  <a:lnTo>
                    <a:pt x="713" y="755"/>
                  </a:lnTo>
                  <a:lnTo>
                    <a:pt x="715" y="755"/>
                  </a:lnTo>
                  <a:lnTo>
                    <a:pt x="712" y="764"/>
                  </a:lnTo>
                  <a:lnTo>
                    <a:pt x="711" y="775"/>
                  </a:lnTo>
                  <a:lnTo>
                    <a:pt x="711" y="781"/>
                  </a:lnTo>
                  <a:lnTo>
                    <a:pt x="712" y="785"/>
                  </a:lnTo>
                  <a:lnTo>
                    <a:pt x="715" y="789"/>
                  </a:lnTo>
                  <a:lnTo>
                    <a:pt x="718" y="792"/>
                  </a:lnTo>
                  <a:lnTo>
                    <a:pt x="718" y="781"/>
                  </a:lnTo>
                  <a:lnTo>
                    <a:pt x="716" y="771"/>
                  </a:lnTo>
                  <a:lnTo>
                    <a:pt x="725" y="765"/>
                  </a:lnTo>
                  <a:lnTo>
                    <a:pt x="735" y="758"/>
                  </a:lnTo>
                  <a:lnTo>
                    <a:pt x="746" y="762"/>
                  </a:lnTo>
                  <a:lnTo>
                    <a:pt x="756" y="768"/>
                  </a:lnTo>
                  <a:lnTo>
                    <a:pt x="768" y="772"/>
                  </a:lnTo>
                  <a:lnTo>
                    <a:pt x="781" y="776"/>
                  </a:lnTo>
                  <a:lnTo>
                    <a:pt x="796" y="774"/>
                  </a:lnTo>
                  <a:lnTo>
                    <a:pt x="811" y="772"/>
                  </a:lnTo>
                  <a:lnTo>
                    <a:pt x="812" y="775"/>
                  </a:lnTo>
                  <a:lnTo>
                    <a:pt x="813" y="778"/>
                  </a:lnTo>
                  <a:lnTo>
                    <a:pt x="815" y="781"/>
                  </a:lnTo>
                  <a:lnTo>
                    <a:pt x="818" y="782"/>
                  </a:lnTo>
                  <a:lnTo>
                    <a:pt x="823" y="785"/>
                  </a:lnTo>
                  <a:lnTo>
                    <a:pt x="829" y="786"/>
                  </a:lnTo>
                  <a:lnTo>
                    <a:pt x="829" y="791"/>
                  </a:lnTo>
                  <a:lnTo>
                    <a:pt x="829" y="795"/>
                  </a:lnTo>
                  <a:lnTo>
                    <a:pt x="840" y="798"/>
                  </a:lnTo>
                  <a:lnTo>
                    <a:pt x="850" y="801"/>
                  </a:lnTo>
                  <a:lnTo>
                    <a:pt x="855" y="811"/>
                  </a:lnTo>
                  <a:lnTo>
                    <a:pt x="860" y="819"/>
                  </a:lnTo>
                  <a:lnTo>
                    <a:pt x="868" y="826"/>
                  </a:lnTo>
                  <a:lnTo>
                    <a:pt x="875" y="834"/>
                  </a:lnTo>
                  <a:lnTo>
                    <a:pt x="892" y="834"/>
                  </a:lnTo>
                  <a:lnTo>
                    <a:pt x="906" y="836"/>
                  </a:lnTo>
                  <a:lnTo>
                    <a:pt x="919" y="841"/>
                  </a:lnTo>
                  <a:lnTo>
                    <a:pt x="929" y="846"/>
                  </a:lnTo>
                  <a:lnTo>
                    <a:pt x="933" y="851"/>
                  </a:lnTo>
                  <a:lnTo>
                    <a:pt x="938" y="856"/>
                  </a:lnTo>
                  <a:lnTo>
                    <a:pt x="942" y="861"/>
                  </a:lnTo>
                  <a:lnTo>
                    <a:pt x="945" y="866"/>
                  </a:lnTo>
                  <a:lnTo>
                    <a:pt x="949" y="879"/>
                  </a:lnTo>
                  <a:lnTo>
                    <a:pt x="950" y="895"/>
                  </a:lnTo>
                  <a:lnTo>
                    <a:pt x="943" y="901"/>
                  </a:lnTo>
                  <a:lnTo>
                    <a:pt x="939" y="908"/>
                  </a:lnTo>
                  <a:lnTo>
                    <a:pt x="935" y="915"/>
                  </a:lnTo>
                  <a:lnTo>
                    <a:pt x="930" y="924"/>
                  </a:lnTo>
                  <a:lnTo>
                    <a:pt x="939" y="922"/>
                  </a:lnTo>
                  <a:lnTo>
                    <a:pt x="946" y="924"/>
                  </a:lnTo>
                  <a:lnTo>
                    <a:pt x="952" y="928"/>
                  </a:lnTo>
                  <a:lnTo>
                    <a:pt x="958" y="934"/>
                  </a:lnTo>
                  <a:lnTo>
                    <a:pt x="965" y="928"/>
                  </a:lnTo>
                  <a:lnTo>
                    <a:pt x="969" y="922"/>
                  </a:lnTo>
                  <a:lnTo>
                    <a:pt x="972" y="919"/>
                  </a:lnTo>
                  <a:lnTo>
                    <a:pt x="975" y="918"/>
                  </a:lnTo>
                  <a:lnTo>
                    <a:pt x="979" y="915"/>
                  </a:lnTo>
                  <a:lnTo>
                    <a:pt x="985" y="914"/>
                  </a:lnTo>
                  <a:lnTo>
                    <a:pt x="995" y="921"/>
                  </a:lnTo>
                  <a:lnTo>
                    <a:pt x="1000" y="926"/>
                  </a:lnTo>
                  <a:lnTo>
                    <a:pt x="1006" y="934"/>
                  </a:lnTo>
                  <a:lnTo>
                    <a:pt x="1012" y="945"/>
                  </a:lnTo>
                  <a:lnTo>
                    <a:pt x="1019" y="942"/>
                  </a:lnTo>
                  <a:lnTo>
                    <a:pt x="1026" y="942"/>
                  </a:lnTo>
                  <a:lnTo>
                    <a:pt x="1035" y="942"/>
                  </a:lnTo>
                  <a:lnTo>
                    <a:pt x="1045" y="942"/>
                  </a:lnTo>
                  <a:lnTo>
                    <a:pt x="1053" y="944"/>
                  </a:lnTo>
                  <a:lnTo>
                    <a:pt x="1063" y="946"/>
                  </a:lnTo>
                  <a:lnTo>
                    <a:pt x="1073" y="951"/>
                  </a:lnTo>
                  <a:lnTo>
                    <a:pt x="1082" y="955"/>
                  </a:lnTo>
                  <a:lnTo>
                    <a:pt x="1090" y="961"/>
                  </a:lnTo>
                  <a:lnTo>
                    <a:pt x="1099" y="966"/>
                  </a:lnTo>
                  <a:lnTo>
                    <a:pt x="1106" y="972"/>
                  </a:lnTo>
                  <a:lnTo>
                    <a:pt x="1112" y="979"/>
                  </a:lnTo>
                  <a:lnTo>
                    <a:pt x="1116" y="986"/>
                  </a:lnTo>
                  <a:lnTo>
                    <a:pt x="1119" y="995"/>
                  </a:lnTo>
                  <a:lnTo>
                    <a:pt x="1120" y="1002"/>
                  </a:lnTo>
                  <a:lnTo>
                    <a:pt x="1120" y="1011"/>
                  </a:lnTo>
                  <a:lnTo>
                    <a:pt x="1117" y="1019"/>
                  </a:lnTo>
                  <a:lnTo>
                    <a:pt x="1113" y="1028"/>
                  </a:lnTo>
                  <a:lnTo>
                    <a:pt x="1109" y="1036"/>
                  </a:lnTo>
                  <a:lnTo>
                    <a:pt x="1103" y="1043"/>
                  </a:lnTo>
                  <a:lnTo>
                    <a:pt x="1090" y="1058"/>
                  </a:lnTo>
                  <a:lnTo>
                    <a:pt x="1079" y="1071"/>
                  </a:lnTo>
                  <a:lnTo>
                    <a:pt x="1079" y="1082"/>
                  </a:lnTo>
                  <a:lnTo>
                    <a:pt x="1079" y="1093"/>
                  </a:lnTo>
                  <a:lnTo>
                    <a:pt x="1077" y="1105"/>
                  </a:lnTo>
                  <a:lnTo>
                    <a:pt x="1077" y="1116"/>
                  </a:lnTo>
                  <a:lnTo>
                    <a:pt x="1077" y="1131"/>
                  </a:lnTo>
                  <a:lnTo>
                    <a:pt x="1076" y="1142"/>
                  </a:lnTo>
                  <a:lnTo>
                    <a:pt x="1075" y="1153"/>
                  </a:lnTo>
                  <a:lnTo>
                    <a:pt x="1072" y="1165"/>
                  </a:lnTo>
                  <a:lnTo>
                    <a:pt x="1068" y="1175"/>
                  </a:lnTo>
                  <a:lnTo>
                    <a:pt x="1063" y="1183"/>
                  </a:lnTo>
                  <a:lnTo>
                    <a:pt x="1058" y="1192"/>
                  </a:lnTo>
                  <a:lnTo>
                    <a:pt x="1052" y="1201"/>
                  </a:lnTo>
                  <a:lnTo>
                    <a:pt x="1042" y="1201"/>
                  </a:lnTo>
                  <a:lnTo>
                    <a:pt x="1033" y="1201"/>
                  </a:lnTo>
                  <a:lnTo>
                    <a:pt x="1026" y="1202"/>
                  </a:lnTo>
                  <a:lnTo>
                    <a:pt x="1019" y="1203"/>
                  </a:lnTo>
                  <a:lnTo>
                    <a:pt x="1013" y="1206"/>
                  </a:lnTo>
                  <a:lnTo>
                    <a:pt x="1008" y="1209"/>
                  </a:lnTo>
                  <a:lnTo>
                    <a:pt x="1003" y="1213"/>
                  </a:lnTo>
                  <a:lnTo>
                    <a:pt x="999" y="1218"/>
                  </a:lnTo>
                  <a:lnTo>
                    <a:pt x="996" y="1223"/>
                  </a:lnTo>
                  <a:lnTo>
                    <a:pt x="993" y="1228"/>
                  </a:lnTo>
                  <a:lnTo>
                    <a:pt x="990" y="1235"/>
                  </a:lnTo>
                  <a:lnTo>
                    <a:pt x="989" y="1241"/>
                  </a:lnTo>
                  <a:lnTo>
                    <a:pt x="986" y="1256"/>
                  </a:lnTo>
                  <a:lnTo>
                    <a:pt x="986" y="1273"/>
                  </a:lnTo>
                  <a:lnTo>
                    <a:pt x="978" y="1280"/>
                  </a:lnTo>
                  <a:lnTo>
                    <a:pt x="970" y="1288"/>
                  </a:lnTo>
                  <a:lnTo>
                    <a:pt x="965" y="1296"/>
                  </a:lnTo>
                  <a:lnTo>
                    <a:pt x="960" y="1305"/>
                  </a:lnTo>
                  <a:lnTo>
                    <a:pt x="953" y="1326"/>
                  </a:lnTo>
                  <a:lnTo>
                    <a:pt x="945" y="1348"/>
                  </a:lnTo>
                  <a:lnTo>
                    <a:pt x="925" y="1346"/>
                  </a:lnTo>
                  <a:lnTo>
                    <a:pt x="906" y="1345"/>
                  </a:lnTo>
                  <a:lnTo>
                    <a:pt x="912" y="1353"/>
                  </a:lnTo>
                  <a:lnTo>
                    <a:pt x="919" y="1363"/>
                  </a:lnTo>
                  <a:lnTo>
                    <a:pt x="922" y="1369"/>
                  </a:lnTo>
                  <a:lnTo>
                    <a:pt x="925" y="1375"/>
                  </a:lnTo>
                  <a:lnTo>
                    <a:pt x="925" y="1379"/>
                  </a:lnTo>
                  <a:lnTo>
                    <a:pt x="923" y="1383"/>
                  </a:lnTo>
                  <a:lnTo>
                    <a:pt x="919" y="1389"/>
                  </a:lnTo>
                  <a:lnTo>
                    <a:pt x="912" y="1393"/>
                  </a:lnTo>
                  <a:lnTo>
                    <a:pt x="905" y="1396"/>
                  </a:lnTo>
                  <a:lnTo>
                    <a:pt x="898" y="1398"/>
                  </a:lnTo>
                  <a:lnTo>
                    <a:pt x="882" y="1399"/>
                  </a:lnTo>
                  <a:lnTo>
                    <a:pt x="869" y="1405"/>
                  </a:lnTo>
                  <a:lnTo>
                    <a:pt x="873" y="1409"/>
                  </a:lnTo>
                  <a:lnTo>
                    <a:pt x="875" y="1415"/>
                  </a:lnTo>
                  <a:lnTo>
                    <a:pt x="876" y="1420"/>
                  </a:lnTo>
                  <a:lnTo>
                    <a:pt x="873" y="1428"/>
                  </a:lnTo>
                  <a:lnTo>
                    <a:pt x="873" y="1428"/>
                  </a:lnTo>
                  <a:lnTo>
                    <a:pt x="872" y="1428"/>
                  </a:lnTo>
                  <a:lnTo>
                    <a:pt x="862" y="1426"/>
                  </a:lnTo>
                  <a:lnTo>
                    <a:pt x="853" y="1426"/>
                  </a:lnTo>
                  <a:lnTo>
                    <a:pt x="853" y="1428"/>
                  </a:lnTo>
                  <a:lnTo>
                    <a:pt x="853" y="1428"/>
                  </a:lnTo>
                  <a:lnTo>
                    <a:pt x="859" y="1436"/>
                  </a:lnTo>
                  <a:lnTo>
                    <a:pt x="865" y="1445"/>
                  </a:lnTo>
                  <a:lnTo>
                    <a:pt x="863" y="1462"/>
                  </a:lnTo>
                  <a:lnTo>
                    <a:pt x="859" y="1475"/>
                  </a:lnTo>
                  <a:lnTo>
                    <a:pt x="853" y="1478"/>
                  </a:lnTo>
                  <a:lnTo>
                    <a:pt x="849" y="1480"/>
                  </a:lnTo>
                  <a:lnTo>
                    <a:pt x="849" y="1486"/>
                  </a:lnTo>
                  <a:lnTo>
                    <a:pt x="850" y="1490"/>
                  </a:lnTo>
                  <a:lnTo>
                    <a:pt x="852" y="1493"/>
                  </a:lnTo>
                  <a:lnTo>
                    <a:pt x="855" y="1496"/>
                  </a:lnTo>
                  <a:lnTo>
                    <a:pt x="860" y="1497"/>
                  </a:lnTo>
                  <a:lnTo>
                    <a:pt x="863" y="1499"/>
                  </a:lnTo>
                  <a:lnTo>
                    <a:pt x="868" y="1502"/>
                  </a:lnTo>
                  <a:lnTo>
                    <a:pt x="870" y="1503"/>
                  </a:lnTo>
                  <a:lnTo>
                    <a:pt x="870" y="1512"/>
                  </a:lnTo>
                  <a:lnTo>
                    <a:pt x="869" y="1519"/>
                  </a:lnTo>
                  <a:lnTo>
                    <a:pt x="866" y="1525"/>
                  </a:lnTo>
                  <a:lnTo>
                    <a:pt x="863" y="1530"/>
                  </a:lnTo>
                  <a:lnTo>
                    <a:pt x="859" y="1543"/>
                  </a:lnTo>
                  <a:lnTo>
                    <a:pt x="856" y="1556"/>
                  </a:lnTo>
                  <a:lnTo>
                    <a:pt x="868" y="1565"/>
                  </a:lnTo>
                  <a:lnTo>
                    <a:pt x="886" y="1577"/>
                  </a:lnTo>
                  <a:lnTo>
                    <a:pt x="905" y="1592"/>
                  </a:lnTo>
                  <a:lnTo>
                    <a:pt x="913" y="1599"/>
                  </a:lnTo>
                  <a:lnTo>
                    <a:pt x="892" y="1599"/>
                  </a:lnTo>
                  <a:lnTo>
                    <a:pt x="876" y="1597"/>
                  </a:lnTo>
                  <a:lnTo>
                    <a:pt x="863" y="1593"/>
                  </a:lnTo>
                  <a:lnTo>
                    <a:pt x="852" y="1587"/>
                  </a:lnTo>
                  <a:lnTo>
                    <a:pt x="833" y="1573"/>
                  </a:lnTo>
                  <a:lnTo>
                    <a:pt x="808" y="1555"/>
                  </a:lnTo>
                  <a:lnTo>
                    <a:pt x="809" y="1550"/>
                  </a:lnTo>
                  <a:lnTo>
                    <a:pt x="809" y="1545"/>
                  </a:lnTo>
                  <a:lnTo>
                    <a:pt x="809" y="1543"/>
                  </a:lnTo>
                  <a:lnTo>
                    <a:pt x="809" y="1540"/>
                  </a:lnTo>
                  <a:lnTo>
                    <a:pt x="808" y="1539"/>
                  </a:lnTo>
                  <a:lnTo>
                    <a:pt x="806" y="1537"/>
                  </a:lnTo>
                  <a:lnTo>
                    <a:pt x="792" y="1526"/>
                  </a:lnTo>
                  <a:lnTo>
                    <a:pt x="779" y="1513"/>
                  </a:lnTo>
                  <a:lnTo>
                    <a:pt x="788" y="1513"/>
                  </a:lnTo>
                  <a:lnTo>
                    <a:pt x="796" y="1515"/>
                  </a:lnTo>
                  <a:lnTo>
                    <a:pt x="795" y="1512"/>
                  </a:lnTo>
                  <a:lnTo>
                    <a:pt x="795" y="1510"/>
                  </a:lnTo>
                  <a:lnTo>
                    <a:pt x="788" y="1506"/>
                  </a:lnTo>
                  <a:lnTo>
                    <a:pt x="779" y="1502"/>
                  </a:lnTo>
                  <a:lnTo>
                    <a:pt x="772" y="1496"/>
                  </a:lnTo>
                  <a:lnTo>
                    <a:pt x="768" y="1490"/>
                  </a:lnTo>
                  <a:lnTo>
                    <a:pt x="772" y="1490"/>
                  </a:lnTo>
                  <a:lnTo>
                    <a:pt x="776" y="1489"/>
                  </a:lnTo>
                  <a:lnTo>
                    <a:pt x="776" y="1485"/>
                  </a:lnTo>
                  <a:lnTo>
                    <a:pt x="776" y="1480"/>
                  </a:lnTo>
                  <a:lnTo>
                    <a:pt x="783" y="1480"/>
                  </a:lnTo>
                  <a:lnTo>
                    <a:pt x="791" y="1480"/>
                  </a:lnTo>
                  <a:lnTo>
                    <a:pt x="791" y="1475"/>
                  </a:lnTo>
                  <a:lnTo>
                    <a:pt x="791" y="1470"/>
                  </a:lnTo>
                  <a:lnTo>
                    <a:pt x="786" y="1468"/>
                  </a:lnTo>
                  <a:lnTo>
                    <a:pt x="783" y="1465"/>
                  </a:lnTo>
                  <a:lnTo>
                    <a:pt x="781" y="1462"/>
                  </a:lnTo>
                  <a:lnTo>
                    <a:pt x="781" y="1458"/>
                  </a:lnTo>
                  <a:lnTo>
                    <a:pt x="781" y="1449"/>
                  </a:lnTo>
                  <a:lnTo>
                    <a:pt x="781" y="1438"/>
                  </a:lnTo>
                  <a:lnTo>
                    <a:pt x="776" y="1435"/>
                  </a:lnTo>
                  <a:lnTo>
                    <a:pt x="772" y="1429"/>
                  </a:lnTo>
                  <a:lnTo>
                    <a:pt x="771" y="1429"/>
                  </a:lnTo>
                  <a:lnTo>
                    <a:pt x="769" y="1429"/>
                  </a:lnTo>
                  <a:lnTo>
                    <a:pt x="768" y="1438"/>
                  </a:lnTo>
                  <a:lnTo>
                    <a:pt x="766" y="1446"/>
                  </a:lnTo>
                  <a:lnTo>
                    <a:pt x="765" y="1446"/>
                  </a:lnTo>
                  <a:lnTo>
                    <a:pt x="763" y="1445"/>
                  </a:lnTo>
                  <a:lnTo>
                    <a:pt x="762" y="1426"/>
                  </a:lnTo>
                  <a:lnTo>
                    <a:pt x="759" y="1409"/>
                  </a:lnTo>
                  <a:lnTo>
                    <a:pt x="755" y="1392"/>
                  </a:lnTo>
                  <a:lnTo>
                    <a:pt x="751" y="1373"/>
                  </a:lnTo>
                  <a:lnTo>
                    <a:pt x="751" y="1358"/>
                  </a:lnTo>
                  <a:lnTo>
                    <a:pt x="751" y="1343"/>
                  </a:lnTo>
                  <a:lnTo>
                    <a:pt x="752" y="1328"/>
                  </a:lnTo>
                  <a:lnTo>
                    <a:pt x="752" y="1313"/>
                  </a:lnTo>
                  <a:lnTo>
                    <a:pt x="748" y="1290"/>
                  </a:lnTo>
                  <a:lnTo>
                    <a:pt x="745" y="1265"/>
                  </a:lnTo>
                  <a:lnTo>
                    <a:pt x="743" y="1239"/>
                  </a:lnTo>
                  <a:lnTo>
                    <a:pt x="741" y="1213"/>
                  </a:lnTo>
                  <a:lnTo>
                    <a:pt x="738" y="1192"/>
                  </a:lnTo>
                  <a:lnTo>
                    <a:pt x="738" y="1172"/>
                  </a:lnTo>
                  <a:lnTo>
                    <a:pt x="738" y="1162"/>
                  </a:lnTo>
                  <a:lnTo>
                    <a:pt x="736" y="1152"/>
                  </a:lnTo>
                  <a:lnTo>
                    <a:pt x="735" y="1143"/>
                  </a:lnTo>
                  <a:lnTo>
                    <a:pt x="732" y="1136"/>
                  </a:lnTo>
                  <a:lnTo>
                    <a:pt x="716" y="1129"/>
                  </a:lnTo>
                  <a:lnTo>
                    <a:pt x="703" y="1121"/>
                  </a:lnTo>
                  <a:lnTo>
                    <a:pt x="691" y="1111"/>
                  </a:lnTo>
                  <a:lnTo>
                    <a:pt x="678" y="1099"/>
                  </a:lnTo>
                  <a:lnTo>
                    <a:pt x="668" y="1086"/>
                  </a:lnTo>
                  <a:lnTo>
                    <a:pt x="658" y="1073"/>
                  </a:lnTo>
                  <a:lnTo>
                    <a:pt x="649" y="1059"/>
                  </a:lnTo>
                  <a:lnTo>
                    <a:pt x="642" y="1045"/>
                  </a:lnTo>
                  <a:lnTo>
                    <a:pt x="636" y="1026"/>
                  </a:lnTo>
                  <a:lnTo>
                    <a:pt x="632" y="1009"/>
                  </a:lnTo>
                  <a:lnTo>
                    <a:pt x="615" y="991"/>
                  </a:lnTo>
                  <a:lnTo>
                    <a:pt x="598" y="971"/>
                  </a:lnTo>
                  <a:lnTo>
                    <a:pt x="601" y="958"/>
                  </a:lnTo>
                  <a:lnTo>
                    <a:pt x="606" y="946"/>
                  </a:lnTo>
                  <a:lnTo>
                    <a:pt x="611" y="946"/>
                  </a:lnTo>
                  <a:lnTo>
                    <a:pt x="613" y="946"/>
                  </a:lnTo>
                  <a:lnTo>
                    <a:pt x="615" y="945"/>
                  </a:lnTo>
                  <a:lnTo>
                    <a:pt x="616" y="942"/>
                  </a:lnTo>
                  <a:lnTo>
                    <a:pt x="616" y="941"/>
                  </a:lnTo>
                  <a:lnTo>
                    <a:pt x="615" y="939"/>
                  </a:lnTo>
                  <a:lnTo>
                    <a:pt x="606" y="938"/>
                  </a:lnTo>
                  <a:lnTo>
                    <a:pt x="601" y="935"/>
                  </a:lnTo>
                  <a:lnTo>
                    <a:pt x="601" y="929"/>
                  </a:lnTo>
                  <a:lnTo>
                    <a:pt x="599" y="925"/>
                  </a:lnTo>
                  <a:lnTo>
                    <a:pt x="606" y="909"/>
                  </a:lnTo>
                  <a:lnTo>
                    <a:pt x="612" y="892"/>
                  </a:lnTo>
                  <a:lnTo>
                    <a:pt x="619" y="891"/>
                  </a:lnTo>
                  <a:lnTo>
                    <a:pt x="623" y="891"/>
                  </a:lnTo>
                  <a:lnTo>
                    <a:pt x="625" y="888"/>
                  </a:lnTo>
                  <a:lnTo>
                    <a:pt x="626" y="886"/>
                  </a:lnTo>
                  <a:lnTo>
                    <a:pt x="628" y="881"/>
                  </a:lnTo>
                  <a:lnTo>
                    <a:pt x="632" y="874"/>
                  </a:lnTo>
                  <a:lnTo>
                    <a:pt x="638" y="862"/>
                  </a:lnTo>
                  <a:lnTo>
                    <a:pt x="642" y="851"/>
                  </a:lnTo>
                  <a:lnTo>
                    <a:pt x="642" y="841"/>
                  </a:lnTo>
                  <a:lnTo>
                    <a:pt x="642" y="831"/>
                  </a:lnTo>
                  <a:lnTo>
                    <a:pt x="641" y="822"/>
                  </a:lnTo>
                  <a:lnTo>
                    <a:pt x="639" y="814"/>
                  </a:lnTo>
                  <a:lnTo>
                    <a:pt x="639" y="805"/>
                  </a:lnTo>
                  <a:lnTo>
                    <a:pt x="641" y="796"/>
                  </a:lnTo>
                  <a:lnTo>
                    <a:pt x="635" y="795"/>
                  </a:lnTo>
                  <a:lnTo>
                    <a:pt x="631" y="794"/>
                  </a:lnTo>
                  <a:lnTo>
                    <a:pt x="626" y="794"/>
                  </a:lnTo>
                  <a:lnTo>
                    <a:pt x="621" y="795"/>
                  </a:lnTo>
                  <a:lnTo>
                    <a:pt x="618" y="796"/>
                  </a:lnTo>
                  <a:lnTo>
                    <a:pt x="615" y="798"/>
                  </a:lnTo>
                  <a:lnTo>
                    <a:pt x="616" y="804"/>
                  </a:lnTo>
                  <a:lnTo>
                    <a:pt x="618" y="808"/>
                  </a:lnTo>
                  <a:lnTo>
                    <a:pt x="616" y="811"/>
                  </a:lnTo>
                  <a:lnTo>
                    <a:pt x="611" y="812"/>
                  </a:lnTo>
                  <a:lnTo>
                    <a:pt x="605" y="806"/>
                  </a:lnTo>
                  <a:lnTo>
                    <a:pt x="598" y="804"/>
                  </a:lnTo>
                  <a:lnTo>
                    <a:pt x="591" y="801"/>
                  </a:lnTo>
                  <a:lnTo>
                    <a:pt x="582" y="796"/>
                  </a:lnTo>
                  <a:lnTo>
                    <a:pt x="575" y="791"/>
                  </a:lnTo>
                  <a:lnTo>
                    <a:pt x="568" y="785"/>
                  </a:lnTo>
                  <a:lnTo>
                    <a:pt x="564" y="778"/>
                  </a:lnTo>
                  <a:lnTo>
                    <a:pt x="558" y="769"/>
                  </a:lnTo>
                  <a:lnTo>
                    <a:pt x="551" y="752"/>
                  </a:lnTo>
                  <a:lnTo>
                    <a:pt x="542" y="734"/>
                  </a:lnTo>
                  <a:lnTo>
                    <a:pt x="538" y="732"/>
                  </a:lnTo>
                  <a:lnTo>
                    <a:pt x="535" y="732"/>
                  </a:lnTo>
                  <a:lnTo>
                    <a:pt x="532" y="735"/>
                  </a:lnTo>
                  <a:lnTo>
                    <a:pt x="531" y="739"/>
                  </a:lnTo>
                  <a:lnTo>
                    <a:pt x="522" y="738"/>
                  </a:lnTo>
                  <a:lnTo>
                    <a:pt x="518" y="735"/>
                  </a:lnTo>
                  <a:lnTo>
                    <a:pt x="515" y="731"/>
                  </a:lnTo>
                  <a:lnTo>
                    <a:pt x="509" y="727"/>
                  </a:lnTo>
                  <a:lnTo>
                    <a:pt x="504" y="728"/>
                  </a:lnTo>
                  <a:lnTo>
                    <a:pt x="495" y="728"/>
                  </a:lnTo>
                  <a:lnTo>
                    <a:pt x="484" y="712"/>
                  </a:lnTo>
                  <a:lnTo>
                    <a:pt x="474" y="697"/>
                  </a:lnTo>
                  <a:lnTo>
                    <a:pt x="468" y="695"/>
                  </a:lnTo>
                  <a:lnTo>
                    <a:pt x="464" y="697"/>
                  </a:lnTo>
                  <a:lnTo>
                    <a:pt x="461" y="698"/>
                  </a:lnTo>
                  <a:lnTo>
                    <a:pt x="456" y="699"/>
                  </a:lnTo>
                  <a:lnTo>
                    <a:pt x="454" y="702"/>
                  </a:lnTo>
                  <a:lnTo>
                    <a:pt x="449" y="704"/>
                  </a:lnTo>
                  <a:lnTo>
                    <a:pt x="446" y="705"/>
                  </a:lnTo>
                  <a:lnTo>
                    <a:pt x="442" y="705"/>
                  </a:lnTo>
                  <a:lnTo>
                    <a:pt x="429" y="702"/>
                  </a:lnTo>
                  <a:lnTo>
                    <a:pt x="416" y="698"/>
                  </a:lnTo>
                  <a:lnTo>
                    <a:pt x="404" y="692"/>
                  </a:lnTo>
                  <a:lnTo>
                    <a:pt x="391" y="684"/>
                  </a:lnTo>
                  <a:lnTo>
                    <a:pt x="379" y="677"/>
                  </a:lnTo>
                  <a:lnTo>
                    <a:pt x="368" y="667"/>
                  </a:lnTo>
                  <a:lnTo>
                    <a:pt x="359" y="658"/>
                  </a:lnTo>
                  <a:lnTo>
                    <a:pt x="351" y="649"/>
                  </a:lnTo>
                  <a:lnTo>
                    <a:pt x="354" y="642"/>
                  </a:lnTo>
                  <a:lnTo>
                    <a:pt x="354" y="635"/>
                  </a:lnTo>
                  <a:lnTo>
                    <a:pt x="354" y="627"/>
                  </a:lnTo>
                  <a:lnTo>
                    <a:pt x="351" y="618"/>
                  </a:lnTo>
                  <a:lnTo>
                    <a:pt x="345" y="601"/>
                  </a:lnTo>
                  <a:lnTo>
                    <a:pt x="335" y="582"/>
                  </a:lnTo>
                  <a:lnTo>
                    <a:pt x="325" y="562"/>
                  </a:lnTo>
                  <a:lnTo>
                    <a:pt x="314" y="544"/>
                  </a:lnTo>
                  <a:lnTo>
                    <a:pt x="309" y="534"/>
                  </a:lnTo>
                  <a:lnTo>
                    <a:pt x="307" y="525"/>
                  </a:lnTo>
                  <a:lnTo>
                    <a:pt x="304" y="515"/>
                  </a:lnTo>
                  <a:lnTo>
                    <a:pt x="301" y="507"/>
                  </a:lnTo>
                  <a:lnTo>
                    <a:pt x="298" y="504"/>
                  </a:lnTo>
                  <a:lnTo>
                    <a:pt x="294" y="504"/>
                  </a:lnTo>
                  <a:lnTo>
                    <a:pt x="291" y="502"/>
                  </a:lnTo>
                  <a:lnTo>
                    <a:pt x="287" y="504"/>
                  </a:lnTo>
                  <a:lnTo>
                    <a:pt x="288" y="518"/>
                  </a:lnTo>
                  <a:lnTo>
                    <a:pt x="291" y="532"/>
                  </a:lnTo>
                  <a:lnTo>
                    <a:pt x="295" y="547"/>
                  </a:lnTo>
                  <a:lnTo>
                    <a:pt x="299" y="559"/>
                  </a:lnTo>
                  <a:lnTo>
                    <a:pt x="305" y="572"/>
                  </a:lnTo>
                  <a:lnTo>
                    <a:pt x="309" y="584"/>
                  </a:lnTo>
                  <a:lnTo>
                    <a:pt x="315" y="597"/>
                  </a:lnTo>
                  <a:lnTo>
                    <a:pt x="318" y="611"/>
                  </a:lnTo>
                  <a:lnTo>
                    <a:pt x="317" y="611"/>
                  </a:lnTo>
                  <a:lnTo>
                    <a:pt x="315" y="611"/>
                  </a:lnTo>
                  <a:lnTo>
                    <a:pt x="309" y="611"/>
                  </a:lnTo>
                  <a:lnTo>
                    <a:pt x="307" y="609"/>
                  </a:lnTo>
                  <a:lnTo>
                    <a:pt x="299" y="601"/>
                  </a:lnTo>
                  <a:lnTo>
                    <a:pt x="292" y="594"/>
                  </a:lnTo>
                  <a:lnTo>
                    <a:pt x="294" y="588"/>
                  </a:lnTo>
                  <a:lnTo>
                    <a:pt x="294" y="581"/>
                  </a:lnTo>
                  <a:lnTo>
                    <a:pt x="294" y="577"/>
                  </a:lnTo>
                  <a:lnTo>
                    <a:pt x="291" y="574"/>
                  </a:lnTo>
                  <a:lnTo>
                    <a:pt x="289" y="571"/>
                  </a:lnTo>
                  <a:lnTo>
                    <a:pt x="287" y="568"/>
                  </a:lnTo>
                  <a:lnTo>
                    <a:pt x="279" y="564"/>
                  </a:lnTo>
                  <a:lnTo>
                    <a:pt x="274" y="561"/>
                  </a:lnTo>
                  <a:lnTo>
                    <a:pt x="277" y="555"/>
                  </a:lnTo>
                  <a:lnTo>
                    <a:pt x="281" y="549"/>
                  </a:lnTo>
                  <a:lnTo>
                    <a:pt x="265" y="472"/>
                  </a:lnTo>
                  <a:lnTo>
                    <a:pt x="255" y="467"/>
                  </a:lnTo>
                  <a:lnTo>
                    <a:pt x="244" y="462"/>
                  </a:lnTo>
                  <a:lnTo>
                    <a:pt x="244" y="451"/>
                  </a:lnTo>
                  <a:lnTo>
                    <a:pt x="242" y="442"/>
                  </a:lnTo>
                  <a:lnTo>
                    <a:pt x="244" y="435"/>
                  </a:lnTo>
                  <a:lnTo>
                    <a:pt x="247" y="425"/>
                  </a:lnTo>
                  <a:lnTo>
                    <a:pt x="244" y="424"/>
                  </a:lnTo>
                  <a:lnTo>
                    <a:pt x="242" y="422"/>
                  </a:lnTo>
                  <a:lnTo>
                    <a:pt x="241" y="420"/>
                  </a:lnTo>
                  <a:lnTo>
                    <a:pt x="239" y="417"/>
                  </a:lnTo>
                  <a:lnTo>
                    <a:pt x="239" y="411"/>
                  </a:lnTo>
                  <a:lnTo>
                    <a:pt x="239" y="402"/>
                  </a:lnTo>
                  <a:lnTo>
                    <a:pt x="252" y="375"/>
                  </a:lnTo>
                  <a:lnTo>
                    <a:pt x="269" y="344"/>
                  </a:lnTo>
                  <a:lnTo>
                    <a:pt x="279" y="328"/>
                  </a:lnTo>
                  <a:lnTo>
                    <a:pt x="289" y="314"/>
                  </a:lnTo>
                  <a:lnTo>
                    <a:pt x="299" y="302"/>
                  </a:lnTo>
                  <a:lnTo>
                    <a:pt x="308" y="295"/>
                  </a:lnTo>
                  <a:lnTo>
                    <a:pt x="307" y="294"/>
                  </a:lnTo>
                  <a:lnTo>
                    <a:pt x="307" y="292"/>
                  </a:lnTo>
                  <a:lnTo>
                    <a:pt x="298" y="288"/>
                  </a:lnTo>
                  <a:lnTo>
                    <a:pt x="294" y="282"/>
                  </a:lnTo>
                  <a:lnTo>
                    <a:pt x="289" y="275"/>
                  </a:lnTo>
                  <a:lnTo>
                    <a:pt x="285" y="268"/>
                  </a:lnTo>
                  <a:lnTo>
                    <a:pt x="287" y="265"/>
                  </a:lnTo>
                  <a:lnTo>
                    <a:pt x="287" y="261"/>
                  </a:lnTo>
                  <a:lnTo>
                    <a:pt x="292" y="260"/>
                  </a:lnTo>
                  <a:lnTo>
                    <a:pt x="295" y="260"/>
                  </a:lnTo>
                  <a:lnTo>
                    <a:pt x="299" y="261"/>
                  </a:lnTo>
                  <a:lnTo>
                    <a:pt x="302" y="263"/>
                  </a:lnTo>
                  <a:lnTo>
                    <a:pt x="307" y="267"/>
                  </a:lnTo>
                  <a:lnTo>
                    <a:pt x="309" y="272"/>
                  </a:lnTo>
                  <a:lnTo>
                    <a:pt x="312" y="290"/>
                  </a:lnTo>
                  <a:lnTo>
                    <a:pt x="315" y="305"/>
                  </a:lnTo>
                  <a:lnTo>
                    <a:pt x="315" y="305"/>
                  </a:lnTo>
                  <a:lnTo>
                    <a:pt x="317" y="305"/>
                  </a:lnTo>
                  <a:lnTo>
                    <a:pt x="324" y="292"/>
                  </a:lnTo>
                  <a:lnTo>
                    <a:pt x="328" y="281"/>
                  </a:lnTo>
                  <a:lnTo>
                    <a:pt x="317" y="267"/>
                  </a:lnTo>
                  <a:lnTo>
                    <a:pt x="304" y="253"/>
                  </a:lnTo>
                  <a:lnTo>
                    <a:pt x="308" y="247"/>
                  </a:lnTo>
                  <a:lnTo>
                    <a:pt x="308" y="240"/>
                  </a:lnTo>
                  <a:lnTo>
                    <a:pt x="307" y="234"/>
                  </a:lnTo>
                  <a:lnTo>
                    <a:pt x="304" y="227"/>
                  </a:lnTo>
                  <a:lnTo>
                    <a:pt x="314" y="214"/>
                  </a:lnTo>
                  <a:lnTo>
                    <a:pt x="325" y="203"/>
                  </a:lnTo>
                  <a:lnTo>
                    <a:pt x="315" y="203"/>
                  </a:lnTo>
                  <a:lnTo>
                    <a:pt x="308" y="204"/>
                  </a:lnTo>
                  <a:lnTo>
                    <a:pt x="301" y="207"/>
                  </a:lnTo>
                  <a:lnTo>
                    <a:pt x="292" y="210"/>
                  </a:lnTo>
                  <a:lnTo>
                    <a:pt x="301" y="203"/>
                  </a:lnTo>
                  <a:lnTo>
                    <a:pt x="307" y="195"/>
                  </a:lnTo>
                  <a:lnTo>
                    <a:pt x="309" y="191"/>
                  </a:lnTo>
                  <a:lnTo>
                    <a:pt x="312" y="187"/>
                  </a:lnTo>
                  <a:lnTo>
                    <a:pt x="315" y="181"/>
                  </a:lnTo>
                  <a:lnTo>
                    <a:pt x="317" y="174"/>
                  </a:lnTo>
                  <a:lnTo>
                    <a:pt x="311" y="174"/>
                  </a:lnTo>
                  <a:lnTo>
                    <a:pt x="307" y="173"/>
                  </a:lnTo>
                  <a:lnTo>
                    <a:pt x="308" y="171"/>
                  </a:lnTo>
                  <a:lnTo>
                    <a:pt x="311" y="168"/>
                  </a:lnTo>
                  <a:lnTo>
                    <a:pt x="312" y="165"/>
                  </a:lnTo>
                  <a:lnTo>
                    <a:pt x="315" y="164"/>
                  </a:lnTo>
                  <a:lnTo>
                    <a:pt x="315" y="163"/>
                  </a:lnTo>
                  <a:lnTo>
                    <a:pt x="315" y="161"/>
                  </a:lnTo>
                  <a:lnTo>
                    <a:pt x="302" y="165"/>
                  </a:lnTo>
                  <a:lnTo>
                    <a:pt x="291" y="168"/>
                  </a:lnTo>
                  <a:lnTo>
                    <a:pt x="288" y="167"/>
                  </a:lnTo>
                  <a:lnTo>
                    <a:pt x="284" y="165"/>
                  </a:lnTo>
                  <a:lnTo>
                    <a:pt x="287" y="160"/>
                  </a:lnTo>
                  <a:lnTo>
                    <a:pt x="289" y="153"/>
                  </a:lnTo>
                  <a:lnTo>
                    <a:pt x="269" y="150"/>
                  </a:lnTo>
                  <a:lnTo>
                    <a:pt x="251" y="145"/>
                  </a:lnTo>
                  <a:lnTo>
                    <a:pt x="235" y="140"/>
                  </a:lnTo>
                  <a:lnTo>
                    <a:pt x="225" y="140"/>
                  </a:lnTo>
                  <a:lnTo>
                    <a:pt x="218" y="145"/>
                  </a:lnTo>
                  <a:lnTo>
                    <a:pt x="211" y="153"/>
                  </a:lnTo>
                  <a:lnTo>
                    <a:pt x="202" y="154"/>
                  </a:lnTo>
                  <a:lnTo>
                    <a:pt x="195" y="155"/>
                  </a:lnTo>
                  <a:lnTo>
                    <a:pt x="189" y="154"/>
                  </a:lnTo>
                  <a:lnTo>
                    <a:pt x="184" y="153"/>
                  </a:lnTo>
                  <a:lnTo>
                    <a:pt x="178" y="153"/>
                  </a:lnTo>
                  <a:lnTo>
                    <a:pt x="172" y="151"/>
                  </a:lnTo>
                  <a:lnTo>
                    <a:pt x="167" y="151"/>
                  </a:lnTo>
                  <a:lnTo>
                    <a:pt x="161" y="153"/>
                  </a:lnTo>
                  <a:lnTo>
                    <a:pt x="155" y="155"/>
                  </a:lnTo>
                  <a:lnTo>
                    <a:pt x="151" y="160"/>
                  </a:lnTo>
                  <a:lnTo>
                    <a:pt x="148" y="164"/>
                  </a:lnTo>
                  <a:lnTo>
                    <a:pt x="144" y="168"/>
                  </a:lnTo>
                  <a:lnTo>
                    <a:pt x="141" y="171"/>
                  </a:lnTo>
                  <a:lnTo>
                    <a:pt x="135" y="174"/>
                  </a:lnTo>
                  <a:lnTo>
                    <a:pt x="129" y="175"/>
                  </a:lnTo>
                  <a:lnTo>
                    <a:pt x="124" y="177"/>
                  </a:lnTo>
                  <a:lnTo>
                    <a:pt x="111" y="178"/>
                  </a:lnTo>
                  <a:lnTo>
                    <a:pt x="101" y="181"/>
                  </a:lnTo>
                  <a:lnTo>
                    <a:pt x="100" y="185"/>
                  </a:lnTo>
                  <a:lnTo>
                    <a:pt x="98" y="190"/>
                  </a:lnTo>
                  <a:lnTo>
                    <a:pt x="87" y="190"/>
                  </a:lnTo>
                  <a:lnTo>
                    <a:pt x="78" y="191"/>
                  </a:lnTo>
                  <a:lnTo>
                    <a:pt x="70" y="193"/>
                  </a:lnTo>
                  <a:lnTo>
                    <a:pt x="62" y="195"/>
                  </a:lnTo>
                  <a:lnTo>
                    <a:pt x="48" y="203"/>
                  </a:lnTo>
                  <a:lnTo>
                    <a:pt x="32" y="208"/>
                  </a:lnTo>
                  <a:lnTo>
                    <a:pt x="31" y="205"/>
                  </a:lnTo>
                  <a:lnTo>
                    <a:pt x="28" y="203"/>
                  </a:lnTo>
                  <a:lnTo>
                    <a:pt x="15" y="207"/>
                  </a:lnTo>
                  <a:lnTo>
                    <a:pt x="0" y="211"/>
                  </a:lnTo>
                  <a:lnTo>
                    <a:pt x="0" y="210"/>
                  </a:lnTo>
                  <a:lnTo>
                    <a:pt x="1" y="207"/>
                  </a:lnTo>
                  <a:lnTo>
                    <a:pt x="31" y="198"/>
                  </a:lnTo>
                  <a:lnTo>
                    <a:pt x="65" y="191"/>
                  </a:lnTo>
                  <a:lnTo>
                    <a:pt x="81" y="185"/>
                  </a:lnTo>
                  <a:lnTo>
                    <a:pt x="97" y="180"/>
                  </a:lnTo>
                  <a:lnTo>
                    <a:pt x="109" y="174"/>
                  </a:lnTo>
                  <a:lnTo>
                    <a:pt x="119" y="165"/>
                  </a:lnTo>
                  <a:lnTo>
                    <a:pt x="118" y="164"/>
                  </a:lnTo>
                  <a:lnTo>
                    <a:pt x="118" y="163"/>
                  </a:lnTo>
                  <a:lnTo>
                    <a:pt x="97" y="164"/>
                  </a:lnTo>
                  <a:lnTo>
                    <a:pt x="77" y="164"/>
                  </a:lnTo>
                  <a:lnTo>
                    <a:pt x="77" y="163"/>
                  </a:lnTo>
                  <a:lnTo>
                    <a:pt x="77" y="160"/>
                  </a:lnTo>
                  <a:lnTo>
                    <a:pt x="84" y="153"/>
                  </a:lnTo>
                  <a:lnTo>
                    <a:pt x="90" y="144"/>
                  </a:lnTo>
                  <a:lnTo>
                    <a:pt x="81" y="144"/>
                  </a:lnTo>
                  <a:lnTo>
                    <a:pt x="71" y="144"/>
                  </a:lnTo>
                  <a:lnTo>
                    <a:pt x="71" y="141"/>
                  </a:lnTo>
                  <a:lnTo>
                    <a:pt x="71" y="140"/>
                  </a:lnTo>
                  <a:lnTo>
                    <a:pt x="71" y="138"/>
                  </a:lnTo>
                  <a:lnTo>
                    <a:pt x="71" y="138"/>
                  </a:lnTo>
                  <a:lnTo>
                    <a:pt x="81" y="130"/>
                  </a:lnTo>
                  <a:lnTo>
                    <a:pt x="90" y="121"/>
                  </a:lnTo>
                  <a:lnTo>
                    <a:pt x="109" y="117"/>
                  </a:lnTo>
                  <a:lnTo>
                    <a:pt x="134" y="114"/>
                  </a:lnTo>
                  <a:lnTo>
                    <a:pt x="144" y="113"/>
                  </a:lnTo>
                  <a:lnTo>
                    <a:pt x="155" y="110"/>
                  </a:lnTo>
                  <a:lnTo>
                    <a:pt x="159" y="107"/>
                  </a:lnTo>
                  <a:lnTo>
                    <a:pt x="162" y="105"/>
                  </a:lnTo>
                  <a:lnTo>
                    <a:pt x="165" y="103"/>
                  </a:lnTo>
                  <a:lnTo>
                    <a:pt x="168" y="98"/>
                  </a:lnTo>
                  <a:lnTo>
                    <a:pt x="157" y="100"/>
                  </a:lnTo>
                  <a:lnTo>
                    <a:pt x="144" y="101"/>
                  </a:lnTo>
                  <a:lnTo>
                    <a:pt x="138" y="101"/>
                  </a:lnTo>
                  <a:lnTo>
                    <a:pt x="132" y="101"/>
                  </a:lnTo>
                  <a:lnTo>
                    <a:pt x="128" y="100"/>
                  </a:lnTo>
                  <a:lnTo>
                    <a:pt x="124" y="98"/>
                  </a:lnTo>
                  <a:lnTo>
                    <a:pt x="122" y="97"/>
                  </a:lnTo>
                  <a:lnTo>
                    <a:pt x="121" y="97"/>
                  </a:lnTo>
                  <a:lnTo>
                    <a:pt x="122" y="91"/>
                  </a:lnTo>
                  <a:lnTo>
                    <a:pt x="124" y="87"/>
                  </a:lnTo>
                  <a:lnTo>
                    <a:pt x="135" y="84"/>
                  </a:lnTo>
                  <a:lnTo>
                    <a:pt x="145" y="81"/>
                  </a:lnTo>
                  <a:lnTo>
                    <a:pt x="157" y="78"/>
                  </a:lnTo>
                  <a:lnTo>
                    <a:pt x="168" y="77"/>
                  </a:lnTo>
                  <a:lnTo>
                    <a:pt x="169" y="81"/>
                  </a:lnTo>
                  <a:lnTo>
                    <a:pt x="171" y="83"/>
                  </a:lnTo>
                  <a:lnTo>
                    <a:pt x="172" y="84"/>
                  </a:lnTo>
                  <a:lnTo>
                    <a:pt x="177" y="85"/>
                  </a:lnTo>
                  <a:lnTo>
                    <a:pt x="184" y="83"/>
                  </a:lnTo>
                  <a:lnTo>
                    <a:pt x="189" y="81"/>
                  </a:lnTo>
                  <a:lnTo>
                    <a:pt x="185" y="74"/>
                  </a:lnTo>
                  <a:lnTo>
                    <a:pt x="181" y="68"/>
                  </a:lnTo>
                  <a:lnTo>
                    <a:pt x="178" y="65"/>
                  </a:lnTo>
                  <a:lnTo>
                    <a:pt x="177" y="63"/>
                  </a:lnTo>
                  <a:lnTo>
                    <a:pt x="177" y="60"/>
                  </a:lnTo>
                  <a:lnTo>
                    <a:pt x="177" y="55"/>
                  </a:lnTo>
                  <a:lnTo>
                    <a:pt x="188" y="54"/>
                  </a:lnTo>
                  <a:lnTo>
                    <a:pt x="201" y="53"/>
                  </a:lnTo>
                  <a:lnTo>
                    <a:pt x="212" y="50"/>
                  </a:lnTo>
                  <a:lnTo>
                    <a:pt x="224" y="48"/>
                  </a:lnTo>
                  <a:lnTo>
                    <a:pt x="241" y="43"/>
                  </a:lnTo>
                  <a:lnTo>
                    <a:pt x="262" y="34"/>
                  </a:lnTo>
                  <a:lnTo>
                    <a:pt x="274" y="30"/>
                  </a:lnTo>
                  <a:lnTo>
                    <a:pt x="285" y="27"/>
                  </a:lnTo>
                  <a:lnTo>
                    <a:pt x="297" y="26"/>
                  </a:lnTo>
                  <a:lnTo>
                    <a:pt x="307" y="26"/>
                  </a:lnTo>
                  <a:lnTo>
                    <a:pt x="334" y="30"/>
                  </a:lnTo>
                  <a:lnTo>
                    <a:pt x="361" y="35"/>
                  </a:lnTo>
                  <a:lnTo>
                    <a:pt x="389" y="41"/>
                  </a:lnTo>
                  <a:lnTo>
                    <a:pt x="416" y="45"/>
                  </a:lnTo>
                  <a:lnTo>
                    <a:pt x="429" y="48"/>
                  </a:lnTo>
                  <a:lnTo>
                    <a:pt x="444" y="50"/>
                  </a:lnTo>
                  <a:lnTo>
                    <a:pt x="456" y="50"/>
                  </a:lnTo>
                  <a:lnTo>
                    <a:pt x="469" y="50"/>
                  </a:lnTo>
                  <a:lnTo>
                    <a:pt x="482" y="48"/>
                  </a:lnTo>
                  <a:lnTo>
                    <a:pt x="495" y="45"/>
                  </a:lnTo>
                  <a:lnTo>
                    <a:pt x="508" y="41"/>
                  </a:lnTo>
                  <a:lnTo>
                    <a:pt x="521" y="37"/>
                  </a:lnTo>
                  <a:lnTo>
                    <a:pt x="524" y="41"/>
                  </a:lnTo>
                  <a:lnTo>
                    <a:pt x="528" y="44"/>
                  </a:lnTo>
                  <a:lnTo>
                    <a:pt x="532" y="45"/>
                  </a:lnTo>
                  <a:lnTo>
                    <a:pt x="541" y="45"/>
                  </a:lnTo>
                  <a:lnTo>
                    <a:pt x="545" y="44"/>
                  </a:lnTo>
                  <a:lnTo>
                    <a:pt x="551" y="43"/>
                  </a:lnTo>
                  <a:lnTo>
                    <a:pt x="556" y="43"/>
                  </a:lnTo>
                  <a:lnTo>
                    <a:pt x="562" y="44"/>
                  </a:lnTo>
                  <a:lnTo>
                    <a:pt x="565" y="48"/>
                  </a:lnTo>
                  <a:lnTo>
                    <a:pt x="569" y="51"/>
                  </a:lnTo>
                  <a:lnTo>
                    <a:pt x="574" y="53"/>
                  </a:lnTo>
                  <a:lnTo>
                    <a:pt x="579" y="53"/>
                  </a:lnTo>
                  <a:lnTo>
                    <a:pt x="585" y="53"/>
                  </a:lnTo>
                  <a:lnTo>
                    <a:pt x="591" y="54"/>
                  </a:lnTo>
                  <a:lnTo>
                    <a:pt x="596" y="55"/>
                  </a:lnTo>
                  <a:lnTo>
                    <a:pt x="601" y="58"/>
                  </a:lnTo>
                  <a:lnTo>
                    <a:pt x="599" y="63"/>
                  </a:lnTo>
                  <a:lnTo>
                    <a:pt x="599" y="67"/>
                  </a:lnTo>
                  <a:lnTo>
                    <a:pt x="619" y="67"/>
                  </a:lnTo>
                  <a:lnTo>
                    <a:pt x="639" y="65"/>
                  </a:lnTo>
                  <a:lnTo>
                    <a:pt x="639" y="71"/>
                  </a:lnTo>
                  <a:lnTo>
                    <a:pt x="641" y="78"/>
                  </a:lnTo>
                  <a:lnTo>
                    <a:pt x="643" y="78"/>
                  </a:lnTo>
                  <a:lnTo>
                    <a:pt x="646" y="78"/>
                  </a:lnTo>
                  <a:lnTo>
                    <a:pt x="648" y="77"/>
                  </a:lnTo>
                  <a:lnTo>
                    <a:pt x="649" y="77"/>
                  </a:lnTo>
                  <a:lnTo>
                    <a:pt x="651" y="73"/>
                  </a:lnTo>
                  <a:lnTo>
                    <a:pt x="652" y="68"/>
                  </a:lnTo>
                  <a:lnTo>
                    <a:pt x="653" y="67"/>
                  </a:lnTo>
                  <a:lnTo>
                    <a:pt x="656" y="64"/>
                  </a:lnTo>
                  <a:lnTo>
                    <a:pt x="661" y="61"/>
                  </a:lnTo>
                  <a:lnTo>
                    <a:pt x="666" y="57"/>
                  </a:lnTo>
                  <a:lnTo>
                    <a:pt x="682" y="58"/>
                  </a:lnTo>
                  <a:lnTo>
                    <a:pt x="703" y="61"/>
                  </a:lnTo>
                  <a:lnTo>
                    <a:pt x="725" y="64"/>
                  </a:lnTo>
                  <a:lnTo>
                    <a:pt x="742" y="67"/>
                  </a:lnTo>
                  <a:lnTo>
                    <a:pt x="742" y="68"/>
                  </a:lnTo>
                  <a:lnTo>
                    <a:pt x="742" y="68"/>
                  </a:lnTo>
                  <a:lnTo>
                    <a:pt x="739" y="73"/>
                  </a:lnTo>
                  <a:lnTo>
                    <a:pt x="738" y="77"/>
                  </a:lnTo>
                  <a:lnTo>
                    <a:pt x="738" y="78"/>
                  </a:lnTo>
                  <a:lnTo>
                    <a:pt x="739" y="80"/>
                  </a:lnTo>
                  <a:lnTo>
                    <a:pt x="742" y="78"/>
                  </a:lnTo>
                  <a:lnTo>
                    <a:pt x="746" y="78"/>
                  </a:lnTo>
                  <a:lnTo>
                    <a:pt x="751" y="70"/>
                  </a:lnTo>
                  <a:lnTo>
                    <a:pt x="755" y="64"/>
                  </a:lnTo>
                  <a:lnTo>
                    <a:pt x="755" y="63"/>
                  </a:lnTo>
                  <a:lnTo>
                    <a:pt x="755" y="61"/>
                  </a:lnTo>
                  <a:lnTo>
                    <a:pt x="749" y="58"/>
                  </a:lnTo>
                  <a:lnTo>
                    <a:pt x="743" y="55"/>
                  </a:lnTo>
                  <a:lnTo>
                    <a:pt x="746" y="50"/>
                  </a:lnTo>
                  <a:lnTo>
                    <a:pt x="749" y="44"/>
                  </a:lnTo>
                  <a:lnTo>
                    <a:pt x="755" y="47"/>
                  </a:lnTo>
                  <a:lnTo>
                    <a:pt x="761" y="48"/>
                  </a:lnTo>
                  <a:lnTo>
                    <a:pt x="758" y="53"/>
                  </a:lnTo>
                  <a:lnTo>
                    <a:pt x="753" y="55"/>
                  </a:lnTo>
                  <a:lnTo>
                    <a:pt x="753" y="57"/>
                  </a:lnTo>
                  <a:lnTo>
                    <a:pt x="753" y="57"/>
                  </a:lnTo>
                  <a:lnTo>
                    <a:pt x="762" y="58"/>
                  </a:lnTo>
                  <a:lnTo>
                    <a:pt x="771" y="58"/>
                  </a:lnTo>
                  <a:lnTo>
                    <a:pt x="776" y="53"/>
                  </a:lnTo>
                  <a:lnTo>
                    <a:pt x="782" y="48"/>
                  </a:lnTo>
                  <a:lnTo>
                    <a:pt x="776" y="45"/>
                  </a:lnTo>
                  <a:lnTo>
                    <a:pt x="771" y="40"/>
                  </a:lnTo>
                  <a:lnTo>
                    <a:pt x="775" y="34"/>
                  </a:lnTo>
                  <a:lnTo>
                    <a:pt x="779" y="28"/>
                  </a:lnTo>
                  <a:lnTo>
                    <a:pt x="788" y="27"/>
                  </a:lnTo>
                  <a:lnTo>
                    <a:pt x="793" y="26"/>
                  </a:lnTo>
                  <a:lnTo>
                    <a:pt x="799" y="24"/>
                  </a:lnTo>
                  <a:lnTo>
                    <a:pt x="806" y="27"/>
                  </a:lnTo>
                  <a:lnTo>
                    <a:pt x="806" y="31"/>
                  </a:lnTo>
                  <a:lnTo>
                    <a:pt x="806" y="37"/>
                  </a:lnTo>
                  <a:lnTo>
                    <a:pt x="801" y="40"/>
                  </a:lnTo>
                  <a:lnTo>
                    <a:pt x="796" y="44"/>
                  </a:lnTo>
                  <a:lnTo>
                    <a:pt x="801" y="50"/>
                  </a:lnTo>
                  <a:lnTo>
                    <a:pt x="805" y="55"/>
                  </a:lnTo>
                  <a:lnTo>
                    <a:pt x="809" y="53"/>
                  </a:lnTo>
                  <a:lnTo>
                    <a:pt x="813" y="50"/>
                  </a:lnTo>
                  <a:lnTo>
                    <a:pt x="819" y="48"/>
                  </a:lnTo>
                  <a:lnTo>
                    <a:pt x="825" y="50"/>
                  </a:lnTo>
                  <a:lnTo>
                    <a:pt x="823" y="54"/>
                  </a:lnTo>
                  <a:lnTo>
                    <a:pt x="822" y="58"/>
                  </a:lnTo>
                  <a:lnTo>
                    <a:pt x="818" y="61"/>
                  </a:lnTo>
                  <a:lnTo>
                    <a:pt x="813" y="63"/>
                  </a:lnTo>
                  <a:lnTo>
                    <a:pt x="813" y="67"/>
                  </a:lnTo>
                  <a:lnTo>
                    <a:pt x="812" y="71"/>
                  </a:lnTo>
                  <a:lnTo>
                    <a:pt x="816" y="71"/>
                  </a:lnTo>
                  <a:lnTo>
                    <a:pt x="819" y="71"/>
                  </a:lnTo>
                  <a:lnTo>
                    <a:pt x="831" y="67"/>
                  </a:lnTo>
                  <a:lnTo>
                    <a:pt x="843" y="60"/>
                  </a:lnTo>
                  <a:lnTo>
                    <a:pt x="849" y="55"/>
                  </a:lnTo>
                  <a:lnTo>
                    <a:pt x="853" y="51"/>
                  </a:lnTo>
                  <a:lnTo>
                    <a:pt x="858" y="45"/>
                  </a:lnTo>
                  <a:lnTo>
                    <a:pt x="860" y="41"/>
                  </a:lnTo>
                  <a:lnTo>
                    <a:pt x="849" y="37"/>
                  </a:lnTo>
                  <a:lnTo>
                    <a:pt x="833" y="35"/>
                  </a:lnTo>
                  <a:lnTo>
                    <a:pt x="835" y="31"/>
                  </a:lnTo>
                  <a:lnTo>
                    <a:pt x="836" y="30"/>
                  </a:lnTo>
                  <a:lnTo>
                    <a:pt x="839" y="30"/>
                  </a:lnTo>
                  <a:lnTo>
                    <a:pt x="843" y="30"/>
                  </a:lnTo>
                  <a:lnTo>
                    <a:pt x="840" y="26"/>
                  </a:lnTo>
                  <a:lnTo>
                    <a:pt x="839" y="21"/>
                  </a:lnTo>
                  <a:lnTo>
                    <a:pt x="849" y="14"/>
                  </a:lnTo>
                  <a:lnTo>
                    <a:pt x="863" y="7"/>
                  </a:lnTo>
                  <a:lnTo>
                    <a:pt x="870" y="4"/>
                  </a:lnTo>
                  <a:lnTo>
                    <a:pt x="876" y="3"/>
                  </a:lnTo>
                  <a:lnTo>
                    <a:pt x="879" y="4"/>
                  </a:lnTo>
                  <a:lnTo>
                    <a:pt x="880" y="6"/>
                  </a:lnTo>
                  <a:lnTo>
                    <a:pt x="883" y="7"/>
                  </a:lnTo>
                  <a:lnTo>
                    <a:pt x="883" y="10"/>
                  </a:lnTo>
                  <a:lnTo>
                    <a:pt x="876" y="13"/>
                  </a:lnTo>
                  <a:lnTo>
                    <a:pt x="869" y="14"/>
                  </a:lnTo>
                  <a:lnTo>
                    <a:pt x="869" y="21"/>
                  </a:lnTo>
                  <a:lnTo>
                    <a:pt x="869" y="27"/>
                  </a:lnTo>
                  <a:lnTo>
                    <a:pt x="876" y="27"/>
                  </a:lnTo>
                  <a:lnTo>
                    <a:pt x="882" y="27"/>
                  </a:lnTo>
                  <a:lnTo>
                    <a:pt x="880" y="23"/>
                  </a:lnTo>
                  <a:lnTo>
                    <a:pt x="879" y="17"/>
                  </a:lnTo>
                  <a:lnTo>
                    <a:pt x="890" y="13"/>
                  </a:lnTo>
                  <a:lnTo>
                    <a:pt x="900" y="8"/>
                  </a:lnTo>
                  <a:lnTo>
                    <a:pt x="905" y="7"/>
                  </a:lnTo>
                  <a:lnTo>
                    <a:pt x="910" y="6"/>
                  </a:lnTo>
                  <a:lnTo>
                    <a:pt x="918" y="6"/>
                  </a:lnTo>
                  <a:lnTo>
                    <a:pt x="925" y="6"/>
                  </a:lnTo>
                  <a:lnTo>
                    <a:pt x="923" y="10"/>
                  </a:lnTo>
                  <a:lnTo>
                    <a:pt x="922" y="13"/>
                  </a:lnTo>
                  <a:lnTo>
                    <a:pt x="920" y="14"/>
                  </a:lnTo>
                  <a:lnTo>
                    <a:pt x="916" y="16"/>
                  </a:lnTo>
                  <a:lnTo>
                    <a:pt x="918" y="18"/>
                  </a:lnTo>
                  <a:lnTo>
                    <a:pt x="918" y="23"/>
                  </a:lnTo>
                  <a:lnTo>
                    <a:pt x="930" y="21"/>
                  </a:lnTo>
                  <a:lnTo>
                    <a:pt x="943" y="18"/>
                  </a:lnTo>
                  <a:lnTo>
                    <a:pt x="943" y="16"/>
                  </a:lnTo>
                  <a:lnTo>
                    <a:pt x="943" y="11"/>
                  </a:lnTo>
                  <a:lnTo>
                    <a:pt x="942" y="11"/>
                  </a:lnTo>
                  <a:lnTo>
                    <a:pt x="940" y="11"/>
                  </a:lnTo>
                  <a:lnTo>
                    <a:pt x="938" y="13"/>
                  </a:lnTo>
                  <a:lnTo>
                    <a:pt x="935" y="13"/>
                  </a:lnTo>
                  <a:lnTo>
                    <a:pt x="932" y="11"/>
                  </a:lnTo>
                  <a:lnTo>
                    <a:pt x="928" y="10"/>
                  </a:lnTo>
                  <a:lnTo>
                    <a:pt x="928" y="6"/>
                  </a:lnTo>
                  <a:lnTo>
                    <a:pt x="928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5" name="Freeform 27"/>
            <p:cNvSpPr>
              <a:spLocks noChangeArrowheads="1"/>
            </p:cNvSpPr>
            <p:nvPr/>
          </p:nvSpPr>
          <p:spPr bwMode="auto">
            <a:xfrm>
              <a:off x="1355" y="99"/>
              <a:ext cx="11" cy="5"/>
            </a:xfrm>
            <a:custGeom>
              <a:avLst/>
              <a:gdLst>
                <a:gd name="T0" fmla="*/ 0 w 11"/>
                <a:gd name="T1" fmla="*/ 0 h 5"/>
                <a:gd name="T2" fmla="*/ 1 w 11"/>
                <a:gd name="T3" fmla="*/ 3 h 5"/>
                <a:gd name="T4" fmla="*/ 3 w 11"/>
                <a:gd name="T5" fmla="*/ 5 h 5"/>
                <a:gd name="T6" fmla="*/ 7 w 11"/>
                <a:gd name="T7" fmla="*/ 5 h 5"/>
                <a:gd name="T8" fmla="*/ 11 w 11"/>
                <a:gd name="T9" fmla="*/ 4 h 5"/>
                <a:gd name="T10" fmla="*/ 10 w 11"/>
                <a:gd name="T11" fmla="*/ 4 h 5"/>
                <a:gd name="T12" fmla="*/ 9 w 11"/>
                <a:gd name="T13" fmla="*/ 4 h 5"/>
                <a:gd name="T14" fmla="*/ 4 w 11"/>
                <a:gd name="T15" fmla="*/ 3 h 5"/>
                <a:gd name="T16" fmla="*/ 0 w 11"/>
                <a:gd name="T17" fmla="*/ 0 h 5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11"/>
                <a:gd name="T28" fmla="*/ 0 h 5"/>
                <a:gd name="T29" fmla="*/ 11 w 11"/>
                <a:gd name="T30" fmla="*/ 5 h 5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11" h="5">
                  <a:moveTo>
                    <a:pt x="0" y="0"/>
                  </a:moveTo>
                  <a:lnTo>
                    <a:pt x="1" y="3"/>
                  </a:lnTo>
                  <a:lnTo>
                    <a:pt x="3" y="5"/>
                  </a:lnTo>
                  <a:lnTo>
                    <a:pt x="7" y="5"/>
                  </a:lnTo>
                  <a:lnTo>
                    <a:pt x="11" y="4"/>
                  </a:lnTo>
                  <a:lnTo>
                    <a:pt x="10" y="4"/>
                  </a:lnTo>
                  <a:lnTo>
                    <a:pt x="9" y="4"/>
                  </a:lnTo>
                  <a:lnTo>
                    <a:pt x="4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6" name="Freeform 28"/>
            <p:cNvSpPr>
              <a:spLocks noChangeArrowheads="1"/>
            </p:cNvSpPr>
            <p:nvPr/>
          </p:nvSpPr>
          <p:spPr bwMode="auto">
            <a:xfrm>
              <a:off x="1117" y="121"/>
              <a:ext cx="17" cy="13"/>
            </a:xfrm>
            <a:custGeom>
              <a:avLst/>
              <a:gdLst>
                <a:gd name="T0" fmla="*/ 2 w 17"/>
                <a:gd name="T1" fmla="*/ 0 h 13"/>
                <a:gd name="T2" fmla="*/ 10 w 17"/>
                <a:gd name="T3" fmla="*/ 0 h 13"/>
                <a:gd name="T4" fmla="*/ 17 w 17"/>
                <a:gd name="T5" fmla="*/ 2 h 13"/>
                <a:gd name="T6" fmla="*/ 17 w 17"/>
                <a:gd name="T7" fmla="*/ 5 h 13"/>
                <a:gd name="T8" fmla="*/ 17 w 17"/>
                <a:gd name="T9" fmla="*/ 8 h 13"/>
                <a:gd name="T10" fmla="*/ 14 w 17"/>
                <a:gd name="T11" fmla="*/ 10 h 13"/>
                <a:gd name="T12" fmla="*/ 11 w 17"/>
                <a:gd name="T13" fmla="*/ 13 h 13"/>
                <a:gd name="T14" fmla="*/ 7 w 17"/>
                <a:gd name="T15" fmla="*/ 12 h 13"/>
                <a:gd name="T16" fmla="*/ 2 w 17"/>
                <a:gd name="T17" fmla="*/ 10 h 13"/>
                <a:gd name="T18" fmla="*/ 1 w 17"/>
                <a:gd name="T19" fmla="*/ 10 h 13"/>
                <a:gd name="T20" fmla="*/ 0 w 17"/>
                <a:gd name="T21" fmla="*/ 10 h 13"/>
                <a:gd name="T22" fmla="*/ 1 w 17"/>
                <a:gd name="T23" fmla="*/ 5 h 13"/>
                <a:gd name="T24" fmla="*/ 2 w 17"/>
                <a:gd name="T25" fmla="*/ 0 h 13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17"/>
                <a:gd name="T40" fmla="*/ 0 h 13"/>
                <a:gd name="T41" fmla="*/ 17 w 17"/>
                <a:gd name="T42" fmla="*/ 13 h 13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17" h="13">
                  <a:moveTo>
                    <a:pt x="2" y="0"/>
                  </a:moveTo>
                  <a:lnTo>
                    <a:pt x="10" y="0"/>
                  </a:lnTo>
                  <a:lnTo>
                    <a:pt x="17" y="2"/>
                  </a:lnTo>
                  <a:lnTo>
                    <a:pt x="17" y="5"/>
                  </a:lnTo>
                  <a:lnTo>
                    <a:pt x="17" y="8"/>
                  </a:lnTo>
                  <a:lnTo>
                    <a:pt x="14" y="10"/>
                  </a:lnTo>
                  <a:lnTo>
                    <a:pt x="11" y="13"/>
                  </a:lnTo>
                  <a:lnTo>
                    <a:pt x="7" y="12"/>
                  </a:lnTo>
                  <a:lnTo>
                    <a:pt x="2" y="10"/>
                  </a:lnTo>
                  <a:lnTo>
                    <a:pt x="1" y="10"/>
                  </a:lnTo>
                  <a:lnTo>
                    <a:pt x="0" y="10"/>
                  </a:lnTo>
                  <a:lnTo>
                    <a:pt x="1" y="5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7" name="Freeform 29"/>
            <p:cNvSpPr>
              <a:spLocks noChangeArrowheads="1"/>
            </p:cNvSpPr>
            <p:nvPr/>
          </p:nvSpPr>
          <p:spPr bwMode="auto">
            <a:xfrm>
              <a:off x="915" y="146"/>
              <a:ext cx="20" cy="13"/>
            </a:xfrm>
            <a:custGeom>
              <a:avLst/>
              <a:gdLst>
                <a:gd name="T0" fmla="*/ 5 w 20"/>
                <a:gd name="T1" fmla="*/ 0 h 13"/>
                <a:gd name="T2" fmla="*/ 12 w 20"/>
                <a:gd name="T3" fmla="*/ 1 h 13"/>
                <a:gd name="T4" fmla="*/ 20 w 20"/>
                <a:gd name="T5" fmla="*/ 3 h 13"/>
                <a:gd name="T6" fmla="*/ 20 w 20"/>
                <a:gd name="T7" fmla="*/ 4 h 13"/>
                <a:gd name="T8" fmla="*/ 20 w 20"/>
                <a:gd name="T9" fmla="*/ 4 h 13"/>
                <a:gd name="T10" fmla="*/ 20 w 20"/>
                <a:gd name="T11" fmla="*/ 7 h 13"/>
                <a:gd name="T12" fmla="*/ 19 w 20"/>
                <a:gd name="T13" fmla="*/ 8 h 13"/>
                <a:gd name="T14" fmla="*/ 13 w 20"/>
                <a:gd name="T15" fmla="*/ 11 h 13"/>
                <a:gd name="T16" fmla="*/ 9 w 20"/>
                <a:gd name="T17" fmla="*/ 13 h 13"/>
                <a:gd name="T18" fmla="*/ 5 w 20"/>
                <a:gd name="T19" fmla="*/ 11 h 13"/>
                <a:gd name="T20" fmla="*/ 0 w 20"/>
                <a:gd name="T21" fmla="*/ 7 h 13"/>
                <a:gd name="T22" fmla="*/ 2 w 20"/>
                <a:gd name="T23" fmla="*/ 5 h 13"/>
                <a:gd name="T24" fmla="*/ 3 w 20"/>
                <a:gd name="T25" fmla="*/ 4 h 13"/>
                <a:gd name="T26" fmla="*/ 3 w 20"/>
                <a:gd name="T27" fmla="*/ 3 h 13"/>
                <a:gd name="T28" fmla="*/ 5 w 20"/>
                <a:gd name="T29" fmla="*/ 0 h 13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20"/>
                <a:gd name="T46" fmla="*/ 0 h 13"/>
                <a:gd name="T47" fmla="*/ 20 w 20"/>
                <a:gd name="T48" fmla="*/ 13 h 13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20" h="13">
                  <a:moveTo>
                    <a:pt x="5" y="0"/>
                  </a:moveTo>
                  <a:lnTo>
                    <a:pt x="12" y="1"/>
                  </a:lnTo>
                  <a:lnTo>
                    <a:pt x="20" y="3"/>
                  </a:lnTo>
                  <a:lnTo>
                    <a:pt x="20" y="4"/>
                  </a:lnTo>
                  <a:lnTo>
                    <a:pt x="20" y="4"/>
                  </a:lnTo>
                  <a:lnTo>
                    <a:pt x="20" y="7"/>
                  </a:lnTo>
                  <a:lnTo>
                    <a:pt x="19" y="8"/>
                  </a:lnTo>
                  <a:lnTo>
                    <a:pt x="13" y="11"/>
                  </a:lnTo>
                  <a:lnTo>
                    <a:pt x="9" y="13"/>
                  </a:lnTo>
                  <a:lnTo>
                    <a:pt x="5" y="11"/>
                  </a:lnTo>
                  <a:lnTo>
                    <a:pt x="0" y="7"/>
                  </a:lnTo>
                  <a:lnTo>
                    <a:pt x="2" y="5"/>
                  </a:lnTo>
                  <a:lnTo>
                    <a:pt x="3" y="4"/>
                  </a:lnTo>
                  <a:lnTo>
                    <a:pt x="3" y="3"/>
                  </a:lnTo>
                  <a:lnTo>
                    <a:pt x="5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8" name="Freeform 30"/>
            <p:cNvSpPr>
              <a:spLocks noChangeArrowheads="1"/>
            </p:cNvSpPr>
            <p:nvPr/>
          </p:nvSpPr>
          <p:spPr bwMode="auto">
            <a:xfrm>
              <a:off x="1354" y="166"/>
              <a:ext cx="82" cy="33"/>
            </a:xfrm>
            <a:custGeom>
              <a:avLst/>
              <a:gdLst>
                <a:gd name="T0" fmla="*/ 4 w 82"/>
                <a:gd name="T1" fmla="*/ 0 h 33"/>
                <a:gd name="T2" fmla="*/ 11 w 82"/>
                <a:gd name="T3" fmla="*/ 1 h 33"/>
                <a:gd name="T4" fmla="*/ 15 w 82"/>
                <a:gd name="T5" fmla="*/ 3 h 33"/>
                <a:gd name="T6" fmla="*/ 18 w 82"/>
                <a:gd name="T7" fmla="*/ 7 h 33"/>
                <a:gd name="T8" fmla="*/ 21 w 82"/>
                <a:gd name="T9" fmla="*/ 11 h 33"/>
                <a:gd name="T10" fmla="*/ 28 w 82"/>
                <a:gd name="T11" fmla="*/ 5 h 33"/>
                <a:gd name="T12" fmla="*/ 35 w 82"/>
                <a:gd name="T13" fmla="*/ 1 h 33"/>
                <a:gd name="T14" fmla="*/ 47 w 82"/>
                <a:gd name="T15" fmla="*/ 4 h 33"/>
                <a:gd name="T16" fmla="*/ 58 w 82"/>
                <a:gd name="T17" fmla="*/ 4 h 33"/>
                <a:gd name="T18" fmla="*/ 64 w 82"/>
                <a:gd name="T19" fmla="*/ 4 h 33"/>
                <a:gd name="T20" fmla="*/ 70 w 82"/>
                <a:gd name="T21" fmla="*/ 5 h 33"/>
                <a:gd name="T22" fmla="*/ 74 w 82"/>
                <a:gd name="T23" fmla="*/ 7 h 33"/>
                <a:gd name="T24" fmla="*/ 80 w 82"/>
                <a:gd name="T25" fmla="*/ 10 h 33"/>
                <a:gd name="T26" fmla="*/ 81 w 82"/>
                <a:gd name="T27" fmla="*/ 10 h 33"/>
                <a:gd name="T28" fmla="*/ 82 w 82"/>
                <a:gd name="T29" fmla="*/ 10 h 33"/>
                <a:gd name="T30" fmla="*/ 81 w 82"/>
                <a:gd name="T31" fmla="*/ 13 h 33"/>
                <a:gd name="T32" fmla="*/ 80 w 82"/>
                <a:gd name="T33" fmla="*/ 15 h 33"/>
                <a:gd name="T34" fmla="*/ 74 w 82"/>
                <a:gd name="T35" fmla="*/ 21 h 33"/>
                <a:gd name="T36" fmla="*/ 65 w 82"/>
                <a:gd name="T37" fmla="*/ 25 h 33"/>
                <a:gd name="T38" fmla="*/ 54 w 82"/>
                <a:gd name="T39" fmla="*/ 30 h 33"/>
                <a:gd name="T40" fmla="*/ 41 w 82"/>
                <a:gd name="T41" fmla="*/ 33 h 33"/>
                <a:gd name="T42" fmla="*/ 30 w 82"/>
                <a:gd name="T43" fmla="*/ 33 h 33"/>
                <a:gd name="T44" fmla="*/ 18 w 82"/>
                <a:gd name="T45" fmla="*/ 33 h 33"/>
                <a:gd name="T46" fmla="*/ 15 w 82"/>
                <a:gd name="T47" fmla="*/ 30 h 33"/>
                <a:gd name="T48" fmla="*/ 12 w 82"/>
                <a:gd name="T49" fmla="*/ 28 h 33"/>
                <a:gd name="T50" fmla="*/ 10 w 82"/>
                <a:gd name="T51" fmla="*/ 25 h 33"/>
                <a:gd name="T52" fmla="*/ 10 w 82"/>
                <a:gd name="T53" fmla="*/ 21 h 33"/>
                <a:gd name="T54" fmla="*/ 7 w 82"/>
                <a:gd name="T55" fmla="*/ 20 h 33"/>
                <a:gd name="T56" fmla="*/ 5 w 82"/>
                <a:gd name="T57" fmla="*/ 20 h 33"/>
                <a:gd name="T58" fmla="*/ 5 w 82"/>
                <a:gd name="T59" fmla="*/ 18 h 33"/>
                <a:gd name="T60" fmla="*/ 4 w 82"/>
                <a:gd name="T61" fmla="*/ 15 h 33"/>
                <a:gd name="T62" fmla="*/ 7 w 82"/>
                <a:gd name="T63" fmla="*/ 15 h 33"/>
                <a:gd name="T64" fmla="*/ 8 w 82"/>
                <a:gd name="T65" fmla="*/ 15 h 33"/>
                <a:gd name="T66" fmla="*/ 4 w 82"/>
                <a:gd name="T67" fmla="*/ 13 h 33"/>
                <a:gd name="T68" fmla="*/ 0 w 82"/>
                <a:gd name="T69" fmla="*/ 10 h 33"/>
                <a:gd name="T70" fmla="*/ 0 w 82"/>
                <a:gd name="T71" fmla="*/ 8 h 33"/>
                <a:gd name="T72" fmla="*/ 0 w 82"/>
                <a:gd name="T73" fmla="*/ 8 h 33"/>
                <a:gd name="T74" fmla="*/ 4 w 82"/>
                <a:gd name="T75" fmla="*/ 7 h 33"/>
                <a:gd name="T76" fmla="*/ 7 w 82"/>
                <a:gd name="T77" fmla="*/ 5 h 33"/>
                <a:gd name="T78" fmla="*/ 5 w 82"/>
                <a:gd name="T79" fmla="*/ 3 h 33"/>
                <a:gd name="T80" fmla="*/ 4 w 82"/>
                <a:gd name="T81" fmla="*/ 0 h 33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w 82"/>
                <a:gd name="T124" fmla="*/ 0 h 33"/>
                <a:gd name="T125" fmla="*/ 82 w 82"/>
                <a:gd name="T126" fmla="*/ 33 h 33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T123" t="T124" r="T125" b="T126"/>
              <a:pathLst>
                <a:path w="82" h="33">
                  <a:moveTo>
                    <a:pt x="4" y="0"/>
                  </a:moveTo>
                  <a:lnTo>
                    <a:pt x="11" y="1"/>
                  </a:lnTo>
                  <a:lnTo>
                    <a:pt x="15" y="3"/>
                  </a:lnTo>
                  <a:lnTo>
                    <a:pt x="18" y="7"/>
                  </a:lnTo>
                  <a:lnTo>
                    <a:pt x="21" y="11"/>
                  </a:lnTo>
                  <a:lnTo>
                    <a:pt x="28" y="5"/>
                  </a:lnTo>
                  <a:lnTo>
                    <a:pt x="35" y="1"/>
                  </a:lnTo>
                  <a:lnTo>
                    <a:pt x="47" y="4"/>
                  </a:lnTo>
                  <a:lnTo>
                    <a:pt x="58" y="4"/>
                  </a:lnTo>
                  <a:lnTo>
                    <a:pt x="64" y="4"/>
                  </a:lnTo>
                  <a:lnTo>
                    <a:pt x="70" y="5"/>
                  </a:lnTo>
                  <a:lnTo>
                    <a:pt x="74" y="7"/>
                  </a:lnTo>
                  <a:lnTo>
                    <a:pt x="80" y="10"/>
                  </a:lnTo>
                  <a:lnTo>
                    <a:pt x="81" y="10"/>
                  </a:lnTo>
                  <a:lnTo>
                    <a:pt x="82" y="10"/>
                  </a:lnTo>
                  <a:lnTo>
                    <a:pt x="81" y="13"/>
                  </a:lnTo>
                  <a:lnTo>
                    <a:pt x="80" y="15"/>
                  </a:lnTo>
                  <a:lnTo>
                    <a:pt x="74" y="21"/>
                  </a:lnTo>
                  <a:lnTo>
                    <a:pt x="65" y="25"/>
                  </a:lnTo>
                  <a:lnTo>
                    <a:pt x="54" y="30"/>
                  </a:lnTo>
                  <a:lnTo>
                    <a:pt x="41" y="33"/>
                  </a:lnTo>
                  <a:lnTo>
                    <a:pt x="30" y="33"/>
                  </a:lnTo>
                  <a:lnTo>
                    <a:pt x="18" y="33"/>
                  </a:lnTo>
                  <a:lnTo>
                    <a:pt x="15" y="30"/>
                  </a:lnTo>
                  <a:lnTo>
                    <a:pt x="12" y="28"/>
                  </a:lnTo>
                  <a:lnTo>
                    <a:pt x="10" y="25"/>
                  </a:lnTo>
                  <a:lnTo>
                    <a:pt x="10" y="21"/>
                  </a:lnTo>
                  <a:lnTo>
                    <a:pt x="7" y="20"/>
                  </a:lnTo>
                  <a:lnTo>
                    <a:pt x="5" y="20"/>
                  </a:lnTo>
                  <a:lnTo>
                    <a:pt x="5" y="18"/>
                  </a:lnTo>
                  <a:lnTo>
                    <a:pt x="4" y="15"/>
                  </a:lnTo>
                  <a:lnTo>
                    <a:pt x="7" y="15"/>
                  </a:lnTo>
                  <a:lnTo>
                    <a:pt x="8" y="15"/>
                  </a:lnTo>
                  <a:lnTo>
                    <a:pt x="4" y="13"/>
                  </a:lnTo>
                  <a:lnTo>
                    <a:pt x="0" y="10"/>
                  </a:lnTo>
                  <a:lnTo>
                    <a:pt x="0" y="8"/>
                  </a:lnTo>
                  <a:lnTo>
                    <a:pt x="0" y="8"/>
                  </a:lnTo>
                  <a:lnTo>
                    <a:pt x="4" y="7"/>
                  </a:lnTo>
                  <a:lnTo>
                    <a:pt x="7" y="5"/>
                  </a:lnTo>
                  <a:lnTo>
                    <a:pt x="5" y="3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29" name="Freeform 31"/>
            <p:cNvSpPr>
              <a:spLocks noChangeArrowheads="1"/>
            </p:cNvSpPr>
            <p:nvPr/>
          </p:nvSpPr>
          <p:spPr bwMode="auto">
            <a:xfrm>
              <a:off x="885" y="174"/>
              <a:ext cx="26" cy="17"/>
            </a:xfrm>
            <a:custGeom>
              <a:avLst/>
              <a:gdLst>
                <a:gd name="T0" fmla="*/ 17 w 26"/>
                <a:gd name="T1" fmla="*/ 0 h 17"/>
                <a:gd name="T2" fmla="*/ 22 w 26"/>
                <a:gd name="T3" fmla="*/ 3 h 17"/>
                <a:gd name="T4" fmla="*/ 26 w 26"/>
                <a:gd name="T5" fmla="*/ 9 h 17"/>
                <a:gd name="T6" fmla="*/ 25 w 26"/>
                <a:gd name="T7" fmla="*/ 12 h 17"/>
                <a:gd name="T8" fmla="*/ 25 w 26"/>
                <a:gd name="T9" fmla="*/ 15 h 17"/>
                <a:gd name="T10" fmla="*/ 13 w 26"/>
                <a:gd name="T11" fmla="*/ 16 h 17"/>
                <a:gd name="T12" fmla="*/ 3 w 26"/>
                <a:gd name="T13" fmla="*/ 17 h 17"/>
                <a:gd name="T14" fmla="*/ 2 w 26"/>
                <a:gd name="T15" fmla="*/ 16 h 17"/>
                <a:gd name="T16" fmla="*/ 0 w 26"/>
                <a:gd name="T17" fmla="*/ 15 h 17"/>
                <a:gd name="T18" fmla="*/ 0 w 26"/>
                <a:gd name="T19" fmla="*/ 13 h 17"/>
                <a:gd name="T20" fmla="*/ 0 w 26"/>
                <a:gd name="T21" fmla="*/ 10 h 17"/>
                <a:gd name="T22" fmla="*/ 9 w 26"/>
                <a:gd name="T23" fmla="*/ 6 h 17"/>
                <a:gd name="T24" fmla="*/ 17 w 26"/>
                <a:gd name="T25" fmla="*/ 0 h 17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26"/>
                <a:gd name="T40" fmla="*/ 0 h 17"/>
                <a:gd name="T41" fmla="*/ 26 w 26"/>
                <a:gd name="T42" fmla="*/ 17 h 17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26" h="17">
                  <a:moveTo>
                    <a:pt x="17" y="0"/>
                  </a:moveTo>
                  <a:lnTo>
                    <a:pt x="22" y="3"/>
                  </a:lnTo>
                  <a:lnTo>
                    <a:pt x="26" y="9"/>
                  </a:lnTo>
                  <a:lnTo>
                    <a:pt x="25" y="12"/>
                  </a:lnTo>
                  <a:lnTo>
                    <a:pt x="25" y="15"/>
                  </a:lnTo>
                  <a:lnTo>
                    <a:pt x="13" y="16"/>
                  </a:lnTo>
                  <a:lnTo>
                    <a:pt x="3" y="17"/>
                  </a:lnTo>
                  <a:lnTo>
                    <a:pt x="2" y="16"/>
                  </a:lnTo>
                  <a:lnTo>
                    <a:pt x="0" y="15"/>
                  </a:lnTo>
                  <a:lnTo>
                    <a:pt x="0" y="13"/>
                  </a:lnTo>
                  <a:lnTo>
                    <a:pt x="0" y="10"/>
                  </a:lnTo>
                  <a:lnTo>
                    <a:pt x="9" y="6"/>
                  </a:lnTo>
                  <a:lnTo>
                    <a:pt x="17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0" name="Freeform 32"/>
            <p:cNvSpPr>
              <a:spLocks noChangeArrowheads="1"/>
            </p:cNvSpPr>
            <p:nvPr/>
          </p:nvSpPr>
          <p:spPr bwMode="auto">
            <a:xfrm>
              <a:off x="808" y="176"/>
              <a:ext cx="52" cy="23"/>
            </a:xfrm>
            <a:custGeom>
              <a:avLst/>
              <a:gdLst>
                <a:gd name="T0" fmla="*/ 17 w 52"/>
                <a:gd name="T1" fmla="*/ 0 h 23"/>
                <a:gd name="T2" fmla="*/ 26 w 52"/>
                <a:gd name="T3" fmla="*/ 1 h 23"/>
                <a:gd name="T4" fmla="*/ 35 w 52"/>
                <a:gd name="T5" fmla="*/ 4 h 23"/>
                <a:gd name="T6" fmla="*/ 43 w 52"/>
                <a:gd name="T7" fmla="*/ 13 h 23"/>
                <a:gd name="T8" fmla="*/ 52 w 52"/>
                <a:gd name="T9" fmla="*/ 18 h 23"/>
                <a:gd name="T10" fmla="*/ 50 w 52"/>
                <a:gd name="T11" fmla="*/ 20 h 23"/>
                <a:gd name="T12" fmla="*/ 50 w 52"/>
                <a:gd name="T13" fmla="*/ 21 h 23"/>
                <a:gd name="T14" fmla="*/ 49 w 52"/>
                <a:gd name="T15" fmla="*/ 21 h 23"/>
                <a:gd name="T16" fmla="*/ 47 w 52"/>
                <a:gd name="T17" fmla="*/ 21 h 23"/>
                <a:gd name="T18" fmla="*/ 35 w 52"/>
                <a:gd name="T19" fmla="*/ 18 h 23"/>
                <a:gd name="T20" fmla="*/ 19 w 52"/>
                <a:gd name="T21" fmla="*/ 15 h 23"/>
                <a:gd name="T22" fmla="*/ 15 w 52"/>
                <a:gd name="T23" fmla="*/ 18 h 23"/>
                <a:gd name="T24" fmla="*/ 12 w 52"/>
                <a:gd name="T25" fmla="*/ 20 h 23"/>
                <a:gd name="T26" fmla="*/ 7 w 52"/>
                <a:gd name="T27" fmla="*/ 23 h 23"/>
                <a:gd name="T28" fmla="*/ 0 w 52"/>
                <a:gd name="T29" fmla="*/ 23 h 23"/>
                <a:gd name="T30" fmla="*/ 7 w 52"/>
                <a:gd name="T31" fmla="*/ 11 h 23"/>
                <a:gd name="T32" fmla="*/ 17 w 52"/>
                <a:gd name="T33" fmla="*/ 0 h 23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w 52"/>
                <a:gd name="T52" fmla="*/ 0 h 23"/>
                <a:gd name="T53" fmla="*/ 52 w 52"/>
                <a:gd name="T54" fmla="*/ 23 h 23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T51" t="T52" r="T53" b="T54"/>
              <a:pathLst>
                <a:path w="52" h="23">
                  <a:moveTo>
                    <a:pt x="17" y="0"/>
                  </a:moveTo>
                  <a:lnTo>
                    <a:pt x="26" y="1"/>
                  </a:lnTo>
                  <a:lnTo>
                    <a:pt x="35" y="4"/>
                  </a:lnTo>
                  <a:lnTo>
                    <a:pt x="43" y="13"/>
                  </a:lnTo>
                  <a:lnTo>
                    <a:pt x="52" y="18"/>
                  </a:lnTo>
                  <a:lnTo>
                    <a:pt x="50" y="20"/>
                  </a:lnTo>
                  <a:lnTo>
                    <a:pt x="50" y="21"/>
                  </a:lnTo>
                  <a:lnTo>
                    <a:pt x="49" y="21"/>
                  </a:lnTo>
                  <a:lnTo>
                    <a:pt x="47" y="21"/>
                  </a:lnTo>
                  <a:lnTo>
                    <a:pt x="35" y="18"/>
                  </a:lnTo>
                  <a:lnTo>
                    <a:pt x="19" y="15"/>
                  </a:lnTo>
                  <a:lnTo>
                    <a:pt x="15" y="18"/>
                  </a:lnTo>
                  <a:lnTo>
                    <a:pt x="12" y="20"/>
                  </a:lnTo>
                  <a:lnTo>
                    <a:pt x="7" y="23"/>
                  </a:lnTo>
                  <a:lnTo>
                    <a:pt x="0" y="23"/>
                  </a:lnTo>
                  <a:lnTo>
                    <a:pt x="7" y="11"/>
                  </a:lnTo>
                  <a:lnTo>
                    <a:pt x="17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1" name="Freeform 33"/>
            <p:cNvSpPr>
              <a:spLocks noChangeArrowheads="1"/>
            </p:cNvSpPr>
            <p:nvPr/>
          </p:nvSpPr>
          <p:spPr bwMode="auto">
            <a:xfrm>
              <a:off x="1505" y="256"/>
              <a:ext cx="14" cy="10"/>
            </a:xfrm>
            <a:custGeom>
              <a:avLst/>
              <a:gdLst>
                <a:gd name="T0" fmla="*/ 0 w 14"/>
                <a:gd name="T1" fmla="*/ 0 h 10"/>
                <a:gd name="T2" fmla="*/ 7 w 14"/>
                <a:gd name="T3" fmla="*/ 1 h 10"/>
                <a:gd name="T4" fmla="*/ 13 w 14"/>
                <a:gd name="T5" fmla="*/ 3 h 10"/>
                <a:gd name="T6" fmla="*/ 14 w 14"/>
                <a:gd name="T7" fmla="*/ 5 h 10"/>
                <a:gd name="T8" fmla="*/ 14 w 14"/>
                <a:gd name="T9" fmla="*/ 7 h 10"/>
                <a:gd name="T10" fmla="*/ 14 w 14"/>
                <a:gd name="T11" fmla="*/ 8 h 10"/>
                <a:gd name="T12" fmla="*/ 14 w 14"/>
                <a:gd name="T13" fmla="*/ 10 h 10"/>
                <a:gd name="T14" fmla="*/ 14 w 14"/>
                <a:gd name="T15" fmla="*/ 10 h 10"/>
                <a:gd name="T16" fmla="*/ 13 w 14"/>
                <a:gd name="T17" fmla="*/ 10 h 10"/>
                <a:gd name="T18" fmla="*/ 4 w 14"/>
                <a:gd name="T19" fmla="*/ 5 h 10"/>
                <a:gd name="T20" fmla="*/ 0 w 14"/>
                <a:gd name="T21" fmla="*/ 0 h 10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14"/>
                <a:gd name="T34" fmla="*/ 0 h 10"/>
                <a:gd name="T35" fmla="*/ 14 w 14"/>
                <a:gd name="T36" fmla="*/ 10 h 10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14" h="10">
                  <a:moveTo>
                    <a:pt x="0" y="0"/>
                  </a:moveTo>
                  <a:lnTo>
                    <a:pt x="7" y="1"/>
                  </a:lnTo>
                  <a:lnTo>
                    <a:pt x="13" y="3"/>
                  </a:lnTo>
                  <a:lnTo>
                    <a:pt x="14" y="5"/>
                  </a:lnTo>
                  <a:lnTo>
                    <a:pt x="14" y="7"/>
                  </a:lnTo>
                  <a:lnTo>
                    <a:pt x="14" y="8"/>
                  </a:lnTo>
                  <a:lnTo>
                    <a:pt x="14" y="10"/>
                  </a:lnTo>
                  <a:lnTo>
                    <a:pt x="14" y="10"/>
                  </a:lnTo>
                  <a:lnTo>
                    <a:pt x="13" y="10"/>
                  </a:lnTo>
                  <a:lnTo>
                    <a:pt x="4" y="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2" name="Freeform 34"/>
            <p:cNvSpPr>
              <a:spLocks noChangeArrowheads="1"/>
            </p:cNvSpPr>
            <p:nvPr/>
          </p:nvSpPr>
          <p:spPr bwMode="auto">
            <a:xfrm>
              <a:off x="296" y="266"/>
              <a:ext cx="17" cy="18"/>
            </a:xfrm>
            <a:custGeom>
              <a:avLst/>
              <a:gdLst>
                <a:gd name="T0" fmla="*/ 4 w 17"/>
                <a:gd name="T1" fmla="*/ 0 h 18"/>
                <a:gd name="T2" fmla="*/ 5 w 17"/>
                <a:gd name="T3" fmla="*/ 1 h 18"/>
                <a:gd name="T4" fmla="*/ 5 w 17"/>
                <a:gd name="T5" fmla="*/ 4 h 18"/>
                <a:gd name="T6" fmla="*/ 11 w 17"/>
                <a:gd name="T7" fmla="*/ 3 h 18"/>
                <a:gd name="T8" fmla="*/ 17 w 17"/>
                <a:gd name="T9" fmla="*/ 3 h 18"/>
                <a:gd name="T10" fmla="*/ 17 w 17"/>
                <a:gd name="T11" fmla="*/ 5 h 18"/>
                <a:gd name="T12" fmla="*/ 17 w 17"/>
                <a:gd name="T13" fmla="*/ 8 h 18"/>
                <a:gd name="T14" fmla="*/ 15 w 17"/>
                <a:gd name="T15" fmla="*/ 10 h 18"/>
                <a:gd name="T16" fmla="*/ 14 w 17"/>
                <a:gd name="T17" fmla="*/ 13 h 18"/>
                <a:gd name="T18" fmla="*/ 10 w 17"/>
                <a:gd name="T19" fmla="*/ 14 h 18"/>
                <a:gd name="T20" fmla="*/ 5 w 17"/>
                <a:gd name="T21" fmla="*/ 18 h 18"/>
                <a:gd name="T22" fmla="*/ 4 w 17"/>
                <a:gd name="T23" fmla="*/ 17 h 18"/>
                <a:gd name="T24" fmla="*/ 3 w 17"/>
                <a:gd name="T25" fmla="*/ 17 h 18"/>
                <a:gd name="T26" fmla="*/ 1 w 17"/>
                <a:gd name="T27" fmla="*/ 10 h 18"/>
                <a:gd name="T28" fmla="*/ 0 w 17"/>
                <a:gd name="T29" fmla="*/ 4 h 18"/>
                <a:gd name="T30" fmla="*/ 3 w 17"/>
                <a:gd name="T31" fmla="*/ 1 h 18"/>
                <a:gd name="T32" fmla="*/ 4 w 17"/>
                <a:gd name="T33" fmla="*/ 0 h 1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w 17"/>
                <a:gd name="T52" fmla="*/ 0 h 18"/>
                <a:gd name="T53" fmla="*/ 17 w 17"/>
                <a:gd name="T54" fmla="*/ 18 h 18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T51" t="T52" r="T53" b="T54"/>
              <a:pathLst>
                <a:path w="17" h="18">
                  <a:moveTo>
                    <a:pt x="4" y="0"/>
                  </a:moveTo>
                  <a:lnTo>
                    <a:pt x="5" y="1"/>
                  </a:lnTo>
                  <a:lnTo>
                    <a:pt x="5" y="4"/>
                  </a:lnTo>
                  <a:lnTo>
                    <a:pt x="11" y="3"/>
                  </a:lnTo>
                  <a:lnTo>
                    <a:pt x="17" y="3"/>
                  </a:lnTo>
                  <a:lnTo>
                    <a:pt x="17" y="5"/>
                  </a:lnTo>
                  <a:lnTo>
                    <a:pt x="17" y="8"/>
                  </a:lnTo>
                  <a:lnTo>
                    <a:pt x="15" y="10"/>
                  </a:lnTo>
                  <a:lnTo>
                    <a:pt x="14" y="13"/>
                  </a:lnTo>
                  <a:lnTo>
                    <a:pt x="10" y="14"/>
                  </a:lnTo>
                  <a:lnTo>
                    <a:pt x="5" y="18"/>
                  </a:lnTo>
                  <a:lnTo>
                    <a:pt x="4" y="17"/>
                  </a:lnTo>
                  <a:lnTo>
                    <a:pt x="3" y="17"/>
                  </a:lnTo>
                  <a:lnTo>
                    <a:pt x="1" y="10"/>
                  </a:lnTo>
                  <a:lnTo>
                    <a:pt x="0" y="4"/>
                  </a:lnTo>
                  <a:lnTo>
                    <a:pt x="3" y="1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3" name="Freeform 35"/>
            <p:cNvSpPr>
              <a:spLocks noChangeArrowheads="1"/>
            </p:cNvSpPr>
            <p:nvPr/>
          </p:nvSpPr>
          <p:spPr bwMode="auto">
            <a:xfrm>
              <a:off x="1486" y="269"/>
              <a:ext cx="70" cy="91"/>
            </a:xfrm>
            <a:custGeom>
              <a:avLst/>
              <a:gdLst>
                <a:gd name="T0" fmla="*/ 70 w 70"/>
                <a:gd name="T1" fmla="*/ 55 h 91"/>
                <a:gd name="T2" fmla="*/ 70 w 70"/>
                <a:gd name="T3" fmla="*/ 60 h 91"/>
                <a:gd name="T4" fmla="*/ 70 w 70"/>
                <a:gd name="T5" fmla="*/ 65 h 91"/>
                <a:gd name="T6" fmla="*/ 66 w 70"/>
                <a:gd name="T7" fmla="*/ 65 h 91"/>
                <a:gd name="T8" fmla="*/ 62 w 70"/>
                <a:gd name="T9" fmla="*/ 67 h 91"/>
                <a:gd name="T10" fmla="*/ 63 w 70"/>
                <a:gd name="T11" fmla="*/ 68 h 91"/>
                <a:gd name="T12" fmla="*/ 65 w 70"/>
                <a:gd name="T13" fmla="*/ 71 h 91"/>
                <a:gd name="T14" fmla="*/ 68 w 70"/>
                <a:gd name="T15" fmla="*/ 72 h 91"/>
                <a:gd name="T16" fmla="*/ 69 w 70"/>
                <a:gd name="T17" fmla="*/ 75 h 91"/>
                <a:gd name="T18" fmla="*/ 69 w 70"/>
                <a:gd name="T19" fmla="*/ 77 h 91"/>
                <a:gd name="T20" fmla="*/ 69 w 70"/>
                <a:gd name="T21" fmla="*/ 77 h 91"/>
                <a:gd name="T22" fmla="*/ 49 w 70"/>
                <a:gd name="T23" fmla="*/ 78 h 91"/>
                <a:gd name="T24" fmla="*/ 32 w 70"/>
                <a:gd name="T25" fmla="*/ 81 h 91"/>
                <a:gd name="T26" fmla="*/ 15 w 70"/>
                <a:gd name="T27" fmla="*/ 87 h 91"/>
                <a:gd name="T28" fmla="*/ 0 w 70"/>
                <a:gd name="T29" fmla="*/ 91 h 91"/>
                <a:gd name="T30" fmla="*/ 0 w 70"/>
                <a:gd name="T31" fmla="*/ 91 h 91"/>
                <a:gd name="T32" fmla="*/ 0 w 70"/>
                <a:gd name="T33" fmla="*/ 89 h 91"/>
                <a:gd name="T34" fmla="*/ 0 w 70"/>
                <a:gd name="T35" fmla="*/ 88 h 91"/>
                <a:gd name="T36" fmla="*/ 2 w 70"/>
                <a:gd name="T37" fmla="*/ 85 h 91"/>
                <a:gd name="T38" fmla="*/ 12 w 70"/>
                <a:gd name="T39" fmla="*/ 80 h 91"/>
                <a:gd name="T40" fmla="*/ 25 w 70"/>
                <a:gd name="T41" fmla="*/ 72 h 91"/>
                <a:gd name="T42" fmla="*/ 16 w 70"/>
                <a:gd name="T43" fmla="*/ 71 h 91"/>
                <a:gd name="T44" fmla="*/ 9 w 70"/>
                <a:gd name="T45" fmla="*/ 67 h 91"/>
                <a:gd name="T46" fmla="*/ 12 w 70"/>
                <a:gd name="T47" fmla="*/ 58 h 91"/>
                <a:gd name="T48" fmla="*/ 13 w 70"/>
                <a:gd name="T49" fmla="*/ 51 h 91"/>
                <a:gd name="T50" fmla="*/ 22 w 70"/>
                <a:gd name="T51" fmla="*/ 51 h 91"/>
                <a:gd name="T52" fmla="*/ 30 w 70"/>
                <a:gd name="T53" fmla="*/ 51 h 91"/>
                <a:gd name="T54" fmla="*/ 26 w 70"/>
                <a:gd name="T55" fmla="*/ 37 h 91"/>
                <a:gd name="T56" fmla="*/ 19 w 70"/>
                <a:gd name="T57" fmla="*/ 25 h 91"/>
                <a:gd name="T58" fmla="*/ 10 w 70"/>
                <a:gd name="T59" fmla="*/ 12 h 91"/>
                <a:gd name="T60" fmla="*/ 5 w 70"/>
                <a:gd name="T61" fmla="*/ 1 h 91"/>
                <a:gd name="T62" fmla="*/ 5 w 70"/>
                <a:gd name="T63" fmla="*/ 0 h 91"/>
                <a:gd name="T64" fmla="*/ 5 w 70"/>
                <a:gd name="T65" fmla="*/ 0 h 91"/>
                <a:gd name="T66" fmla="*/ 9 w 70"/>
                <a:gd name="T67" fmla="*/ 0 h 91"/>
                <a:gd name="T68" fmla="*/ 15 w 70"/>
                <a:gd name="T69" fmla="*/ 0 h 91"/>
                <a:gd name="T70" fmla="*/ 15 w 70"/>
                <a:gd name="T71" fmla="*/ 4 h 91"/>
                <a:gd name="T72" fmla="*/ 15 w 70"/>
                <a:gd name="T73" fmla="*/ 8 h 91"/>
                <a:gd name="T74" fmla="*/ 16 w 70"/>
                <a:gd name="T75" fmla="*/ 8 h 91"/>
                <a:gd name="T76" fmla="*/ 19 w 70"/>
                <a:gd name="T77" fmla="*/ 8 h 91"/>
                <a:gd name="T78" fmla="*/ 23 w 70"/>
                <a:gd name="T79" fmla="*/ 5 h 91"/>
                <a:gd name="T80" fmla="*/ 26 w 70"/>
                <a:gd name="T81" fmla="*/ 2 h 91"/>
                <a:gd name="T82" fmla="*/ 32 w 70"/>
                <a:gd name="T83" fmla="*/ 1 h 91"/>
                <a:gd name="T84" fmla="*/ 38 w 70"/>
                <a:gd name="T85" fmla="*/ 1 h 91"/>
                <a:gd name="T86" fmla="*/ 39 w 70"/>
                <a:gd name="T87" fmla="*/ 8 h 91"/>
                <a:gd name="T88" fmla="*/ 40 w 70"/>
                <a:gd name="T89" fmla="*/ 15 h 91"/>
                <a:gd name="T90" fmla="*/ 42 w 70"/>
                <a:gd name="T91" fmla="*/ 24 h 91"/>
                <a:gd name="T92" fmla="*/ 46 w 70"/>
                <a:gd name="T93" fmla="*/ 31 h 91"/>
                <a:gd name="T94" fmla="*/ 49 w 70"/>
                <a:gd name="T95" fmla="*/ 38 h 91"/>
                <a:gd name="T96" fmla="*/ 53 w 70"/>
                <a:gd name="T97" fmla="*/ 45 h 91"/>
                <a:gd name="T98" fmla="*/ 58 w 70"/>
                <a:gd name="T99" fmla="*/ 51 h 91"/>
                <a:gd name="T100" fmla="*/ 62 w 70"/>
                <a:gd name="T101" fmla="*/ 55 h 91"/>
                <a:gd name="T102" fmla="*/ 66 w 70"/>
                <a:gd name="T103" fmla="*/ 55 h 91"/>
                <a:gd name="T104" fmla="*/ 70 w 70"/>
                <a:gd name="T105" fmla="*/ 55 h 91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w 70"/>
                <a:gd name="T160" fmla="*/ 0 h 91"/>
                <a:gd name="T161" fmla="*/ 70 w 70"/>
                <a:gd name="T162" fmla="*/ 91 h 91"/>
              </a:gdLst>
              <a:ahLst/>
              <a:cxnLst>
                <a:cxn ang="T106">
                  <a:pos x="T0" y="T1"/>
                </a:cxn>
                <a:cxn ang="T107">
                  <a:pos x="T2" y="T3"/>
                </a:cxn>
                <a:cxn ang="T108">
                  <a:pos x="T4" y="T5"/>
                </a:cxn>
                <a:cxn ang="T109">
                  <a:pos x="T6" y="T7"/>
                </a:cxn>
                <a:cxn ang="T110">
                  <a:pos x="T8" y="T9"/>
                </a:cxn>
                <a:cxn ang="T111">
                  <a:pos x="T10" y="T11"/>
                </a:cxn>
                <a:cxn ang="T112">
                  <a:pos x="T12" y="T13"/>
                </a:cxn>
                <a:cxn ang="T113">
                  <a:pos x="T14" y="T15"/>
                </a:cxn>
                <a:cxn ang="T114">
                  <a:pos x="T16" y="T17"/>
                </a:cxn>
                <a:cxn ang="T115">
                  <a:pos x="T18" y="T19"/>
                </a:cxn>
                <a:cxn ang="T116">
                  <a:pos x="T20" y="T21"/>
                </a:cxn>
                <a:cxn ang="T117">
                  <a:pos x="T22" y="T23"/>
                </a:cxn>
                <a:cxn ang="T118">
                  <a:pos x="T24" y="T25"/>
                </a:cxn>
                <a:cxn ang="T119">
                  <a:pos x="T26" y="T27"/>
                </a:cxn>
                <a:cxn ang="T120">
                  <a:pos x="T28" y="T29"/>
                </a:cxn>
                <a:cxn ang="T121">
                  <a:pos x="T30" y="T31"/>
                </a:cxn>
                <a:cxn ang="T122">
                  <a:pos x="T32" y="T33"/>
                </a:cxn>
                <a:cxn ang="T123">
                  <a:pos x="T34" y="T35"/>
                </a:cxn>
                <a:cxn ang="T124">
                  <a:pos x="T36" y="T37"/>
                </a:cxn>
                <a:cxn ang="T125">
                  <a:pos x="T38" y="T39"/>
                </a:cxn>
                <a:cxn ang="T126">
                  <a:pos x="T40" y="T41"/>
                </a:cxn>
                <a:cxn ang="T127">
                  <a:pos x="T42" y="T43"/>
                </a:cxn>
                <a:cxn ang="T128">
                  <a:pos x="T44" y="T45"/>
                </a:cxn>
                <a:cxn ang="T129">
                  <a:pos x="T46" y="T47"/>
                </a:cxn>
                <a:cxn ang="T130">
                  <a:pos x="T48" y="T49"/>
                </a:cxn>
                <a:cxn ang="T131">
                  <a:pos x="T50" y="T51"/>
                </a:cxn>
                <a:cxn ang="T132">
                  <a:pos x="T52" y="T53"/>
                </a:cxn>
                <a:cxn ang="T133">
                  <a:pos x="T54" y="T55"/>
                </a:cxn>
                <a:cxn ang="T134">
                  <a:pos x="T56" y="T57"/>
                </a:cxn>
                <a:cxn ang="T135">
                  <a:pos x="T58" y="T59"/>
                </a:cxn>
                <a:cxn ang="T136">
                  <a:pos x="T60" y="T61"/>
                </a:cxn>
                <a:cxn ang="T137">
                  <a:pos x="T62" y="T63"/>
                </a:cxn>
                <a:cxn ang="T138">
                  <a:pos x="T64" y="T65"/>
                </a:cxn>
                <a:cxn ang="T139">
                  <a:pos x="T66" y="T67"/>
                </a:cxn>
                <a:cxn ang="T140">
                  <a:pos x="T68" y="T69"/>
                </a:cxn>
                <a:cxn ang="T141">
                  <a:pos x="T70" y="T71"/>
                </a:cxn>
                <a:cxn ang="T142">
                  <a:pos x="T72" y="T73"/>
                </a:cxn>
                <a:cxn ang="T143">
                  <a:pos x="T74" y="T75"/>
                </a:cxn>
                <a:cxn ang="T144">
                  <a:pos x="T76" y="T77"/>
                </a:cxn>
                <a:cxn ang="T145">
                  <a:pos x="T78" y="T79"/>
                </a:cxn>
                <a:cxn ang="T146">
                  <a:pos x="T80" y="T81"/>
                </a:cxn>
                <a:cxn ang="T147">
                  <a:pos x="T82" y="T83"/>
                </a:cxn>
                <a:cxn ang="T148">
                  <a:pos x="T84" y="T85"/>
                </a:cxn>
                <a:cxn ang="T149">
                  <a:pos x="T86" y="T87"/>
                </a:cxn>
                <a:cxn ang="T150">
                  <a:pos x="T88" y="T89"/>
                </a:cxn>
                <a:cxn ang="T151">
                  <a:pos x="T90" y="T91"/>
                </a:cxn>
                <a:cxn ang="T152">
                  <a:pos x="T92" y="T93"/>
                </a:cxn>
                <a:cxn ang="T153">
                  <a:pos x="T94" y="T95"/>
                </a:cxn>
                <a:cxn ang="T154">
                  <a:pos x="T96" y="T97"/>
                </a:cxn>
                <a:cxn ang="T155">
                  <a:pos x="T98" y="T99"/>
                </a:cxn>
                <a:cxn ang="T156">
                  <a:pos x="T100" y="T101"/>
                </a:cxn>
                <a:cxn ang="T157">
                  <a:pos x="T102" y="T103"/>
                </a:cxn>
                <a:cxn ang="T158">
                  <a:pos x="T104" y="T105"/>
                </a:cxn>
              </a:cxnLst>
              <a:rect l="T159" t="T160" r="T161" b="T162"/>
              <a:pathLst>
                <a:path w="70" h="91">
                  <a:moveTo>
                    <a:pt x="70" y="55"/>
                  </a:moveTo>
                  <a:lnTo>
                    <a:pt x="70" y="60"/>
                  </a:lnTo>
                  <a:lnTo>
                    <a:pt x="70" y="65"/>
                  </a:lnTo>
                  <a:lnTo>
                    <a:pt x="66" y="65"/>
                  </a:lnTo>
                  <a:lnTo>
                    <a:pt x="62" y="67"/>
                  </a:lnTo>
                  <a:lnTo>
                    <a:pt x="63" y="68"/>
                  </a:lnTo>
                  <a:lnTo>
                    <a:pt x="65" y="71"/>
                  </a:lnTo>
                  <a:lnTo>
                    <a:pt x="68" y="72"/>
                  </a:lnTo>
                  <a:lnTo>
                    <a:pt x="69" y="75"/>
                  </a:lnTo>
                  <a:lnTo>
                    <a:pt x="69" y="77"/>
                  </a:lnTo>
                  <a:lnTo>
                    <a:pt x="69" y="77"/>
                  </a:lnTo>
                  <a:lnTo>
                    <a:pt x="49" y="78"/>
                  </a:lnTo>
                  <a:lnTo>
                    <a:pt x="32" y="81"/>
                  </a:lnTo>
                  <a:lnTo>
                    <a:pt x="15" y="87"/>
                  </a:lnTo>
                  <a:lnTo>
                    <a:pt x="0" y="91"/>
                  </a:lnTo>
                  <a:lnTo>
                    <a:pt x="0" y="91"/>
                  </a:lnTo>
                  <a:lnTo>
                    <a:pt x="0" y="89"/>
                  </a:lnTo>
                  <a:lnTo>
                    <a:pt x="0" y="88"/>
                  </a:lnTo>
                  <a:lnTo>
                    <a:pt x="2" y="85"/>
                  </a:lnTo>
                  <a:lnTo>
                    <a:pt x="12" y="80"/>
                  </a:lnTo>
                  <a:lnTo>
                    <a:pt x="25" y="72"/>
                  </a:lnTo>
                  <a:lnTo>
                    <a:pt x="16" y="71"/>
                  </a:lnTo>
                  <a:lnTo>
                    <a:pt x="9" y="67"/>
                  </a:lnTo>
                  <a:lnTo>
                    <a:pt x="12" y="58"/>
                  </a:lnTo>
                  <a:lnTo>
                    <a:pt x="13" y="51"/>
                  </a:lnTo>
                  <a:lnTo>
                    <a:pt x="22" y="51"/>
                  </a:lnTo>
                  <a:lnTo>
                    <a:pt x="30" y="51"/>
                  </a:lnTo>
                  <a:lnTo>
                    <a:pt x="26" y="37"/>
                  </a:lnTo>
                  <a:lnTo>
                    <a:pt x="19" y="25"/>
                  </a:lnTo>
                  <a:lnTo>
                    <a:pt x="10" y="12"/>
                  </a:lnTo>
                  <a:lnTo>
                    <a:pt x="5" y="1"/>
                  </a:lnTo>
                  <a:lnTo>
                    <a:pt x="5" y="0"/>
                  </a:lnTo>
                  <a:lnTo>
                    <a:pt x="5" y="0"/>
                  </a:lnTo>
                  <a:lnTo>
                    <a:pt x="9" y="0"/>
                  </a:lnTo>
                  <a:lnTo>
                    <a:pt x="15" y="0"/>
                  </a:lnTo>
                  <a:lnTo>
                    <a:pt x="15" y="4"/>
                  </a:lnTo>
                  <a:lnTo>
                    <a:pt x="15" y="8"/>
                  </a:lnTo>
                  <a:lnTo>
                    <a:pt x="16" y="8"/>
                  </a:lnTo>
                  <a:lnTo>
                    <a:pt x="19" y="8"/>
                  </a:lnTo>
                  <a:lnTo>
                    <a:pt x="23" y="5"/>
                  </a:lnTo>
                  <a:lnTo>
                    <a:pt x="26" y="2"/>
                  </a:lnTo>
                  <a:lnTo>
                    <a:pt x="32" y="1"/>
                  </a:lnTo>
                  <a:lnTo>
                    <a:pt x="38" y="1"/>
                  </a:lnTo>
                  <a:lnTo>
                    <a:pt x="39" y="8"/>
                  </a:lnTo>
                  <a:lnTo>
                    <a:pt x="40" y="15"/>
                  </a:lnTo>
                  <a:lnTo>
                    <a:pt x="42" y="24"/>
                  </a:lnTo>
                  <a:lnTo>
                    <a:pt x="46" y="31"/>
                  </a:lnTo>
                  <a:lnTo>
                    <a:pt x="49" y="38"/>
                  </a:lnTo>
                  <a:lnTo>
                    <a:pt x="53" y="45"/>
                  </a:lnTo>
                  <a:lnTo>
                    <a:pt x="58" y="51"/>
                  </a:lnTo>
                  <a:lnTo>
                    <a:pt x="62" y="55"/>
                  </a:lnTo>
                  <a:lnTo>
                    <a:pt x="66" y="55"/>
                  </a:lnTo>
                  <a:lnTo>
                    <a:pt x="70" y="55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4" name="Freeform 36"/>
            <p:cNvSpPr>
              <a:spLocks noChangeArrowheads="1"/>
            </p:cNvSpPr>
            <p:nvPr/>
          </p:nvSpPr>
          <p:spPr bwMode="auto">
            <a:xfrm>
              <a:off x="0" y="299"/>
              <a:ext cx="9" cy="4"/>
            </a:xfrm>
            <a:custGeom>
              <a:avLst/>
              <a:gdLst>
                <a:gd name="T0" fmla="*/ 0 w 9"/>
                <a:gd name="T1" fmla="*/ 0 h 4"/>
                <a:gd name="T2" fmla="*/ 4 w 9"/>
                <a:gd name="T3" fmla="*/ 0 h 4"/>
                <a:gd name="T4" fmla="*/ 9 w 9"/>
                <a:gd name="T5" fmla="*/ 0 h 4"/>
                <a:gd name="T6" fmla="*/ 7 w 9"/>
                <a:gd name="T7" fmla="*/ 1 h 4"/>
                <a:gd name="T8" fmla="*/ 7 w 9"/>
                <a:gd name="T9" fmla="*/ 2 h 4"/>
                <a:gd name="T10" fmla="*/ 6 w 9"/>
                <a:gd name="T11" fmla="*/ 2 h 4"/>
                <a:gd name="T12" fmla="*/ 4 w 9"/>
                <a:gd name="T13" fmla="*/ 2 h 4"/>
                <a:gd name="T14" fmla="*/ 2 w 9"/>
                <a:gd name="T15" fmla="*/ 4 h 4"/>
                <a:gd name="T16" fmla="*/ 0 w 9"/>
                <a:gd name="T17" fmla="*/ 4 h 4"/>
                <a:gd name="T18" fmla="*/ 0 w 9"/>
                <a:gd name="T19" fmla="*/ 2 h 4"/>
                <a:gd name="T20" fmla="*/ 0 w 9"/>
                <a:gd name="T21" fmla="*/ 0 h 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9"/>
                <a:gd name="T34" fmla="*/ 0 h 4"/>
                <a:gd name="T35" fmla="*/ 9 w 9"/>
                <a:gd name="T36" fmla="*/ 4 h 4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9" h="4">
                  <a:moveTo>
                    <a:pt x="0" y="0"/>
                  </a:moveTo>
                  <a:lnTo>
                    <a:pt x="4" y="0"/>
                  </a:lnTo>
                  <a:lnTo>
                    <a:pt x="9" y="0"/>
                  </a:lnTo>
                  <a:lnTo>
                    <a:pt x="7" y="1"/>
                  </a:lnTo>
                  <a:lnTo>
                    <a:pt x="7" y="2"/>
                  </a:lnTo>
                  <a:lnTo>
                    <a:pt x="6" y="2"/>
                  </a:lnTo>
                  <a:lnTo>
                    <a:pt x="4" y="2"/>
                  </a:lnTo>
                  <a:lnTo>
                    <a:pt x="2" y="4"/>
                  </a:lnTo>
                  <a:lnTo>
                    <a:pt x="0" y="4"/>
                  </a:ln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5" name="Freeform 37"/>
            <p:cNvSpPr>
              <a:spLocks noChangeArrowheads="1"/>
            </p:cNvSpPr>
            <p:nvPr/>
          </p:nvSpPr>
          <p:spPr bwMode="auto">
            <a:xfrm>
              <a:off x="1439" y="300"/>
              <a:ext cx="49" cy="40"/>
            </a:xfrm>
            <a:custGeom>
              <a:avLst/>
              <a:gdLst>
                <a:gd name="T0" fmla="*/ 23 w 49"/>
                <a:gd name="T1" fmla="*/ 0 h 40"/>
                <a:gd name="T2" fmla="*/ 36 w 49"/>
                <a:gd name="T3" fmla="*/ 1 h 40"/>
                <a:gd name="T4" fmla="*/ 49 w 49"/>
                <a:gd name="T5" fmla="*/ 1 h 40"/>
                <a:gd name="T6" fmla="*/ 49 w 49"/>
                <a:gd name="T7" fmla="*/ 3 h 40"/>
                <a:gd name="T8" fmla="*/ 49 w 49"/>
                <a:gd name="T9" fmla="*/ 3 h 40"/>
                <a:gd name="T10" fmla="*/ 45 w 49"/>
                <a:gd name="T11" fmla="*/ 14 h 40"/>
                <a:gd name="T12" fmla="*/ 42 w 49"/>
                <a:gd name="T13" fmla="*/ 27 h 40"/>
                <a:gd name="T14" fmla="*/ 35 w 49"/>
                <a:gd name="T15" fmla="*/ 31 h 40"/>
                <a:gd name="T16" fmla="*/ 25 w 49"/>
                <a:gd name="T17" fmla="*/ 36 h 40"/>
                <a:gd name="T18" fmla="*/ 20 w 49"/>
                <a:gd name="T19" fmla="*/ 39 h 40"/>
                <a:gd name="T20" fmla="*/ 15 w 49"/>
                <a:gd name="T21" fmla="*/ 40 h 40"/>
                <a:gd name="T22" fmla="*/ 10 w 49"/>
                <a:gd name="T23" fmla="*/ 40 h 40"/>
                <a:gd name="T24" fmla="*/ 6 w 49"/>
                <a:gd name="T25" fmla="*/ 40 h 40"/>
                <a:gd name="T26" fmla="*/ 3 w 49"/>
                <a:gd name="T27" fmla="*/ 39 h 40"/>
                <a:gd name="T28" fmla="*/ 0 w 49"/>
                <a:gd name="T29" fmla="*/ 37 h 40"/>
                <a:gd name="T30" fmla="*/ 5 w 49"/>
                <a:gd name="T31" fmla="*/ 23 h 40"/>
                <a:gd name="T32" fmla="*/ 10 w 49"/>
                <a:gd name="T33" fmla="*/ 9 h 40"/>
                <a:gd name="T34" fmla="*/ 17 w 49"/>
                <a:gd name="T35" fmla="*/ 6 h 40"/>
                <a:gd name="T36" fmla="*/ 23 w 49"/>
                <a:gd name="T37" fmla="*/ 0 h 40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49"/>
                <a:gd name="T58" fmla="*/ 0 h 40"/>
                <a:gd name="T59" fmla="*/ 49 w 49"/>
                <a:gd name="T60" fmla="*/ 40 h 40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49" h="40">
                  <a:moveTo>
                    <a:pt x="23" y="0"/>
                  </a:moveTo>
                  <a:lnTo>
                    <a:pt x="36" y="1"/>
                  </a:lnTo>
                  <a:lnTo>
                    <a:pt x="49" y="1"/>
                  </a:lnTo>
                  <a:lnTo>
                    <a:pt x="49" y="3"/>
                  </a:lnTo>
                  <a:lnTo>
                    <a:pt x="49" y="3"/>
                  </a:lnTo>
                  <a:lnTo>
                    <a:pt x="45" y="14"/>
                  </a:lnTo>
                  <a:lnTo>
                    <a:pt x="42" y="27"/>
                  </a:lnTo>
                  <a:lnTo>
                    <a:pt x="35" y="31"/>
                  </a:lnTo>
                  <a:lnTo>
                    <a:pt x="25" y="36"/>
                  </a:lnTo>
                  <a:lnTo>
                    <a:pt x="20" y="39"/>
                  </a:lnTo>
                  <a:lnTo>
                    <a:pt x="15" y="40"/>
                  </a:lnTo>
                  <a:lnTo>
                    <a:pt x="10" y="40"/>
                  </a:lnTo>
                  <a:lnTo>
                    <a:pt x="6" y="40"/>
                  </a:lnTo>
                  <a:lnTo>
                    <a:pt x="3" y="39"/>
                  </a:lnTo>
                  <a:lnTo>
                    <a:pt x="0" y="37"/>
                  </a:lnTo>
                  <a:lnTo>
                    <a:pt x="5" y="23"/>
                  </a:lnTo>
                  <a:lnTo>
                    <a:pt x="10" y="9"/>
                  </a:lnTo>
                  <a:lnTo>
                    <a:pt x="17" y="6"/>
                  </a:lnTo>
                  <a:lnTo>
                    <a:pt x="2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6" name="Freeform 38"/>
            <p:cNvSpPr>
              <a:spLocks noChangeArrowheads="1"/>
            </p:cNvSpPr>
            <p:nvPr/>
          </p:nvSpPr>
          <p:spPr bwMode="auto">
            <a:xfrm>
              <a:off x="284" y="309"/>
              <a:ext cx="12" cy="18"/>
            </a:xfrm>
            <a:custGeom>
              <a:avLst/>
              <a:gdLst>
                <a:gd name="T0" fmla="*/ 7 w 12"/>
                <a:gd name="T1" fmla="*/ 0 h 18"/>
                <a:gd name="T2" fmla="*/ 10 w 12"/>
                <a:gd name="T3" fmla="*/ 0 h 18"/>
                <a:gd name="T4" fmla="*/ 12 w 12"/>
                <a:gd name="T5" fmla="*/ 0 h 18"/>
                <a:gd name="T6" fmla="*/ 10 w 12"/>
                <a:gd name="T7" fmla="*/ 5 h 18"/>
                <a:gd name="T8" fmla="*/ 9 w 12"/>
                <a:gd name="T9" fmla="*/ 10 h 18"/>
                <a:gd name="T10" fmla="*/ 6 w 12"/>
                <a:gd name="T11" fmla="*/ 14 h 18"/>
                <a:gd name="T12" fmla="*/ 3 w 12"/>
                <a:gd name="T13" fmla="*/ 18 h 18"/>
                <a:gd name="T14" fmla="*/ 2 w 12"/>
                <a:gd name="T15" fmla="*/ 17 h 18"/>
                <a:gd name="T16" fmla="*/ 0 w 12"/>
                <a:gd name="T17" fmla="*/ 17 h 18"/>
                <a:gd name="T18" fmla="*/ 0 w 12"/>
                <a:gd name="T19" fmla="*/ 12 h 18"/>
                <a:gd name="T20" fmla="*/ 0 w 12"/>
                <a:gd name="T21" fmla="*/ 7 h 18"/>
                <a:gd name="T22" fmla="*/ 3 w 12"/>
                <a:gd name="T23" fmla="*/ 4 h 18"/>
                <a:gd name="T24" fmla="*/ 7 w 12"/>
                <a:gd name="T25" fmla="*/ 0 h 1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12"/>
                <a:gd name="T40" fmla="*/ 0 h 18"/>
                <a:gd name="T41" fmla="*/ 12 w 12"/>
                <a:gd name="T42" fmla="*/ 18 h 18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12" h="18">
                  <a:moveTo>
                    <a:pt x="7" y="0"/>
                  </a:moveTo>
                  <a:lnTo>
                    <a:pt x="10" y="0"/>
                  </a:lnTo>
                  <a:lnTo>
                    <a:pt x="12" y="0"/>
                  </a:lnTo>
                  <a:lnTo>
                    <a:pt x="10" y="5"/>
                  </a:lnTo>
                  <a:lnTo>
                    <a:pt x="9" y="10"/>
                  </a:lnTo>
                  <a:lnTo>
                    <a:pt x="6" y="14"/>
                  </a:lnTo>
                  <a:lnTo>
                    <a:pt x="3" y="18"/>
                  </a:lnTo>
                  <a:lnTo>
                    <a:pt x="2" y="17"/>
                  </a:lnTo>
                  <a:lnTo>
                    <a:pt x="0" y="17"/>
                  </a:lnTo>
                  <a:lnTo>
                    <a:pt x="0" y="12"/>
                  </a:lnTo>
                  <a:lnTo>
                    <a:pt x="0" y="7"/>
                  </a:lnTo>
                  <a:lnTo>
                    <a:pt x="3" y="4"/>
                  </a:lnTo>
                  <a:lnTo>
                    <a:pt x="7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7" name="Freeform 39"/>
            <p:cNvSpPr>
              <a:spLocks noChangeArrowheads="1"/>
            </p:cNvSpPr>
            <p:nvPr/>
          </p:nvSpPr>
          <p:spPr bwMode="auto">
            <a:xfrm>
              <a:off x="958" y="343"/>
              <a:ext cx="63" cy="57"/>
            </a:xfrm>
            <a:custGeom>
              <a:avLst/>
              <a:gdLst>
                <a:gd name="T0" fmla="*/ 36 w 63"/>
                <a:gd name="T1" fmla="*/ 0 h 57"/>
                <a:gd name="T2" fmla="*/ 39 w 63"/>
                <a:gd name="T3" fmla="*/ 3 h 57"/>
                <a:gd name="T4" fmla="*/ 39 w 63"/>
                <a:gd name="T5" fmla="*/ 6 h 57"/>
                <a:gd name="T6" fmla="*/ 39 w 63"/>
                <a:gd name="T7" fmla="*/ 7 h 57"/>
                <a:gd name="T8" fmla="*/ 37 w 63"/>
                <a:gd name="T9" fmla="*/ 10 h 57"/>
                <a:gd name="T10" fmla="*/ 34 w 63"/>
                <a:gd name="T11" fmla="*/ 14 h 57"/>
                <a:gd name="T12" fmla="*/ 30 w 63"/>
                <a:gd name="T13" fmla="*/ 17 h 57"/>
                <a:gd name="T14" fmla="*/ 34 w 63"/>
                <a:gd name="T15" fmla="*/ 17 h 57"/>
                <a:gd name="T16" fmla="*/ 37 w 63"/>
                <a:gd name="T17" fmla="*/ 17 h 57"/>
                <a:gd name="T18" fmla="*/ 37 w 63"/>
                <a:gd name="T19" fmla="*/ 21 h 57"/>
                <a:gd name="T20" fmla="*/ 37 w 63"/>
                <a:gd name="T21" fmla="*/ 25 h 57"/>
                <a:gd name="T22" fmla="*/ 40 w 63"/>
                <a:gd name="T23" fmla="*/ 24 h 57"/>
                <a:gd name="T24" fmla="*/ 43 w 63"/>
                <a:gd name="T25" fmla="*/ 21 h 57"/>
                <a:gd name="T26" fmla="*/ 47 w 63"/>
                <a:gd name="T27" fmla="*/ 20 h 57"/>
                <a:gd name="T28" fmla="*/ 53 w 63"/>
                <a:gd name="T29" fmla="*/ 18 h 57"/>
                <a:gd name="T30" fmla="*/ 57 w 63"/>
                <a:gd name="T31" fmla="*/ 20 h 57"/>
                <a:gd name="T32" fmla="*/ 63 w 63"/>
                <a:gd name="T33" fmla="*/ 21 h 57"/>
                <a:gd name="T34" fmla="*/ 59 w 63"/>
                <a:gd name="T35" fmla="*/ 38 h 57"/>
                <a:gd name="T36" fmla="*/ 56 w 63"/>
                <a:gd name="T37" fmla="*/ 57 h 57"/>
                <a:gd name="T38" fmla="*/ 50 w 63"/>
                <a:gd name="T39" fmla="*/ 57 h 57"/>
                <a:gd name="T40" fmla="*/ 44 w 63"/>
                <a:gd name="T41" fmla="*/ 57 h 57"/>
                <a:gd name="T42" fmla="*/ 43 w 63"/>
                <a:gd name="T43" fmla="*/ 57 h 57"/>
                <a:gd name="T44" fmla="*/ 40 w 63"/>
                <a:gd name="T45" fmla="*/ 55 h 57"/>
                <a:gd name="T46" fmla="*/ 40 w 63"/>
                <a:gd name="T47" fmla="*/ 51 h 57"/>
                <a:gd name="T48" fmla="*/ 39 w 63"/>
                <a:gd name="T49" fmla="*/ 48 h 57"/>
                <a:gd name="T50" fmla="*/ 37 w 63"/>
                <a:gd name="T51" fmla="*/ 50 h 57"/>
                <a:gd name="T52" fmla="*/ 34 w 63"/>
                <a:gd name="T53" fmla="*/ 51 h 57"/>
                <a:gd name="T54" fmla="*/ 32 w 63"/>
                <a:gd name="T55" fmla="*/ 55 h 57"/>
                <a:gd name="T56" fmla="*/ 27 w 63"/>
                <a:gd name="T57" fmla="*/ 57 h 57"/>
                <a:gd name="T58" fmla="*/ 24 w 63"/>
                <a:gd name="T59" fmla="*/ 51 h 57"/>
                <a:gd name="T60" fmla="*/ 22 w 63"/>
                <a:gd name="T61" fmla="*/ 45 h 57"/>
                <a:gd name="T62" fmla="*/ 12 w 63"/>
                <a:gd name="T63" fmla="*/ 45 h 57"/>
                <a:gd name="T64" fmla="*/ 2 w 63"/>
                <a:gd name="T65" fmla="*/ 47 h 57"/>
                <a:gd name="T66" fmla="*/ 0 w 63"/>
                <a:gd name="T67" fmla="*/ 41 h 57"/>
                <a:gd name="T68" fmla="*/ 0 w 63"/>
                <a:gd name="T69" fmla="*/ 37 h 57"/>
                <a:gd name="T70" fmla="*/ 9 w 63"/>
                <a:gd name="T71" fmla="*/ 30 h 57"/>
                <a:gd name="T72" fmla="*/ 20 w 63"/>
                <a:gd name="T73" fmla="*/ 20 h 57"/>
                <a:gd name="T74" fmla="*/ 30 w 63"/>
                <a:gd name="T75" fmla="*/ 10 h 57"/>
                <a:gd name="T76" fmla="*/ 36 w 63"/>
                <a:gd name="T77" fmla="*/ 0 h 57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w 63"/>
                <a:gd name="T118" fmla="*/ 0 h 57"/>
                <a:gd name="T119" fmla="*/ 63 w 63"/>
                <a:gd name="T120" fmla="*/ 57 h 57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T117" t="T118" r="T119" b="T120"/>
              <a:pathLst>
                <a:path w="63" h="57">
                  <a:moveTo>
                    <a:pt x="36" y="0"/>
                  </a:moveTo>
                  <a:lnTo>
                    <a:pt x="39" y="3"/>
                  </a:lnTo>
                  <a:lnTo>
                    <a:pt x="39" y="6"/>
                  </a:lnTo>
                  <a:lnTo>
                    <a:pt x="39" y="7"/>
                  </a:lnTo>
                  <a:lnTo>
                    <a:pt x="37" y="10"/>
                  </a:lnTo>
                  <a:lnTo>
                    <a:pt x="34" y="14"/>
                  </a:lnTo>
                  <a:lnTo>
                    <a:pt x="30" y="17"/>
                  </a:lnTo>
                  <a:lnTo>
                    <a:pt x="34" y="17"/>
                  </a:lnTo>
                  <a:lnTo>
                    <a:pt x="37" y="17"/>
                  </a:lnTo>
                  <a:lnTo>
                    <a:pt x="37" y="21"/>
                  </a:lnTo>
                  <a:lnTo>
                    <a:pt x="37" y="25"/>
                  </a:lnTo>
                  <a:lnTo>
                    <a:pt x="40" y="24"/>
                  </a:lnTo>
                  <a:lnTo>
                    <a:pt x="43" y="21"/>
                  </a:lnTo>
                  <a:lnTo>
                    <a:pt x="47" y="20"/>
                  </a:lnTo>
                  <a:lnTo>
                    <a:pt x="53" y="18"/>
                  </a:lnTo>
                  <a:lnTo>
                    <a:pt x="57" y="20"/>
                  </a:lnTo>
                  <a:lnTo>
                    <a:pt x="63" y="21"/>
                  </a:lnTo>
                  <a:lnTo>
                    <a:pt x="59" y="38"/>
                  </a:lnTo>
                  <a:lnTo>
                    <a:pt x="56" y="57"/>
                  </a:lnTo>
                  <a:lnTo>
                    <a:pt x="50" y="57"/>
                  </a:lnTo>
                  <a:lnTo>
                    <a:pt x="44" y="57"/>
                  </a:lnTo>
                  <a:lnTo>
                    <a:pt x="43" y="57"/>
                  </a:lnTo>
                  <a:lnTo>
                    <a:pt x="40" y="55"/>
                  </a:lnTo>
                  <a:lnTo>
                    <a:pt x="40" y="51"/>
                  </a:lnTo>
                  <a:lnTo>
                    <a:pt x="39" y="48"/>
                  </a:lnTo>
                  <a:lnTo>
                    <a:pt x="37" y="50"/>
                  </a:lnTo>
                  <a:lnTo>
                    <a:pt x="34" y="51"/>
                  </a:lnTo>
                  <a:lnTo>
                    <a:pt x="32" y="55"/>
                  </a:lnTo>
                  <a:lnTo>
                    <a:pt x="27" y="57"/>
                  </a:lnTo>
                  <a:lnTo>
                    <a:pt x="24" y="51"/>
                  </a:lnTo>
                  <a:lnTo>
                    <a:pt x="22" y="45"/>
                  </a:lnTo>
                  <a:lnTo>
                    <a:pt x="12" y="45"/>
                  </a:lnTo>
                  <a:lnTo>
                    <a:pt x="2" y="47"/>
                  </a:lnTo>
                  <a:lnTo>
                    <a:pt x="0" y="41"/>
                  </a:lnTo>
                  <a:lnTo>
                    <a:pt x="0" y="37"/>
                  </a:lnTo>
                  <a:lnTo>
                    <a:pt x="9" y="30"/>
                  </a:lnTo>
                  <a:lnTo>
                    <a:pt x="20" y="20"/>
                  </a:lnTo>
                  <a:lnTo>
                    <a:pt x="30" y="10"/>
                  </a:lnTo>
                  <a:lnTo>
                    <a:pt x="36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8" name="Freeform 44"/>
            <p:cNvSpPr>
              <a:spLocks noChangeArrowheads="1"/>
            </p:cNvSpPr>
            <p:nvPr/>
          </p:nvSpPr>
          <p:spPr bwMode="auto">
            <a:xfrm>
              <a:off x="2950" y="416"/>
              <a:ext cx="3" cy="2"/>
            </a:xfrm>
            <a:custGeom>
              <a:avLst/>
              <a:gdLst>
                <a:gd name="T0" fmla="*/ 0 w 3"/>
                <a:gd name="T1" fmla="*/ 0 h 2"/>
                <a:gd name="T2" fmla="*/ 1 w 3"/>
                <a:gd name="T3" fmla="*/ 1 h 2"/>
                <a:gd name="T4" fmla="*/ 3 w 3"/>
                <a:gd name="T5" fmla="*/ 2 h 2"/>
                <a:gd name="T6" fmla="*/ 1 w 3"/>
                <a:gd name="T7" fmla="*/ 2 h 2"/>
                <a:gd name="T8" fmla="*/ 0 w 3"/>
                <a:gd name="T9" fmla="*/ 0 h 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3"/>
                <a:gd name="T16" fmla="*/ 0 h 2"/>
                <a:gd name="T17" fmla="*/ 3 w 3"/>
                <a:gd name="T18" fmla="*/ 2 h 2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3" h="2">
                  <a:moveTo>
                    <a:pt x="0" y="0"/>
                  </a:moveTo>
                  <a:lnTo>
                    <a:pt x="1" y="1"/>
                  </a:lnTo>
                  <a:lnTo>
                    <a:pt x="3" y="2"/>
                  </a:lnTo>
                  <a:lnTo>
                    <a:pt x="1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39" name="Freeform 45"/>
            <p:cNvSpPr>
              <a:spLocks noChangeArrowheads="1"/>
            </p:cNvSpPr>
            <p:nvPr/>
          </p:nvSpPr>
          <p:spPr bwMode="auto">
            <a:xfrm>
              <a:off x="2954" y="418"/>
              <a:ext cx="56" cy="43"/>
            </a:xfrm>
            <a:custGeom>
              <a:avLst/>
              <a:gdLst>
                <a:gd name="T0" fmla="*/ 56 w 56"/>
                <a:gd name="T1" fmla="*/ 19 h 43"/>
                <a:gd name="T2" fmla="*/ 56 w 56"/>
                <a:gd name="T3" fmla="*/ 23 h 43"/>
                <a:gd name="T4" fmla="*/ 56 w 56"/>
                <a:gd name="T5" fmla="*/ 28 h 43"/>
                <a:gd name="T6" fmla="*/ 50 w 56"/>
                <a:gd name="T7" fmla="*/ 30 h 43"/>
                <a:gd name="T8" fmla="*/ 44 w 56"/>
                <a:gd name="T9" fmla="*/ 33 h 43"/>
                <a:gd name="T10" fmla="*/ 46 w 56"/>
                <a:gd name="T11" fmla="*/ 38 h 43"/>
                <a:gd name="T12" fmla="*/ 46 w 56"/>
                <a:gd name="T13" fmla="*/ 42 h 43"/>
                <a:gd name="T14" fmla="*/ 37 w 56"/>
                <a:gd name="T15" fmla="*/ 39 h 43"/>
                <a:gd name="T16" fmla="*/ 30 w 56"/>
                <a:gd name="T17" fmla="*/ 38 h 43"/>
                <a:gd name="T18" fmla="*/ 26 w 56"/>
                <a:gd name="T19" fmla="*/ 36 h 43"/>
                <a:gd name="T20" fmla="*/ 23 w 56"/>
                <a:gd name="T21" fmla="*/ 38 h 43"/>
                <a:gd name="T22" fmla="*/ 20 w 56"/>
                <a:gd name="T23" fmla="*/ 39 h 43"/>
                <a:gd name="T24" fmla="*/ 19 w 56"/>
                <a:gd name="T25" fmla="*/ 43 h 43"/>
                <a:gd name="T26" fmla="*/ 13 w 56"/>
                <a:gd name="T27" fmla="*/ 42 h 43"/>
                <a:gd name="T28" fmla="*/ 9 w 56"/>
                <a:gd name="T29" fmla="*/ 40 h 43"/>
                <a:gd name="T30" fmla="*/ 6 w 56"/>
                <a:gd name="T31" fmla="*/ 38 h 43"/>
                <a:gd name="T32" fmla="*/ 4 w 56"/>
                <a:gd name="T33" fmla="*/ 32 h 43"/>
                <a:gd name="T34" fmla="*/ 12 w 56"/>
                <a:gd name="T35" fmla="*/ 30 h 43"/>
                <a:gd name="T36" fmla="*/ 19 w 56"/>
                <a:gd name="T37" fmla="*/ 29 h 43"/>
                <a:gd name="T38" fmla="*/ 16 w 56"/>
                <a:gd name="T39" fmla="*/ 18 h 43"/>
                <a:gd name="T40" fmla="*/ 13 w 56"/>
                <a:gd name="T41" fmla="*/ 8 h 43"/>
                <a:gd name="T42" fmla="*/ 9 w 56"/>
                <a:gd name="T43" fmla="*/ 6 h 43"/>
                <a:gd name="T44" fmla="*/ 6 w 56"/>
                <a:gd name="T45" fmla="*/ 6 h 43"/>
                <a:gd name="T46" fmla="*/ 3 w 56"/>
                <a:gd name="T47" fmla="*/ 5 h 43"/>
                <a:gd name="T48" fmla="*/ 0 w 56"/>
                <a:gd name="T49" fmla="*/ 2 h 43"/>
                <a:gd name="T50" fmla="*/ 0 w 56"/>
                <a:gd name="T51" fmla="*/ 2 h 43"/>
                <a:gd name="T52" fmla="*/ 0 w 56"/>
                <a:gd name="T53" fmla="*/ 0 h 43"/>
                <a:gd name="T54" fmla="*/ 6 w 56"/>
                <a:gd name="T55" fmla="*/ 0 h 43"/>
                <a:gd name="T56" fmla="*/ 12 w 56"/>
                <a:gd name="T57" fmla="*/ 0 h 43"/>
                <a:gd name="T58" fmla="*/ 22 w 56"/>
                <a:gd name="T59" fmla="*/ 9 h 43"/>
                <a:gd name="T60" fmla="*/ 32 w 56"/>
                <a:gd name="T61" fmla="*/ 15 h 43"/>
                <a:gd name="T62" fmla="*/ 36 w 56"/>
                <a:gd name="T63" fmla="*/ 16 h 43"/>
                <a:gd name="T64" fmla="*/ 42 w 56"/>
                <a:gd name="T65" fmla="*/ 18 h 43"/>
                <a:gd name="T66" fmla="*/ 49 w 56"/>
                <a:gd name="T67" fmla="*/ 19 h 43"/>
                <a:gd name="T68" fmla="*/ 56 w 56"/>
                <a:gd name="T69" fmla="*/ 19 h 43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w 56"/>
                <a:gd name="T106" fmla="*/ 0 h 43"/>
                <a:gd name="T107" fmla="*/ 56 w 56"/>
                <a:gd name="T108" fmla="*/ 43 h 43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T105" t="T106" r="T107" b="T108"/>
              <a:pathLst>
                <a:path w="56" h="43">
                  <a:moveTo>
                    <a:pt x="56" y="19"/>
                  </a:moveTo>
                  <a:lnTo>
                    <a:pt x="56" y="23"/>
                  </a:lnTo>
                  <a:lnTo>
                    <a:pt x="56" y="28"/>
                  </a:lnTo>
                  <a:lnTo>
                    <a:pt x="50" y="30"/>
                  </a:lnTo>
                  <a:lnTo>
                    <a:pt x="44" y="33"/>
                  </a:lnTo>
                  <a:lnTo>
                    <a:pt x="46" y="38"/>
                  </a:lnTo>
                  <a:lnTo>
                    <a:pt x="46" y="42"/>
                  </a:lnTo>
                  <a:lnTo>
                    <a:pt x="37" y="39"/>
                  </a:lnTo>
                  <a:lnTo>
                    <a:pt x="30" y="38"/>
                  </a:lnTo>
                  <a:lnTo>
                    <a:pt x="26" y="36"/>
                  </a:lnTo>
                  <a:lnTo>
                    <a:pt x="23" y="38"/>
                  </a:lnTo>
                  <a:lnTo>
                    <a:pt x="20" y="39"/>
                  </a:lnTo>
                  <a:lnTo>
                    <a:pt x="19" y="43"/>
                  </a:lnTo>
                  <a:lnTo>
                    <a:pt x="13" y="42"/>
                  </a:lnTo>
                  <a:lnTo>
                    <a:pt x="9" y="40"/>
                  </a:lnTo>
                  <a:lnTo>
                    <a:pt x="6" y="38"/>
                  </a:lnTo>
                  <a:lnTo>
                    <a:pt x="4" y="32"/>
                  </a:lnTo>
                  <a:lnTo>
                    <a:pt x="12" y="30"/>
                  </a:lnTo>
                  <a:lnTo>
                    <a:pt x="19" y="29"/>
                  </a:lnTo>
                  <a:lnTo>
                    <a:pt x="16" y="18"/>
                  </a:lnTo>
                  <a:lnTo>
                    <a:pt x="13" y="8"/>
                  </a:lnTo>
                  <a:lnTo>
                    <a:pt x="9" y="6"/>
                  </a:lnTo>
                  <a:lnTo>
                    <a:pt x="6" y="6"/>
                  </a:lnTo>
                  <a:lnTo>
                    <a:pt x="3" y="5"/>
                  </a:lnTo>
                  <a:lnTo>
                    <a:pt x="0" y="2"/>
                  </a:lnTo>
                  <a:lnTo>
                    <a:pt x="0" y="2"/>
                  </a:lnTo>
                  <a:lnTo>
                    <a:pt x="0" y="0"/>
                  </a:lnTo>
                  <a:lnTo>
                    <a:pt x="6" y="0"/>
                  </a:lnTo>
                  <a:lnTo>
                    <a:pt x="12" y="0"/>
                  </a:lnTo>
                  <a:lnTo>
                    <a:pt x="22" y="9"/>
                  </a:lnTo>
                  <a:lnTo>
                    <a:pt x="32" y="15"/>
                  </a:lnTo>
                  <a:lnTo>
                    <a:pt x="36" y="16"/>
                  </a:lnTo>
                  <a:lnTo>
                    <a:pt x="42" y="18"/>
                  </a:lnTo>
                  <a:lnTo>
                    <a:pt x="49" y="19"/>
                  </a:lnTo>
                  <a:lnTo>
                    <a:pt x="56" y="19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0" name="Freeform 47"/>
            <p:cNvSpPr>
              <a:spLocks noChangeArrowheads="1"/>
            </p:cNvSpPr>
            <p:nvPr/>
          </p:nvSpPr>
          <p:spPr bwMode="auto">
            <a:xfrm>
              <a:off x="2921" y="470"/>
              <a:ext cx="90" cy="108"/>
            </a:xfrm>
            <a:custGeom>
              <a:avLst/>
              <a:gdLst>
                <a:gd name="T0" fmla="*/ 90 w 90"/>
                <a:gd name="T1" fmla="*/ 74 h 108"/>
                <a:gd name="T2" fmla="*/ 56 w 90"/>
                <a:gd name="T3" fmla="*/ 84 h 108"/>
                <a:gd name="T4" fmla="*/ 55 w 90"/>
                <a:gd name="T5" fmla="*/ 91 h 108"/>
                <a:gd name="T6" fmla="*/ 55 w 90"/>
                <a:gd name="T7" fmla="*/ 98 h 108"/>
                <a:gd name="T8" fmla="*/ 50 w 90"/>
                <a:gd name="T9" fmla="*/ 98 h 108"/>
                <a:gd name="T10" fmla="*/ 45 w 90"/>
                <a:gd name="T11" fmla="*/ 98 h 108"/>
                <a:gd name="T12" fmla="*/ 45 w 90"/>
                <a:gd name="T13" fmla="*/ 94 h 108"/>
                <a:gd name="T14" fmla="*/ 45 w 90"/>
                <a:gd name="T15" fmla="*/ 90 h 108"/>
                <a:gd name="T16" fmla="*/ 45 w 90"/>
                <a:gd name="T17" fmla="*/ 90 h 108"/>
                <a:gd name="T18" fmla="*/ 43 w 90"/>
                <a:gd name="T19" fmla="*/ 90 h 108"/>
                <a:gd name="T20" fmla="*/ 40 w 90"/>
                <a:gd name="T21" fmla="*/ 91 h 108"/>
                <a:gd name="T22" fmla="*/ 37 w 90"/>
                <a:gd name="T23" fmla="*/ 91 h 108"/>
                <a:gd name="T24" fmla="*/ 35 w 90"/>
                <a:gd name="T25" fmla="*/ 97 h 108"/>
                <a:gd name="T26" fmla="*/ 32 w 90"/>
                <a:gd name="T27" fmla="*/ 103 h 108"/>
                <a:gd name="T28" fmla="*/ 27 w 90"/>
                <a:gd name="T29" fmla="*/ 106 h 108"/>
                <a:gd name="T30" fmla="*/ 22 w 90"/>
                <a:gd name="T31" fmla="*/ 108 h 108"/>
                <a:gd name="T32" fmla="*/ 20 w 90"/>
                <a:gd name="T33" fmla="*/ 98 h 108"/>
                <a:gd name="T34" fmla="*/ 16 w 90"/>
                <a:gd name="T35" fmla="*/ 91 h 108"/>
                <a:gd name="T36" fmla="*/ 10 w 90"/>
                <a:gd name="T37" fmla="*/ 94 h 108"/>
                <a:gd name="T38" fmla="*/ 6 w 90"/>
                <a:gd name="T39" fmla="*/ 97 h 108"/>
                <a:gd name="T40" fmla="*/ 2 w 90"/>
                <a:gd name="T41" fmla="*/ 94 h 108"/>
                <a:gd name="T42" fmla="*/ 0 w 90"/>
                <a:gd name="T43" fmla="*/ 91 h 108"/>
                <a:gd name="T44" fmla="*/ 6 w 90"/>
                <a:gd name="T45" fmla="*/ 80 h 108"/>
                <a:gd name="T46" fmla="*/ 13 w 90"/>
                <a:gd name="T47" fmla="*/ 68 h 108"/>
                <a:gd name="T48" fmla="*/ 29 w 90"/>
                <a:gd name="T49" fmla="*/ 70 h 108"/>
                <a:gd name="T50" fmla="*/ 45 w 90"/>
                <a:gd name="T51" fmla="*/ 71 h 108"/>
                <a:gd name="T52" fmla="*/ 46 w 90"/>
                <a:gd name="T53" fmla="*/ 64 h 108"/>
                <a:gd name="T54" fmla="*/ 49 w 90"/>
                <a:gd name="T55" fmla="*/ 58 h 108"/>
                <a:gd name="T56" fmla="*/ 52 w 90"/>
                <a:gd name="T57" fmla="*/ 56 h 108"/>
                <a:gd name="T58" fmla="*/ 56 w 90"/>
                <a:gd name="T59" fmla="*/ 53 h 108"/>
                <a:gd name="T60" fmla="*/ 60 w 90"/>
                <a:gd name="T61" fmla="*/ 50 h 108"/>
                <a:gd name="T62" fmla="*/ 63 w 90"/>
                <a:gd name="T63" fmla="*/ 46 h 108"/>
                <a:gd name="T64" fmla="*/ 66 w 90"/>
                <a:gd name="T65" fmla="*/ 41 h 108"/>
                <a:gd name="T66" fmla="*/ 69 w 90"/>
                <a:gd name="T67" fmla="*/ 36 h 108"/>
                <a:gd name="T68" fmla="*/ 63 w 90"/>
                <a:gd name="T69" fmla="*/ 21 h 108"/>
                <a:gd name="T70" fmla="*/ 57 w 90"/>
                <a:gd name="T71" fmla="*/ 8 h 108"/>
                <a:gd name="T72" fmla="*/ 59 w 90"/>
                <a:gd name="T73" fmla="*/ 6 h 108"/>
                <a:gd name="T74" fmla="*/ 60 w 90"/>
                <a:gd name="T75" fmla="*/ 4 h 108"/>
                <a:gd name="T76" fmla="*/ 60 w 90"/>
                <a:gd name="T77" fmla="*/ 4 h 108"/>
                <a:gd name="T78" fmla="*/ 60 w 90"/>
                <a:gd name="T79" fmla="*/ 0 h 108"/>
                <a:gd name="T80" fmla="*/ 65 w 90"/>
                <a:gd name="T81" fmla="*/ 1 h 108"/>
                <a:gd name="T82" fmla="*/ 69 w 90"/>
                <a:gd name="T83" fmla="*/ 1 h 108"/>
                <a:gd name="T84" fmla="*/ 75 w 90"/>
                <a:gd name="T85" fmla="*/ 11 h 108"/>
                <a:gd name="T86" fmla="*/ 82 w 90"/>
                <a:gd name="T87" fmla="*/ 18 h 108"/>
                <a:gd name="T88" fmla="*/ 85 w 90"/>
                <a:gd name="T89" fmla="*/ 31 h 108"/>
                <a:gd name="T90" fmla="*/ 86 w 90"/>
                <a:gd name="T91" fmla="*/ 46 h 108"/>
                <a:gd name="T92" fmla="*/ 89 w 90"/>
                <a:gd name="T93" fmla="*/ 60 h 108"/>
                <a:gd name="T94" fmla="*/ 90 w 90"/>
                <a:gd name="T95" fmla="*/ 74 h 108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w 90"/>
                <a:gd name="T145" fmla="*/ 0 h 108"/>
                <a:gd name="T146" fmla="*/ 90 w 90"/>
                <a:gd name="T147" fmla="*/ 108 h 108"/>
              </a:gdLst>
              <a:ahLst/>
              <a:cxnLst>
                <a:cxn ang="T96">
                  <a:pos x="T0" y="T1"/>
                </a:cxn>
                <a:cxn ang="T97">
                  <a:pos x="T2" y="T3"/>
                </a:cxn>
                <a:cxn ang="T98">
                  <a:pos x="T4" y="T5"/>
                </a:cxn>
                <a:cxn ang="T99">
                  <a:pos x="T6" y="T7"/>
                </a:cxn>
                <a:cxn ang="T100">
                  <a:pos x="T8" y="T9"/>
                </a:cxn>
                <a:cxn ang="T101">
                  <a:pos x="T10" y="T11"/>
                </a:cxn>
                <a:cxn ang="T102">
                  <a:pos x="T12" y="T13"/>
                </a:cxn>
                <a:cxn ang="T103">
                  <a:pos x="T14" y="T15"/>
                </a:cxn>
                <a:cxn ang="T104">
                  <a:pos x="T16" y="T17"/>
                </a:cxn>
                <a:cxn ang="T105">
                  <a:pos x="T18" y="T19"/>
                </a:cxn>
                <a:cxn ang="T106">
                  <a:pos x="T20" y="T21"/>
                </a:cxn>
                <a:cxn ang="T107">
                  <a:pos x="T22" y="T23"/>
                </a:cxn>
                <a:cxn ang="T108">
                  <a:pos x="T24" y="T25"/>
                </a:cxn>
                <a:cxn ang="T109">
                  <a:pos x="T26" y="T27"/>
                </a:cxn>
                <a:cxn ang="T110">
                  <a:pos x="T28" y="T29"/>
                </a:cxn>
                <a:cxn ang="T111">
                  <a:pos x="T30" y="T31"/>
                </a:cxn>
                <a:cxn ang="T112">
                  <a:pos x="T32" y="T33"/>
                </a:cxn>
                <a:cxn ang="T113">
                  <a:pos x="T34" y="T35"/>
                </a:cxn>
                <a:cxn ang="T114">
                  <a:pos x="T36" y="T37"/>
                </a:cxn>
                <a:cxn ang="T115">
                  <a:pos x="T38" y="T39"/>
                </a:cxn>
                <a:cxn ang="T116">
                  <a:pos x="T40" y="T41"/>
                </a:cxn>
                <a:cxn ang="T117">
                  <a:pos x="T42" y="T43"/>
                </a:cxn>
                <a:cxn ang="T118">
                  <a:pos x="T44" y="T45"/>
                </a:cxn>
                <a:cxn ang="T119">
                  <a:pos x="T46" y="T47"/>
                </a:cxn>
                <a:cxn ang="T120">
                  <a:pos x="T48" y="T49"/>
                </a:cxn>
                <a:cxn ang="T121">
                  <a:pos x="T50" y="T51"/>
                </a:cxn>
                <a:cxn ang="T122">
                  <a:pos x="T52" y="T53"/>
                </a:cxn>
                <a:cxn ang="T123">
                  <a:pos x="T54" y="T55"/>
                </a:cxn>
                <a:cxn ang="T124">
                  <a:pos x="T56" y="T57"/>
                </a:cxn>
                <a:cxn ang="T125">
                  <a:pos x="T58" y="T59"/>
                </a:cxn>
                <a:cxn ang="T126">
                  <a:pos x="T60" y="T61"/>
                </a:cxn>
                <a:cxn ang="T127">
                  <a:pos x="T62" y="T63"/>
                </a:cxn>
                <a:cxn ang="T128">
                  <a:pos x="T64" y="T65"/>
                </a:cxn>
                <a:cxn ang="T129">
                  <a:pos x="T66" y="T67"/>
                </a:cxn>
                <a:cxn ang="T130">
                  <a:pos x="T68" y="T69"/>
                </a:cxn>
                <a:cxn ang="T131">
                  <a:pos x="T70" y="T71"/>
                </a:cxn>
                <a:cxn ang="T132">
                  <a:pos x="T72" y="T73"/>
                </a:cxn>
                <a:cxn ang="T133">
                  <a:pos x="T74" y="T75"/>
                </a:cxn>
                <a:cxn ang="T134">
                  <a:pos x="T76" y="T77"/>
                </a:cxn>
                <a:cxn ang="T135">
                  <a:pos x="T78" y="T79"/>
                </a:cxn>
                <a:cxn ang="T136">
                  <a:pos x="T80" y="T81"/>
                </a:cxn>
                <a:cxn ang="T137">
                  <a:pos x="T82" y="T83"/>
                </a:cxn>
                <a:cxn ang="T138">
                  <a:pos x="T84" y="T85"/>
                </a:cxn>
                <a:cxn ang="T139">
                  <a:pos x="T86" y="T87"/>
                </a:cxn>
                <a:cxn ang="T140">
                  <a:pos x="T88" y="T89"/>
                </a:cxn>
                <a:cxn ang="T141">
                  <a:pos x="T90" y="T91"/>
                </a:cxn>
                <a:cxn ang="T142">
                  <a:pos x="T92" y="T93"/>
                </a:cxn>
                <a:cxn ang="T143">
                  <a:pos x="T94" y="T95"/>
                </a:cxn>
              </a:cxnLst>
              <a:rect l="T144" t="T145" r="T146" b="T147"/>
              <a:pathLst>
                <a:path w="90" h="108">
                  <a:moveTo>
                    <a:pt x="90" y="74"/>
                  </a:moveTo>
                  <a:lnTo>
                    <a:pt x="56" y="84"/>
                  </a:lnTo>
                  <a:lnTo>
                    <a:pt x="55" y="91"/>
                  </a:lnTo>
                  <a:lnTo>
                    <a:pt x="55" y="98"/>
                  </a:lnTo>
                  <a:lnTo>
                    <a:pt x="50" y="98"/>
                  </a:lnTo>
                  <a:lnTo>
                    <a:pt x="45" y="98"/>
                  </a:lnTo>
                  <a:lnTo>
                    <a:pt x="45" y="94"/>
                  </a:lnTo>
                  <a:lnTo>
                    <a:pt x="45" y="90"/>
                  </a:lnTo>
                  <a:lnTo>
                    <a:pt x="45" y="90"/>
                  </a:lnTo>
                  <a:lnTo>
                    <a:pt x="43" y="90"/>
                  </a:lnTo>
                  <a:lnTo>
                    <a:pt x="40" y="91"/>
                  </a:lnTo>
                  <a:lnTo>
                    <a:pt x="37" y="91"/>
                  </a:lnTo>
                  <a:lnTo>
                    <a:pt x="35" y="97"/>
                  </a:lnTo>
                  <a:lnTo>
                    <a:pt x="32" y="103"/>
                  </a:lnTo>
                  <a:lnTo>
                    <a:pt x="27" y="106"/>
                  </a:lnTo>
                  <a:lnTo>
                    <a:pt x="22" y="108"/>
                  </a:lnTo>
                  <a:lnTo>
                    <a:pt x="20" y="98"/>
                  </a:lnTo>
                  <a:lnTo>
                    <a:pt x="16" y="91"/>
                  </a:lnTo>
                  <a:lnTo>
                    <a:pt x="10" y="94"/>
                  </a:lnTo>
                  <a:lnTo>
                    <a:pt x="6" y="97"/>
                  </a:lnTo>
                  <a:lnTo>
                    <a:pt x="2" y="94"/>
                  </a:lnTo>
                  <a:lnTo>
                    <a:pt x="0" y="91"/>
                  </a:lnTo>
                  <a:lnTo>
                    <a:pt x="6" y="80"/>
                  </a:lnTo>
                  <a:lnTo>
                    <a:pt x="13" y="68"/>
                  </a:lnTo>
                  <a:lnTo>
                    <a:pt x="29" y="70"/>
                  </a:lnTo>
                  <a:lnTo>
                    <a:pt x="45" y="71"/>
                  </a:lnTo>
                  <a:lnTo>
                    <a:pt x="46" y="64"/>
                  </a:lnTo>
                  <a:lnTo>
                    <a:pt x="49" y="58"/>
                  </a:lnTo>
                  <a:lnTo>
                    <a:pt x="52" y="56"/>
                  </a:lnTo>
                  <a:lnTo>
                    <a:pt x="56" y="53"/>
                  </a:lnTo>
                  <a:lnTo>
                    <a:pt x="60" y="50"/>
                  </a:lnTo>
                  <a:lnTo>
                    <a:pt x="63" y="46"/>
                  </a:lnTo>
                  <a:lnTo>
                    <a:pt x="66" y="41"/>
                  </a:lnTo>
                  <a:lnTo>
                    <a:pt x="69" y="36"/>
                  </a:lnTo>
                  <a:lnTo>
                    <a:pt x="63" y="21"/>
                  </a:lnTo>
                  <a:lnTo>
                    <a:pt x="57" y="8"/>
                  </a:lnTo>
                  <a:lnTo>
                    <a:pt x="59" y="6"/>
                  </a:lnTo>
                  <a:lnTo>
                    <a:pt x="60" y="4"/>
                  </a:lnTo>
                  <a:lnTo>
                    <a:pt x="60" y="4"/>
                  </a:lnTo>
                  <a:lnTo>
                    <a:pt x="60" y="0"/>
                  </a:lnTo>
                  <a:lnTo>
                    <a:pt x="65" y="1"/>
                  </a:lnTo>
                  <a:lnTo>
                    <a:pt x="69" y="1"/>
                  </a:lnTo>
                  <a:lnTo>
                    <a:pt x="75" y="11"/>
                  </a:lnTo>
                  <a:lnTo>
                    <a:pt x="82" y="18"/>
                  </a:lnTo>
                  <a:lnTo>
                    <a:pt x="85" y="31"/>
                  </a:lnTo>
                  <a:lnTo>
                    <a:pt x="86" y="46"/>
                  </a:lnTo>
                  <a:lnTo>
                    <a:pt x="89" y="60"/>
                  </a:lnTo>
                  <a:lnTo>
                    <a:pt x="90" y="74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1" name="Freeform 48"/>
            <p:cNvSpPr>
              <a:spLocks noChangeArrowheads="1"/>
            </p:cNvSpPr>
            <p:nvPr/>
          </p:nvSpPr>
          <p:spPr bwMode="auto">
            <a:xfrm>
              <a:off x="2911" y="564"/>
              <a:ext cx="27" cy="32"/>
            </a:xfrm>
            <a:custGeom>
              <a:avLst/>
              <a:gdLst>
                <a:gd name="T0" fmla="*/ 27 w 27"/>
                <a:gd name="T1" fmla="*/ 10 h 32"/>
                <a:gd name="T2" fmla="*/ 25 w 27"/>
                <a:gd name="T3" fmla="*/ 22 h 32"/>
                <a:gd name="T4" fmla="*/ 23 w 27"/>
                <a:gd name="T5" fmla="*/ 32 h 32"/>
                <a:gd name="T6" fmla="*/ 19 w 27"/>
                <a:gd name="T7" fmla="*/ 32 h 32"/>
                <a:gd name="T8" fmla="*/ 15 w 27"/>
                <a:gd name="T9" fmla="*/ 32 h 32"/>
                <a:gd name="T10" fmla="*/ 13 w 27"/>
                <a:gd name="T11" fmla="*/ 23 h 32"/>
                <a:gd name="T12" fmla="*/ 13 w 27"/>
                <a:gd name="T13" fmla="*/ 13 h 32"/>
                <a:gd name="T14" fmla="*/ 7 w 27"/>
                <a:gd name="T15" fmla="*/ 13 h 32"/>
                <a:gd name="T16" fmla="*/ 6 w 27"/>
                <a:gd name="T17" fmla="*/ 12 h 32"/>
                <a:gd name="T18" fmla="*/ 3 w 27"/>
                <a:gd name="T19" fmla="*/ 10 h 32"/>
                <a:gd name="T20" fmla="*/ 0 w 27"/>
                <a:gd name="T21" fmla="*/ 7 h 32"/>
                <a:gd name="T22" fmla="*/ 2 w 27"/>
                <a:gd name="T23" fmla="*/ 6 h 32"/>
                <a:gd name="T24" fmla="*/ 2 w 27"/>
                <a:gd name="T25" fmla="*/ 3 h 32"/>
                <a:gd name="T26" fmla="*/ 5 w 27"/>
                <a:gd name="T27" fmla="*/ 2 h 32"/>
                <a:gd name="T28" fmla="*/ 9 w 27"/>
                <a:gd name="T29" fmla="*/ 0 h 32"/>
                <a:gd name="T30" fmla="*/ 12 w 27"/>
                <a:gd name="T31" fmla="*/ 4 h 32"/>
                <a:gd name="T32" fmla="*/ 16 w 27"/>
                <a:gd name="T33" fmla="*/ 7 h 32"/>
                <a:gd name="T34" fmla="*/ 20 w 27"/>
                <a:gd name="T35" fmla="*/ 9 h 32"/>
                <a:gd name="T36" fmla="*/ 27 w 27"/>
                <a:gd name="T37" fmla="*/ 10 h 32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27"/>
                <a:gd name="T58" fmla="*/ 0 h 32"/>
                <a:gd name="T59" fmla="*/ 27 w 27"/>
                <a:gd name="T60" fmla="*/ 32 h 32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27" h="32">
                  <a:moveTo>
                    <a:pt x="27" y="10"/>
                  </a:moveTo>
                  <a:lnTo>
                    <a:pt x="25" y="22"/>
                  </a:lnTo>
                  <a:lnTo>
                    <a:pt x="23" y="32"/>
                  </a:lnTo>
                  <a:lnTo>
                    <a:pt x="19" y="32"/>
                  </a:lnTo>
                  <a:lnTo>
                    <a:pt x="15" y="32"/>
                  </a:lnTo>
                  <a:lnTo>
                    <a:pt x="13" y="23"/>
                  </a:lnTo>
                  <a:lnTo>
                    <a:pt x="13" y="13"/>
                  </a:lnTo>
                  <a:lnTo>
                    <a:pt x="7" y="13"/>
                  </a:lnTo>
                  <a:lnTo>
                    <a:pt x="6" y="12"/>
                  </a:lnTo>
                  <a:lnTo>
                    <a:pt x="3" y="10"/>
                  </a:lnTo>
                  <a:lnTo>
                    <a:pt x="0" y="7"/>
                  </a:lnTo>
                  <a:lnTo>
                    <a:pt x="2" y="6"/>
                  </a:lnTo>
                  <a:lnTo>
                    <a:pt x="2" y="3"/>
                  </a:lnTo>
                  <a:lnTo>
                    <a:pt x="5" y="2"/>
                  </a:lnTo>
                  <a:lnTo>
                    <a:pt x="9" y="0"/>
                  </a:lnTo>
                  <a:lnTo>
                    <a:pt x="12" y="4"/>
                  </a:lnTo>
                  <a:lnTo>
                    <a:pt x="16" y="7"/>
                  </a:lnTo>
                  <a:lnTo>
                    <a:pt x="20" y="9"/>
                  </a:lnTo>
                  <a:lnTo>
                    <a:pt x="27" y="1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2" name="Freeform 49"/>
            <p:cNvSpPr>
              <a:spLocks noChangeArrowheads="1"/>
            </p:cNvSpPr>
            <p:nvPr/>
          </p:nvSpPr>
          <p:spPr bwMode="auto">
            <a:xfrm>
              <a:off x="2843" y="671"/>
              <a:ext cx="15" cy="40"/>
            </a:xfrm>
            <a:custGeom>
              <a:avLst/>
              <a:gdLst>
                <a:gd name="T0" fmla="*/ 8 w 15"/>
                <a:gd name="T1" fmla="*/ 0 h 40"/>
                <a:gd name="T2" fmla="*/ 13 w 15"/>
                <a:gd name="T3" fmla="*/ 2 h 40"/>
                <a:gd name="T4" fmla="*/ 15 w 15"/>
                <a:gd name="T5" fmla="*/ 2 h 40"/>
                <a:gd name="T6" fmla="*/ 15 w 15"/>
                <a:gd name="T7" fmla="*/ 22 h 40"/>
                <a:gd name="T8" fmla="*/ 13 w 15"/>
                <a:gd name="T9" fmla="*/ 39 h 40"/>
                <a:gd name="T10" fmla="*/ 11 w 15"/>
                <a:gd name="T11" fmla="*/ 39 h 40"/>
                <a:gd name="T12" fmla="*/ 10 w 15"/>
                <a:gd name="T13" fmla="*/ 40 h 40"/>
                <a:gd name="T14" fmla="*/ 5 w 15"/>
                <a:gd name="T15" fmla="*/ 36 h 40"/>
                <a:gd name="T16" fmla="*/ 1 w 15"/>
                <a:gd name="T17" fmla="*/ 33 h 40"/>
                <a:gd name="T18" fmla="*/ 0 w 15"/>
                <a:gd name="T19" fmla="*/ 23 h 40"/>
                <a:gd name="T20" fmla="*/ 1 w 15"/>
                <a:gd name="T21" fmla="*/ 14 h 40"/>
                <a:gd name="T22" fmla="*/ 4 w 15"/>
                <a:gd name="T23" fmla="*/ 7 h 40"/>
                <a:gd name="T24" fmla="*/ 8 w 15"/>
                <a:gd name="T25" fmla="*/ 0 h 40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15"/>
                <a:gd name="T40" fmla="*/ 0 h 40"/>
                <a:gd name="T41" fmla="*/ 15 w 15"/>
                <a:gd name="T42" fmla="*/ 40 h 40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15" h="40">
                  <a:moveTo>
                    <a:pt x="8" y="0"/>
                  </a:moveTo>
                  <a:lnTo>
                    <a:pt x="13" y="2"/>
                  </a:lnTo>
                  <a:lnTo>
                    <a:pt x="15" y="2"/>
                  </a:lnTo>
                  <a:lnTo>
                    <a:pt x="15" y="22"/>
                  </a:lnTo>
                  <a:lnTo>
                    <a:pt x="13" y="39"/>
                  </a:lnTo>
                  <a:lnTo>
                    <a:pt x="11" y="39"/>
                  </a:lnTo>
                  <a:lnTo>
                    <a:pt x="10" y="40"/>
                  </a:lnTo>
                  <a:lnTo>
                    <a:pt x="5" y="36"/>
                  </a:lnTo>
                  <a:lnTo>
                    <a:pt x="1" y="33"/>
                  </a:lnTo>
                  <a:lnTo>
                    <a:pt x="0" y="23"/>
                  </a:lnTo>
                  <a:lnTo>
                    <a:pt x="1" y="14"/>
                  </a:lnTo>
                  <a:lnTo>
                    <a:pt x="4" y="7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3" name="Freeform 50"/>
            <p:cNvSpPr>
              <a:spLocks noChangeArrowheads="1"/>
            </p:cNvSpPr>
            <p:nvPr/>
          </p:nvSpPr>
          <p:spPr bwMode="auto">
            <a:xfrm>
              <a:off x="596" y="694"/>
              <a:ext cx="111" cy="41"/>
            </a:xfrm>
            <a:custGeom>
              <a:avLst/>
              <a:gdLst>
                <a:gd name="T0" fmla="*/ 68 w 111"/>
                <a:gd name="T1" fmla="*/ 36 h 41"/>
                <a:gd name="T2" fmla="*/ 67 w 111"/>
                <a:gd name="T3" fmla="*/ 31 h 41"/>
                <a:gd name="T4" fmla="*/ 65 w 111"/>
                <a:gd name="T5" fmla="*/ 26 h 41"/>
                <a:gd name="T6" fmla="*/ 45 w 111"/>
                <a:gd name="T7" fmla="*/ 19 h 41"/>
                <a:gd name="T8" fmla="*/ 27 w 111"/>
                <a:gd name="T9" fmla="*/ 10 h 41"/>
                <a:gd name="T10" fmla="*/ 12 w 111"/>
                <a:gd name="T11" fmla="*/ 14 h 41"/>
                <a:gd name="T12" fmla="*/ 0 w 111"/>
                <a:gd name="T13" fmla="*/ 19 h 41"/>
                <a:gd name="T14" fmla="*/ 1 w 111"/>
                <a:gd name="T15" fmla="*/ 17 h 41"/>
                <a:gd name="T16" fmla="*/ 2 w 111"/>
                <a:gd name="T17" fmla="*/ 16 h 41"/>
                <a:gd name="T18" fmla="*/ 7 w 111"/>
                <a:gd name="T19" fmla="*/ 9 h 41"/>
                <a:gd name="T20" fmla="*/ 12 w 111"/>
                <a:gd name="T21" fmla="*/ 4 h 41"/>
                <a:gd name="T22" fmla="*/ 18 w 111"/>
                <a:gd name="T23" fmla="*/ 1 h 41"/>
                <a:gd name="T24" fmla="*/ 25 w 111"/>
                <a:gd name="T25" fmla="*/ 0 h 41"/>
                <a:gd name="T26" fmla="*/ 32 w 111"/>
                <a:gd name="T27" fmla="*/ 1 h 41"/>
                <a:gd name="T28" fmla="*/ 41 w 111"/>
                <a:gd name="T29" fmla="*/ 3 h 41"/>
                <a:gd name="T30" fmla="*/ 49 w 111"/>
                <a:gd name="T31" fmla="*/ 6 h 41"/>
                <a:gd name="T32" fmla="*/ 57 w 111"/>
                <a:gd name="T33" fmla="*/ 9 h 41"/>
                <a:gd name="T34" fmla="*/ 89 w 111"/>
                <a:gd name="T35" fmla="*/ 27 h 41"/>
                <a:gd name="T36" fmla="*/ 111 w 111"/>
                <a:gd name="T37" fmla="*/ 39 h 41"/>
                <a:gd name="T38" fmla="*/ 111 w 111"/>
                <a:gd name="T39" fmla="*/ 40 h 41"/>
                <a:gd name="T40" fmla="*/ 111 w 111"/>
                <a:gd name="T41" fmla="*/ 41 h 41"/>
                <a:gd name="T42" fmla="*/ 94 w 111"/>
                <a:gd name="T43" fmla="*/ 41 h 41"/>
                <a:gd name="T44" fmla="*/ 75 w 111"/>
                <a:gd name="T45" fmla="*/ 41 h 41"/>
                <a:gd name="T46" fmla="*/ 77 w 111"/>
                <a:gd name="T47" fmla="*/ 39 h 41"/>
                <a:gd name="T48" fmla="*/ 77 w 111"/>
                <a:gd name="T49" fmla="*/ 36 h 41"/>
                <a:gd name="T50" fmla="*/ 72 w 111"/>
                <a:gd name="T51" fmla="*/ 36 h 41"/>
                <a:gd name="T52" fmla="*/ 68 w 111"/>
                <a:gd name="T53" fmla="*/ 36 h 41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w 111"/>
                <a:gd name="T82" fmla="*/ 0 h 41"/>
                <a:gd name="T83" fmla="*/ 111 w 111"/>
                <a:gd name="T84" fmla="*/ 41 h 41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T81" t="T82" r="T83" b="T84"/>
              <a:pathLst>
                <a:path w="111" h="41">
                  <a:moveTo>
                    <a:pt x="68" y="36"/>
                  </a:moveTo>
                  <a:lnTo>
                    <a:pt x="67" y="31"/>
                  </a:lnTo>
                  <a:lnTo>
                    <a:pt x="65" y="26"/>
                  </a:lnTo>
                  <a:lnTo>
                    <a:pt x="45" y="19"/>
                  </a:lnTo>
                  <a:lnTo>
                    <a:pt x="27" y="10"/>
                  </a:lnTo>
                  <a:lnTo>
                    <a:pt x="12" y="14"/>
                  </a:lnTo>
                  <a:lnTo>
                    <a:pt x="0" y="19"/>
                  </a:lnTo>
                  <a:lnTo>
                    <a:pt x="1" y="17"/>
                  </a:lnTo>
                  <a:lnTo>
                    <a:pt x="2" y="16"/>
                  </a:lnTo>
                  <a:lnTo>
                    <a:pt x="7" y="9"/>
                  </a:lnTo>
                  <a:lnTo>
                    <a:pt x="12" y="4"/>
                  </a:lnTo>
                  <a:lnTo>
                    <a:pt x="18" y="1"/>
                  </a:lnTo>
                  <a:lnTo>
                    <a:pt x="25" y="0"/>
                  </a:lnTo>
                  <a:lnTo>
                    <a:pt x="32" y="1"/>
                  </a:lnTo>
                  <a:lnTo>
                    <a:pt x="41" y="3"/>
                  </a:lnTo>
                  <a:lnTo>
                    <a:pt x="49" y="6"/>
                  </a:lnTo>
                  <a:lnTo>
                    <a:pt x="57" y="9"/>
                  </a:lnTo>
                  <a:lnTo>
                    <a:pt x="89" y="27"/>
                  </a:lnTo>
                  <a:lnTo>
                    <a:pt x="111" y="39"/>
                  </a:lnTo>
                  <a:lnTo>
                    <a:pt x="111" y="40"/>
                  </a:lnTo>
                  <a:lnTo>
                    <a:pt x="111" y="41"/>
                  </a:lnTo>
                  <a:lnTo>
                    <a:pt x="94" y="41"/>
                  </a:lnTo>
                  <a:lnTo>
                    <a:pt x="75" y="41"/>
                  </a:lnTo>
                  <a:lnTo>
                    <a:pt x="77" y="39"/>
                  </a:lnTo>
                  <a:lnTo>
                    <a:pt x="77" y="36"/>
                  </a:lnTo>
                  <a:lnTo>
                    <a:pt x="72" y="36"/>
                  </a:lnTo>
                  <a:lnTo>
                    <a:pt x="68" y="36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4" name="Freeform 51"/>
            <p:cNvSpPr>
              <a:spLocks noChangeArrowheads="1"/>
            </p:cNvSpPr>
            <p:nvPr/>
          </p:nvSpPr>
          <p:spPr bwMode="auto">
            <a:xfrm>
              <a:off x="695" y="737"/>
              <a:ext cx="72" cy="23"/>
            </a:xfrm>
            <a:custGeom>
              <a:avLst/>
              <a:gdLst>
                <a:gd name="T0" fmla="*/ 29 w 72"/>
                <a:gd name="T1" fmla="*/ 0 h 23"/>
                <a:gd name="T2" fmla="*/ 43 w 72"/>
                <a:gd name="T3" fmla="*/ 1 h 23"/>
                <a:gd name="T4" fmla="*/ 55 w 72"/>
                <a:gd name="T5" fmla="*/ 4 h 23"/>
                <a:gd name="T6" fmla="*/ 63 w 72"/>
                <a:gd name="T7" fmla="*/ 8 h 23"/>
                <a:gd name="T8" fmla="*/ 72 w 72"/>
                <a:gd name="T9" fmla="*/ 16 h 23"/>
                <a:gd name="T10" fmla="*/ 70 w 72"/>
                <a:gd name="T11" fmla="*/ 18 h 23"/>
                <a:gd name="T12" fmla="*/ 69 w 72"/>
                <a:gd name="T13" fmla="*/ 21 h 23"/>
                <a:gd name="T14" fmla="*/ 50 w 72"/>
                <a:gd name="T15" fmla="*/ 23 h 23"/>
                <a:gd name="T16" fmla="*/ 32 w 72"/>
                <a:gd name="T17" fmla="*/ 21 h 23"/>
                <a:gd name="T18" fmla="*/ 23 w 72"/>
                <a:gd name="T19" fmla="*/ 21 h 23"/>
                <a:gd name="T20" fmla="*/ 16 w 72"/>
                <a:gd name="T21" fmla="*/ 20 h 23"/>
                <a:gd name="T22" fmla="*/ 8 w 72"/>
                <a:gd name="T23" fmla="*/ 17 h 23"/>
                <a:gd name="T24" fmla="*/ 0 w 72"/>
                <a:gd name="T25" fmla="*/ 14 h 23"/>
                <a:gd name="T26" fmla="*/ 0 w 72"/>
                <a:gd name="T27" fmla="*/ 13 h 23"/>
                <a:gd name="T28" fmla="*/ 0 w 72"/>
                <a:gd name="T29" fmla="*/ 13 h 23"/>
                <a:gd name="T30" fmla="*/ 8 w 72"/>
                <a:gd name="T31" fmla="*/ 10 h 23"/>
                <a:gd name="T32" fmla="*/ 16 w 72"/>
                <a:gd name="T33" fmla="*/ 7 h 23"/>
                <a:gd name="T34" fmla="*/ 23 w 72"/>
                <a:gd name="T35" fmla="*/ 4 h 23"/>
                <a:gd name="T36" fmla="*/ 29 w 72"/>
                <a:gd name="T37" fmla="*/ 0 h 23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72"/>
                <a:gd name="T58" fmla="*/ 0 h 23"/>
                <a:gd name="T59" fmla="*/ 72 w 72"/>
                <a:gd name="T60" fmla="*/ 23 h 23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72" h="23">
                  <a:moveTo>
                    <a:pt x="29" y="0"/>
                  </a:moveTo>
                  <a:lnTo>
                    <a:pt x="43" y="1"/>
                  </a:lnTo>
                  <a:lnTo>
                    <a:pt x="55" y="4"/>
                  </a:lnTo>
                  <a:lnTo>
                    <a:pt x="63" y="8"/>
                  </a:lnTo>
                  <a:lnTo>
                    <a:pt x="72" y="16"/>
                  </a:lnTo>
                  <a:lnTo>
                    <a:pt x="70" y="18"/>
                  </a:lnTo>
                  <a:lnTo>
                    <a:pt x="69" y="21"/>
                  </a:lnTo>
                  <a:lnTo>
                    <a:pt x="50" y="23"/>
                  </a:lnTo>
                  <a:lnTo>
                    <a:pt x="32" y="21"/>
                  </a:lnTo>
                  <a:lnTo>
                    <a:pt x="23" y="21"/>
                  </a:lnTo>
                  <a:lnTo>
                    <a:pt x="16" y="20"/>
                  </a:lnTo>
                  <a:lnTo>
                    <a:pt x="8" y="17"/>
                  </a:lnTo>
                  <a:lnTo>
                    <a:pt x="0" y="14"/>
                  </a:lnTo>
                  <a:lnTo>
                    <a:pt x="0" y="13"/>
                  </a:lnTo>
                  <a:lnTo>
                    <a:pt x="0" y="13"/>
                  </a:lnTo>
                  <a:lnTo>
                    <a:pt x="8" y="10"/>
                  </a:lnTo>
                  <a:lnTo>
                    <a:pt x="16" y="7"/>
                  </a:lnTo>
                  <a:lnTo>
                    <a:pt x="23" y="4"/>
                  </a:lnTo>
                  <a:lnTo>
                    <a:pt x="29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5" name="Freeform 52"/>
            <p:cNvSpPr>
              <a:spLocks noChangeArrowheads="1"/>
            </p:cNvSpPr>
            <p:nvPr/>
          </p:nvSpPr>
          <p:spPr bwMode="auto">
            <a:xfrm>
              <a:off x="2721" y="737"/>
              <a:ext cx="28" cy="24"/>
            </a:xfrm>
            <a:custGeom>
              <a:avLst/>
              <a:gdLst>
                <a:gd name="T0" fmla="*/ 18 w 28"/>
                <a:gd name="T1" fmla="*/ 0 h 24"/>
                <a:gd name="T2" fmla="*/ 23 w 28"/>
                <a:gd name="T3" fmla="*/ 3 h 24"/>
                <a:gd name="T4" fmla="*/ 25 w 28"/>
                <a:gd name="T5" fmla="*/ 6 h 24"/>
                <a:gd name="T6" fmla="*/ 26 w 28"/>
                <a:gd name="T7" fmla="*/ 7 h 24"/>
                <a:gd name="T8" fmla="*/ 28 w 28"/>
                <a:gd name="T9" fmla="*/ 13 h 24"/>
                <a:gd name="T10" fmla="*/ 28 w 28"/>
                <a:gd name="T11" fmla="*/ 13 h 24"/>
                <a:gd name="T12" fmla="*/ 28 w 28"/>
                <a:gd name="T13" fmla="*/ 14 h 24"/>
                <a:gd name="T14" fmla="*/ 23 w 28"/>
                <a:gd name="T15" fmla="*/ 17 h 24"/>
                <a:gd name="T16" fmla="*/ 19 w 28"/>
                <a:gd name="T17" fmla="*/ 20 h 24"/>
                <a:gd name="T18" fmla="*/ 15 w 28"/>
                <a:gd name="T19" fmla="*/ 23 h 24"/>
                <a:gd name="T20" fmla="*/ 8 w 28"/>
                <a:gd name="T21" fmla="*/ 24 h 24"/>
                <a:gd name="T22" fmla="*/ 5 w 28"/>
                <a:gd name="T23" fmla="*/ 23 h 24"/>
                <a:gd name="T24" fmla="*/ 3 w 28"/>
                <a:gd name="T25" fmla="*/ 21 h 24"/>
                <a:gd name="T26" fmla="*/ 2 w 28"/>
                <a:gd name="T27" fmla="*/ 18 h 24"/>
                <a:gd name="T28" fmla="*/ 0 w 28"/>
                <a:gd name="T29" fmla="*/ 17 h 24"/>
                <a:gd name="T30" fmla="*/ 3 w 28"/>
                <a:gd name="T31" fmla="*/ 11 h 24"/>
                <a:gd name="T32" fmla="*/ 8 w 28"/>
                <a:gd name="T33" fmla="*/ 7 h 24"/>
                <a:gd name="T34" fmla="*/ 12 w 28"/>
                <a:gd name="T35" fmla="*/ 4 h 24"/>
                <a:gd name="T36" fmla="*/ 18 w 28"/>
                <a:gd name="T37" fmla="*/ 0 h 24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28"/>
                <a:gd name="T58" fmla="*/ 0 h 24"/>
                <a:gd name="T59" fmla="*/ 28 w 28"/>
                <a:gd name="T60" fmla="*/ 24 h 24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28" h="24">
                  <a:moveTo>
                    <a:pt x="18" y="0"/>
                  </a:moveTo>
                  <a:lnTo>
                    <a:pt x="23" y="3"/>
                  </a:lnTo>
                  <a:lnTo>
                    <a:pt x="25" y="6"/>
                  </a:lnTo>
                  <a:lnTo>
                    <a:pt x="26" y="7"/>
                  </a:lnTo>
                  <a:lnTo>
                    <a:pt x="28" y="13"/>
                  </a:lnTo>
                  <a:lnTo>
                    <a:pt x="28" y="13"/>
                  </a:lnTo>
                  <a:lnTo>
                    <a:pt x="28" y="14"/>
                  </a:lnTo>
                  <a:lnTo>
                    <a:pt x="23" y="17"/>
                  </a:lnTo>
                  <a:lnTo>
                    <a:pt x="19" y="20"/>
                  </a:lnTo>
                  <a:lnTo>
                    <a:pt x="15" y="23"/>
                  </a:lnTo>
                  <a:lnTo>
                    <a:pt x="8" y="24"/>
                  </a:lnTo>
                  <a:lnTo>
                    <a:pt x="5" y="23"/>
                  </a:lnTo>
                  <a:lnTo>
                    <a:pt x="3" y="21"/>
                  </a:lnTo>
                  <a:lnTo>
                    <a:pt x="2" y="18"/>
                  </a:lnTo>
                  <a:lnTo>
                    <a:pt x="0" y="17"/>
                  </a:lnTo>
                  <a:lnTo>
                    <a:pt x="3" y="11"/>
                  </a:lnTo>
                  <a:lnTo>
                    <a:pt x="8" y="7"/>
                  </a:lnTo>
                  <a:lnTo>
                    <a:pt x="12" y="4"/>
                  </a:lnTo>
                  <a:lnTo>
                    <a:pt x="18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6" name="Freeform 53"/>
            <p:cNvSpPr>
              <a:spLocks noChangeArrowheads="1"/>
            </p:cNvSpPr>
            <p:nvPr/>
          </p:nvSpPr>
          <p:spPr bwMode="auto">
            <a:xfrm>
              <a:off x="2857" y="758"/>
              <a:ext cx="26" cy="56"/>
            </a:xfrm>
            <a:custGeom>
              <a:avLst/>
              <a:gdLst>
                <a:gd name="T0" fmla="*/ 4 w 26"/>
                <a:gd name="T1" fmla="*/ 0 h 56"/>
                <a:gd name="T2" fmla="*/ 7 w 26"/>
                <a:gd name="T3" fmla="*/ 0 h 56"/>
                <a:gd name="T4" fmla="*/ 10 w 26"/>
                <a:gd name="T5" fmla="*/ 0 h 56"/>
                <a:gd name="T6" fmla="*/ 16 w 26"/>
                <a:gd name="T7" fmla="*/ 5 h 56"/>
                <a:gd name="T8" fmla="*/ 20 w 26"/>
                <a:gd name="T9" fmla="*/ 10 h 56"/>
                <a:gd name="T10" fmla="*/ 24 w 26"/>
                <a:gd name="T11" fmla="*/ 17 h 56"/>
                <a:gd name="T12" fmla="*/ 26 w 26"/>
                <a:gd name="T13" fmla="*/ 26 h 56"/>
                <a:gd name="T14" fmla="*/ 21 w 26"/>
                <a:gd name="T15" fmla="*/ 29 h 56"/>
                <a:gd name="T16" fmla="*/ 17 w 26"/>
                <a:gd name="T17" fmla="*/ 32 h 56"/>
                <a:gd name="T18" fmla="*/ 19 w 26"/>
                <a:gd name="T19" fmla="*/ 45 h 56"/>
                <a:gd name="T20" fmla="*/ 19 w 26"/>
                <a:gd name="T21" fmla="*/ 56 h 56"/>
                <a:gd name="T22" fmla="*/ 17 w 26"/>
                <a:gd name="T23" fmla="*/ 56 h 56"/>
                <a:gd name="T24" fmla="*/ 17 w 26"/>
                <a:gd name="T25" fmla="*/ 56 h 56"/>
                <a:gd name="T26" fmla="*/ 9 w 26"/>
                <a:gd name="T27" fmla="*/ 50 h 56"/>
                <a:gd name="T28" fmla="*/ 0 w 26"/>
                <a:gd name="T29" fmla="*/ 45 h 56"/>
                <a:gd name="T30" fmla="*/ 0 w 26"/>
                <a:gd name="T31" fmla="*/ 25 h 56"/>
                <a:gd name="T32" fmla="*/ 0 w 26"/>
                <a:gd name="T33" fmla="*/ 5 h 56"/>
                <a:gd name="T34" fmla="*/ 3 w 26"/>
                <a:gd name="T35" fmla="*/ 2 h 56"/>
                <a:gd name="T36" fmla="*/ 4 w 26"/>
                <a:gd name="T37" fmla="*/ 0 h 5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26"/>
                <a:gd name="T58" fmla="*/ 0 h 56"/>
                <a:gd name="T59" fmla="*/ 26 w 26"/>
                <a:gd name="T60" fmla="*/ 56 h 5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26" h="56">
                  <a:moveTo>
                    <a:pt x="4" y="0"/>
                  </a:moveTo>
                  <a:lnTo>
                    <a:pt x="7" y="0"/>
                  </a:lnTo>
                  <a:lnTo>
                    <a:pt x="10" y="0"/>
                  </a:lnTo>
                  <a:lnTo>
                    <a:pt x="16" y="5"/>
                  </a:lnTo>
                  <a:lnTo>
                    <a:pt x="20" y="10"/>
                  </a:lnTo>
                  <a:lnTo>
                    <a:pt x="24" y="17"/>
                  </a:lnTo>
                  <a:lnTo>
                    <a:pt x="26" y="26"/>
                  </a:lnTo>
                  <a:lnTo>
                    <a:pt x="21" y="29"/>
                  </a:lnTo>
                  <a:lnTo>
                    <a:pt x="17" y="32"/>
                  </a:lnTo>
                  <a:lnTo>
                    <a:pt x="19" y="45"/>
                  </a:lnTo>
                  <a:lnTo>
                    <a:pt x="19" y="56"/>
                  </a:lnTo>
                  <a:lnTo>
                    <a:pt x="17" y="56"/>
                  </a:lnTo>
                  <a:lnTo>
                    <a:pt x="17" y="56"/>
                  </a:lnTo>
                  <a:lnTo>
                    <a:pt x="9" y="50"/>
                  </a:lnTo>
                  <a:lnTo>
                    <a:pt x="0" y="45"/>
                  </a:lnTo>
                  <a:lnTo>
                    <a:pt x="0" y="25"/>
                  </a:lnTo>
                  <a:lnTo>
                    <a:pt x="0" y="5"/>
                  </a:lnTo>
                  <a:lnTo>
                    <a:pt x="3" y="2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7" name="Freeform 54"/>
            <p:cNvSpPr>
              <a:spLocks noChangeArrowheads="1"/>
            </p:cNvSpPr>
            <p:nvPr/>
          </p:nvSpPr>
          <p:spPr bwMode="auto">
            <a:xfrm>
              <a:off x="2756" y="770"/>
              <a:ext cx="21" cy="27"/>
            </a:xfrm>
            <a:custGeom>
              <a:avLst/>
              <a:gdLst>
                <a:gd name="T0" fmla="*/ 14 w 21"/>
                <a:gd name="T1" fmla="*/ 0 h 27"/>
                <a:gd name="T2" fmla="*/ 17 w 21"/>
                <a:gd name="T3" fmla="*/ 4 h 27"/>
                <a:gd name="T4" fmla="*/ 21 w 21"/>
                <a:gd name="T5" fmla="*/ 8 h 27"/>
                <a:gd name="T6" fmla="*/ 18 w 21"/>
                <a:gd name="T7" fmla="*/ 10 h 27"/>
                <a:gd name="T8" fmla="*/ 15 w 21"/>
                <a:gd name="T9" fmla="*/ 11 h 27"/>
                <a:gd name="T10" fmla="*/ 13 w 21"/>
                <a:gd name="T11" fmla="*/ 8 h 27"/>
                <a:gd name="T12" fmla="*/ 11 w 21"/>
                <a:gd name="T13" fmla="*/ 8 h 27"/>
                <a:gd name="T14" fmla="*/ 8 w 21"/>
                <a:gd name="T15" fmla="*/ 11 h 27"/>
                <a:gd name="T16" fmla="*/ 7 w 21"/>
                <a:gd name="T17" fmla="*/ 14 h 27"/>
                <a:gd name="T18" fmla="*/ 8 w 21"/>
                <a:gd name="T19" fmla="*/ 18 h 27"/>
                <a:gd name="T20" fmla="*/ 8 w 21"/>
                <a:gd name="T21" fmla="*/ 21 h 27"/>
                <a:gd name="T22" fmla="*/ 8 w 21"/>
                <a:gd name="T23" fmla="*/ 23 h 27"/>
                <a:gd name="T24" fmla="*/ 7 w 21"/>
                <a:gd name="T25" fmla="*/ 27 h 27"/>
                <a:gd name="T26" fmla="*/ 4 w 21"/>
                <a:gd name="T27" fmla="*/ 23 h 27"/>
                <a:gd name="T28" fmla="*/ 0 w 21"/>
                <a:gd name="T29" fmla="*/ 20 h 27"/>
                <a:gd name="T30" fmla="*/ 5 w 21"/>
                <a:gd name="T31" fmla="*/ 13 h 27"/>
                <a:gd name="T32" fmla="*/ 11 w 21"/>
                <a:gd name="T33" fmla="*/ 1 h 27"/>
                <a:gd name="T34" fmla="*/ 13 w 21"/>
                <a:gd name="T35" fmla="*/ 1 h 27"/>
                <a:gd name="T36" fmla="*/ 14 w 21"/>
                <a:gd name="T37" fmla="*/ 0 h 27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21"/>
                <a:gd name="T58" fmla="*/ 0 h 27"/>
                <a:gd name="T59" fmla="*/ 21 w 21"/>
                <a:gd name="T60" fmla="*/ 27 h 27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21" h="27">
                  <a:moveTo>
                    <a:pt x="14" y="0"/>
                  </a:moveTo>
                  <a:lnTo>
                    <a:pt x="17" y="4"/>
                  </a:lnTo>
                  <a:lnTo>
                    <a:pt x="21" y="8"/>
                  </a:lnTo>
                  <a:lnTo>
                    <a:pt x="18" y="10"/>
                  </a:lnTo>
                  <a:lnTo>
                    <a:pt x="15" y="11"/>
                  </a:lnTo>
                  <a:lnTo>
                    <a:pt x="13" y="8"/>
                  </a:lnTo>
                  <a:lnTo>
                    <a:pt x="11" y="8"/>
                  </a:lnTo>
                  <a:lnTo>
                    <a:pt x="8" y="11"/>
                  </a:lnTo>
                  <a:lnTo>
                    <a:pt x="7" y="14"/>
                  </a:lnTo>
                  <a:lnTo>
                    <a:pt x="8" y="18"/>
                  </a:lnTo>
                  <a:lnTo>
                    <a:pt x="8" y="21"/>
                  </a:lnTo>
                  <a:lnTo>
                    <a:pt x="8" y="23"/>
                  </a:lnTo>
                  <a:lnTo>
                    <a:pt x="7" y="27"/>
                  </a:lnTo>
                  <a:lnTo>
                    <a:pt x="4" y="23"/>
                  </a:lnTo>
                  <a:lnTo>
                    <a:pt x="0" y="20"/>
                  </a:lnTo>
                  <a:lnTo>
                    <a:pt x="5" y="13"/>
                  </a:lnTo>
                  <a:lnTo>
                    <a:pt x="11" y="1"/>
                  </a:lnTo>
                  <a:lnTo>
                    <a:pt x="13" y="1"/>
                  </a:lnTo>
                  <a:lnTo>
                    <a:pt x="1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8" name="Freeform 55"/>
            <p:cNvSpPr>
              <a:spLocks noChangeArrowheads="1"/>
            </p:cNvSpPr>
            <p:nvPr/>
          </p:nvSpPr>
          <p:spPr bwMode="auto">
            <a:xfrm>
              <a:off x="2866" y="811"/>
              <a:ext cx="7" cy="7"/>
            </a:xfrm>
            <a:custGeom>
              <a:avLst/>
              <a:gdLst>
                <a:gd name="T0" fmla="*/ 0 w 7"/>
                <a:gd name="T1" fmla="*/ 7 h 7"/>
                <a:gd name="T2" fmla="*/ 0 w 7"/>
                <a:gd name="T3" fmla="*/ 3 h 7"/>
                <a:gd name="T4" fmla="*/ 1 w 7"/>
                <a:gd name="T5" fmla="*/ 0 h 7"/>
                <a:gd name="T6" fmla="*/ 1 w 7"/>
                <a:gd name="T7" fmla="*/ 0 h 7"/>
                <a:gd name="T8" fmla="*/ 2 w 7"/>
                <a:gd name="T9" fmla="*/ 0 h 7"/>
                <a:gd name="T10" fmla="*/ 4 w 7"/>
                <a:gd name="T11" fmla="*/ 4 h 7"/>
                <a:gd name="T12" fmla="*/ 7 w 7"/>
                <a:gd name="T13" fmla="*/ 7 h 7"/>
                <a:gd name="T14" fmla="*/ 2 w 7"/>
                <a:gd name="T15" fmla="*/ 7 h 7"/>
                <a:gd name="T16" fmla="*/ 0 w 7"/>
                <a:gd name="T17" fmla="*/ 7 h 7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7"/>
                <a:gd name="T28" fmla="*/ 0 h 7"/>
                <a:gd name="T29" fmla="*/ 7 w 7"/>
                <a:gd name="T30" fmla="*/ 7 h 7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7" h="7">
                  <a:moveTo>
                    <a:pt x="0" y="7"/>
                  </a:moveTo>
                  <a:lnTo>
                    <a:pt x="0" y="3"/>
                  </a:lnTo>
                  <a:lnTo>
                    <a:pt x="1" y="0"/>
                  </a:lnTo>
                  <a:lnTo>
                    <a:pt x="1" y="0"/>
                  </a:lnTo>
                  <a:lnTo>
                    <a:pt x="2" y="0"/>
                  </a:lnTo>
                  <a:lnTo>
                    <a:pt x="4" y="4"/>
                  </a:lnTo>
                  <a:lnTo>
                    <a:pt x="7" y="7"/>
                  </a:lnTo>
                  <a:lnTo>
                    <a:pt x="2" y="7"/>
                  </a:lnTo>
                  <a:lnTo>
                    <a:pt x="0" y="7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49" name="Freeform 56"/>
            <p:cNvSpPr>
              <a:spLocks noChangeArrowheads="1"/>
            </p:cNvSpPr>
            <p:nvPr/>
          </p:nvSpPr>
          <p:spPr bwMode="auto">
            <a:xfrm>
              <a:off x="2883" y="815"/>
              <a:ext cx="10" cy="9"/>
            </a:xfrm>
            <a:custGeom>
              <a:avLst/>
              <a:gdLst>
                <a:gd name="T0" fmla="*/ 0 w 10"/>
                <a:gd name="T1" fmla="*/ 0 h 9"/>
                <a:gd name="T2" fmla="*/ 4 w 10"/>
                <a:gd name="T3" fmla="*/ 0 h 9"/>
                <a:gd name="T4" fmla="*/ 8 w 10"/>
                <a:gd name="T5" fmla="*/ 0 h 9"/>
                <a:gd name="T6" fmla="*/ 8 w 10"/>
                <a:gd name="T7" fmla="*/ 2 h 9"/>
                <a:gd name="T8" fmla="*/ 8 w 10"/>
                <a:gd name="T9" fmla="*/ 3 h 9"/>
                <a:gd name="T10" fmla="*/ 10 w 10"/>
                <a:gd name="T11" fmla="*/ 6 h 9"/>
                <a:gd name="T12" fmla="*/ 10 w 10"/>
                <a:gd name="T13" fmla="*/ 9 h 9"/>
                <a:gd name="T14" fmla="*/ 7 w 10"/>
                <a:gd name="T15" fmla="*/ 8 h 9"/>
                <a:gd name="T16" fmla="*/ 4 w 10"/>
                <a:gd name="T17" fmla="*/ 6 h 9"/>
                <a:gd name="T18" fmla="*/ 1 w 10"/>
                <a:gd name="T19" fmla="*/ 5 h 9"/>
                <a:gd name="T20" fmla="*/ 0 w 10"/>
                <a:gd name="T21" fmla="*/ 0 h 9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10"/>
                <a:gd name="T34" fmla="*/ 0 h 9"/>
                <a:gd name="T35" fmla="*/ 10 w 10"/>
                <a:gd name="T36" fmla="*/ 9 h 9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10" h="9">
                  <a:moveTo>
                    <a:pt x="0" y="0"/>
                  </a:moveTo>
                  <a:lnTo>
                    <a:pt x="4" y="0"/>
                  </a:lnTo>
                  <a:lnTo>
                    <a:pt x="8" y="0"/>
                  </a:lnTo>
                  <a:lnTo>
                    <a:pt x="8" y="2"/>
                  </a:lnTo>
                  <a:lnTo>
                    <a:pt x="8" y="3"/>
                  </a:lnTo>
                  <a:lnTo>
                    <a:pt x="10" y="6"/>
                  </a:lnTo>
                  <a:lnTo>
                    <a:pt x="10" y="9"/>
                  </a:lnTo>
                  <a:lnTo>
                    <a:pt x="7" y="8"/>
                  </a:lnTo>
                  <a:lnTo>
                    <a:pt x="4" y="6"/>
                  </a:lnTo>
                  <a:lnTo>
                    <a:pt x="1" y="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0" name="Freeform 57"/>
            <p:cNvSpPr>
              <a:spLocks noChangeArrowheads="1"/>
            </p:cNvSpPr>
            <p:nvPr/>
          </p:nvSpPr>
          <p:spPr bwMode="auto">
            <a:xfrm>
              <a:off x="2870" y="823"/>
              <a:ext cx="6" cy="14"/>
            </a:xfrm>
            <a:custGeom>
              <a:avLst/>
              <a:gdLst>
                <a:gd name="T0" fmla="*/ 0 w 6"/>
                <a:gd name="T1" fmla="*/ 0 h 14"/>
                <a:gd name="T2" fmla="*/ 3 w 6"/>
                <a:gd name="T3" fmla="*/ 2 h 14"/>
                <a:gd name="T4" fmla="*/ 4 w 6"/>
                <a:gd name="T5" fmla="*/ 5 h 14"/>
                <a:gd name="T6" fmla="*/ 6 w 6"/>
                <a:gd name="T7" fmla="*/ 8 h 14"/>
                <a:gd name="T8" fmla="*/ 6 w 6"/>
                <a:gd name="T9" fmla="*/ 14 h 14"/>
                <a:gd name="T10" fmla="*/ 4 w 6"/>
                <a:gd name="T11" fmla="*/ 14 h 14"/>
                <a:gd name="T12" fmla="*/ 3 w 6"/>
                <a:gd name="T13" fmla="*/ 12 h 14"/>
                <a:gd name="T14" fmla="*/ 1 w 6"/>
                <a:gd name="T15" fmla="*/ 7 h 14"/>
                <a:gd name="T16" fmla="*/ 0 w 6"/>
                <a:gd name="T17" fmla="*/ 0 h 1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6"/>
                <a:gd name="T28" fmla="*/ 0 h 14"/>
                <a:gd name="T29" fmla="*/ 6 w 6"/>
                <a:gd name="T30" fmla="*/ 14 h 14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6" h="14">
                  <a:moveTo>
                    <a:pt x="0" y="0"/>
                  </a:moveTo>
                  <a:lnTo>
                    <a:pt x="3" y="2"/>
                  </a:lnTo>
                  <a:lnTo>
                    <a:pt x="4" y="5"/>
                  </a:lnTo>
                  <a:lnTo>
                    <a:pt x="6" y="8"/>
                  </a:lnTo>
                  <a:lnTo>
                    <a:pt x="6" y="14"/>
                  </a:lnTo>
                  <a:lnTo>
                    <a:pt x="4" y="14"/>
                  </a:lnTo>
                  <a:lnTo>
                    <a:pt x="3" y="12"/>
                  </a:lnTo>
                  <a:lnTo>
                    <a:pt x="1" y="7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1" name="Freeform 58"/>
            <p:cNvSpPr>
              <a:spLocks noChangeArrowheads="1"/>
            </p:cNvSpPr>
            <p:nvPr/>
          </p:nvSpPr>
          <p:spPr bwMode="auto">
            <a:xfrm>
              <a:off x="2898" y="823"/>
              <a:ext cx="8" cy="7"/>
            </a:xfrm>
            <a:custGeom>
              <a:avLst/>
              <a:gdLst>
                <a:gd name="T0" fmla="*/ 3 w 8"/>
                <a:gd name="T1" fmla="*/ 0 h 7"/>
                <a:gd name="T2" fmla="*/ 6 w 8"/>
                <a:gd name="T3" fmla="*/ 1 h 7"/>
                <a:gd name="T4" fmla="*/ 8 w 8"/>
                <a:gd name="T5" fmla="*/ 4 h 7"/>
                <a:gd name="T6" fmla="*/ 8 w 8"/>
                <a:gd name="T7" fmla="*/ 5 h 7"/>
                <a:gd name="T8" fmla="*/ 6 w 8"/>
                <a:gd name="T9" fmla="*/ 7 h 7"/>
                <a:gd name="T10" fmla="*/ 3 w 8"/>
                <a:gd name="T11" fmla="*/ 7 h 7"/>
                <a:gd name="T12" fmla="*/ 0 w 8"/>
                <a:gd name="T13" fmla="*/ 7 h 7"/>
                <a:gd name="T14" fmla="*/ 0 w 8"/>
                <a:gd name="T15" fmla="*/ 5 h 7"/>
                <a:gd name="T16" fmla="*/ 0 w 8"/>
                <a:gd name="T17" fmla="*/ 2 h 7"/>
                <a:gd name="T18" fmla="*/ 2 w 8"/>
                <a:gd name="T19" fmla="*/ 2 h 7"/>
                <a:gd name="T20" fmla="*/ 3 w 8"/>
                <a:gd name="T21" fmla="*/ 2 h 7"/>
                <a:gd name="T22" fmla="*/ 3 w 8"/>
                <a:gd name="T23" fmla="*/ 1 h 7"/>
                <a:gd name="T24" fmla="*/ 3 w 8"/>
                <a:gd name="T25" fmla="*/ 0 h 7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8"/>
                <a:gd name="T40" fmla="*/ 0 h 7"/>
                <a:gd name="T41" fmla="*/ 8 w 8"/>
                <a:gd name="T42" fmla="*/ 7 h 7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8" h="7">
                  <a:moveTo>
                    <a:pt x="3" y="0"/>
                  </a:moveTo>
                  <a:lnTo>
                    <a:pt x="6" y="1"/>
                  </a:lnTo>
                  <a:lnTo>
                    <a:pt x="8" y="4"/>
                  </a:lnTo>
                  <a:lnTo>
                    <a:pt x="8" y="5"/>
                  </a:lnTo>
                  <a:lnTo>
                    <a:pt x="6" y="7"/>
                  </a:lnTo>
                  <a:lnTo>
                    <a:pt x="3" y="7"/>
                  </a:lnTo>
                  <a:lnTo>
                    <a:pt x="0" y="7"/>
                  </a:lnTo>
                  <a:lnTo>
                    <a:pt x="0" y="5"/>
                  </a:lnTo>
                  <a:lnTo>
                    <a:pt x="0" y="2"/>
                  </a:lnTo>
                  <a:lnTo>
                    <a:pt x="2" y="2"/>
                  </a:lnTo>
                  <a:lnTo>
                    <a:pt x="3" y="2"/>
                  </a:lnTo>
                  <a:lnTo>
                    <a:pt x="3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2" name="Freeform 59"/>
            <p:cNvSpPr>
              <a:spLocks noChangeArrowheads="1"/>
            </p:cNvSpPr>
            <p:nvPr/>
          </p:nvSpPr>
          <p:spPr bwMode="auto">
            <a:xfrm>
              <a:off x="2897" y="834"/>
              <a:ext cx="9" cy="6"/>
            </a:xfrm>
            <a:custGeom>
              <a:avLst/>
              <a:gdLst>
                <a:gd name="T0" fmla="*/ 4 w 9"/>
                <a:gd name="T1" fmla="*/ 0 h 6"/>
                <a:gd name="T2" fmla="*/ 7 w 9"/>
                <a:gd name="T3" fmla="*/ 3 h 6"/>
                <a:gd name="T4" fmla="*/ 9 w 9"/>
                <a:gd name="T5" fmla="*/ 6 h 6"/>
                <a:gd name="T6" fmla="*/ 6 w 9"/>
                <a:gd name="T7" fmla="*/ 6 h 6"/>
                <a:gd name="T8" fmla="*/ 3 w 9"/>
                <a:gd name="T9" fmla="*/ 6 h 6"/>
                <a:gd name="T10" fmla="*/ 1 w 9"/>
                <a:gd name="T11" fmla="*/ 4 h 6"/>
                <a:gd name="T12" fmla="*/ 0 w 9"/>
                <a:gd name="T13" fmla="*/ 3 h 6"/>
                <a:gd name="T14" fmla="*/ 1 w 9"/>
                <a:gd name="T15" fmla="*/ 3 h 6"/>
                <a:gd name="T16" fmla="*/ 3 w 9"/>
                <a:gd name="T17" fmla="*/ 3 h 6"/>
                <a:gd name="T18" fmla="*/ 4 w 9"/>
                <a:gd name="T19" fmla="*/ 1 h 6"/>
                <a:gd name="T20" fmla="*/ 4 w 9"/>
                <a:gd name="T21" fmla="*/ 0 h 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9"/>
                <a:gd name="T34" fmla="*/ 0 h 6"/>
                <a:gd name="T35" fmla="*/ 9 w 9"/>
                <a:gd name="T36" fmla="*/ 6 h 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9" h="6">
                  <a:moveTo>
                    <a:pt x="4" y="0"/>
                  </a:moveTo>
                  <a:lnTo>
                    <a:pt x="7" y="3"/>
                  </a:lnTo>
                  <a:lnTo>
                    <a:pt x="9" y="6"/>
                  </a:lnTo>
                  <a:lnTo>
                    <a:pt x="6" y="6"/>
                  </a:lnTo>
                  <a:lnTo>
                    <a:pt x="3" y="6"/>
                  </a:lnTo>
                  <a:lnTo>
                    <a:pt x="1" y="4"/>
                  </a:lnTo>
                  <a:lnTo>
                    <a:pt x="0" y="3"/>
                  </a:lnTo>
                  <a:lnTo>
                    <a:pt x="1" y="3"/>
                  </a:lnTo>
                  <a:lnTo>
                    <a:pt x="3" y="3"/>
                  </a:lnTo>
                  <a:lnTo>
                    <a:pt x="4" y="1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3" name="Freeform 60"/>
            <p:cNvSpPr>
              <a:spLocks noChangeArrowheads="1"/>
            </p:cNvSpPr>
            <p:nvPr/>
          </p:nvSpPr>
          <p:spPr bwMode="auto">
            <a:xfrm>
              <a:off x="2914" y="837"/>
              <a:ext cx="9" cy="4"/>
            </a:xfrm>
            <a:custGeom>
              <a:avLst/>
              <a:gdLst>
                <a:gd name="T0" fmla="*/ 0 w 9"/>
                <a:gd name="T1" fmla="*/ 0 h 4"/>
                <a:gd name="T2" fmla="*/ 4 w 9"/>
                <a:gd name="T3" fmla="*/ 1 h 4"/>
                <a:gd name="T4" fmla="*/ 9 w 9"/>
                <a:gd name="T5" fmla="*/ 3 h 4"/>
                <a:gd name="T6" fmla="*/ 9 w 9"/>
                <a:gd name="T7" fmla="*/ 4 h 4"/>
                <a:gd name="T8" fmla="*/ 9 w 9"/>
                <a:gd name="T9" fmla="*/ 4 h 4"/>
                <a:gd name="T10" fmla="*/ 6 w 9"/>
                <a:gd name="T11" fmla="*/ 4 h 4"/>
                <a:gd name="T12" fmla="*/ 4 w 9"/>
                <a:gd name="T13" fmla="*/ 4 h 4"/>
                <a:gd name="T14" fmla="*/ 2 w 9"/>
                <a:gd name="T15" fmla="*/ 3 h 4"/>
                <a:gd name="T16" fmla="*/ 0 w 9"/>
                <a:gd name="T17" fmla="*/ 0 h 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9"/>
                <a:gd name="T28" fmla="*/ 0 h 4"/>
                <a:gd name="T29" fmla="*/ 9 w 9"/>
                <a:gd name="T30" fmla="*/ 4 h 4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9" h="4">
                  <a:moveTo>
                    <a:pt x="0" y="0"/>
                  </a:moveTo>
                  <a:lnTo>
                    <a:pt x="4" y="1"/>
                  </a:lnTo>
                  <a:lnTo>
                    <a:pt x="9" y="3"/>
                  </a:lnTo>
                  <a:lnTo>
                    <a:pt x="9" y="4"/>
                  </a:lnTo>
                  <a:lnTo>
                    <a:pt x="9" y="4"/>
                  </a:lnTo>
                  <a:lnTo>
                    <a:pt x="6" y="4"/>
                  </a:lnTo>
                  <a:lnTo>
                    <a:pt x="4" y="4"/>
                  </a:lnTo>
                  <a:lnTo>
                    <a:pt x="2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4" name="Freeform 61"/>
            <p:cNvSpPr>
              <a:spLocks noChangeArrowheads="1"/>
            </p:cNvSpPr>
            <p:nvPr/>
          </p:nvSpPr>
          <p:spPr bwMode="auto">
            <a:xfrm>
              <a:off x="2886" y="844"/>
              <a:ext cx="8" cy="14"/>
            </a:xfrm>
            <a:custGeom>
              <a:avLst/>
              <a:gdLst>
                <a:gd name="T0" fmla="*/ 1 w 8"/>
                <a:gd name="T1" fmla="*/ 0 h 14"/>
                <a:gd name="T2" fmla="*/ 4 w 8"/>
                <a:gd name="T3" fmla="*/ 4 h 14"/>
                <a:gd name="T4" fmla="*/ 7 w 8"/>
                <a:gd name="T5" fmla="*/ 7 h 14"/>
                <a:gd name="T6" fmla="*/ 8 w 8"/>
                <a:gd name="T7" fmla="*/ 10 h 14"/>
                <a:gd name="T8" fmla="*/ 8 w 8"/>
                <a:gd name="T9" fmla="*/ 14 h 14"/>
                <a:gd name="T10" fmla="*/ 8 w 8"/>
                <a:gd name="T11" fmla="*/ 14 h 14"/>
                <a:gd name="T12" fmla="*/ 7 w 8"/>
                <a:gd name="T13" fmla="*/ 14 h 14"/>
                <a:gd name="T14" fmla="*/ 2 w 8"/>
                <a:gd name="T15" fmla="*/ 13 h 14"/>
                <a:gd name="T16" fmla="*/ 0 w 8"/>
                <a:gd name="T17" fmla="*/ 13 h 14"/>
                <a:gd name="T18" fmla="*/ 0 w 8"/>
                <a:gd name="T19" fmla="*/ 7 h 14"/>
                <a:gd name="T20" fmla="*/ 1 w 8"/>
                <a:gd name="T21" fmla="*/ 0 h 1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8"/>
                <a:gd name="T34" fmla="*/ 0 h 14"/>
                <a:gd name="T35" fmla="*/ 8 w 8"/>
                <a:gd name="T36" fmla="*/ 14 h 14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8" h="14">
                  <a:moveTo>
                    <a:pt x="1" y="0"/>
                  </a:moveTo>
                  <a:lnTo>
                    <a:pt x="4" y="4"/>
                  </a:lnTo>
                  <a:lnTo>
                    <a:pt x="7" y="7"/>
                  </a:lnTo>
                  <a:lnTo>
                    <a:pt x="8" y="10"/>
                  </a:lnTo>
                  <a:lnTo>
                    <a:pt x="8" y="14"/>
                  </a:lnTo>
                  <a:lnTo>
                    <a:pt x="8" y="14"/>
                  </a:lnTo>
                  <a:lnTo>
                    <a:pt x="7" y="14"/>
                  </a:lnTo>
                  <a:lnTo>
                    <a:pt x="2" y="13"/>
                  </a:lnTo>
                  <a:lnTo>
                    <a:pt x="0" y="13"/>
                  </a:lnTo>
                  <a:lnTo>
                    <a:pt x="0" y="7"/>
                  </a:lnTo>
                  <a:lnTo>
                    <a:pt x="1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5" name="Freeform 62"/>
            <p:cNvSpPr>
              <a:spLocks noChangeArrowheads="1"/>
            </p:cNvSpPr>
            <p:nvPr/>
          </p:nvSpPr>
          <p:spPr bwMode="auto">
            <a:xfrm>
              <a:off x="2910" y="847"/>
              <a:ext cx="14" cy="7"/>
            </a:xfrm>
            <a:custGeom>
              <a:avLst/>
              <a:gdLst>
                <a:gd name="T0" fmla="*/ 8 w 14"/>
                <a:gd name="T1" fmla="*/ 0 h 7"/>
                <a:gd name="T2" fmla="*/ 11 w 14"/>
                <a:gd name="T3" fmla="*/ 1 h 7"/>
                <a:gd name="T4" fmla="*/ 13 w 14"/>
                <a:gd name="T5" fmla="*/ 3 h 7"/>
                <a:gd name="T6" fmla="*/ 13 w 14"/>
                <a:gd name="T7" fmla="*/ 3 h 7"/>
                <a:gd name="T8" fmla="*/ 14 w 14"/>
                <a:gd name="T9" fmla="*/ 7 h 7"/>
                <a:gd name="T10" fmla="*/ 10 w 14"/>
                <a:gd name="T11" fmla="*/ 7 h 7"/>
                <a:gd name="T12" fmla="*/ 4 w 14"/>
                <a:gd name="T13" fmla="*/ 7 h 7"/>
                <a:gd name="T14" fmla="*/ 3 w 14"/>
                <a:gd name="T15" fmla="*/ 4 h 7"/>
                <a:gd name="T16" fmla="*/ 0 w 14"/>
                <a:gd name="T17" fmla="*/ 3 h 7"/>
                <a:gd name="T18" fmla="*/ 4 w 14"/>
                <a:gd name="T19" fmla="*/ 1 h 7"/>
                <a:gd name="T20" fmla="*/ 8 w 14"/>
                <a:gd name="T21" fmla="*/ 0 h 7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14"/>
                <a:gd name="T34" fmla="*/ 0 h 7"/>
                <a:gd name="T35" fmla="*/ 14 w 14"/>
                <a:gd name="T36" fmla="*/ 7 h 7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14" h="7">
                  <a:moveTo>
                    <a:pt x="8" y="0"/>
                  </a:moveTo>
                  <a:lnTo>
                    <a:pt x="11" y="1"/>
                  </a:lnTo>
                  <a:lnTo>
                    <a:pt x="13" y="3"/>
                  </a:lnTo>
                  <a:lnTo>
                    <a:pt x="13" y="3"/>
                  </a:lnTo>
                  <a:lnTo>
                    <a:pt x="14" y="7"/>
                  </a:lnTo>
                  <a:lnTo>
                    <a:pt x="10" y="7"/>
                  </a:lnTo>
                  <a:lnTo>
                    <a:pt x="4" y="7"/>
                  </a:lnTo>
                  <a:lnTo>
                    <a:pt x="3" y="4"/>
                  </a:lnTo>
                  <a:lnTo>
                    <a:pt x="0" y="3"/>
                  </a:lnTo>
                  <a:lnTo>
                    <a:pt x="4" y="1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6" name="Freeform 63"/>
            <p:cNvSpPr>
              <a:spLocks noChangeArrowheads="1"/>
            </p:cNvSpPr>
            <p:nvPr/>
          </p:nvSpPr>
          <p:spPr bwMode="auto">
            <a:xfrm>
              <a:off x="2894" y="861"/>
              <a:ext cx="9" cy="16"/>
            </a:xfrm>
            <a:custGeom>
              <a:avLst/>
              <a:gdLst>
                <a:gd name="T0" fmla="*/ 6 w 9"/>
                <a:gd name="T1" fmla="*/ 0 h 16"/>
                <a:gd name="T2" fmla="*/ 9 w 9"/>
                <a:gd name="T3" fmla="*/ 1 h 16"/>
                <a:gd name="T4" fmla="*/ 9 w 9"/>
                <a:gd name="T5" fmla="*/ 6 h 16"/>
                <a:gd name="T6" fmla="*/ 6 w 9"/>
                <a:gd name="T7" fmla="*/ 10 h 16"/>
                <a:gd name="T8" fmla="*/ 3 w 9"/>
                <a:gd name="T9" fmla="*/ 16 h 16"/>
                <a:gd name="T10" fmla="*/ 3 w 9"/>
                <a:gd name="T11" fmla="*/ 14 h 16"/>
                <a:gd name="T12" fmla="*/ 3 w 9"/>
                <a:gd name="T13" fmla="*/ 13 h 16"/>
                <a:gd name="T14" fmla="*/ 2 w 9"/>
                <a:gd name="T15" fmla="*/ 7 h 16"/>
                <a:gd name="T16" fmla="*/ 0 w 9"/>
                <a:gd name="T17" fmla="*/ 3 h 16"/>
                <a:gd name="T18" fmla="*/ 3 w 9"/>
                <a:gd name="T19" fmla="*/ 1 h 16"/>
                <a:gd name="T20" fmla="*/ 6 w 9"/>
                <a:gd name="T21" fmla="*/ 0 h 1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9"/>
                <a:gd name="T34" fmla="*/ 0 h 16"/>
                <a:gd name="T35" fmla="*/ 9 w 9"/>
                <a:gd name="T36" fmla="*/ 16 h 1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9" h="16">
                  <a:moveTo>
                    <a:pt x="6" y="0"/>
                  </a:moveTo>
                  <a:lnTo>
                    <a:pt x="9" y="1"/>
                  </a:lnTo>
                  <a:lnTo>
                    <a:pt x="9" y="6"/>
                  </a:lnTo>
                  <a:lnTo>
                    <a:pt x="6" y="10"/>
                  </a:lnTo>
                  <a:lnTo>
                    <a:pt x="3" y="16"/>
                  </a:lnTo>
                  <a:lnTo>
                    <a:pt x="3" y="14"/>
                  </a:lnTo>
                  <a:lnTo>
                    <a:pt x="3" y="13"/>
                  </a:lnTo>
                  <a:lnTo>
                    <a:pt x="2" y="7"/>
                  </a:lnTo>
                  <a:lnTo>
                    <a:pt x="0" y="3"/>
                  </a:lnTo>
                  <a:lnTo>
                    <a:pt x="3" y="1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7" name="Freeform 64"/>
            <p:cNvSpPr>
              <a:spLocks noChangeArrowheads="1"/>
            </p:cNvSpPr>
            <p:nvPr/>
          </p:nvSpPr>
          <p:spPr bwMode="auto">
            <a:xfrm>
              <a:off x="2419" y="870"/>
              <a:ext cx="24" cy="48"/>
            </a:xfrm>
            <a:custGeom>
              <a:avLst/>
              <a:gdLst>
                <a:gd name="T0" fmla="*/ 3 w 24"/>
                <a:gd name="T1" fmla="*/ 0 h 48"/>
                <a:gd name="T2" fmla="*/ 10 w 24"/>
                <a:gd name="T3" fmla="*/ 4 h 48"/>
                <a:gd name="T4" fmla="*/ 14 w 24"/>
                <a:gd name="T5" fmla="*/ 12 h 48"/>
                <a:gd name="T6" fmla="*/ 18 w 24"/>
                <a:gd name="T7" fmla="*/ 20 h 48"/>
                <a:gd name="T8" fmla="*/ 24 w 24"/>
                <a:gd name="T9" fmla="*/ 28 h 48"/>
                <a:gd name="T10" fmla="*/ 20 w 24"/>
                <a:gd name="T11" fmla="*/ 40 h 48"/>
                <a:gd name="T12" fmla="*/ 14 w 24"/>
                <a:gd name="T13" fmla="*/ 48 h 48"/>
                <a:gd name="T14" fmla="*/ 14 w 24"/>
                <a:gd name="T15" fmla="*/ 48 h 48"/>
                <a:gd name="T16" fmla="*/ 13 w 24"/>
                <a:gd name="T17" fmla="*/ 48 h 48"/>
                <a:gd name="T18" fmla="*/ 7 w 24"/>
                <a:gd name="T19" fmla="*/ 47 h 48"/>
                <a:gd name="T20" fmla="*/ 1 w 24"/>
                <a:gd name="T21" fmla="*/ 47 h 48"/>
                <a:gd name="T22" fmla="*/ 0 w 24"/>
                <a:gd name="T23" fmla="*/ 34 h 48"/>
                <a:gd name="T24" fmla="*/ 0 w 24"/>
                <a:gd name="T25" fmla="*/ 22 h 48"/>
                <a:gd name="T26" fmla="*/ 0 w 24"/>
                <a:gd name="T27" fmla="*/ 11 h 48"/>
                <a:gd name="T28" fmla="*/ 3 w 24"/>
                <a:gd name="T29" fmla="*/ 0 h 4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24"/>
                <a:gd name="T46" fmla="*/ 0 h 48"/>
                <a:gd name="T47" fmla="*/ 24 w 24"/>
                <a:gd name="T48" fmla="*/ 48 h 48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24" h="48">
                  <a:moveTo>
                    <a:pt x="3" y="0"/>
                  </a:moveTo>
                  <a:lnTo>
                    <a:pt x="10" y="4"/>
                  </a:lnTo>
                  <a:lnTo>
                    <a:pt x="14" y="12"/>
                  </a:lnTo>
                  <a:lnTo>
                    <a:pt x="18" y="20"/>
                  </a:lnTo>
                  <a:lnTo>
                    <a:pt x="24" y="28"/>
                  </a:lnTo>
                  <a:lnTo>
                    <a:pt x="20" y="40"/>
                  </a:lnTo>
                  <a:lnTo>
                    <a:pt x="14" y="48"/>
                  </a:lnTo>
                  <a:lnTo>
                    <a:pt x="14" y="48"/>
                  </a:lnTo>
                  <a:lnTo>
                    <a:pt x="13" y="48"/>
                  </a:lnTo>
                  <a:lnTo>
                    <a:pt x="7" y="47"/>
                  </a:lnTo>
                  <a:lnTo>
                    <a:pt x="1" y="47"/>
                  </a:lnTo>
                  <a:lnTo>
                    <a:pt x="0" y="34"/>
                  </a:lnTo>
                  <a:lnTo>
                    <a:pt x="0" y="22"/>
                  </a:lnTo>
                  <a:lnTo>
                    <a:pt x="0" y="1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8" name="Freeform 65"/>
            <p:cNvSpPr>
              <a:spLocks noChangeArrowheads="1"/>
            </p:cNvSpPr>
            <p:nvPr/>
          </p:nvSpPr>
          <p:spPr bwMode="auto">
            <a:xfrm>
              <a:off x="2910" y="871"/>
              <a:ext cx="27" cy="47"/>
            </a:xfrm>
            <a:custGeom>
              <a:avLst/>
              <a:gdLst>
                <a:gd name="T0" fmla="*/ 21 w 27"/>
                <a:gd name="T1" fmla="*/ 47 h 47"/>
                <a:gd name="T2" fmla="*/ 16 w 27"/>
                <a:gd name="T3" fmla="*/ 47 h 47"/>
                <a:gd name="T4" fmla="*/ 10 w 27"/>
                <a:gd name="T5" fmla="*/ 46 h 47"/>
                <a:gd name="T6" fmla="*/ 7 w 27"/>
                <a:gd name="T7" fmla="*/ 43 h 47"/>
                <a:gd name="T8" fmla="*/ 4 w 27"/>
                <a:gd name="T9" fmla="*/ 40 h 47"/>
                <a:gd name="T10" fmla="*/ 1 w 27"/>
                <a:gd name="T11" fmla="*/ 31 h 47"/>
                <a:gd name="T12" fmla="*/ 0 w 27"/>
                <a:gd name="T13" fmla="*/ 20 h 47"/>
                <a:gd name="T14" fmla="*/ 10 w 27"/>
                <a:gd name="T15" fmla="*/ 10 h 47"/>
                <a:gd name="T16" fmla="*/ 18 w 27"/>
                <a:gd name="T17" fmla="*/ 0 h 47"/>
                <a:gd name="T18" fmla="*/ 18 w 27"/>
                <a:gd name="T19" fmla="*/ 1 h 47"/>
                <a:gd name="T20" fmla="*/ 18 w 27"/>
                <a:gd name="T21" fmla="*/ 3 h 47"/>
                <a:gd name="T22" fmla="*/ 23 w 27"/>
                <a:gd name="T23" fmla="*/ 16 h 47"/>
                <a:gd name="T24" fmla="*/ 27 w 27"/>
                <a:gd name="T25" fmla="*/ 27 h 47"/>
                <a:gd name="T26" fmla="*/ 23 w 27"/>
                <a:gd name="T27" fmla="*/ 31 h 47"/>
                <a:gd name="T28" fmla="*/ 18 w 27"/>
                <a:gd name="T29" fmla="*/ 36 h 47"/>
                <a:gd name="T30" fmla="*/ 20 w 27"/>
                <a:gd name="T31" fmla="*/ 41 h 47"/>
                <a:gd name="T32" fmla="*/ 21 w 27"/>
                <a:gd name="T33" fmla="*/ 47 h 47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w 27"/>
                <a:gd name="T52" fmla="*/ 0 h 47"/>
                <a:gd name="T53" fmla="*/ 27 w 27"/>
                <a:gd name="T54" fmla="*/ 47 h 47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T51" t="T52" r="T53" b="T54"/>
              <a:pathLst>
                <a:path w="27" h="47">
                  <a:moveTo>
                    <a:pt x="21" y="47"/>
                  </a:moveTo>
                  <a:lnTo>
                    <a:pt x="16" y="47"/>
                  </a:lnTo>
                  <a:lnTo>
                    <a:pt x="10" y="46"/>
                  </a:lnTo>
                  <a:lnTo>
                    <a:pt x="7" y="43"/>
                  </a:lnTo>
                  <a:lnTo>
                    <a:pt x="4" y="40"/>
                  </a:lnTo>
                  <a:lnTo>
                    <a:pt x="1" y="31"/>
                  </a:lnTo>
                  <a:lnTo>
                    <a:pt x="0" y="20"/>
                  </a:lnTo>
                  <a:lnTo>
                    <a:pt x="10" y="10"/>
                  </a:lnTo>
                  <a:lnTo>
                    <a:pt x="18" y="0"/>
                  </a:lnTo>
                  <a:lnTo>
                    <a:pt x="18" y="1"/>
                  </a:lnTo>
                  <a:lnTo>
                    <a:pt x="18" y="3"/>
                  </a:lnTo>
                  <a:lnTo>
                    <a:pt x="23" y="16"/>
                  </a:lnTo>
                  <a:lnTo>
                    <a:pt x="27" y="27"/>
                  </a:lnTo>
                  <a:lnTo>
                    <a:pt x="23" y="31"/>
                  </a:lnTo>
                  <a:lnTo>
                    <a:pt x="18" y="36"/>
                  </a:lnTo>
                  <a:lnTo>
                    <a:pt x="20" y="41"/>
                  </a:lnTo>
                  <a:lnTo>
                    <a:pt x="21" y="47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59" name="Freeform 66"/>
            <p:cNvSpPr>
              <a:spLocks noChangeArrowheads="1"/>
            </p:cNvSpPr>
            <p:nvPr/>
          </p:nvSpPr>
          <p:spPr bwMode="auto">
            <a:xfrm>
              <a:off x="2893" y="884"/>
              <a:ext cx="14" cy="13"/>
            </a:xfrm>
            <a:custGeom>
              <a:avLst/>
              <a:gdLst>
                <a:gd name="T0" fmla="*/ 11 w 14"/>
                <a:gd name="T1" fmla="*/ 0 h 13"/>
                <a:gd name="T2" fmla="*/ 14 w 14"/>
                <a:gd name="T3" fmla="*/ 3 h 13"/>
                <a:gd name="T4" fmla="*/ 14 w 14"/>
                <a:gd name="T5" fmla="*/ 6 h 13"/>
                <a:gd name="T6" fmla="*/ 14 w 14"/>
                <a:gd name="T7" fmla="*/ 10 h 13"/>
                <a:gd name="T8" fmla="*/ 13 w 14"/>
                <a:gd name="T9" fmla="*/ 13 h 13"/>
                <a:gd name="T10" fmla="*/ 13 w 14"/>
                <a:gd name="T11" fmla="*/ 13 h 13"/>
                <a:gd name="T12" fmla="*/ 11 w 14"/>
                <a:gd name="T13" fmla="*/ 13 h 13"/>
                <a:gd name="T14" fmla="*/ 5 w 14"/>
                <a:gd name="T15" fmla="*/ 13 h 13"/>
                <a:gd name="T16" fmla="*/ 0 w 14"/>
                <a:gd name="T17" fmla="*/ 11 h 13"/>
                <a:gd name="T18" fmla="*/ 5 w 14"/>
                <a:gd name="T19" fmla="*/ 6 h 13"/>
                <a:gd name="T20" fmla="*/ 11 w 14"/>
                <a:gd name="T21" fmla="*/ 0 h 13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14"/>
                <a:gd name="T34" fmla="*/ 0 h 13"/>
                <a:gd name="T35" fmla="*/ 14 w 14"/>
                <a:gd name="T36" fmla="*/ 13 h 13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14" h="13">
                  <a:moveTo>
                    <a:pt x="11" y="0"/>
                  </a:moveTo>
                  <a:lnTo>
                    <a:pt x="14" y="3"/>
                  </a:lnTo>
                  <a:lnTo>
                    <a:pt x="14" y="6"/>
                  </a:lnTo>
                  <a:lnTo>
                    <a:pt x="14" y="10"/>
                  </a:lnTo>
                  <a:lnTo>
                    <a:pt x="13" y="13"/>
                  </a:lnTo>
                  <a:lnTo>
                    <a:pt x="13" y="13"/>
                  </a:lnTo>
                  <a:lnTo>
                    <a:pt x="11" y="13"/>
                  </a:lnTo>
                  <a:lnTo>
                    <a:pt x="5" y="13"/>
                  </a:lnTo>
                  <a:lnTo>
                    <a:pt x="0" y="11"/>
                  </a:lnTo>
                  <a:lnTo>
                    <a:pt x="5" y="6"/>
                  </a:lnTo>
                  <a:lnTo>
                    <a:pt x="11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0" name="Freeform 67"/>
            <p:cNvSpPr>
              <a:spLocks noChangeArrowheads="1"/>
            </p:cNvSpPr>
            <p:nvPr/>
          </p:nvSpPr>
          <p:spPr bwMode="auto">
            <a:xfrm>
              <a:off x="2743" y="907"/>
              <a:ext cx="114" cy="137"/>
            </a:xfrm>
            <a:custGeom>
              <a:avLst/>
              <a:gdLst>
                <a:gd name="T0" fmla="*/ 88 w 114"/>
                <a:gd name="T1" fmla="*/ 0 h 137"/>
                <a:gd name="T2" fmla="*/ 101 w 114"/>
                <a:gd name="T3" fmla="*/ 8 h 137"/>
                <a:gd name="T4" fmla="*/ 114 w 114"/>
                <a:gd name="T5" fmla="*/ 18 h 137"/>
                <a:gd name="T6" fmla="*/ 114 w 114"/>
                <a:gd name="T7" fmla="*/ 20 h 137"/>
                <a:gd name="T8" fmla="*/ 114 w 114"/>
                <a:gd name="T9" fmla="*/ 23 h 137"/>
                <a:gd name="T10" fmla="*/ 111 w 114"/>
                <a:gd name="T11" fmla="*/ 30 h 137"/>
                <a:gd name="T12" fmla="*/ 107 w 114"/>
                <a:gd name="T13" fmla="*/ 34 h 137"/>
                <a:gd name="T14" fmla="*/ 103 w 114"/>
                <a:gd name="T15" fmla="*/ 38 h 137"/>
                <a:gd name="T16" fmla="*/ 97 w 114"/>
                <a:gd name="T17" fmla="*/ 43 h 137"/>
                <a:gd name="T18" fmla="*/ 104 w 114"/>
                <a:gd name="T19" fmla="*/ 58 h 137"/>
                <a:gd name="T20" fmla="*/ 110 w 114"/>
                <a:gd name="T21" fmla="*/ 75 h 137"/>
                <a:gd name="T22" fmla="*/ 104 w 114"/>
                <a:gd name="T23" fmla="*/ 81 h 137"/>
                <a:gd name="T24" fmla="*/ 100 w 114"/>
                <a:gd name="T25" fmla="*/ 88 h 137"/>
                <a:gd name="T26" fmla="*/ 95 w 114"/>
                <a:gd name="T27" fmla="*/ 97 h 137"/>
                <a:gd name="T28" fmla="*/ 94 w 114"/>
                <a:gd name="T29" fmla="*/ 105 h 137"/>
                <a:gd name="T30" fmla="*/ 91 w 114"/>
                <a:gd name="T31" fmla="*/ 114 h 137"/>
                <a:gd name="T32" fmla="*/ 88 w 114"/>
                <a:gd name="T33" fmla="*/ 123 h 137"/>
                <a:gd name="T34" fmla="*/ 84 w 114"/>
                <a:gd name="T35" fmla="*/ 130 h 137"/>
                <a:gd name="T36" fmla="*/ 80 w 114"/>
                <a:gd name="T37" fmla="*/ 137 h 137"/>
                <a:gd name="T38" fmla="*/ 68 w 114"/>
                <a:gd name="T39" fmla="*/ 133 h 137"/>
                <a:gd name="T40" fmla="*/ 58 w 114"/>
                <a:gd name="T41" fmla="*/ 127 h 137"/>
                <a:gd name="T42" fmla="*/ 37 w 114"/>
                <a:gd name="T43" fmla="*/ 125 h 137"/>
                <a:gd name="T44" fmla="*/ 17 w 114"/>
                <a:gd name="T45" fmla="*/ 124 h 137"/>
                <a:gd name="T46" fmla="*/ 16 w 114"/>
                <a:gd name="T47" fmla="*/ 113 h 137"/>
                <a:gd name="T48" fmla="*/ 11 w 114"/>
                <a:gd name="T49" fmla="*/ 104 h 137"/>
                <a:gd name="T50" fmla="*/ 7 w 114"/>
                <a:gd name="T51" fmla="*/ 97 h 137"/>
                <a:gd name="T52" fmla="*/ 0 w 114"/>
                <a:gd name="T53" fmla="*/ 90 h 137"/>
                <a:gd name="T54" fmla="*/ 0 w 114"/>
                <a:gd name="T55" fmla="*/ 83 h 137"/>
                <a:gd name="T56" fmla="*/ 1 w 114"/>
                <a:gd name="T57" fmla="*/ 77 h 137"/>
                <a:gd name="T58" fmla="*/ 4 w 114"/>
                <a:gd name="T59" fmla="*/ 71 h 137"/>
                <a:gd name="T60" fmla="*/ 6 w 114"/>
                <a:gd name="T61" fmla="*/ 67 h 137"/>
                <a:gd name="T62" fmla="*/ 13 w 114"/>
                <a:gd name="T63" fmla="*/ 68 h 137"/>
                <a:gd name="T64" fmla="*/ 21 w 114"/>
                <a:gd name="T65" fmla="*/ 70 h 137"/>
                <a:gd name="T66" fmla="*/ 27 w 114"/>
                <a:gd name="T67" fmla="*/ 61 h 137"/>
                <a:gd name="T68" fmla="*/ 33 w 114"/>
                <a:gd name="T69" fmla="*/ 54 h 137"/>
                <a:gd name="T70" fmla="*/ 44 w 114"/>
                <a:gd name="T71" fmla="*/ 47 h 137"/>
                <a:gd name="T72" fmla="*/ 55 w 114"/>
                <a:gd name="T73" fmla="*/ 41 h 137"/>
                <a:gd name="T74" fmla="*/ 73 w 114"/>
                <a:gd name="T75" fmla="*/ 20 h 137"/>
                <a:gd name="T76" fmla="*/ 88 w 114"/>
                <a:gd name="T77" fmla="*/ 0 h 137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w 114"/>
                <a:gd name="T118" fmla="*/ 0 h 137"/>
                <a:gd name="T119" fmla="*/ 114 w 114"/>
                <a:gd name="T120" fmla="*/ 137 h 137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T117" t="T118" r="T119" b="T120"/>
              <a:pathLst>
                <a:path w="114" h="137">
                  <a:moveTo>
                    <a:pt x="88" y="0"/>
                  </a:moveTo>
                  <a:lnTo>
                    <a:pt x="101" y="8"/>
                  </a:lnTo>
                  <a:lnTo>
                    <a:pt x="114" y="18"/>
                  </a:lnTo>
                  <a:lnTo>
                    <a:pt x="114" y="20"/>
                  </a:lnTo>
                  <a:lnTo>
                    <a:pt x="114" y="23"/>
                  </a:lnTo>
                  <a:lnTo>
                    <a:pt x="111" y="30"/>
                  </a:lnTo>
                  <a:lnTo>
                    <a:pt x="107" y="34"/>
                  </a:lnTo>
                  <a:lnTo>
                    <a:pt x="103" y="38"/>
                  </a:lnTo>
                  <a:lnTo>
                    <a:pt x="97" y="43"/>
                  </a:lnTo>
                  <a:lnTo>
                    <a:pt x="104" y="58"/>
                  </a:lnTo>
                  <a:lnTo>
                    <a:pt x="110" y="75"/>
                  </a:lnTo>
                  <a:lnTo>
                    <a:pt x="104" y="81"/>
                  </a:lnTo>
                  <a:lnTo>
                    <a:pt x="100" y="88"/>
                  </a:lnTo>
                  <a:lnTo>
                    <a:pt x="95" y="97"/>
                  </a:lnTo>
                  <a:lnTo>
                    <a:pt x="94" y="105"/>
                  </a:lnTo>
                  <a:lnTo>
                    <a:pt x="91" y="114"/>
                  </a:lnTo>
                  <a:lnTo>
                    <a:pt x="88" y="123"/>
                  </a:lnTo>
                  <a:lnTo>
                    <a:pt x="84" y="130"/>
                  </a:lnTo>
                  <a:lnTo>
                    <a:pt x="80" y="137"/>
                  </a:lnTo>
                  <a:lnTo>
                    <a:pt x="68" y="133"/>
                  </a:lnTo>
                  <a:lnTo>
                    <a:pt x="58" y="127"/>
                  </a:lnTo>
                  <a:lnTo>
                    <a:pt x="37" y="125"/>
                  </a:lnTo>
                  <a:lnTo>
                    <a:pt x="17" y="124"/>
                  </a:lnTo>
                  <a:lnTo>
                    <a:pt x="16" y="113"/>
                  </a:lnTo>
                  <a:lnTo>
                    <a:pt x="11" y="104"/>
                  </a:lnTo>
                  <a:lnTo>
                    <a:pt x="7" y="97"/>
                  </a:lnTo>
                  <a:lnTo>
                    <a:pt x="0" y="90"/>
                  </a:lnTo>
                  <a:lnTo>
                    <a:pt x="0" y="83"/>
                  </a:lnTo>
                  <a:lnTo>
                    <a:pt x="1" y="77"/>
                  </a:lnTo>
                  <a:lnTo>
                    <a:pt x="4" y="71"/>
                  </a:lnTo>
                  <a:lnTo>
                    <a:pt x="6" y="67"/>
                  </a:lnTo>
                  <a:lnTo>
                    <a:pt x="13" y="68"/>
                  </a:lnTo>
                  <a:lnTo>
                    <a:pt x="21" y="70"/>
                  </a:lnTo>
                  <a:lnTo>
                    <a:pt x="27" y="61"/>
                  </a:lnTo>
                  <a:lnTo>
                    <a:pt x="33" y="54"/>
                  </a:lnTo>
                  <a:lnTo>
                    <a:pt x="44" y="47"/>
                  </a:lnTo>
                  <a:lnTo>
                    <a:pt x="55" y="41"/>
                  </a:lnTo>
                  <a:lnTo>
                    <a:pt x="73" y="20"/>
                  </a:lnTo>
                  <a:lnTo>
                    <a:pt x="88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1" name="Freeform 68"/>
            <p:cNvSpPr>
              <a:spLocks noChangeArrowheads="1"/>
            </p:cNvSpPr>
            <p:nvPr/>
          </p:nvSpPr>
          <p:spPr bwMode="auto">
            <a:xfrm>
              <a:off x="2586" y="918"/>
              <a:ext cx="127" cy="150"/>
            </a:xfrm>
            <a:custGeom>
              <a:avLst/>
              <a:gdLst>
                <a:gd name="T0" fmla="*/ 3 w 127"/>
                <a:gd name="T1" fmla="*/ 0 h 150"/>
                <a:gd name="T2" fmla="*/ 17 w 127"/>
                <a:gd name="T3" fmla="*/ 4 h 150"/>
                <a:gd name="T4" fmla="*/ 33 w 127"/>
                <a:gd name="T5" fmla="*/ 9 h 150"/>
                <a:gd name="T6" fmla="*/ 37 w 127"/>
                <a:gd name="T7" fmla="*/ 17 h 150"/>
                <a:gd name="T8" fmla="*/ 43 w 127"/>
                <a:gd name="T9" fmla="*/ 26 h 150"/>
                <a:gd name="T10" fmla="*/ 50 w 127"/>
                <a:gd name="T11" fmla="*/ 32 h 150"/>
                <a:gd name="T12" fmla="*/ 57 w 127"/>
                <a:gd name="T13" fmla="*/ 37 h 150"/>
                <a:gd name="T14" fmla="*/ 65 w 127"/>
                <a:gd name="T15" fmla="*/ 43 h 150"/>
                <a:gd name="T16" fmla="*/ 74 w 127"/>
                <a:gd name="T17" fmla="*/ 47 h 150"/>
                <a:gd name="T18" fmla="*/ 81 w 127"/>
                <a:gd name="T19" fmla="*/ 53 h 150"/>
                <a:gd name="T20" fmla="*/ 88 w 127"/>
                <a:gd name="T21" fmla="*/ 60 h 150"/>
                <a:gd name="T22" fmla="*/ 100 w 127"/>
                <a:gd name="T23" fmla="*/ 80 h 150"/>
                <a:gd name="T24" fmla="*/ 108 w 127"/>
                <a:gd name="T25" fmla="*/ 103 h 150"/>
                <a:gd name="T26" fmla="*/ 115 w 127"/>
                <a:gd name="T27" fmla="*/ 107 h 150"/>
                <a:gd name="T28" fmla="*/ 124 w 127"/>
                <a:gd name="T29" fmla="*/ 112 h 150"/>
                <a:gd name="T30" fmla="*/ 125 w 127"/>
                <a:gd name="T31" fmla="*/ 120 h 150"/>
                <a:gd name="T32" fmla="*/ 127 w 127"/>
                <a:gd name="T33" fmla="*/ 130 h 150"/>
                <a:gd name="T34" fmla="*/ 125 w 127"/>
                <a:gd name="T35" fmla="*/ 142 h 150"/>
                <a:gd name="T36" fmla="*/ 124 w 127"/>
                <a:gd name="T37" fmla="*/ 150 h 150"/>
                <a:gd name="T38" fmla="*/ 114 w 127"/>
                <a:gd name="T39" fmla="*/ 150 h 150"/>
                <a:gd name="T40" fmla="*/ 105 w 127"/>
                <a:gd name="T41" fmla="*/ 150 h 150"/>
                <a:gd name="T42" fmla="*/ 97 w 127"/>
                <a:gd name="T43" fmla="*/ 139 h 150"/>
                <a:gd name="T44" fmla="*/ 87 w 127"/>
                <a:gd name="T45" fmla="*/ 127 h 150"/>
                <a:gd name="T46" fmla="*/ 78 w 127"/>
                <a:gd name="T47" fmla="*/ 117 h 150"/>
                <a:gd name="T48" fmla="*/ 70 w 127"/>
                <a:gd name="T49" fmla="*/ 106 h 150"/>
                <a:gd name="T50" fmla="*/ 63 w 127"/>
                <a:gd name="T51" fmla="*/ 93 h 150"/>
                <a:gd name="T52" fmla="*/ 58 w 127"/>
                <a:gd name="T53" fmla="*/ 80 h 150"/>
                <a:gd name="T54" fmla="*/ 54 w 127"/>
                <a:gd name="T55" fmla="*/ 66 h 150"/>
                <a:gd name="T56" fmla="*/ 47 w 127"/>
                <a:gd name="T57" fmla="*/ 53 h 150"/>
                <a:gd name="T58" fmla="*/ 43 w 127"/>
                <a:gd name="T59" fmla="*/ 46 h 150"/>
                <a:gd name="T60" fmla="*/ 37 w 127"/>
                <a:gd name="T61" fmla="*/ 40 h 150"/>
                <a:gd name="T62" fmla="*/ 30 w 127"/>
                <a:gd name="T63" fmla="*/ 36 h 150"/>
                <a:gd name="T64" fmla="*/ 24 w 127"/>
                <a:gd name="T65" fmla="*/ 30 h 150"/>
                <a:gd name="T66" fmla="*/ 17 w 127"/>
                <a:gd name="T67" fmla="*/ 26 h 150"/>
                <a:gd name="T68" fmla="*/ 10 w 127"/>
                <a:gd name="T69" fmla="*/ 20 h 150"/>
                <a:gd name="T70" fmla="*/ 4 w 127"/>
                <a:gd name="T71" fmla="*/ 14 h 150"/>
                <a:gd name="T72" fmla="*/ 0 w 127"/>
                <a:gd name="T73" fmla="*/ 7 h 150"/>
                <a:gd name="T74" fmla="*/ 1 w 127"/>
                <a:gd name="T75" fmla="*/ 3 h 150"/>
                <a:gd name="T76" fmla="*/ 3 w 127"/>
                <a:gd name="T77" fmla="*/ 0 h 150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w 127"/>
                <a:gd name="T118" fmla="*/ 0 h 150"/>
                <a:gd name="T119" fmla="*/ 127 w 127"/>
                <a:gd name="T120" fmla="*/ 150 h 150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T117" t="T118" r="T119" b="T120"/>
              <a:pathLst>
                <a:path w="127" h="150">
                  <a:moveTo>
                    <a:pt x="3" y="0"/>
                  </a:moveTo>
                  <a:lnTo>
                    <a:pt x="17" y="4"/>
                  </a:lnTo>
                  <a:lnTo>
                    <a:pt x="33" y="9"/>
                  </a:lnTo>
                  <a:lnTo>
                    <a:pt x="37" y="17"/>
                  </a:lnTo>
                  <a:lnTo>
                    <a:pt x="43" y="26"/>
                  </a:lnTo>
                  <a:lnTo>
                    <a:pt x="50" y="32"/>
                  </a:lnTo>
                  <a:lnTo>
                    <a:pt x="57" y="37"/>
                  </a:lnTo>
                  <a:lnTo>
                    <a:pt x="65" y="43"/>
                  </a:lnTo>
                  <a:lnTo>
                    <a:pt x="74" y="47"/>
                  </a:lnTo>
                  <a:lnTo>
                    <a:pt x="81" y="53"/>
                  </a:lnTo>
                  <a:lnTo>
                    <a:pt x="88" y="60"/>
                  </a:lnTo>
                  <a:lnTo>
                    <a:pt x="100" y="80"/>
                  </a:lnTo>
                  <a:lnTo>
                    <a:pt x="108" y="103"/>
                  </a:lnTo>
                  <a:lnTo>
                    <a:pt x="115" y="107"/>
                  </a:lnTo>
                  <a:lnTo>
                    <a:pt x="124" y="112"/>
                  </a:lnTo>
                  <a:lnTo>
                    <a:pt x="125" y="120"/>
                  </a:lnTo>
                  <a:lnTo>
                    <a:pt x="127" y="130"/>
                  </a:lnTo>
                  <a:lnTo>
                    <a:pt x="125" y="142"/>
                  </a:lnTo>
                  <a:lnTo>
                    <a:pt x="124" y="150"/>
                  </a:lnTo>
                  <a:lnTo>
                    <a:pt x="114" y="150"/>
                  </a:lnTo>
                  <a:lnTo>
                    <a:pt x="105" y="150"/>
                  </a:lnTo>
                  <a:lnTo>
                    <a:pt x="97" y="139"/>
                  </a:lnTo>
                  <a:lnTo>
                    <a:pt x="87" y="127"/>
                  </a:lnTo>
                  <a:lnTo>
                    <a:pt x="78" y="117"/>
                  </a:lnTo>
                  <a:lnTo>
                    <a:pt x="70" y="106"/>
                  </a:lnTo>
                  <a:lnTo>
                    <a:pt x="63" y="93"/>
                  </a:lnTo>
                  <a:lnTo>
                    <a:pt x="58" y="80"/>
                  </a:lnTo>
                  <a:lnTo>
                    <a:pt x="54" y="66"/>
                  </a:lnTo>
                  <a:lnTo>
                    <a:pt x="47" y="53"/>
                  </a:lnTo>
                  <a:lnTo>
                    <a:pt x="43" y="46"/>
                  </a:lnTo>
                  <a:lnTo>
                    <a:pt x="37" y="40"/>
                  </a:lnTo>
                  <a:lnTo>
                    <a:pt x="30" y="36"/>
                  </a:lnTo>
                  <a:lnTo>
                    <a:pt x="24" y="30"/>
                  </a:lnTo>
                  <a:lnTo>
                    <a:pt x="17" y="26"/>
                  </a:lnTo>
                  <a:lnTo>
                    <a:pt x="10" y="20"/>
                  </a:lnTo>
                  <a:lnTo>
                    <a:pt x="4" y="14"/>
                  </a:lnTo>
                  <a:lnTo>
                    <a:pt x="0" y="7"/>
                  </a:lnTo>
                  <a:lnTo>
                    <a:pt x="1" y="3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2" name="Freeform 69"/>
            <p:cNvSpPr>
              <a:spLocks noChangeArrowheads="1"/>
            </p:cNvSpPr>
            <p:nvPr/>
          </p:nvSpPr>
          <p:spPr bwMode="auto">
            <a:xfrm>
              <a:off x="2958" y="962"/>
              <a:ext cx="6" cy="6"/>
            </a:xfrm>
            <a:custGeom>
              <a:avLst/>
              <a:gdLst>
                <a:gd name="T0" fmla="*/ 3 w 6"/>
                <a:gd name="T1" fmla="*/ 0 h 6"/>
                <a:gd name="T2" fmla="*/ 5 w 6"/>
                <a:gd name="T3" fmla="*/ 0 h 6"/>
                <a:gd name="T4" fmla="*/ 6 w 6"/>
                <a:gd name="T5" fmla="*/ 0 h 6"/>
                <a:gd name="T6" fmla="*/ 6 w 6"/>
                <a:gd name="T7" fmla="*/ 3 h 6"/>
                <a:gd name="T8" fmla="*/ 5 w 6"/>
                <a:gd name="T9" fmla="*/ 5 h 6"/>
                <a:gd name="T10" fmla="*/ 5 w 6"/>
                <a:gd name="T11" fmla="*/ 5 h 6"/>
                <a:gd name="T12" fmla="*/ 0 w 6"/>
                <a:gd name="T13" fmla="*/ 6 h 6"/>
                <a:gd name="T14" fmla="*/ 2 w 6"/>
                <a:gd name="T15" fmla="*/ 3 h 6"/>
                <a:gd name="T16" fmla="*/ 3 w 6"/>
                <a:gd name="T17" fmla="*/ 0 h 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6"/>
                <a:gd name="T28" fmla="*/ 0 h 6"/>
                <a:gd name="T29" fmla="*/ 6 w 6"/>
                <a:gd name="T30" fmla="*/ 6 h 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6" h="6">
                  <a:moveTo>
                    <a:pt x="3" y="0"/>
                  </a:moveTo>
                  <a:lnTo>
                    <a:pt x="5" y="0"/>
                  </a:lnTo>
                  <a:lnTo>
                    <a:pt x="6" y="0"/>
                  </a:lnTo>
                  <a:lnTo>
                    <a:pt x="6" y="3"/>
                  </a:lnTo>
                  <a:lnTo>
                    <a:pt x="5" y="5"/>
                  </a:lnTo>
                  <a:lnTo>
                    <a:pt x="5" y="5"/>
                  </a:lnTo>
                  <a:lnTo>
                    <a:pt x="0" y="6"/>
                  </a:lnTo>
                  <a:lnTo>
                    <a:pt x="2" y="3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3" name="Freeform 70"/>
            <p:cNvSpPr>
              <a:spLocks noChangeArrowheads="1"/>
            </p:cNvSpPr>
            <p:nvPr/>
          </p:nvSpPr>
          <p:spPr bwMode="auto">
            <a:xfrm>
              <a:off x="2953" y="972"/>
              <a:ext cx="5" cy="29"/>
            </a:xfrm>
            <a:custGeom>
              <a:avLst/>
              <a:gdLst>
                <a:gd name="T0" fmla="*/ 0 w 5"/>
                <a:gd name="T1" fmla="*/ 0 h 29"/>
                <a:gd name="T2" fmla="*/ 3 w 5"/>
                <a:gd name="T3" fmla="*/ 0 h 29"/>
                <a:gd name="T4" fmla="*/ 4 w 5"/>
                <a:gd name="T5" fmla="*/ 0 h 29"/>
                <a:gd name="T6" fmla="*/ 5 w 5"/>
                <a:gd name="T7" fmla="*/ 15 h 29"/>
                <a:gd name="T8" fmla="*/ 5 w 5"/>
                <a:gd name="T9" fmla="*/ 29 h 29"/>
                <a:gd name="T10" fmla="*/ 4 w 5"/>
                <a:gd name="T11" fmla="*/ 29 h 29"/>
                <a:gd name="T12" fmla="*/ 3 w 5"/>
                <a:gd name="T13" fmla="*/ 29 h 29"/>
                <a:gd name="T14" fmla="*/ 0 w 5"/>
                <a:gd name="T15" fmla="*/ 15 h 29"/>
                <a:gd name="T16" fmla="*/ 0 w 5"/>
                <a:gd name="T17" fmla="*/ 0 h 29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5"/>
                <a:gd name="T28" fmla="*/ 0 h 29"/>
                <a:gd name="T29" fmla="*/ 5 w 5"/>
                <a:gd name="T30" fmla="*/ 29 h 29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5" h="29">
                  <a:moveTo>
                    <a:pt x="0" y="0"/>
                  </a:moveTo>
                  <a:lnTo>
                    <a:pt x="3" y="0"/>
                  </a:lnTo>
                  <a:lnTo>
                    <a:pt x="4" y="0"/>
                  </a:lnTo>
                  <a:lnTo>
                    <a:pt x="5" y="15"/>
                  </a:lnTo>
                  <a:lnTo>
                    <a:pt x="5" y="29"/>
                  </a:lnTo>
                  <a:lnTo>
                    <a:pt x="4" y="29"/>
                  </a:lnTo>
                  <a:lnTo>
                    <a:pt x="3" y="29"/>
                  </a:lnTo>
                  <a:lnTo>
                    <a:pt x="0" y="1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4" name="Freeform 71"/>
            <p:cNvSpPr>
              <a:spLocks noChangeArrowheads="1"/>
            </p:cNvSpPr>
            <p:nvPr/>
          </p:nvSpPr>
          <p:spPr bwMode="auto">
            <a:xfrm>
              <a:off x="2903" y="975"/>
              <a:ext cx="21" cy="15"/>
            </a:xfrm>
            <a:custGeom>
              <a:avLst/>
              <a:gdLst>
                <a:gd name="T0" fmla="*/ 20 w 21"/>
                <a:gd name="T1" fmla="*/ 0 h 15"/>
                <a:gd name="T2" fmla="*/ 21 w 21"/>
                <a:gd name="T3" fmla="*/ 3 h 15"/>
                <a:gd name="T4" fmla="*/ 21 w 21"/>
                <a:gd name="T5" fmla="*/ 5 h 15"/>
                <a:gd name="T6" fmla="*/ 21 w 21"/>
                <a:gd name="T7" fmla="*/ 7 h 15"/>
                <a:gd name="T8" fmla="*/ 20 w 21"/>
                <a:gd name="T9" fmla="*/ 9 h 15"/>
                <a:gd name="T10" fmla="*/ 15 w 21"/>
                <a:gd name="T11" fmla="*/ 12 h 15"/>
                <a:gd name="T12" fmla="*/ 10 w 21"/>
                <a:gd name="T13" fmla="*/ 15 h 15"/>
                <a:gd name="T14" fmla="*/ 5 w 21"/>
                <a:gd name="T15" fmla="*/ 12 h 15"/>
                <a:gd name="T16" fmla="*/ 0 w 21"/>
                <a:gd name="T17" fmla="*/ 9 h 15"/>
                <a:gd name="T18" fmla="*/ 0 w 21"/>
                <a:gd name="T19" fmla="*/ 9 h 15"/>
                <a:gd name="T20" fmla="*/ 0 w 21"/>
                <a:gd name="T21" fmla="*/ 7 h 15"/>
                <a:gd name="T22" fmla="*/ 8 w 21"/>
                <a:gd name="T23" fmla="*/ 7 h 15"/>
                <a:gd name="T24" fmla="*/ 18 w 21"/>
                <a:gd name="T25" fmla="*/ 6 h 15"/>
                <a:gd name="T26" fmla="*/ 18 w 21"/>
                <a:gd name="T27" fmla="*/ 3 h 15"/>
                <a:gd name="T28" fmla="*/ 20 w 21"/>
                <a:gd name="T29" fmla="*/ 0 h 15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21"/>
                <a:gd name="T46" fmla="*/ 0 h 15"/>
                <a:gd name="T47" fmla="*/ 21 w 21"/>
                <a:gd name="T48" fmla="*/ 15 h 15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21" h="15">
                  <a:moveTo>
                    <a:pt x="20" y="0"/>
                  </a:moveTo>
                  <a:lnTo>
                    <a:pt x="21" y="3"/>
                  </a:lnTo>
                  <a:lnTo>
                    <a:pt x="21" y="5"/>
                  </a:lnTo>
                  <a:lnTo>
                    <a:pt x="21" y="7"/>
                  </a:lnTo>
                  <a:lnTo>
                    <a:pt x="20" y="9"/>
                  </a:lnTo>
                  <a:lnTo>
                    <a:pt x="15" y="12"/>
                  </a:lnTo>
                  <a:lnTo>
                    <a:pt x="10" y="15"/>
                  </a:lnTo>
                  <a:lnTo>
                    <a:pt x="5" y="12"/>
                  </a:lnTo>
                  <a:lnTo>
                    <a:pt x="0" y="9"/>
                  </a:lnTo>
                  <a:lnTo>
                    <a:pt x="0" y="9"/>
                  </a:lnTo>
                  <a:lnTo>
                    <a:pt x="0" y="7"/>
                  </a:lnTo>
                  <a:lnTo>
                    <a:pt x="8" y="7"/>
                  </a:lnTo>
                  <a:lnTo>
                    <a:pt x="18" y="6"/>
                  </a:lnTo>
                  <a:lnTo>
                    <a:pt x="18" y="3"/>
                  </a:lnTo>
                  <a:lnTo>
                    <a:pt x="2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5" name="Freeform 72"/>
            <p:cNvSpPr>
              <a:spLocks noChangeArrowheads="1"/>
            </p:cNvSpPr>
            <p:nvPr/>
          </p:nvSpPr>
          <p:spPr bwMode="auto">
            <a:xfrm>
              <a:off x="2873" y="981"/>
              <a:ext cx="27" cy="9"/>
            </a:xfrm>
            <a:custGeom>
              <a:avLst/>
              <a:gdLst>
                <a:gd name="T0" fmla="*/ 15 w 27"/>
                <a:gd name="T1" fmla="*/ 0 h 9"/>
                <a:gd name="T2" fmla="*/ 21 w 27"/>
                <a:gd name="T3" fmla="*/ 1 h 9"/>
                <a:gd name="T4" fmla="*/ 27 w 27"/>
                <a:gd name="T5" fmla="*/ 1 h 9"/>
                <a:gd name="T6" fmla="*/ 27 w 27"/>
                <a:gd name="T7" fmla="*/ 3 h 9"/>
                <a:gd name="T8" fmla="*/ 27 w 27"/>
                <a:gd name="T9" fmla="*/ 3 h 9"/>
                <a:gd name="T10" fmla="*/ 18 w 27"/>
                <a:gd name="T11" fmla="*/ 4 h 9"/>
                <a:gd name="T12" fmla="*/ 11 w 27"/>
                <a:gd name="T13" fmla="*/ 7 h 9"/>
                <a:gd name="T14" fmla="*/ 8 w 27"/>
                <a:gd name="T15" fmla="*/ 9 h 9"/>
                <a:gd name="T16" fmla="*/ 5 w 27"/>
                <a:gd name="T17" fmla="*/ 9 h 9"/>
                <a:gd name="T18" fmla="*/ 3 w 27"/>
                <a:gd name="T19" fmla="*/ 7 h 9"/>
                <a:gd name="T20" fmla="*/ 0 w 27"/>
                <a:gd name="T21" fmla="*/ 6 h 9"/>
                <a:gd name="T22" fmla="*/ 0 w 27"/>
                <a:gd name="T23" fmla="*/ 4 h 9"/>
                <a:gd name="T24" fmla="*/ 1 w 27"/>
                <a:gd name="T25" fmla="*/ 1 h 9"/>
                <a:gd name="T26" fmla="*/ 8 w 27"/>
                <a:gd name="T27" fmla="*/ 1 h 9"/>
                <a:gd name="T28" fmla="*/ 15 w 27"/>
                <a:gd name="T29" fmla="*/ 0 h 9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w 27"/>
                <a:gd name="T46" fmla="*/ 0 h 9"/>
                <a:gd name="T47" fmla="*/ 27 w 27"/>
                <a:gd name="T48" fmla="*/ 9 h 9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T45" t="T46" r="T47" b="T48"/>
              <a:pathLst>
                <a:path w="27" h="9">
                  <a:moveTo>
                    <a:pt x="15" y="0"/>
                  </a:moveTo>
                  <a:lnTo>
                    <a:pt x="21" y="1"/>
                  </a:lnTo>
                  <a:lnTo>
                    <a:pt x="27" y="1"/>
                  </a:lnTo>
                  <a:lnTo>
                    <a:pt x="27" y="3"/>
                  </a:lnTo>
                  <a:lnTo>
                    <a:pt x="27" y="3"/>
                  </a:lnTo>
                  <a:lnTo>
                    <a:pt x="18" y="4"/>
                  </a:lnTo>
                  <a:lnTo>
                    <a:pt x="11" y="7"/>
                  </a:lnTo>
                  <a:lnTo>
                    <a:pt x="8" y="9"/>
                  </a:lnTo>
                  <a:lnTo>
                    <a:pt x="5" y="9"/>
                  </a:lnTo>
                  <a:lnTo>
                    <a:pt x="3" y="7"/>
                  </a:lnTo>
                  <a:lnTo>
                    <a:pt x="0" y="6"/>
                  </a:lnTo>
                  <a:lnTo>
                    <a:pt x="0" y="4"/>
                  </a:lnTo>
                  <a:lnTo>
                    <a:pt x="1" y="1"/>
                  </a:lnTo>
                  <a:lnTo>
                    <a:pt x="8" y="1"/>
                  </a:lnTo>
                  <a:lnTo>
                    <a:pt x="15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6" name="Freeform 73"/>
            <p:cNvSpPr>
              <a:spLocks noChangeArrowheads="1"/>
            </p:cNvSpPr>
            <p:nvPr/>
          </p:nvSpPr>
          <p:spPr bwMode="auto">
            <a:xfrm>
              <a:off x="2996" y="997"/>
              <a:ext cx="211" cy="128"/>
            </a:xfrm>
            <a:custGeom>
              <a:avLst/>
              <a:gdLst>
                <a:gd name="T0" fmla="*/ 71 w 211"/>
                <a:gd name="T1" fmla="*/ 97 h 128"/>
                <a:gd name="T2" fmla="*/ 77 w 211"/>
                <a:gd name="T3" fmla="*/ 91 h 128"/>
                <a:gd name="T4" fmla="*/ 82 w 211"/>
                <a:gd name="T5" fmla="*/ 85 h 128"/>
                <a:gd name="T6" fmla="*/ 69 w 211"/>
                <a:gd name="T7" fmla="*/ 70 h 128"/>
                <a:gd name="T8" fmla="*/ 57 w 211"/>
                <a:gd name="T9" fmla="*/ 55 h 128"/>
                <a:gd name="T10" fmla="*/ 44 w 211"/>
                <a:gd name="T11" fmla="*/ 55 h 128"/>
                <a:gd name="T12" fmla="*/ 34 w 211"/>
                <a:gd name="T13" fmla="*/ 58 h 128"/>
                <a:gd name="T14" fmla="*/ 31 w 211"/>
                <a:gd name="T15" fmla="*/ 48 h 128"/>
                <a:gd name="T16" fmla="*/ 28 w 211"/>
                <a:gd name="T17" fmla="*/ 40 h 128"/>
                <a:gd name="T18" fmla="*/ 18 w 211"/>
                <a:gd name="T19" fmla="*/ 37 h 128"/>
                <a:gd name="T20" fmla="*/ 10 w 211"/>
                <a:gd name="T21" fmla="*/ 35 h 128"/>
                <a:gd name="T22" fmla="*/ 11 w 211"/>
                <a:gd name="T23" fmla="*/ 33 h 128"/>
                <a:gd name="T24" fmla="*/ 20 w 211"/>
                <a:gd name="T25" fmla="*/ 30 h 128"/>
                <a:gd name="T26" fmla="*/ 25 w 211"/>
                <a:gd name="T27" fmla="*/ 25 h 128"/>
                <a:gd name="T28" fmla="*/ 17 w 211"/>
                <a:gd name="T29" fmla="*/ 24 h 128"/>
                <a:gd name="T30" fmla="*/ 7 w 211"/>
                <a:gd name="T31" fmla="*/ 20 h 128"/>
                <a:gd name="T32" fmla="*/ 1 w 211"/>
                <a:gd name="T33" fmla="*/ 14 h 128"/>
                <a:gd name="T34" fmla="*/ 8 w 211"/>
                <a:gd name="T35" fmla="*/ 5 h 128"/>
                <a:gd name="T36" fmla="*/ 21 w 211"/>
                <a:gd name="T37" fmla="*/ 3 h 128"/>
                <a:gd name="T38" fmla="*/ 31 w 211"/>
                <a:gd name="T39" fmla="*/ 10 h 128"/>
                <a:gd name="T40" fmla="*/ 32 w 211"/>
                <a:gd name="T41" fmla="*/ 20 h 128"/>
                <a:gd name="T42" fmla="*/ 30 w 211"/>
                <a:gd name="T43" fmla="*/ 27 h 128"/>
                <a:gd name="T44" fmla="*/ 32 w 211"/>
                <a:gd name="T45" fmla="*/ 34 h 128"/>
                <a:gd name="T46" fmla="*/ 42 w 211"/>
                <a:gd name="T47" fmla="*/ 37 h 128"/>
                <a:gd name="T48" fmla="*/ 54 w 211"/>
                <a:gd name="T49" fmla="*/ 33 h 128"/>
                <a:gd name="T50" fmla="*/ 62 w 211"/>
                <a:gd name="T51" fmla="*/ 25 h 128"/>
                <a:gd name="T52" fmla="*/ 71 w 211"/>
                <a:gd name="T53" fmla="*/ 18 h 128"/>
                <a:gd name="T54" fmla="*/ 94 w 211"/>
                <a:gd name="T55" fmla="*/ 23 h 128"/>
                <a:gd name="T56" fmla="*/ 132 w 211"/>
                <a:gd name="T57" fmla="*/ 40 h 128"/>
                <a:gd name="T58" fmla="*/ 154 w 211"/>
                <a:gd name="T59" fmla="*/ 54 h 128"/>
                <a:gd name="T60" fmla="*/ 165 w 211"/>
                <a:gd name="T61" fmla="*/ 68 h 128"/>
                <a:gd name="T62" fmla="*/ 178 w 211"/>
                <a:gd name="T63" fmla="*/ 94 h 128"/>
                <a:gd name="T64" fmla="*/ 199 w 211"/>
                <a:gd name="T65" fmla="*/ 118 h 128"/>
                <a:gd name="T66" fmla="*/ 209 w 211"/>
                <a:gd name="T67" fmla="*/ 128 h 128"/>
                <a:gd name="T68" fmla="*/ 195 w 211"/>
                <a:gd name="T69" fmla="*/ 127 h 128"/>
                <a:gd name="T70" fmla="*/ 167 w 211"/>
                <a:gd name="T71" fmla="*/ 110 h 128"/>
                <a:gd name="T72" fmla="*/ 144 w 211"/>
                <a:gd name="T73" fmla="*/ 92 h 128"/>
                <a:gd name="T74" fmla="*/ 135 w 211"/>
                <a:gd name="T75" fmla="*/ 97 h 128"/>
                <a:gd name="T76" fmla="*/ 129 w 211"/>
                <a:gd name="T77" fmla="*/ 108 h 128"/>
                <a:gd name="T78" fmla="*/ 111 w 211"/>
                <a:gd name="T79" fmla="*/ 111 h 128"/>
                <a:gd name="T80" fmla="*/ 92 w 211"/>
                <a:gd name="T81" fmla="*/ 104 h 128"/>
                <a:gd name="T82" fmla="*/ 79 w 211"/>
                <a:gd name="T83" fmla="*/ 101 h 128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w 211"/>
                <a:gd name="T127" fmla="*/ 0 h 128"/>
                <a:gd name="T128" fmla="*/ 211 w 211"/>
                <a:gd name="T129" fmla="*/ 128 h 128"/>
              </a:gdLst>
              <a:ahLst/>
              <a:cxnLst>
                <a:cxn ang="T84">
                  <a:pos x="T0" y="T1"/>
                </a:cxn>
                <a:cxn ang="T85">
                  <a:pos x="T2" y="T3"/>
                </a:cxn>
                <a:cxn ang="T86">
                  <a:pos x="T4" y="T5"/>
                </a:cxn>
                <a:cxn ang="T87">
                  <a:pos x="T6" y="T7"/>
                </a:cxn>
                <a:cxn ang="T88">
                  <a:pos x="T8" y="T9"/>
                </a:cxn>
                <a:cxn ang="T89">
                  <a:pos x="T10" y="T11"/>
                </a:cxn>
                <a:cxn ang="T90">
                  <a:pos x="T12" y="T13"/>
                </a:cxn>
                <a:cxn ang="T91">
                  <a:pos x="T14" y="T15"/>
                </a:cxn>
                <a:cxn ang="T92">
                  <a:pos x="T16" y="T17"/>
                </a:cxn>
                <a:cxn ang="T93">
                  <a:pos x="T18" y="T19"/>
                </a:cxn>
                <a:cxn ang="T94">
                  <a:pos x="T20" y="T21"/>
                </a:cxn>
                <a:cxn ang="T95">
                  <a:pos x="T22" y="T23"/>
                </a:cxn>
                <a:cxn ang="T96">
                  <a:pos x="T24" y="T25"/>
                </a:cxn>
                <a:cxn ang="T97">
                  <a:pos x="T26" y="T27"/>
                </a:cxn>
                <a:cxn ang="T98">
                  <a:pos x="T28" y="T29"/>
                </a:cxn>
                <a:cxn ang="T99">
                  <a:pos x="T30" y="T31"/>
                </a:cxn>
                <a:cxn ang="T100">
                  <a:pos x="T32" y="T33"/>
                </a:cxn>
                <a:cxn ang="T101">
                  <a:pos x="T34" y="T35"/>
                </a:cxn>
                <a:cxn ang="T102">
                  <a:pos x="T36" y="T37"/>
                </a:cxn>
                <a:cxn ang="T103">
                  <a:pos x="T38" y="T39"/>
                </a:cxn>
                <a:cxn ang="T104">
                  <a:pos x="T40" y="T41"/>
                </a:cxn>
                <a:cxn ang="T105">
                  <a:pos x="T42" y="T43"/>
                </a:cxn>
                <a:cxn ang="T106">
                  <a:pos x="T44" y="T45"/>
                </a:cxn>
                <a:cxn ang="T107">
                  <a:pos x="T46" y="T47"/>
                </a:cxn>
                <a:cxn ang="T108">
                  <a:pos x="T48" y="T49"/>
                </a:cxn>
                <a:cxn ang="T109">
                  <a:pos x="T50" y="T51"/>
                </a:cxn>
                <a:cxn ang="T110">
                  <a:pos x="T52" y="T53"/>
                </a:cxn>
                <a:cxn ang="T111">
                  <a:pos x="T54" y="T55"/>
                </a:cxn>
                <a:cxn ang="T112">
                  <a:pos x="T56" y="T57"/>
                </a:cxn>
                <a:cxn ang="T113">
                  <a:pos x="T58" y="T59"/>
                </a:cxn>
                <a:cxn ang="T114">
                  <a:pos x="T60" y="T61"/>
                </a:cxn>
                <a:cxn ang="T115">
                  <a:pos x="T62" y="T63"/>
                </a:cxn>
                <a:cxn ang="T116">
                  <a:pos x="T64" y="T65"/>
                </a:cxn>
                <a:cxn ang="T117">
                  <a:pos x="T66" y="T67"/>
                </a:cxn>
                <a:cxn ang="T118">
                  <a:pos x="T68" y="T69"/>
                </a:cxn>
                <a:cxn ang="T119">
                  <a:pos x="T70" y="T71"/>
                </a:cxn>
                <a:cxn ang="T120">
                  <a:pos x="T72" y="T73"/>
                </a:cxn>
                <a:cxn ang="T121">
                  <a:pos x="T74" y="T75"/>
                </a:cxn>
                <a:cxn ang="T122">
                  <a:pos x="T76" y="T77"/>
                </a:cxn>
                <a:cxn ang="T123">
                  <a:pos x="T78" y="T79"/>
                </a:cxn>
                <a:cxn ang="T124">
                  <a:pos x="T80" y="T81"/>
                </a:cxn>
                <a:cxn ang="T125">
                  <a:pos x="T82" y="T83"/>
                </a:cxn>
              </a:cxnLst>
              <a:rect l="T126" t="T127" r="T128" b="T129"/>
              <a:pathLst>
                <a:path w="211" h="128">
                  <a:moveTo>
                    <a:pt x="69" y="101"/>
                  </a:moveTo>
                  <a:lnTo>
                    <a:pt x="71" y="97"/>
                  </a:lnTo>
                  <a:lnTo>
                    <a:pt x="71" y="91"/>
                  </a:lnTo>
                  <a:lnTo>
                    <a:pt x="77" y="91"/>
                  </a:lnTo>
                  <a:lnTo>
                    <a:pt x="82" y="91"/>
                  </a:lnTo>
                  <a:lnTo>
                    <a:pt x="82" y="85"/>
                  </a:lnTo>
                  <a:lnTo>
                    <a:pt x="82" y="80"/>
                  </a:lnTo>
                  <a:lnTo>
                    <a:pt x="69" y="70"/>
                  </a:lnTo>
                  <a:lnTo>
                    <a:pt x="61" y="58"/>
                  </a:lnTo>
                  <a:lnTo>
                    <a:pt x="57" y="55"/>
                  </a:lnTo>
                  <a:lnTo>
                    <a:pt x="51" y="54"/>
                  </a:lnTo>
                  <a:lnTo>
                    <a:pt x="44" y="55"/>
                  </a:lnTo>
                  <a:lnTo>
                    <a:pt x="37" y="60"/>
                  </a:lnTo>
                  <a:lnTo>
                    <a:pt x="34" y="58"/>
                  </a:lnTo>
                  <a:lnTo>
                    <a:pt x="31" y="55"/>
                  </a:lnTo>
                  <a:lnTo>
                    <a:pt x="31" y="48"/>
                  </a:lnTo>
                  <a:lnTo>
                    <a:pt x="30" y="44"/>
                  </a:lnTo>
                  <a:lnTo>
                    <a:pt x="28" y="40"/>
                  </a:lnTo>
                  <a:lnTo>
                    <a:pt x="22" y="35"/>
                  </a:lnTo>
                  <a:lnTo>
                    <a:pt x="18" y="37"/>
                  </a:lnTo>
                  <a:lnTo>
                    <a:pt x="14" y="37"/>
                  </a:lnTo>
                  <a:lnTo>
                    <a:pt x="10" y="35"/>
                  </a:lnTo>
                  <a:lnTo>
                    <a:pt x="7" y="31"/>
                  </a:lnTo>
                  <a:lnTo>
                    <a:pt x="11" y="33"/>
                  </a:lnTo>
                  <a:lnTo>
                    <a:pt x="14" y="35"/>
                  </a:lnTo>
                  <a:lnTo>
                    <a:pt x="20" y="30"/>
                  </a:lnTo>
                  <a:lnTo>
                    <a:pt x="25" y="27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7" y="24"/>
                  </a:lnTo>
                  <a:lnTo>
                    <a:pt x="10" y="21"/>
                  </a:lnTo>
                  <a:lnTo>
                    <a:pt x="7" y="20"/>
                  </a:lnTo>
                  <a:lnTo>
                    <a:pt x="4" y="17"/>
                  </a:lnTo>
                  <a:lnTo>
                    <a:pt x="1" y="14"/>
                  </a:lnTo>
                  <a:lnTo>
                    <a:pt x="0" y="10"/>
                  </a:lnTo>
                  <a:lnTo>
                    <a:pt x="8" y="5"/>
                  </a:lnTo>
                  <a:lnTo>
                    <a:pt x="15" y="0"/>
                  </a:lnTo>
                  <a:lnTo>
                    <a:pt x="21" y="3"/>
                  </a:lnTo>
                  <a:lnTo>
                    <a:pt x="27" y="5"/>
                  </a:lnTo>
                  <a:lnTo>
                    <a:pt x="31" y="10"/>
                  </a:lnTo>
                  <a:lnTo>
                    <a:pt x="35" y="15"/>
                  </a:lnTo>
                  <a:lnTo>
                    <a:pt x="32" y="20"/>
                  </a:lnTo>
                  <a:lnTo>
                    <a:pt x="30" y="24"/>
                  </a:lnTo>
                  <a:lnTo>
                    <a:pt x="30" y="27"/>
                  </a:lnTo>
                  <a:lnTo>
                    <a:pt x="31" y="31"/>
                  </a:lnTo>
                  <a:lnTo>
                    <a:pt x="32" y="34"/>
                  </a:lnTo>
                  <a:lnTo>
                    <a:pt x="35" y="35"/>
                  </a:lnTo>
                  <a:lnTo>
                    <a:pt x="42" y="37"/>
                  </a:lnTo>
                  <a:lnTo>
                    <a:pt x="48" y="35"/>
                  </a:lnTo>
                  <a:lnTo>
                    <a:pt x="54" y="33"/>
                  </a:lnTo>
                  <a:lnTo>
                    <a:pt x="58" y="30"/>
                  </a:lnTo>
                  <a:lnTo>
                    <a:pt x="62" y="25"/>
                  </a:lnTo>
                  <a:lnTo>
                    <a:pt x="67" y="21"/>
                  </a:lnTo>
                  <a:lnTo>
                    <a:pt x="71" y="18"/>
                  </a:lnTo>
                  <a:lnTo>
                    <a:pt x="77" y="17"/>
                  </a:lnTo>
                  <a:lnTo>
                    <a:pt x="94" y="23"/>
                  </a:lnTo>
                  <a:lnTo>
                    <a:pt x="114" y="31"/>
                  </a:lnTo>
                  <a:lnTo>
                    <a:pt x="132" y="40"/>
                  </a:lnTo>
                  <a:lnTo>
                    <a:pt x="148" y="48"/>
                  </a:lnTo>
                  <a:lnTo>
                    <a:pt x="154" y="54"/>
                  </a:lnTo>
                  <a:lnTo>
                    <a:pt x="159" y="61"/>
                  </a:lnTo>
                  <a:lnTo>
                    <a:pt x="165" y="68"/>
                  </a:lnTo>
                  <a:lnTo>
                    <a:pt x="169" y="77"/>
                  </a:lnTo>
                  <a:lnTo>
                    <a:pt x="178" y="94"/>
                  </a:lnTo>
                  <a:lnTo>
                    <a:pt x="188" y="108"/>
                  </a:lnTo>
                  <a:lnTo>
                    <a:pt x="199" y="118"/>
                  </a:lnTo>
                  <a:lnTo>
                    <a:pt x="211" y="128"/>
                  </a:lnTo>
                  <a:lnTo>
                    <a:pt x="209" y="128"/>
                  </a:lnTo>
                  <a:lnTo>
                    <a:pt x="209" y="128"/>
                  </a:lnTo>
                  <a:lnTo>
                    <a:pt x="195" y="127"/>
                  </a:lnTo>
                  <a:lnTo>
                    <a:pt x="181" y="127"/>
                  </a:lnTo>
                  <a:lnTo>
                    <a:pt x="167" y="110"/>
                  </a:lnTo>
                  <a:lnTo>
                    <a:pt x="151" y="92"/>
                  </a:lnTo>
                  <a:lnTo>
                    <a:pt x="144" y="92"/>
                  </a:lnTo>
                  <a:lnTo>
                    <a:pt x="138" y="94"/>
                  </a:lnTo>
                  <a:lnTo>
                    <a:pt x="135" y="97"/>
                  </a:lnTo>
                  <a:lnTo>
                    <a:pt x="129" y="98"/>
                  </a:lnTo>
                  <a:lnTo>
                    <a:pt x="129" y="108"/>
                  </a:lnTo>
                  <a:lnTo>
                    <a:pt x="127" y="114"/>
                  </a:lnTo>
                  <a:lnTo>
                    <a:pt x="111" y="111"/>
                  </a:lnTo>
                  <a:lnTo>
                    <a:pt x="98" y="107"/>
                  </a:lnTo>
                  <a:lnTo>
                    <a:pt x="92" y="104"/>
                  </a:lnTo>
                  <a:lnTo>
                    <a:pt x="87" y="102"/>
                  </a:lnTo>
                  <a:lnTo>
                    <a:pt x="79" y="101"/>
                  </a:lnTo>
                  <a:lnTo>
                    <a:pt x="69" y="101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7" name="Freeform 74"/>
            <p:cNvSpPr>
              <a:spLocks noChangeArrowheads="1"/>
            </p:cNvSpPr>
            <p:nvPr/>
          </p:nvSpPr>
          <p:spPr bwMode="auto">
            <a:xfrm>
              <a:off x="958" y="1001"/>
              <a:ext cx="14" cy="10"/>
            </a:xfrm>
            <a:custGeom>
              <a:avLst/>
              <a:gdLst>
                <a:gd name="T0" fmla="*/ 4 w 14"/>
                <a:gd name="T1" fmla="*/ 0 h 10"/>
                <a:gd name="T2" fmla="*/ 9 w 14"/>
                <a:gd name="T3" fmla="*/ 0 h 10"/>
                <a:gd name="T4" fmla="*/ 14 w 14"/>
                <a:gd name="T5" fmla="*/ 0 h 10"/>
                <a:gd name="T6" fmla="*/ 14 w 14"/>
                <a:gd name="T7" fmla="*/ 3 h 10"/>
                <a:gd name="T8" fmla="*/ 14 w 14"/>
                <a:gd name="T9" fmla="*/ 6 h 10"/>
                <a:gd name="T10" fmla="*/ 13 w 14"/>
                <a:gd name="T11" fmla="*/ 9 h 10"/>
                <a:gd name="T12" fmla="*/ 12 w 14"/>
                <a:gd name="T13" fmla="*/ 10 h 10"/>
                <a:gd name="T14" fmla="*/ 10 w 14"/>
                <a:gd name="T15" fmla="*/ 10 h 10"/>
                <a:gd name="T16" fmla="*/ 10 w 14"/>
                <a:gd name="T17" fmla="*/ 10 h 10"/>
                <a:gd name="T18" fmla="*/ 4 w 14"/>
                <a:gd name="T19" fmla="*/ 9 h 10"/>
                <a:gd name="T20" fmla="*/ 0 w 14"/>
                <a:gd name="T21" fmla="*/ 6 h 10"/>
                <a:gd name="T22" fmla="*/ 2 w 14"/>
                <a:gd name="T23" fmla="*/ 3 h 10"/>
                <a:gd name="T24" fmla="*/ 4 w 14"/>
                <a:gd name="T25" fmla="*/ 0 h 10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14"/>
                <a:gd name="T40" fmla="*/ 0 h 10"/>
                <a:gd name="T41" fmla="*/ 14 w 14"/>
                <a:gd name="T42" fmla="*/ 10 h 10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14" h="10">
                  <a:moveTo>
                    <a:pt x="4" y="0"/>
                  </a:moveTo>
                  <a:lnTo>
                    <a:pt x="9" y="0"/>
                  </a:lnTo>
                  <a:lnTo>
                    <a:pt x="14" y="0"/>
                  </a:lnTo>
                  <a:lnTo>
                    <a:pt x="14" y="3"/>
                  </a:lnTo>
                  <a:lnTo>
                    <a:pt x="14" y="6"/>
                  </a:lnTo>
                  <a:lnTo>
                    <a:pt x="13" y="9"/>
                  </a:lnTo>
                  <a:lnTo>
                    <a:pt x="12" y="10"/>
                  </a:lnTo>
                  <a:lnTo>
                    <a:pt x="10" y="10"/>
                  </a:lnTo>
                  <a:lnTo>
                    <a:pt x="10" y="10"/>
                  </a:lnTo>
                  <a:lnTo>
                    <a:pt x="4" y="9"/>
                  </a:lnTo>
                  <a:lnTo>
                    <a:pt x="0" y="6"/>
                  </a:lnTo>
                  <a:lnTo>
                    <a:pt x="2" y="3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8" name="Freeform 75"/>
            <p:cNvSpPr>
              <a:spLocks noChangeArrowheads="1"/>
            </p:cNvSpPr>
            <p:nvPr/>
          </p:nvSpPr>
          <p:spPr bwMode="auto">
            <a:xfrm>
              <a:off x="2856" y="1002"/>
              <a:ext cx="48" cy="55"/>
            </a:xfrm>
            <a:custGeom>
              <a:avLst/>
              <a:gdLst>
                <a:gd name="T0" fmla="*/ 48 w 48"/>
                <a:gd name="T1" fmla="*/ 12 h 55"/>
                <a:gd name="T2" fmla="*/ 42 w 48"/>
                <a:gd name="T3" fmla="*/ 12 h 55"/>
                <a:gd name="T4" fmla="*/ 35 w 48"/>
                <a:gd name="T5" fmla="*/ 13 h 55"/>
                <a:gd name="T6" fmla="*/ 35 w 48"/>
                <a:gd name="T7" fmla="*/ 22 h 55"/>
                <a:gd name="T8" fmla="*/ 37 w 48"/>
                <a:gd name="T9" fmla="*/ 30 h 55"/>
                <a:gd name="T10" fmla="*/ 40 w 48"/>
                <a:gd name="T11" fmla="*/ 40 h 55"/>
                <a:gd name="T12" fmla="*/ 42 w 48"/>
                <a:gd name="T13" fmla="*/ 50 h 55"/>
                <a:gd name="T14" fmla="*/ 40 w 48"/>
                <a:gd name="T15" fmla="*/ 50 h 55"/>
                <a:gd name="T16" fmla="*/ 37 w 48"/>
                <a:gd name="T17" fmla="*/ 49 h 55"/>
                <a:gd name="T18" fmla="*/ 28 w 48"/>
                <a:gd name="T19" fmla="*/ 38 h 55"/>
                <a:gd name="T20" fmla="*/ 20 w 48"/>
                <a:gd name="T21" fmla="*/ 26 h 55"/>
                <a:gd name="T22" fmla="*/ 17 w 48"/>
                <a:gd name="T23" fmla="*/ 28 h 55"/>
                <a:gd name="T24" fmla="*/ 15 w 48"/>
                <a:gd name="T25" fmla="*/ 29 h 55"/>
                <a:gd name="T26" fmla="*/ 14 w 48"/>
                <a:gd name="T27" fmla="*/ 42 h 55"/>
                <a:gd name="T28" fmla="*/ 17 w 48"/>
                <a:gd name="T29" fmla="*/ 55 h 55"/>
                <a:gd name="T30" fmla="*/ 14 w 48"/>
                <a:gd name="T31" fmla="*/ 53 h 55"/>
                <a:gd name="T32" fmla="*/ 11 w 48"/>
                <a:gd name="T33" fmla="*/ 52 h 55"/>
                <a:gd name="T34" fmla="*/ 8 w 48"/>
                <a:gd name="T35" fmla="*/ 52 h 55"/>
                <a:gd name="T36" fmla="*/ 7 w 48"/>
                <a:gd name="T37" fmla="*/ 49 h 55"/>
                <a:gd name="T38" fmla="*/ 4 w 48"/>
                <a:gd name="T39" fmla="*/ 36 h 55"/>
                <a:gd name="T40" fmla="*/ 0 w 48"/>
                <a:gd name="T41" fmla="*/ 23 h 55"/>
                <a:gd name="T42" fmla="*/ 5 w 48"/>
                <a:gd name="T43" fmla="*/ 12 h 55"/>
                <a:gd name="T44" fmla="*/ 11 w 48"/>
                <a:gd name="T45" fmla="*/ 0 h 55"/>
                <a:gd name="T46" fmla="*/ 17 w 48"/>
                <a:gd name="T47" fmla="*/ 5 h 55"/>
                <a:gd name="T48" fmla="*/ 24 w 48"/>
                <a:gd name="T49" fmla="*/ 9 h 55"/>
                <a:gd name="T50" fmla="*/ 30 w 48"/>
                <a:gd name="T51" fmla="*/ 6 h 55"/>
                <a:gd name="T52" fmla="*/ 35 w 48"/>
                <a:gd name="T53" fmla="*/ 3 h 55"/>
                <a:gd name="T54" fmla="*/ 41 w 48"/>
                <a:gd name="T55" fmla="*/ 3 h 55"/>
                <a:gd name="T56" fmla="*/ 48 w 48"/>
                <a:gd name="T57" fmla="*/ 3 h 55"/>
                <a:gd name="T58" fmla="*/ 48 w 48"/>
                <a:gd name="T59" fmla="*/ 8 h 55"/>
                <a:gd name="T60" fmla="*/ 48 w 48"/>
                <a:gd name="T61" fmla="*/ 12 h 55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w 48"/>
                <a:gd name="T94" fmla="*/ 0 h 55"/>
                <a:gd name="T95" fmla="*/ 48 w 48"/>
                <a:gd name="T96" fmla="*/ 55 h 55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T93" t="T94" r="T95" b="T96"/>
              <a:pathLst>
                <a:path w="48" h="55">
                  <a:moveTo>
                    <a:pt x="48" y="12"/>
                  </a:moveTo>
                  <a:lnTo>
                    <a:pt x="42" y="12"/>
                  </a:lnTo>
                  <a:lnTo>
                    <a:pt x="35" y="13"/>
                  </a:lnTo>
                  <a:lnTo>
                    <a:pt x="35" y="22"/>
                  </a:lnTo>
                  <a:lnTo>
                    <a:pt x="37" y="30"/>
                  </a:lnTo>
                  <a:lnTo>
                    <a:pt x="40" y="40"/>
                  </a:lnTo>
                  <a:lnTo>
                    <a:pt x="42" y="50"/>
                  </a:lnTo>
                  <a:lnTo>
                    <a:pt x="40" y="50"/>
                  </a:lnTo>
                  <a:lnTo>
                    <a:pt x="37" y="49"/>
                  </a:lnTo>
                  <a:lnTo>
                    <a:pt x="28" y="38"/>
                  </a:lnTo>
                  <a:lnTo>
                    <a:pt x="20" y="26"/>
                  </a:lnTo>
                  <a:lnTo>
                    <a:pt x="17" y="28"/>
                  </a:lnTo>
                  <a:lnTo>
                    <a:pt x="15" y="29"/>
                  </a:lnTo>
                  <a:lnTo>
                    <a:pt x="14" y="42"/>
                  </a:lnTo>
                  <a:lnTo>
                    <a:pt x="17" y="55"/>
                  </a:lnTo>
                  <a:lnTo>
                    <a:pt x="14" y="53"/>
                  </a:lnTo>
                  <a:lnTo>
                    <a:pt x="11" y="52"/>
                  </a:lnTo>
                  <a:lnTo>
                    <a:pt x="8" y="52"/>
                  </a:lnTo>
                  <a:lnTo>
                    <a:pt x="7" y="49"/>
                  </a:lnTo>
                  <a:lnTo>
                    <a:pt x="4" y="36"/>
                  </a:lnTo>
                  <a:lnTo>
                    <a:pt x="0" y="23"/>
                  </a:lnTo>
                  <a:lnTo>
                    <a:pt x="5" y="12"/>
                  </a:lnTo>
                  <a:lnTo>
                    <a:pt x="11" y="0"/>
                  </a:lnTo>
                  <a:lnTo>
                    <a:pt x="17" y="5"/>
                  </a:lnTo>
                  <a:lnTo>
                    <a:pt x="24" y="9"/>
                  </a:lnTo>
                  <a:lnTo>
                    <a:pt x="30" y="6"/>
                  </a:lnTo>
                  <a:lnTo>
                    <a:pt x="35" y="3"/>
                  </a:lnTo>
                  <a:lnTo>
                    <a:pt x="41" y="3"/>
                  </a:lnTo>
                  <a:lnTo>
                    <a:pt x="48" y="3"/>
                  </a:lnTo>
                  <a:lnTo>
                    <a:pt x="48" y="8"/>
                  </a:lnTo>
                  <a:lnTo>
                    <a:pt x="48" y="12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69" name="Freeform 76"/>
            <p:cNvSpPr>
              <a:spLocks noChangeArrowheads="1"/>
            </p:cNvSpPr>
            <p:nvPr/>
          </p:nvSpPr>
          <p:spPr bwMode="auto">
            <a:xfrm>
              <a:off x="2707" y="1070"/>
              <a:ext cx="100" cy="32"/>
            </a:xfrm>
            <a:custGeom>
              <a:avLst/>
              <a:gdLst>
                <a:gd name="T0" fmla="*/ 0 w 100"/>
                <a:gd name="T1" fmla="*/ 0 h 32"/>
                <a:gd name="T2" fmla="*/ 12 w 100"/>
                <a:gd name="T3" fmla="*/ 0 h 32"/>
                <a:gd name="T4" fmla="*/ 23 w 100"/>
                <a:gd name="T5" fmla="*/ 0 h 32"/>
                <a:gd name="T6" fmla="*/ 32 w 100"/>
                <a:gd name="T7" fmla="*/ 5 h 32"/>
                <a:gd name="T8" fmla="*/ 40 w 100"/>
                <a:gd name="T9" fmla="*/ 12 h 32"/>
                <a:gd name="T10" fmla="*/ 54 w 100"/>
                <a:gd name="T11" fmla="*/ 10 h 32"/>
                <a:gd name="T12" fmla="*/ 69 w 100"/>
                <a:gd name="T13" fmla="*/ 8 h 32"/>
                <a:gd name="T14" fmla="*/ 84 w 100"/>
                <a:gd name="T15" fmla="*/ 18 h 32"/>
                <a:gd name="T16" fmla="*/ 100 w 100"/>
                <a:gd name="T17" fmla="*/ 29 h 32"/>
                <a:gd name="T18" fmla="*/ 100 w 100"/>
                <a:gd name="T19" fmla="*/ 31 h 32"/>
                <a:gd name="T20" fmla="*/ 99 w 100"/>
                <a:gd name="T21" fmla="*/ 32 h 32"/>
                <a:gd name="T22" fmla="*/ 77 w 100"/>
                <a:gd name="T23" fmla="*/ 29 h 32"/>
                <a:gd name="T24" fmla="*/ 56 w 100"/>
                <a:gd name="T25" fmla="*/ 27 h 32"/>
                <a:gd name="T26" fmla="*/ 33 w 100"/>
                <a:gd name="T27" fmla="*/ 24 h 32"/>
                <a:gd name="T28" fmla="*/ 12 w 100"/>
                <a:gd name="T29" fmla="*/ 21 h 32"/>
                <a:gd name="T30" fmla="*/ 7 w 100"/>
                <a:gd name="T31" fmla="*/ 15 h 32"/>
                <a:gd name="T32" fmla="*/ 3 w 100"/>
                <a:gd name="T33" fmla="*/ 11 h 32"/>
                <a:gd name="T34" fmla="*/ 0 w 100"/>
                <a:gd name="T35" fmla="*/ 5 h 32"/>
                <a:gd name="T36" fmla="*/ 0 w 100"/>
                <a:gd name="T37" fmla="*/ 0 h 32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100"/>
                <a:gd name="T58" fmla="*/ 0 h 32"/>
                <a:gd name="T59" fmla="*/ 100 w 100"/>
                <a:gd name="T60" fmla="*/ 32 h 32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100" h="32">
                  <a:moveTo>
                    <a:pt x="0" y="0"/>
                  </a:moveTo>
                  <a:lnTo>
                    <a:pt x="12" y="0"/>
                  </a:lnTo>
                  <a:lnTo>
                    <a:pt x="23" y="0"/>
                  </a:lnTo>
                  <a:lnTo>
                    <a:pt x="32" y="5"/>
                  </a:lnTo>
                  <a:lnTo>
                    <a:pt x="40" y="12"/>
                  </a:lnTo>
                  <a:lnTo>
                    <a:pt x="54" y="10"/>
                  </a:lnTo>
                  <a:lnTo>
                    <a:pt x="69" y="8"/>
                  </a:lnTo>
                  <a:lnTo>
                    <a:pt x="84" y="18"/>
                  </a:lnTo>
                  <a:lnTo>
                    <a:pt x="100" y="29"/>
                  </a:lnTo>
                  <a:lnTo>
                    <a:pt x="100" y="31"/>
                  </a:lnTo>
                  <a:lnTo>
                    <a:pt x="99" y="32"/>
                  </a:lnTo>
                  <a:lnTo>
                    <a:pt x="77" y="29"/>
                  </a:lnTo>
                  <a:lnTo>
                    <a:pt x="56" y="27"/>
                  </a:lnTo>
                  <a:lnTo>
                    <a:pt x="33" y="24"/>
                  </a:lnTo>
                  <a:lnTo>
                    <a:pt x="12" y="21"/>
                  </a:lnTo>
                  <a:lnTo>
                    <a:pt x="7" y="15"/>
                  </a:lnTo>
                  <a:lnTo>
                    <a:pt x="3" y="11"/>
                  </a:lnTo>
                  <a:lnTo>
                    <a:pt x="0" y="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70" name="Freeform 77"/>
            <p:cNvSpPr>
              <a:spLocks noChangeArrowheads="1"/>
            </p:cNvSpPr>
            <p:nvPr/>
          </p:nvSpPr>
          <p:spPr bwMode="auto">
            <a:xfrm>
              <a:off x="2749" y="1132"/>
              <a:ext cx="446" cy="356"/>
            </a:xfrm>
            <a:custGeom>
              <a:avLst/>
              <a:gdLst>
                <a:gd name="T0" fmla="*/ 145 w 446"/>
                <a:gd name="T1" fmla="*/ 70 h 356"/>
                <a:gd name="T2" fmla="*/ 158 w 446"/>
                <a:gd name="T3" fmla="*/ 57 h 356"/>
                <a:gd name="T4" fmla="*/ 161 w 446"/>
                <a:gd name="T5" fmla="*/ 45 h 356"/>
                <a:gd name="T6" fmla="*/ 199 w 446"/>
                <a:gd name="T7" fmla="*/ 46 h 356"/>
                <a:gd name="T8" fmla="*/ 217 w 446"/>
                <a:gd name="T9" fmla="*/ 53 h 356"/>
                <a:gd name="T10" fmla="*/ 219 w 446"/>
                <a:gd name="T11" fmla="*/ 33 h 356"/>
                <a:gd name="T12" fmla="*/ 237 w 446"/>
                <a:gd name="T13" fmla="*/ 15 h 356"/>
                <a:gd name="T14" fmla="*/ 249 w 446"/>
                <a:gd name="T15" fmla="*/ 16 h 356"/>
                <a:gd name="T16" fmla="*/ 252 w 446"/>
                <a:gd name="T17" fmla="*/ 2 h 356"/>
                <a:gd name="T18" fmla="*/ 285 w 446"/>
                <a:gd name="T19" fmla="*/ 15 h 356"/>
                <a:gd name="T20" fmla="*/ 299 w 446"/>
                <a:gd name="T21" fmla="*/ 23 h 356"/>
                <a:gd name="T22" fmla="*/ 289 w 446"/>
                <a:gd name="T23" fmla="*/ 35 h 356"/>
                <a:gd name="T24" fmla="*/ 326 w 446"/>
                <a:gd name="T25" fmla="*/ 20 h 356"/>
                <a:gd name="T26" fmla="*/ 368 w 446"/>
                <a:gd name="T27" fmla="*/ 9 h 356"/>
                <a:gd name="T28" fmla="*/ 376 w 446"/>
                <a:gd name="T29" fmla="*/ 40 h 356"/>
                <a:gd name="T30" fmla="*/ 386 w 446"/>
                <a:gd name="T31" fmla="*/ 59 h 356"/>
                <a:gd name="T32" fmla="*/ 389 w 446"/>
                <a:gd name="T33" fmla="*/ 89 h 356"/>
                <a:gd name="T34" fmla="*/ 404 w 446"/>
                <a:gd name="T35" fmla="*/ 109 h 356"/>
                <a:gd name="T36" fmla="*/ 419 w 446"/>
                <a:gd name="T37" fmla="*/ 137 h 356"/>
                <a:gd name="T38" fmla="*/ 435 w 446"/>
                <a:gd name="T39" fmla="*/ 162 h 356"/>
                <a:gd name="T40" fmla="*/ 446 w 446"/>
                <a:gd name="T41" fmla="*/ 189 h 356"/>
                <a:gd name="T42" fmla="*/ 444 w 446"/>
                <a:gd name="T43" fmla="*/ 216 h 356"/>
                <a:gd name="T44" fmla="*/ 419 w 446"/>
                <a:gd name="T45" fmla="*/ 259 h 356"/>
                <a:gd name="T46" fmla="*/ 379 w 446"/>
                <a:gd name="T47" fmla="*/ 299 h 356"/>
                <a:gd name="T48" fmla="*/ 346 w 446"/>
                <a:gd name="T49" fmla="*/ 340 h 356"/>
                <a:gd name="T50" fmla="*/ 309 w 446"/>
                <a:gd name="T51" fmla="*/ 353 h 356"/>
                <a:gd name="T52" fmla="*/ 295 w 446"/>
                <a:gd name="T53" fmla="*/ 346 h 356"/>
                <a:gd name="T54" fmla="*/ 261 w 446"/>
                <a:gd name="T55" fmla="*/ 349 h 356"/>
                <a:gd name="T56" fmla="*/ 242 w 446"/>
                <a:gd name="T57" fmla="*/ 336 h 356"/>
                <a:gd name="T58" fmla="*/ 247 w 446"/>
                <a:gd name="T59" fmla="*/ 317 h 356"/>
                <a:gd name="T60" fmla="*/ 241 w 446"/>
                <a:gd name="T61" fmla="*/ 310 h 356"/>
                <a:gd name="T62" fmla="*/ 234 w 446"/>
                <a:gd name="T63" fmla="*/ 304 h 356"/>
                <a:gd name="T64" fmla="*/ 227 w 446"/>
                <a:gd name="T65" fmla="*/ 307 h 356"/>
                <a:gd name="T66" fmla="*/ 238 w 446"/>
                <a:gd name="T67" fmla="*/ 302 h 356"/>
                <a:gd name="T68" fmla="*/ 247 w 446"/>
                <a:gd name="T69" fmla="*/ 293 h 356"/>
                <a:gd name="T70" fmla="*/ 229 w 446"/>
                <a:gd name="T71" fmla="*/ 293 h 356"/>
                <a:gd name="T72" fmla="*/ 212 w 446"/>
                <a:gd name="T73" fmla="*/ 282 h 356"/>
                <a:gd name="T74" fmla="*/ 195 w 446"/>
                <a:gd name="T75" fmla="*/ 266 h 356"/>
                <a:gd name="T76" fmla="*/ 171 w 446"/>
                <a:gd name="T77" fmla="*/ 264 h 356"/>
                <a:gd name="T78" fmla="*/ 114 w 446"/>
                <a:gd name="T79" fmla="*/ 282 h 356"/>
                <a:gd name="T80" fmla="*/ 54 w 446"/>
                <a:gd name="T81" fmla="*/ 293 h 356"/>
                <a:gd name="T82" fmla="*/ 27 w 446"/>
                <a:gd name="T83" fmla="*/ 307 h 356"/>
                <a:gd name="T84" fmla="*/ 5 w 446"/>
                <a:gd name="T85" fmla="*/ 303 h 356"/>
                <a:gd name="T86" fmla="*/ 5 w 446"/>
                <a:gd name="T87" fmla="*/ 287 h 356"/>
                <a:gd name="T88" fmla="*/ 15 w 446"/>
                <a:gd name="T89" fmla="*/ 263 h 356"/>
                <a:gd name="T90" fmla="*/ 15 w 446"/>
                <a:gd name="T91" fmla="*/ 199 h 356"/>
                <a:gd name="T92" fmla="*/ 18 w 446"/>
                <a:gd name="T93" fmla="*/ 157 h 356"/>
                <a:gd name="T94" fmla="*/ 30 w 446"/>
                <a:gd name="T95" fmla="*/ 140 h 356"/>
                <a:gd name="T96" fmla="*/ 41 w 446"/>
                <a:gd name="T97" fmla="*/ 135 h 356"/>
                <a:gd name="T98" fmla="*/ 84 w 446"/>
                <a:gd name="T99" fmla="*/ 116 h 356"/>
                <a:gd name="T100" fmla="*/ 114 w 446"/>
                <a:gd name="T101" fmla="*/ 100 h 356"/>
                <a:gd name="T102" fmla="*/ 138 w 446"/>
                <a:gd name="T103" fmla="*/ 77 h 35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w 446"/>
                <a:gd name="T157" fmla="*/ 0 h 356"/>
                <a:gd name="T158" fmla="*/ 446 w 446"/>
                <a:gd name="T159" fmla="*/ 356 h 35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T156" t="T157" r="T158" b="T159"/>
              <a:pathLst>
                <a:path w="446" h="356">
                  <a:moveTo>
                    <a:pt x="145" y="77"/>
                  </a:moveTo>
                  <a:lnTo>
                    <a:pt x="145" y="75"/>
                  </a:lnTo>
                  <a:lnTo>
                    <a:pt x="145" y="70"/>
                  </a:lnTo>
                  <a:lnTo>
                    <a:pt x="151" y="67"/>
                  </a:lnTo>
                  <a:lnTo>
                    <a:pt x="157" y="62"/>
                  </a:lnTo>
                  <a:lnTo>
                    <a:pt x="158" y="57"/>
                  </a:lnTo>
                  <a:lnTo>
                    <a:pt x="161" y="53"/>
                  </a:lnTo>
                  <a:lnTo>
                    <a:pt x="161" y="49"/>
                  </a:lnTo>
                  <a:lnTo>
                    <a:pt x="161" y="45"/>
                  </a:lnTo>
                  <a:lnTo>
                    <a:pt x="177" y="40"/>
                  </a:lnTo>
                  <a:lnTo>
                    <a:pt x="192" y="37"/>
                  </a:lnTo>
                  <a:lnTo>
                    <a:pt x="199" y="46"/>
                  </a:lnTo>
                  <a:lnTo>
                    <a:pt x="207" y="55"/>
                  </a:lnTo>
                  <a:lnTo>
                    <a:pt x="212" y="53"/>
                  </a:lnTo>
                  <a:lnTo>
                    <a:pt x="217" y="53"/>
                  </a:lnTo>
                  <a:lnTo>
                    <a:pt x="218" y="45"/>
                  </a:lnTo>
                  <a:lnTo>
                    <a:pt x="218" y="39"/>
                  </a:lnTo>
                  <a:lnTo>
                    <a:pt x="219" y="33"/>
                  </a:lnTo>
                  <a:lnTo>
                    <a:pt x="222" y="29"/>
                  </a:lnTo>
                  <a:lnTo>
                    <a:pt x="228" y="22"/>
                  </a:lnTo>
                  <a:lnTo>
                    <a:pt x="237" y="15"/>
                  </a:lnTo>
                  <a:lnTo>
                    <a:pt x="242" y="16"/>
                  </a:lnTo>
                  <a:lnTo>
                    <a:pt x="247" y="16"/>
                  </a:lnTo>
                  <a:lnTo>
                    <a:pt x="249" y="16"/>
                  </a:lnTo>
                  <a:lnTo>
                    <a:pt x="254" y="15"/>
                  </a:lnTo>
                  <a:lnTo>
                    <a:pt x="252" y="9"/>
                  </a:lnTo>
                  <a:lnTo>
                    <a:pt x="252" y="2"/>
                  </a:lnTo>
                  <a:lnTo>
                    <a:pt x="262" y="7"/>
                  </a:lnTo>
                  <a:lnTo>
                    <a:pt x="274" y="12"/>
                  </a:lnTo>
                  <a:lnTo>
                    <a:pt x="285" y="15"/>
                  </a:lnTo>
                  <a:lnTo>
                    <a:pt x="299" y="17"/>
                  </a:lnTo>
                  <a:lnTo>
                    <a:pt x="299" y="20"/>
                  </a:lnTo>
                  <a:lnTo>
                    <a:pt x="299" y="23"/>
                  </a:lnTo>
                  <a:lnTo>
                    <a:pt x="295" y="26"/>
                  </a:lnTo>
                  <a:lnTo>
                    <a:pt x="291" y="30"/>
                  </a:lnTo>
                  <a:lnTo>
                    <a:pt x="289" y="35"/>
                  </a:lnTo>
                  <a:lnTo>
                    <a:pt x="288" y="42"/>
                  </a:lnTo>
                  <a:lnTo>
                    <a:pt x="308" y="30"/>
                  </a:lnTo>
                  <a:lnTo>
                    <a:pt x="326" y="20"/>
                  </a:lnTo>
                  <a:lnTo>
                    <a:pt x="346" y="10"/>
                  </a:lnTo>
                  <a:lnTo>
                    <a:pt x="366" y="0"/>
                  </a:lnTo>
                  <a:lnTo>
                    <a:pt x="368" y="9"/>
                  </a:lnTo>
                  <a:lnTo>
                    <a:pt x="371" y="22"/>
                  </a:lnTo>
                  <a:lnTo>
                    <a:pt x="374" y="33"/>
                  </a:lnTo>
                  <a:lnTo>
                    <a:pt x="376" y="40"/>
                  </a:lnTo>
                  <a:lnTo>
                    <a:pt x="382" y="43"/>
                  </a:lnTo>
                  <a:lnTo>
                    <a:pt x="388" y="46"/>
                  </a:lnTo>
                  <a:lnTo>
                    <a:pt x="386" y="59"/>
                  </a:lnTo>
                  <a:lnTo>
                    <a:pt x="386" y="70"/>
                  </a:lnTo>
                  <a:lnTo>
                    <a:pt x="388" y="80"/>
                  </a:lnTo>
                  <a:lnTo>
                    <a:pt x="389" y="89"/>
                  </a:lnTo>
                  <a:lnTo>
                    <a:pt x="392" y="96"/>
                  </a:lnTo>
                  <a:lnTo>
                    <a:pt x="396" y="102"/>
                  </a:lnTo>
                  <a:lnTo>
                    <a:pt x="404" y="109"/>
                  </a:lnTo>
                  <a:lnTo>
                    <a:pt x="412" y="116"/>
                  </a:lnTo>
                  <a:lnTo>
                    <a:pt x="415" y="127"/>
                  </a:lnTo>
                  <a:lnTo>
                    <a:pt x="419" y="137"/>
                  </a:lnTo>
                  <a:lnTo>
                    <a:pt x="425" y="146"/>
                  </a:lnTo>
                  <a:lnTo>
                    <a:pt x="429" y="155"/>
                  </a:lnTo>
                  <a:lnTo>
                    <a:pt x="435" y="162"/>
                  </a:lnTo>
                  <a:lnTo>
                    <a:pt x="439" y="170"/>
                  </a:lnTo>
                  <a:lnTo>
                    <a:pt x="444" y="179"/>
                  </a:lnTo>
                  <a:lnTo>
                    <a:pt x="446" y="189"/>
                  </a:lnTo>
                  <a:lnTo>
                    <a:pt x="446" y="197"/>
                  </a:lnTo>
                  <a:lnTo>
                    <a:pt x="446" y="206"/>
                  </a:lnTo>
                  <a:lnTo>
                    <a:pt x="444" y="216"/>
                  </a:lnTo>
                  <a:lnTo>
                    <a:pt x="441" y="224"/>
                  </a:lnTo>
                  <a:lnTo>
                    <a:pt x="432" y="242"/>
                  </a:lnTo>
                  <a:lnTo>
                    <a:pt x="419" y="259"/>
                  </a:lnTo>
                  <a:lnTo>
                    <a:pt x="406" y="274"/>
                  </a:lnTo>
                  <a:lnTo>
                    <a:pt x="392" y="287"/>
                  </a:lnTo>
                  <a:lnTo>
                    <a:pt x="379" y="299"/>
                  </a:lnTo>
                  <a:lnTo>
                    <a:pt x="369" y="309"/>
                  </a:lnTo>
                  <a:lnTo>
                    <a:pt x="358" y="324"/>
                  </a:lnTo>
                  <a:lnTo>
                    <a:pt x="346" y="340"/>
                  </a:lnTo>
                  <a:lnTo>
                    <a:pt x="336" y="344"/>
                  </a:lnTo>
                  <a:lnTo>
                    <a:pt x="322" y="349"/>
                  </a:lnTo>
                  <a:lnTo>
                    <a:pt x="309" y="353"/>
                  </a:lnTo>
                  <a:lnTo>
                    <a:pt x="299" y="356"/>
                  </a:lnTo>
                  <a:lnTo>
                    <a:pt x="296" y="350"/>
                  </a:lnTo>
                  <a:lnTo>
                    <a:pt x="295" y="346"/>
                  </a:lnTo>
                  <a:lnTo>
                    <a:pt x="282" y="347"/>
                  </a:lnTo>
                  <a:lnTo>
                    <a:pt x="271" y="352"/>
                  </a:lnTo>
                  <a:lnTo>
                    <a:pt x="261" y="349"/>
                  </a:lnTo>
                  <a:lnTo>
                    <a:pt x="248" y="344"/>
                  </a:lnTo>
                  <a:lnTo>
                    <a:pt x="245" y="340"/>
                  </a:lnTo>
                  <a:lnTo>
                    <a:pt x="242" y="336"/>
                  </a:lnTo>
                  <a:lnTo>
                    <a:pt x="247" y="327"/>
                  </a:lnTo>
                  <a:lnTo>
                    <a:pt x="248" y="320"/>
                  </a:lnTo>
                  <a:lnTo>
                    <a:pt x="247" y="317"/>
                  </a:lnTo>
                  <a:lnTo>
                    <a:pt x="245" y="314"/>
                  </a:lnTo>
                  <a:lnTo>
                    <a:pt x="244" y="313"/>
                  </a:lnTo>
                  <a:lnTo>
                    <a:pt x="241" y="310"/>
                  </a:lnTo>
                  <a:lnTo>
                    <a:pt x="239" y="307"/>
                  </a:lnTo>
                  <a:lnTo>
                    <a:pt x="238" y="303"/>
                  </a:lnTo>
                  <a:lnTo>
                    <a:pt x="234" y="304"/>
                  </a:lnTo>
                  <a:lnTo>
                    <a:pt x="231" y="307"/>
                  </a:lnTo>
                  <a:lnTo>
                    <a:pt x="229" y="307"/>
                  </a:lnTo>
                  <a:lnTo>
                    <a:pt x="227" y="307"/>
                  </a:lnTo>
                  <a:lnTo>
                    <a:pt x="229" y="303"/>
                  </a:lnTo>
                  <a:lnTo>
                    <a:pt x="234" y="302"/>
                  </a:lnTo>
                  <a:lnTo>
                    <a:pt x="238" y="302"/>
                  </a:lnTo>
                  <a:lnTo>
                    <a:pt x="244" y="302"/>
                  </a:lnTo>
                  <a:lnTo>
                    <a:pt x="245" y="297"/>
                  </a:lnTo>
                  <a:lnTo>
                    <a:pt x="247" y="293"/>
                  </a:lnTo>
                  <a:lnTo>
                    <a:pt x="245" y="289"/>
                  </a:lnTo>
                  <a:lnTo>
                    <a:pt x="245" y="283"/>
                  </a:lnTo>
                  <a:lnTo>
                    <a:pt x="229" y="293"/>
                  </a:lnTo>
                  <a:lnTo>
                    <a:pt x="214" y="303"/>
                  </a:lnTo>
                  <a:lnTo>
                    <a:pt x="214" y="290"/>
                  </a:lnTo>
                  <a:lnTo>
                    <a:pt x="212" y="282"/>
                  </a:lnTo>
                  <a:lnTo>
                    <a:pt x="209" y="276"/>
                  </a:lnTo>
                  <a:lnTo>
                    <a:pt x="204" y="269"/>
                  </a:lnTo>
                  <a:lnTo>
                    <a:pt x="195" y="266"/>
                  </a:lnTo>
                  <a:lnTo>
                    <a:pt x="187" y="266"/>
                  </a:lnTo>
                  <a:lnTo>
                    <a:pt x="178" y="264"/>
                  </a:lnTo>
                  <a:lnTo>
                    <a:pt x="171" y="264"/>
                  </a:lnTo>
                  <a:lnTo>
                    <a:pt x="155" y="267"/>
                  </a:lnTo>
                  <a:lnTo>
                    <a:pt x="141" y="270"/>
                  </a:lnTo>
                  <a:lnTo>
                    <a:pt x="114" y="282"/>
                  </a:lnTo>
                  <a:lnTo>
                    <a:pt x="88" y="292"/>
                  </a:lnTo>
                  <a:lnTo>
                    <a:pt x="71" y="293"/>
                  </a:lnTo>
                  <a:lnTo>
                    <a:pt x="54" y="293"/>
                  </a:lnTo>
                  <a:lnTo>
                    <a:pt x="47" y="299"/>
                  </a:lnTo>
                  <a:lnTo>
                    <a:pt x="38" y="304"/>
                  </a:lnTo>
                  <a:lnTo>
                    <a:pt x="27" y="307"/>
                  </a:lnTo>
                  <a:lnTo>
                    <a:pt x="15" y="307"/>
                  </a:lnTo>
                  <a:lnTo>
                    <a:pt x="10" y="306"/>
                  </a:lnTo>
                  <a:lnTo>
                    <a:pt x="5" y="303"/>
                  </a:lnTo>
                  <a:lnTo>
                    <a:pt x="2" y="299"/>
                  </a:lnTo>
                  <a:lnTo>
                    <a:pt x="0" y="293"/>
                  </a:lnTo>
                  <a:lnTo>
                    <a:pt x="5" y="287"/>
                  </a:lnTo>
                  <a:lnTo>
                    <a:pt x="10" y="280"/>
                  </a:lnTo>
                  <a:lnTo>
                    <a:pt x="12" y="272"/>
                  </a:lnTo>
                  <a:lnTo>
                    <a:pt x="15" y="263"/>
                  </a:lnTo>
                  <a:lnTo>
                    <a:pt x="17" y="243"/>
                  </a:lnTo>
                  <a:lnTo>
                    <a:pt x="17" y="220"/>
                  </a:lnTo>
                  <a:lnTo>
                    <a:pt x="15" y="199"/>
                  </a:lnTo>
                  <a:lnTo>
                    <a:pt x="15" y="177"/>
                  </a:lnTo>
                  <a:lnTo>
                    <a:pt x="17" y="167"/>
                  </a:lnTo>
                  <a:lnTo>
                    <a:pt x="18" y="157"/>
                  </a:lnTo>
                  <a:lnTo>
                    <a:pt x="20" y="149"/>
                  </a:lnTo>
                  <a:lnTo>
                    <a:pt x="24" y="140"/>
                  </a:lnTo>
                  <a:lnTo>
                    <a:pt x="30" y="140"/>
                  </a:lnTo>
                  <a:lnTo>
                    <a:pt x="34" y="139"/>
                  </a:lnTo>
                  <a:lnTo>
                    <a:pt x="38" y="136"/>
                  </a:lnTo>
                  <a:lnTo>
                    <a:pt x="41" y="135"/>
                  </a:lnTo>
                  <a:lnTo>
                    <a:pt x="47" y="129"/>
                  </a:lnTo>
                  <a:lnTo>
                    <a:pt x="54" y="125"/>
                  </a:lnTo>
                  <a:lnTo>
                    <a:pt x="84" y="116"/>
                  </a:lnTo>
                  <a:lnTo>
                    <a:pt x="101" y="110"/>
                  </a:lnTo>
                  <a:lnTo>
                    <a:pt x="108" y="106"/>
                  </a:lnTo>
                  <a:lnTo>
                    <a:pt x="114" y="100"/>
                  </a:lnTo>
                  <a:lnTo>
                    <a:pt x="121" y="90"/>
                  </a:lnTo>
                  <a:lnTo>
                    <a:pt x="131" y="76"/>
                  </a:lnTo>
                  <a:lnTo>
                    <a:pt x="138" y="77"/>
                  </a:lnTo>
                  <a:lnTo>
                    <a:pt x="145" y="77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71" name="Freeform 78"/>
            <p:cNvSpPr>
              <a:spLocks noChangeArrowheads="1"/>
            </p:cNvSpPr>
            <p:nvPr/>
          </p:nvSpPr>
          <p:spPr bwMode="auto">
            <a:xfrm>
              <a:off x="1998" y="1138"/>
              <a:ext cx="88" cy="183"/>
            </a:xfrm>
            <a:custGeom>
              <a:avLst/>
              <a:gdLst>
                <a:gd name="T0" fmla="*/ 72 w 88"/>
                <a:gd name="T1" fmla="*/ 0 h 183"/>
                <a:gd name="T2" fmla="*/ 77 w 88"/>
                <a:gd name="T3" fmla="*/ 10 h 183"/>
                <a:gd name="T4" fmla="*/ 82 w 88"/>
                <a:gd name="T5" fmla="*/ 23 h 183"/>
                <a:gd name="T6" fmla="*/ 85 w 88"/>
                <a:gd name="T7" fmla="*/ 36 h 183"/>
                <a:gd name="T8" fmla="*/ 88 w 88"/>
                <a:gd name="T9" fmla="*/ 49 h 183"/>
                <a:gd name="T10" fmla="*/ 79 w 88"/>
                <a:gd name="T11" fmla="*/ 61 h 183"/>
                <a:gd name="T12" fmla="*/ 72 w 88"/>
                <a:gd name="T13" fmla="*/ 73 h 183"/>
                <a:gd name="T14" fmla="*/ 71 w 88"/>
                <a:gd name="T15" fmla="*/ 87 h 183"/>
                <a:gd name="T16" fmla="*/ 69 w 88"/>
                <a:gd name="T17" fmla="*/ 101 h 183"/>
                <a:gd name="T18" fmla="*/ 60 w 88"/>
                <a:gd name="T19" fmla="*/ 119 h 183"/>
                <a:gd name="T20" fmla="*/ 50 w 88"/>
                <a:gd name="T21" fmla="*/ 134 h 183"/>
                <a:gd name="T22" fmla="*/ 44 w 88"/>
                <a:gd name="T23" fmla="*/ 154 h 183"/>
                <a:gd name="T24" fmla="*/ 38 w 88"/>
                <a:gd name="T25" fmla="*/ 173 h 183"/>
                <a:gd name="T26" fmla="*/ 35 w 88"/>
                <a:gd name="T27" fmla="*/ 176 h 183"/>
                <a:gd name="T28" fmla="*/ 34 w 88"/>
                <a:gd name="T29" fmla="*/ 179 h 183"/>
                <a:gd name="T30" fmla="*/ 31 w 88"/>
                <a:gd name="T31" fmla="*/ 181 h 183"/>
                <a:gd name="T32" fmla="*/ 27 w 88"/>
                <a:gd name="T33" fmla="*/ 181 h 183"/>
                <a:gd name="T34" fmla="*/ 22 w 88"/>
                <a:gd name="T35" fmla="*/ 183 h 183"/>
                <a:gd name="T36" fmla="*/ 18 w 88"/>
                <a:gd name="T37" fmla="*/ 181 h 183"/>
                <a:gd name="T38" fmla="*/ 14 w 88"/>
                <a:gd name="T39" fmla="*/ 180 h 183"/>
                <a:gd name="T40" fmla="*/ 7 w 88"/>
                <a:gd name="T41" fmla="*/ 176 h 183"/>
                <a:gd name="T42" fmla="*/ 7 w 88"/>
                <a:gd name="T43" fmla="*/ 161 h 183"/>
                <a:gd name="T44" fmla="*/ 4 w 88"/>
                <a:gd name="T45" fmla="*/ 151 h 183"/>
                <a:gd name="T46" fmla="*/ 1 w 88"/>
                <a:gd name="T47" fmla="*/ 140 h 183"/>
                <a:gd name="T48" fmla="*/ 0 w 88"/>
                <a:gd name="T49" fmla="*/ 126 h 183"/>
                <a:gd name="T50" fmla="*/ 4 w 88"/>
                <a:gd name="T51" fmla="*/ 123 h 183"/>
                <a:gd name="T52" fmla="*/ 7 w 88"/>
                <a:gd name="T53" fmla="*/ 120 h 183"/>
                <a:gd name="T54" fmla="*/ 10 w 88"/>
                <a:gd name="T55" fmla="*/ 116 h 183"/>
                <a:gd name="T56" fmla="*/ 11 w 88"/>
                <a:gd name="T57" fmla="*/ 113 h 183"/>
                <a:gd name="T58" fmla="*/ 14 w 88"/>
                <a:gd name="T59" fmla="*/ 104 h 183"/>
                <a:gd name="T60" fmla="*/ 15 w 88"/>
                <a:gd name="T61" fmla="*/ 94 h 183"/>
                <a:gd name="T62" fmla="*/ 15 w 88"/>
                <a:gd name="T63" fmla="*/ 86 h 183"/>
                <a:gd name="T64" fmla="*/ 15 w 88"/>
                <a:gd name="T65" fmla="*/ 76 h 183"/>
                <a:gd name="T66" fmla="*/ 18 w 88"/>
                <a:gd name="T67" fmla="*/ 67 h 183"/>
                <a:gd name="T68" fmla="*/ 22 w 88"/>
                <a:gd name="T69" fmla="*/ 59 h 183"/>
                <a:gd name="T70" fmla="*/ 32 w 88"/>
                <a:gd name="T71" fmla="*/ 56 h 183"/>
                <a:gd name="T72" fmla="*/ 42 w 88"/>
                <a:gd name="T73" fmla="*/ 51 h 183"/>
                <a:gd name="T74" fmla="*/ 51 w 88"/>
                <a:gd name="T75" fmla="*/ 46 h 183"/>
                <a:gd name="T76" fmla="*/ 58 w 88"/>
                <a:gd name="T77" fmla="*/ 39 h 183"/>
                <a:gd name="T78" fmla="*/ 65 w 88"/>
                <a:gd name="T79" fmla="*/ 31 h 183"/>
                <a:gd name="T80" fmla="*/ 69 w 88"/>
                <a:gd name="T81" fmla="*/ 23 h 183"/>
                <a:gd name="T82" fmla="*/ 72 w 88"/>
                <a:gd name="T83" fmla="*/ 11 h 183"/>
                <a:gd name="T84" fmla="*/ 72 w 88"/>
                <a:gd name="T85" fmla="*/ 0 h 183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w 88"/>
                <a:gd name="T130" fmla="*/ 0 h 183"/>
                <a:gd name="T131" fmla="*/ 88 w 88"/>
                <a:gd name="T132" fmla="*/ 183 h 183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T129" t="T130" r="T131" b="T132"/>
              <a:pathLst>
                <a:path w="88" h="183">
                  <a:moveTo>
                    <a:pt x="72" y="0"/>
                  </a:moveTo>
                  <a:lnTo>
                    <a:pt x="77" y="10"/>
                  </a:lnTo>
                  <a:lnTo>
                    <a:pt x="82" y="23"/>
                  </a:lnTo>
                  <a:lnTo>
                    <a:pt x="85" y="36"/>
                  </a:lnTo>
                  <a:lnTo>
                    <a:pt x="88" y="49"/>
                  </a:lnTo>
                  <a:lnTo>
                    <a:pt x="79" y="61"/>
                  </a:lnTo>
                  <a:lnTo>
                    <a:pt x="72" y="73"/>
                  </a:lnTo>
                  <a:lnTo>
                    <a:pt x="71" y="87"/>
                  </a:lnTo>
                  <a:lnTo>
                    <a:pt x="69" y="101"/>
                  </a:lnTo>
                  <a:lnTo>
                    <a:pt x="60" y="119"/>
                  </a:lnTo>
                  <a:lnTo>
                    <a:pt x="50" y="134"/>
                  </a:lnTo>
                  <a:lnTo>
                    <a:pt x="44" y="154"/>
                  </a:lnTo>
                  <a:lnTo>
                    <a:pt x="38" y="173"/>
                  </a:lnTo>
                  <a:lnTo>
                    <a:pt x="35" y="176"/>
                  </a:lnTo>
                  <a:lnTo>
                    <a:pt x="34" y="179"/>
                  </a:lnTo>
                  <a:lnTo>
                    <a:pt x="31" y="181"/>
                  </a:lnTo>
                  <a:lnTo>
                    <a:pt x="27" y="181"/>
                  </a:lnTo>
                  <a:lnTo>
                    <a:pt x="22" y="183"/>
                  </a:lnTo>
                  <a:lnTo>
                    <a:pt x="18" y="181"/>
                  </a:lnTo>
                  <a:lnTo>
                    <a:pt x="14" y="180"/>
                  </a:lnTo>
                  <a:lnTo>
                    <a:pt x="7" y="176"/>
                  </a:lnTo>
                  <a:lnTo>
                    <a:pt x="7" y="161"/>
                  </a:lnTo>
                  <a:lnTo>
                    <a:pt x="4" y="151"/>
                  </a:lnTo>
                  <a:lnTo>
                    <a:pt x="1" y="140"/>
                  </a:lnTo>
                  <a:lnTo>
                    <a:pt x="0" y="126"/>
                  </a:lnTo>
                  <a:lnTo>
                    <a:pt x="4" y="123"/>
                  </a:lnTo>
                  <a:lnTo>
                    <a:pt x="7" y="120"/>
                  </a:lnTo>
                  <a:lnTo>
                    <a:pt x="10" y="116"/>
                  </a:lnTo>
                  <a:lnTo>
                    <a:pt x="11" y="113"/>
                  </a:lnTo>
                  <a:lnTo>
                    <a:pt x="14" y="104"/>
                  </a:lnTo>
                  <a:lnTo>
                    <a:pt x="15" y="94"/>
                  </a:lnTo>
                  <a:lnTo>
                    <a:pt x="15" y="86"/>
                  </a:lnTo>
                  <a:lnTo>
                    <a:pt x="15" y="76"/>
                  </a:lnTo>
                  <a:lnTo>
                    <a:pt x="18" y="67"/>
                  </a:lnTo>
                  <a:lnTo>
                    <a:pt x="22" y="59"/>
                  </a:lnTo>
                  <a:lnTo>
                    <a:pt x="32" y="56"/>
                  </a:lnTo>
                  <a:lnTo>
                    <a:pt x="42" y="51"/>
                  </a:lnTo>
                  <a:lnTo>
                    <a:pt x="51" y="46"/>
                  </a:lnTo>
                  <a:lnTo>
                    <a:pt x="58" y="39"/>
                  </a:lnTo>
                  <a:lnTo>
                    <a:pt x="65" y="31"/>
                  </a:lnTo>
                  <a:lnTo>
                    <a:pt x="69" y="23"/>
                  </a:lnTo>
                  <a:lnTo>
                    <a:pt x="72" y="11"/>
                  </a:lnTo>
                  <a:lnTo>
                    <a:pt x="72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72" name="Freeform 79"/>
            <p:cNvSpPr>
              <a:spLocks noChangeArrowheads="1"/>
            </p:cNvSpPr>
            <p:nvPr/>
          </p:nvSpPr>
          <p:spPr bwMode="auto">
            <a:xfrm>
              <a:off x="3201" y="1429"/>
              <a:ext cx="193" cy="153"/>
            </a:xfrm>
            <a:custGeom>
              <a:avLst/>
              <a:gdLst>
                <a:gd name="T0" fmla="*/ 156 w 193"/>
                <a:gd name="T1" fmla="*/ 0 h 153"/>
                <a:gd name="T2" fmla="*/ 164 w 193"/>
                <a:gd name="T3" fmla="*/ 5 h 153"/>
                <a:gd name="T4" fmla="*/ 170 w 193"/>
                <a:gd name="T5" fmla="*/ 10 h 153"/>
                <a:gd name="T6" fmla="*/ 169 w 193"/>
                <a:gd name="T7" fmla="*/ 27 h 153"/>
                <a:gd name="T8" fmla="*/ 170 w 193"/>
                <a:gd name="T9" fmla="*/ 42 h 153"/>
                <a:gd name="T10" fmla="*/ 171 w 193"/>
                <a:gd name="T11" fmla="*/ 45 h 153"/>
                <a:gd name="T12" fmla="*/ 173 w 193"/>
                <a:gd name="T13" fmla="*/ 46 h 153"/>
                <a:gd name="T14" fmla="*/ 183 w 193"/>
                <a:gd name="T15" fmla="*/ 45 h 153"/>
                <a:gd name="T16" fmla="*/ 193 w 193"/>
                <a:gd name="T17" fmla="*/ 42 h 153"/>
                <a:gd name="T18" fmla="*/ 193 w 193"/>
                <a:gd name="T19" fmla="*/ 46 h 153"/>
                <a:gd name="T20" fmla="*/ 191 w 193"/>
                <a:gd name="T21" fmla="*/ 50 h 153"/>
                <a:gd name="T22" fmla="*/ 180 w 193"/>
                <a:gd name="T23" fmla="*/ 60 h 153"/>
                <a:gd name="T24" fmla="*/ 164 w 193"/>
                <a:gd name="T25" fmla="*/ 72 h 153"/>
                <a:gd name="T26" fmla="*/ 150 w 193"/>
                <a:gd name="T27" fmla="*/ 82 h 153"/>
                <a:gd name="T28" fmla="*/ 137 w 193"/>
                <a:gd name="T29" fmla="*/ 89 h 153"/>
                <a:gd name="T30" fmla="*/ 127 w 193"/>
                <a:gd name="T31" fmla="*/ 90 h 153"/>
                <a:gd name="T32" fmla="*/ 117 w 193"/>
                <a:gd name="T33" fmla="*/ 92 h 153"/>
                <a:gd name="T34" fmla="*/ 116 w 193"/>
                <a:gd name="T35" fmla="*/ 97 h 153"/>
                <a:gd name="T36" fmla="*/ 113 w 193"/>
                <a:gd name="T37" fmla="*/ 102 h 153"/>
                <a:gd name="T38" fmla="*/ 104 w 193"/>
                <a:gd name="T39" fmla="*/ 103 h 153"/>
                <a:gd name="T40" fmla="*/ 96 w 193"/>
                <a:gd name="T41" fmla="*/ 103 h 153"/>
                <a:gd name="T42" fmla="*/ 77 w 193"/>
                <a:gd name="T43" fmla="*/ 119 h 153"/>
                <a:gd name="T44" fmla="*/ 57 w 193"/>
                <a:gd name="T45" fmla="*/ 135 h 153"/>
                <a:gd name="T46" fmla="*/ 47 w 193"/>
                <a:gd name="T47" fmla="*/ 142 h 153"/>
                <a:gd name="T48" fmla="*/ 36 w 193"/>
                <a:gd name="T49" fmla="*/ 147 h 153"/>
                <a:gd name="T50" fmla="*/ 23 w 193"/>
                <a:gd name="T51" fmla="*/ 152 h 153"/>
                <a:gd name="T52" fmla="*/ 10 w 193"/>
                <a:gd name="T53" fmla="*/ 153 h 153"/>
                <a:gd name="T54" fmla="*/ 7 w 193"/>
                <a:gd name="T55" fmla="*/ 152 h 153"/>
                <a:gd name="T56" fmla="*/ 4 w 193"/>
                <a:gd name="T57" fmla="*/ 150 h 153"/>
                <a:gd name="T58" fmla="*/ 2 w 193"/>
                <a:gd name="T59" fmla="*/ 149 h 153"/>
                <a:gd name="T60" fmla="*/ 0 w 193"/>
                <a:gd name="T61" fmla="*/ 144 h 153"/>
                <a:gd name="T62" fmla="*/ 27 w 193"/>
                <a:gd name="T63" fmla="*/ 129 h 153"/>
                <a:gd name="T64" fmla="*/ 57 w 193"/>
                <a:gd name="T65" fmla="*/ 112 h 153"/>
                <a:gd name="T66" fmla="*/ 84 w 193"/>
                <a:gd name="T67" fmla="*/ 95 h 153"/>
                <a:gd name="T68" fmla="*/ 111 w 193"/>
                <a:gd name="T69" fmla="*/ 77 h 153"/>
                <a:gd name="T70" fmla="*/ 113 w 193"/>
                <a:gd name="T71" fmla="*/ 82 h 153"/>
                <a:gd name="T72" fmla="*/ 116 w 193"/>
                <a:gd name="T73" fmla="*/ 85 h 153"/>
                <a:gd name="T74" fmla="*/ 119 w 193"/>
                <a:gd name="T75" fmla="*/ 86 h 153"/>
                <a:gd name="T76" fmla="*/ 124 w 193"/>
                <a:gd name="T77" fmla="*/ 86 h 153"/>
                <a:gd name="T78" fmla="*/ 131 w 193"/>
                <a:gd name="T79" fmla="*/ 80 h 153"/>
                <a:gd name="T80" fmla="*/ 139 w 193"/>
                <a:gd name="T81" fmla="*/ 76 h 153"/>
                <a:gd name="T82" fmla="*/ 136 w 193"/>
                <a:gd name="T83" fmla="*/ 72 h 153"/>
                <a:gd name="T84" fmla="*/ 133 w 193"/>
                <a:gd name="T85" fmla="*/ 70 h 153"/>
                <a:gd name="T86" fmla="*/ 133 w 193"/>
                <a:gd name="T87" fmla="*/ 67 h 153"/>
                <a:gd name="T88" fmla="*/ 133 w 193"/>
                <a:gd name="T89" fmla="*/ 63 h 153"/>
                <a:gd name="T90" fmla="*/ 137 w 193"/>
                <a:gd name="T91" fmla="*/ 60 h 153"/>
                <a:gd name="T92" fmla="*/ 141 w 193"/>
                <a:gd name="T93" fmla="*/ 59 h 153"/>
                <a:gd name="T94" fmla="*/ 144 w 193"/>
                <a:gd name="T95" fmla="*/ 56 h 153"/>
                <a:gd name="T96" fmla="*/ 147 w 193"/>
                <a:gd name="T97" fmla="*/ 53 h 153"/>
                <a:gd name="T98" fmla="*/ 151 w 193"/>
                <a:gd name="T99" fmla="*/ 46 h 153"/>
                <a:gd name="T100" fmla="*/ 157 w 193"/>
                <a:gd name="T101" fmla="*/ 40 h 153"/>
                <a:gd name="T102" fmla="*/ 156 w 193"/>
                <a:gd name="T103" fmla="*/ 20 h 153"/>
                <a:gd name="T104" fmla="*/ 156 w 193"/>
                <a:gd name="T105" fmla="*/ 0 h 153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w 193"/>
                <a:gd name="T160" fmla="*/ 0 h 153"/>
                <a:gd name="T161" fmla="*/ 193 w 193"/>
                <a:gd name="T162" fmla="*/ 153 h 153"/>
              </a:gdLst>
              <a:ahLst/>
              <a:cxnLst>
                <a:cxn ang="T106">
                  <a:pos x="T0" y="T1"/>
                </a:cxn>
                <a:cxn ang="T107">
                  <a:pos x="T2" y="T3"/>
                </a:cxn>
                <a:cxn ang="T108">
                  <a:pos x="T4" y="T5"/>
                </a:cxn>
                <a:cxn ang="T109">
                  <a:pos x="T6" y="T7"/>
                </a:cxn>
                <a:cxn ang="T110">
                  <a:pos x="T8" y="T9"/>
                </a:cxn>
                <a:cxn ang="T111">
                  <a:pos x="T10" y="T11"/>
                </a:cxn>
                <a:cxn ang="T112">
                  <a:pos x="T12" y="T13"/>
                </a:cxn>
                <a:cxn ang="T113">
                  <a:pos x="T14" y="T15"/>
                </a:cxn>
                <a:cxn ang="T114">
                  <a:pos x="T16" y="T17"/>
                </a:cxn>
                <a:cxn ang="T115">
                  <a:pos x="T18" y="T19"/>
                </a:cxn>
                <a:cxn ang="T116">
                  <a:pos x="T20" y="T21"/>
                </a:cxn>
                <a:cxn ang="T117">
                  <a:pos x="T22" y="T23"/>
                </a:cxn>
                <a:cxn ang="T118">
                  <a:pos x="T24" y="T25"/>
                </a:cxn>
                <a:cxn ang="T119">
                  <a:pos x="T26" y="T27"/>
                </a:cxn>
                <a:cxn ang="T120">
                  <a:pos x="T28" y="T29"/>
                </a:cxn>
                <a:cxn ang="T121">
                  <a:pos x="T30" y="T31"/>
                </a:cxn>
                <a:cxn ang="T122">
                  <a:pos x="T32" y="T33"/>
                </a:cxn>
                <a:cxn ang="T123">
                  <a:pos x="T34" y="T35"/>
                </a:cxn>
                <a:cxn ang="T124">
                  <a:pos x="T36" y="T37"/>
                </a:cxn>
                <a:cxn ang="T125">
                  <a:pos x="T38" y="T39"/>
                </a:cxn>
                <a:cxn ang="T126">
                  <a:pos x="T40" y="T41"/>
                </a:cxn>
                <a:cxn ang="T127">
                  <a:pos x="T42" y="T43"/>
                </a:cxn>
                <a:cxn ang="T128">
                  <a:pos x="T44" y="T45"/>
                </a:cxn>
                <a:cxn ang="T129">
                  <a:pos x="T46" y="T47"/>
                </a:cxn>
                <a:cxn ang="T130">
                  <a:pos x="T48" y="T49"/>
                </a:cxn>
                <a:cxn ang="T131">
                  <a:pos x="T50" y="T51"/>
                </a:cxn>
                <a:cxn ang="T132">
                  <a:pos x="T52" y="T53"/>
                </a:cxn>
                <a:cxn ang="T133">
                  <a:pos x="T54" y="T55"/>
                </a:cxn>
                <a:cxn ang="T134">
                  <a:pos x="T56" y="T57"/>
                </a:cxn>
                <a:cxn ang="T135">
                  <a:pos x="T58" y="T59"/>
                </a:cxn>
                <a:cxn ang="T136">
                  <a:pos x="T60" y="T61"/>
                </a:cxn>
                <a:cxn ang="T137">
                  <a:pos x="T62" y="T63"/>
                </a:cxn>
                <a:cxn ang="T138">
                  <a:pos x="T64" y="T65"/>
                </a:cxn>
                <a:cxn ang="T139">
                  <a:pos x="T66" y="T67"/>
                </a:cxn>
                <a:cxn ang="T140">
                  <a:pos x="T68" y="T69"/>
                </a:cxn>
                <a:cxn ang="T141">
                  <a:pos x="T70" y="T71"/>
                </a:cxn>
                <a:cxn ang="T142">
                  <a:pos x="T72" y="T73"/>
                </a:cxn>
                <a:cxn ang="T143">
                  <a:pos x="T74" y="T75"/>
                </a:cxn>
                <a:cxn ang="T144">
                  <a:pos x="T76" y="T77"/>
                </a:cxn>
                <a:cxn ang="T145">
                  <a:pos x="T78" y="T79"/>
                </a:cxn>
                <a:cxn ang="T146">
                  <a:pos x="T80" y="T81"/>
                </a:cxn>
                <a:cxn ang="T147">
                  <a:pos x="T82" y="T83"/>
                </a:cxn>
                <a:cxn ang="T148">
                  <a:pos x="T84" y="T85"/>
                </a:cxn>
                <a:cxn ang="T149">
                  <a:pos x="T86" y="T87"/>
                </a:cxn>
                <a:cxn ang="T150">
                  <a:pos x="T88" y="T89"/>
                </a:cxn>
                <a:cxn ang="T151">
                  <a:pos x="T90" y="T91"/>
                </a:cxn>
                <a:cxn ang="T152">
                  <a:pos x="T92" y="T93"/>
                </a:cxn>
                <a:cxn ang="T153">
                  <a:pos x="T94" y="T95"/>
                </a:cxn>
                <a:cxn ang="T154">
                  <a:pos x="T96" y="T97"/>
                </a:cxn>
                <a:cxn ang="T155">
                  <a:pos x="T98" y="T99"/>
                </a:cxn>
                <a:cxn ang="T156">
                  <a:pos x="T100" y="T101"/>
                </a:cxn>
                <a:cxn ang="T157">
                  <a:pos x="T102" y="T103"/>
                </a:cxn>
                <a:cxn ang="T158">
                  <a:pos x="T104" y="T105"/>
                </a:cxn>
              </a:cxnLst>
              <a:rect l="T159" t="T160" r="T161" b="T162"/>
              <a:pathLst>
                <a:path w="193" h="153">
                  <a:moveTo>
                    <a:pt x="156" y="0"/>
                  </a:moveTo>
                  <a:lnTo>
                    <a:pt x="164" y="5"/>
                  </a:lnTo>
                  <a:lnTo>
                    <a:pt x="170" y="10"/>
                  </a:lnTo>
                  <a:lnTo>
                    <a:pt x="169" y="27"/>
                  </a:lnTo>
                  <a:lnTo>
                    <a:pt x="170" y="42"/>
                  </a:lnTo>
                  <a:lnTo>
                    <a:pt x="171" y="45"/>
                  </a:lnTo>
                  <a:lnTo>
                    <a:pt x="173" y="46"/>
                  </a:lnTo>
                  <a:lnTo>
                    <a:pt x="183" y="45"/>
                  </a:lnTo>
                  <a:lnTo>
                    <a:pt x="193" y="42"/>
                  </a:lnTo>
                  <a:lnTo>
                    <a:pt x="193" y="46"/>
                  </a:lnTo>
                  <a:lnTo>
                    <a:pt x="191" y="50"/>
                  </a:lnTo>
                  <a:lnTo>
                    <a:pt x="180" y="60"/>
                  </a:lnTo>
                  <a:lnTo>
                    <a:pt x="164" y="72"/>
                  </a:lnTo>
                  <a:lnTo>
                    <a:pt x="150" y="82"/>
                  </a:lnTo>
                  <a:lnTo>
                    <a:pt x="137" y="89"/>
                  </a:lnTo>
                  <a:lnTo>
                    <a:pt x="127" y="90"/>
                  </a:lnTo>
                  <a:lnTo>
                    <a:pt x="117" y="92"/>
                  </a:lnTo>
                  <a:lnTo>
                    <a:pt x="116" y="97"/>
                  </a:lnTo>
                  <a:lnTo>
                    <a:pt x="113" y="102"/>
                  </a:lnTo>
                  <a:lnTo>
                    <a:pt x="104" y="103"/>
                  </a:lnTo>
                  <a:lnTo>
                    <a:pt x="96" y="103"/>
                  </a:lnTo>
                  <a:lnTo>
                    <a:pt x="77" y="119"/>
                  </a:lnTo>
                  <a:lnTo>
                    <a:pt x="57" y="135"/>
                  </a:lnTo>
                  <a:lnTo>
                    <a:pt x="47" y="142"/>
                  </a:lnTo>
                  <a:lnTo>
                    <a:pt x="36" y="147"/>
                  </a:lnTo>
                  <a:lnTo>
                    <a:pt x="23" y="152"/>
                  </a:lnTo>
                  <a:lnTo>
                    <a:pt x="10" y="153"/>
                  </a:lnTo>
                  <a:lnTo>
                    <a:pt x="7" y="152"/>
                  </a:lnTo>
                  <a:lnTo>
                    <a:pt x="4" y="150"/>
                  </a:lnTo>
                  <a:lnTo>
                    <a:pt x="2" y="149"/>
                  </a:lnTo>
                  <a:lnTo>
                    <a:pt x="0" y="144"/>
                  </a:lnTo>
                  <a:lnTo>
                    <a:pt x="27" y="129"/>
                  </a:lnTo>
                  <a:lnTo>
                    <a:pt x="57" y="112"/>
                  </a:lnTo>
                  <a:lnTo>
                    <a:pt x="84" y="95"/>
                  </a:lnTo>
                  <a:lnTo>
                    <a:pt x="111" y="77"/>
                  </a:lnTo>
                  <a:lnTo>
                    <a:pt x="113" y="82"/>
                  </a:lnTo>
                  <a:lnTo>
                    <a:pt x="116" y="85"/>
                  </a:lnTo>
                  <a:lnTo>
                    <a:pt x="119" y="86"/>
                  </a:lnTo>
                  <a:lnTo>
                    <a:pt x="124" y="86"/>
                  </a:lnTo>
                  <a:lnTo>
                    <a:pt x="131" y="80"/>
                  </a:lnTo>
                  <a:lnTo>
                    <a:pt x="139" y="76"/>
                  </a:lnTo>
                  <a:lnTo>
                    <a:pt x="136" y="72"/>
                  </a:lnTo>
                  <a:lnTo>
                    <a:pt x="133" y="70"/>
                  </a:lnTo>
                  <a:lnTo>
                    <a:pt x="133" y="67"/>
                  </a:lnTo>
                  <a:lnTo>
                    <a:pt x="133" y="63"/>
                  </a:lnTo>
                  <a:lnTo>
                    <a:pt x="137" y="60"/>
                  </a:lnTo>
                  <a:lnTo>
                    <a:pt x="141" y="59"/>
                  </a:lnTo>
                  <a:lnTo>
                    <a:pt x="144" y="56"/>
                  </a:lnTo>
                  <a:lnTo>
                    <a:pt x="147" y="53"/>
                  </a:lnTo>
                  <a:lnTo>
                    <a:pt x="151" y="46"/>
                  </a:lnTo>
                  <a:lnTo>
                    <a:pt x="157" y="40"/>
                  </a:lnTo>
                  <a:lnTo>
                    <a:pt x="156" y="20"/>
                  </a:lnTo>
                  <a:lnTo>
                    <a:pt x="156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73" name="Freeform 80"/>
            <p:cNvSpPr>
              <a:spLocks noChangeArrowheads="1"/>
            </p:cNvSpPr>
            <p:nvPr/>
          </p:nvSpPr>
          <p:spPr bwMode="auto">
            <a:xfrm>
              <a:off x="2968" y="1446"/>
              <a:ext cx="16" cy="8"/>
            </a:xfrm>
            <a:custGeom>
              <a:avLst/>
              <a:gdLst>
                <a:gd name="T0" fmla="*/ 5 w 16"/>
                <a:gd name="T1" fmla="*/ 0 h 8"/>
                <a:gd name="T2" fmla="*/ 10 w 16"/>
                <a:gd name="T3" fmla="*/ 2 h 8"/>
                <a:gd name="T4" fmla="*/ 16 w 16"/>
                <a:gd name="T5" fmla="*/ 3 h 8"/>
                <a:gd name="T6" fmla="*/ 13 w 16"/>
                <a:gd name="T7" fmla="*/ 5 h 8"/>
                <a:gd name="T8" fmla="*/ 12 w 16"/>
                <a:gd name="T9" fmla="*/ 6 h 8"/>
                <a:gd name="T10" fmla="*/ 8 w 16"/>
                <a:gd name="T11" fmla="*/ 8 h 8"/>
                <a:gd name="T12" fmla="*/ 5 w 16"/>
                <a:gd name="T13" fmla="*/ 8 h 8"/>
                <a:gd name="T14" fmla="*/ 3 w 16"/>
                <a:gd name="T15" fmla="*/ 5 h 8"/>
                <a:gd name="T16" fmla="*/ 0 w 16"/>
                <a:gd name="T17" fmla="*/ 2 h 8"/>
                <a:gd name="T18" fmla="*/ 3 w 16"/>
                <a:gd name="T19" fmla="*/ 0 h 8"/>
                <a:gd name="T20" fmla="*/ 5 w 16"/>
                <a:gd name="T21" fmla="*/ 0 h 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16"/>
                <a:gd name="T34" fmla="*/ 0 h 8"/>
                <a:gd name="T35" fmla="*/ 16 w 16"/>
                <a:gd name="T36" fmla="*/ 8 h 8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16" h="8">
                  <a:moveTo>
                    <a:pt x="5" y="0"/>
                  </a:moveTo>
                  <a:lnTo>
                    <a:pt x="10" y="2"/>
                  </a:lnTo>
                  <a:lnTo>
                    <a:pt x="16" y="3"/>
                  </a:lnTo>
                  <a:lnTo>
                    <a:pt x="13" y="5"/>
                  </a:lnTo>
                  <a:lnTo>
                    <a:pt x="12" y="6"/>
                  </a:lnTo>
                  <a:lnTo>
                    <a:pt x="8" y="8"/>
                  </a:lnTo>
                  <a:lnTo>
                    <a:pt x="5" y="8"/>
                  </a:lnTo>
                  <a:lnTo>
                    <a:pt x="3" y="5"/>
                  </a:lnTo>
                  <a:lnTo>
                    <a:pt x="0" y="2"/>
                  </a:lnTo>
                  <a:lnTo>
                    <a:pt x="3" y="0"/>
                  </a:lnTo>
                  <a:lnTo>
                    <a:pt x="5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74" name="Freeform 81"/>
            <p:cNvSpPr>
              <a:spLocks noChangeArrowheads="1"/>
            </p:cNvSpPr>
            <p:nvPr/>
          </p:nvSpPr>
          <p:spPr bwMode="auto">
            <a:xfrm>
              <a:off x="3008" y="1509"/>
              <a:ext cx="46" cy="39"/>
            </a:xfrm>
            <a:custGeom>
              <a:avLst/>
              <a:gdLst>
                <a:gd name="T0" fmla="*/ 0 w 46"/>
                <a:gd name="T1" fmla="*/ 39 h 39"/>
                <a:gd name="T2" fmla="*/ 5 w 46"/>
                <a:gd name="T3" fmla="*/ 20 h 39"/>
                <a:gd name="T4" fmla="*/ 10 w 46"/>
                <a:gd name="T5" fmla="*/ 0 h 39"/>
                <a:gd name="T6" fmla="*/ 12 w 46"/>
                <a:gd name="T7" fmla="*/ 0 h 39"/>
                <a:gd name="T8" fmla="*/ 12 w 46"/>
                <a:gd name="T9" fmla="*/ 0 h 39"/>
                <a:gd name="T10" fmla="*/ 30 w 46"/>
                <a:gd name="T11" fmla="*/ 3 h 39"/>
                <a:gd name="T12" fmla="*/ 46 w 46"/>
                <a:gd name="T13" fmla="*/ 6 h 39"/>
                <a:gd name="T14" fmla="*/ 46 w 46"/>
                <a:gd name="T15" fmla="*/ 7 h 39"/>
                <a:gd name="T16" fmla="*/ 46 w 46"/>
                <a:gd name="T17" fmla="*/ 7 h 39"/>
                <a:gd name="T18" fmla="*/ 46 w 46"/>
                <a:gd name="T19" fmla="*/ 10 h 39"/>
                <a:gd name="T20" fmla="*/ 45 w 46"/>
                <a:gd name="T21" fmla="*/ 13 h 39"/>
                <a:gd name="T22" fmla="*/ 39 w 46"/>
                <a:gd name="T23" fmla="*/ 20 h 39"/>
                <a:gd name="T24" fmla="*/ 32 w 46"/>
                <a:gd name="T25" fmla="*/ 27 h 39"/>
                <a:gd name="T26" fmla="*/ 23 w 46"/>
                <a:gd name="T27" fmla="*/ 33 h 39"/>
                <a:gd name="T28" fmla="*/ 15 w 46"/>
                <a:gd name="T29" fmla="*/ 39 h 39"/>
                <a:gd name="T30" fmla="*/ 8 w 46"/>
                <a:gd name="T31" fmla="*/ 39 h 39"/>
                <a:gd name="T32" fmla="*/ 0 w 46"/>
                <a:gd name="T33" fmla="*/ 39 h 39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w 46"/>
                <a:gd name="T52" fmla="*/ 0 h 39"/>
                <a:gd name="T53" fmla="*/ 46 w 46"/>
                <a:gd name="T54" fmla="*/ 39 h 39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T51" t="T52" r="T53" b="T54"/>
              <a:pathLst>
                <a:path w="46" h="39">
                  <a:moveTo>
                    <a:pt x="0" y="39"/>
                  </a:moveTo>
                  <a:lnTo>
                    <a:pt x="5" y="20"/>
                  </a:lnTo>
                  <a:lnTo>
                    <a:pt x="10" y="0"/>
                  </a:lnTo>
                  <a:lnTo>
                    <a:pt x="12" y="0"/>
                  </a:lnTo>
                  <a:lnTo>
                    <a:pt x="12" y="0"/>
                  </a:lnTo>
                  <a:lnTo>
                    <a:pt x="30" y="3"/>
                  </a:lnTo>
                  <a:lnTo>
                    <a:pt x="46" y="6"/>
                  </a:lnTo>
                  <a:lnTo>
                    <a:pt x="46" y="7"/>
                  </a:lnTo>
                  <a:lnTo>
                    <a:pt x="46" y="7"/>
                  </a:lnTo>
                  <a:lnTo>
                    <a:pt x="46" y="10"/>
                  </a:lnTo>
                  <a:lnTo>
                    <a:pt x="45" y="13"/>
                  </a:lnTo>
                  <a:lnTo>
                    <a:pt x="39" y="20"/>
                  </a:lnTo>
                  <a:lnTo>
                    <a:pt x="32" y="27"/>
                  </a:lnTo>
                  <a:lnTo>
                    <a:pt x="23" y="33"/>
                  </a:lnTo>
                  <a:lnTo>
                    <a:pt x="15" y="39"/>
                  </a:lnTo>
                  <a:lnTo>
                    <a:pt x="8" y="39"/>
                  </a:lnTo>
                  <a:lnTo>
                    <a:pt x="0" y="39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 b="1" i="1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</p:grpSp>
      <p:sp>
        <p:nvSpPr>
          <p:cNvPr id="75" name="矩形 19"/>
          <p:cNvSpPr>
            <a:spLocks noChangeArrowheads="1"/>
          </p:cNvSpPr>
          <p:nvPr/>
        </p:nvSpPr>
        <p:spPr bwMode="auto">
          <a:xfrm>
            <a:off x="766950" y="4604749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rgbClr val="20345E"/>
              </a:solidFill>
            </a:endParaRPr>
          </a:p>
        </p:txBody>
      </p:sp>
      <p:sp>
        <p:nvSpPr>
          <p:cNvPr id="76" name="文本框 18"/>
          <p:cNvSpPr txBox="1">
            <a:spLocks noChangeArrowheads="1"/>
          </p:cNvSpPr>
          <p:nvPr/>
        </p:nvSpPr>
        <p:spPr bwMode="auto">
          <a:xfrm>
            <a:off x="418194" y="5221849"/>
            <a:ext cx="5213889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77" name="图片 76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grpSp>
        <p:nvGrpSpPr>
          <p:cNvPr id="80" name="组合 79"/>
          <p:cNvGrpSpPr/>
          <p:nvPr/>
        </p:nvGrpSpPr>
        <p:grpSpPr>
          <a:xfrm>
            <a:off x="8099030" y="2147677"/>
            <a:ext cx="878896" cy="552708"/>
            <a:chOff x="8099030" y="2147677"/>
            <a:chExt cx="878896" cy="552708"/>
          </a:xfrm>
        </p:grpSpPr>
        <p:sp>
          <p:nvSpPr>
            <p:cNvPr id="78" name="椭圆 77"/>
            <p:cNvSpPr/>
            <p:nvPr/>
          </p:nvSpPr>
          <p:spPr>
            <a:xfrm>
              <a:off x="8326597" y="2218240"/>
              <a:ext cx="442959" cy="442959"/>
            </a:xfrm>
            <a:prstGeom prst="ellipse">
              <a:avLst/>
            </a:prstGeom>
            <a:solidFill>
              <a:schemeClr val="bg1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79" name="图片 78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050" t="63923" r="84181" b="28833"/>
            <a:stretch>
              <a:fillRect/>
            </a:stretch>
          </p:blipFill>
          <p:spPr>
            <a:xfrm>
              <a:off x="8099030" y="2147677"/>
              <a:ext cx="878896" cy="552708"/>
            </a:xfrm>
            <a:prstGeom prst="rect">
              <a:avLst/>
            </a:prstGeom>
          </p:spPr>
        </p:pic>
      </p:grpSp>
      <p:grpSp>
        <p:nvGrpSpPr>
          <p:cNvPr id="81" name="组合 80"/>
          <p:cNvGrpSpPr/>
          <p:nvPr/>
        </p:nvGrpSpPr>
        <p:grpSpPr>
          <a:xfrm>
            <a:off x="2945333" y="1487042"/>
            <a:ext cx="878896" cy="552708"/>
            <a:chOff x="8099030" y="2147677"/>
            <a:chExt cx="878896" cy="552708"/>
          </a:xfrm>
        </p:grpSpPr>
        <p:sp>
          <p:nvSpPr>
            <p:cNvPr id="82" name="椭圆 81"/>
            <p:cNvSpPr/>
            <p:nvPr/>
          </p:nvSpPr>
          <p:spPr>
            <a:xfrm>
              <a:off x="8326597" y="2218240"/>
              <a:ext cx="442959" cy="442959"/>
            </a:xfrm>
            <a:prstGeom prst="ellipse">
              <a:avLst/>
            </a:prstGeom>
            <a:solidFill>
              <a:schemeClr val="bg1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83" name="图片 82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050" t="63923" r="84181" b="28833"/>
            <a:stretch>
              <a:fillRect/>
            </a:stretch>
          </p:blipFill>
          <p:spPr>
            <a:xfrm>
              <a:off x="8099030" y="2147677"/>
              <a:ext cx="878896" cy="552708"/>
            </a:xfrm>
            <a:prstGeom prst="rect">
              <a:avLst/>
            </a:prstGeom>
          </p:spPr>
        </p:pic>
      </p:grpSp>
      <p:grpSp>
        <p:nvGrpSpPr>
          <p:cNvPr id="84" name="组合 83"/>
          <p:cNvGrpSpPr/>
          <p:nvPr/>
        </p:nvGrpSpPr>
        <p:grpSpPr>
          <a:xfrm>
            <a:off x="3767904" y="3170836"/>
            <a:ext cx="878896" cy="552708"/>
            <a:chOff x="8099030" y="2147677"/>
            <a:chExt cx="878896" cy="552708"/>
          </a:xfrm>
        </p:grpSpPr>
        <p:sp>
          <p:nvSpPr>
            <p:cNvPr id="85" name="椭圆 84"/>
            <p:cNvSpPr/>
            <p:nvPr/>
          </p:nvSpPr>
          <p:spPr>
            <a:xfrm>
              <a:off x="8326597" y="2218240"/>
              <a:ext cx="442959" cy="442959"/>
            </a:xfrm>
            <a:prstGeom prst="ellipse">
              <a:avLst/>
            </a:prstGeom>
            <a:solidFill>
              <a:schemeClr val="bg1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86" name="图片 85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050" t="63923" r="84181" b="28833"/>
            <a:stretch>
              <a:fillRect/>
            </a:stretch>
          </p:blipFill>
          <p:spPr>
            <a:xfrm>
              <a:off x="8099030" y="2147677"/>
              <a:ext cx="878896" cy="552708"/>
            </a:xfrm>
            <a:prstGeom prst="rect">
              <a:avLst/>
            </a:prstGeom>
          </p:spPr>
        </p:pic>
      </p:grpSp>
      <p:grpSp>
        <p:nvGrpSpPr>
          <p:cNvPr id="87" name="组合 86"/>
          <p:cNvGrpSpPr/>
          <p:nvPr/>
        </p:nvGrpSpPr>
        <p:grpSpPr>
          <a:xfrm>
            <a:off x="5743422" y="963473"/>
            <a:ext cx="878896" cy="552708"/>
            <a:chOff x="8099030" y="2147677"/>
            <a:chExt cx="878896" cy="552708"/>
          </a:xfrm>
        </p:grpSpPr>
        <p:sp>
          <p:nvSpPr>
            <p:cNvPr id="88" name="椭圆 87"/>
            <p:cNvSpPr/>
            <p:nvPr/>
          </p:nvSpPr>
          <p:spPr>
            <a:xfrm>
              <a:off x="8326597" y="2218240"/>
              <a:ext cx="442959" cy="442959"/>
            </a:xfrm>
            <a:prstGeom prst="ellipse">
              <a:avLst/>
            </a:prstGeom>
            <a:solidFill>
              <a:schemeClr val="bg1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89" name="图片 88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050" t="63923" r="84181" b="28833"/>
            <a:stretch>
              <a:fillRect/>
            </a:stretch>
          </p:blipFill>
          <p:spPr>
            <a:xfrm>
              <a:off x="8099030" y="2147677"/>
              <a:ext cx="878896" cy="552708"/>
            </a:xfrm>
            <a:prstGeom prst="rect">
              <a:avLst/>
            </a:prstGeom>
          </p:spPr>
        </p:pic>
      </p:grpSp>
      <p:grpSp>
        <p:nvGrpSpPr>
          <p:cNvPr id="90" name="组合 89"/>
          <p:cNvGrpSpPr/>
          <p:nvPr/>
        </p:nvGrpSpPr>
        <p:grpSpPr>
          <a:xfrm>
            <a:off x="8929542" y="3422762"/>
            <a:ext cx="878896" cy="552708"/>
            <a:chOff x="8099030" y="2147677"/>
            <a:chExt cx="878896" cy="552708"/>
          </a:xfrm>
        </p:grpSpPr>
        <p:sp>
          <p:nvSpPr>
            <p:cNvPr id="91" name="椭圆 90"/>
            <p:cNvSpPr/>
            <p:nvPr/>
          </p:nvSpPr>
          <p:spPr>
            <a:xfrm>
              <a:off x="8326597" y="2218240"/>
              <a:ext cx="442959" cy="442959"/>
            </a:xfrm>
            <a:prstGeom prst="ellipse">
              <a:avLst/>
            </a:prstGeom>
            <a:solidFill>
              <a:schemeClr val="bg1"/>
            </a:solidFill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92" name="图片 91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050" t="63923" r="84181" b="28833"/>
            <a:stretch>
              <a:fillRect/>
            </a:stretch>
          </p:blipFill>
          <p:spPr>
            <a:xfrm>
              <a:off x="8099030" y="2147677"/>
              <a:ext cx="878896" cy="552708"/>
            </a:xfrm>
            <a:prstGeom prst="rect">
              <a:avLst/>
            </a:prstGeom>
          </p:spPr>
        </p:pic>
      </p:grpSp>
      <p:pic>
        <p:nvPicPr>
          <p:cNvPr id="93" name="图片 9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/>
      <p:bldP spid="76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grpSp>
        <p:nvGrpSpPr>
          <p:cNvPr id="54" name="组合 53"/>
          <p:cNvGrpSpPr/>
          <p:nvPr/>
        </p:nvGrpSpPr>
        <p:grpSpPr>
          <a:xfrm>
            <a:off x="294537" y="1445566"/>
            <a:ext cx="5907651" cy="4349639"/>
            <a:chOff x="1101068" y="1528898"/>
            <a:chExt cx="5907651" cy="4000955"/>
          </a:xfrm>
        </p:grpSpPr>
        <p:grpSp>
          <p:nvGrpSpPr>
            <p:cNvPr id="4" name="组合 3"/>
            <p:cNvGrpSpPr/>
            <p:nvPr/>
          </p:nvGrpSpPr>
          <p:grpSpPr>
            <a:xfrm>
              <a:off x="1101068" y="1528898"/>
              <a:ext cx="5907651" cy="4000955"/>
              <a:chOff x="592577" y="1256648"/>
              <a:chExt cx="3820278" cy="2587282"/>
            </a:xfrm>
            <a:solidFill>
              <a:srgbClr val="20345E"/>
            </a:solidFill>
          </p:grpSpPr>
          <p:sp>
            <p:nvSpPr>
              <p:cNvPr id="22" name="Freeform 5"/>
              <p:cNvSpPr/>
              <p:nvPr/>
            </p:nvSpPr>
            <p:spPr bwMode="invGray">
              <a:xfrm>
                <a:off x="2819338" y="3694600"/>
                <a:ext cx="210090" cy="149330"/>
              </a:xfrm>
              <a:custGeom>
                <a:avLst/>
                <a:gdLst>
                  <a:gd name="T0" fmla="*/ 48 w 177"/>
                  <a:gd name="T1" fmla="*/ 16 h 161"/>
                  <a:gd name="T2" fmla="*/ 64 w 177"/>
                  <a:gd name="T3" fmla="*/ 16 h 161"/>
                  <a:gd name="T4" fmla="*/ 80 w 177"/>
                  <a:gd name="T5" fmla="*/ 8 h 161"/>
                  <a:gd name="T6" fmla="*/ 96 w 177"/>
                  <a:gd name="T7" fmla="*/ 16 h 161"/>
                  <a:gd name="T8" fmla="*/ 120 w 177"/>
                  <a:gd name="T9" fmla="*/ 0 h 161"/>
                  <a:gd name="T10" fmla="*/ 152 w 177"/>
                  <a:gd name="T11" fmla="*/ 8 h 161"/>
                  <a:gd name="T12" fmla="*/ 168 w 177"/>
                  <a:gd name="T13" fmla="*/ 0 h 161"/>
                  <a:gd name="T14" fmla="*/ 176 w 177"/>
                  <a:gd name="T15" fmla="*/ 32 h 161"/>
                  <a:gd name="T16" fmla="*/ 152 w 177"/>
                  <a:gd name="T17" fmla="*/ 48 h 161"/>
                  <a:gd name="T18" fmla="*/ 144 w 177"/>
                  <a:gd name="T19" fmla="*/ 104 h 161"/>
                  <a:gd name="T20" fmla="*/ 128 w 177"/>
                  <a:gd name="T21" fmla="*/ 120 h 161"/>
                  <a:gd name="T22" fmla="*/ 128 w 177"/>
                  <a:gd name="T23" fmla="*/ 144 h 161"/>
                  <a:gd name="T24" fmla="*/ 104 w 177"/>
                  <a:gd name="T25" fmla="*/ 136 h 161"/>
                  <a:gd name="T26" fmla="*/ 96 w 177"/>
                  <a:gd name="T27" fmla="*/ 144 h 161"/>
                  <a:gd name="T28" fmla="*/ 96 w 177"/>
                  <a:gd name="T29" fmla="*/ 160 h 161"/>
                  <a:gd name="T30" fmla="*/ 80 w 177"/>
                  <a:gd name="T31" fmla="*/ 160 h 161"/>
                  <a:gd name="T32" fmla="*/ 48 w 177"/>
                  <a:gd name="T33" fmla="*/ 144 h 161"/>
                  <a:gd name="T34" fmla="*/ 8 w 177"/>
                  <a:gd name="T35" fmla="*/ 136 h 161"/>
                  <a:gd name="T36" fmla="*/ 0 w 177"/>
                  <a:gd name="T37" fmla="*/ 88 h 161"/>
                  <a:gd name="T38" fmla="*/ 0 w 177"/>
                  <a:gd name="T39" fmla="*/ 64 h 161"/>
                  <a:gd name="T40" fmla="*/ 40 w 177"/>
                  <a:gd name="T41" fmla="*/ 32 h 161"/>
                  <a:gd name="T42" fmla="*/ 48 w 177"/>
                  <a:gd name="T43" fmla="*/ 16 h 161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w 177"/>
                  <a:gd name="T67" fmla="*/ 0 h 161"/>
                  <a:gd name="T68" fmla="*/ 177 w 177"/>
                  <a:gd name="T69" fmla="*/ 161 h 161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T66" t="T67" r="T68" b="T69"/>
                <a:pathLst>
                  <a:path w="177" h="161">
                    <a:moveTo>
                      <a:pt x="48" y="16"/>
                    </a:moveTo>
                    <a:lnTo>
                      <a:pt x="64" y="16"/>
                    </a:lnTo>
                    <a:lnTo>
                      <a:pt x="80" y="8"/>
                    </a:lnTo>
                    <a:lnTo>
                      <a:pt x="96" y="16"/>
                    </a:lnTo>
                    <a:lnTo>
                      <a:pt x="120" y="0"/>
                    </a:lnTo>
                    <a:lnTo>
                      <a:pt x="152" y="8"/>
                    </a:lnTo>
                    <a:lnTo>
                      <a:pt x="168" y="0"/>
                    </a:lnTo>
                    <a:lnTo>
                      <a:pt x="176" y="32"/>
                    </a:lnTo>
                    <a:lnTo>
                      <a:pt x="152" y="48"/>
                    </a:lnTo>
                    <a:lnTo>
                      <a:pt x="144" y="104"/>
                    </a:lnTo>
                    <a:lnTo>
                      <a:pt x="128" y="120"/>
                    </a:lnTo>
                    <a:lnTo>
                      <a:pt x="128" y="144"/>
                    </a:lnTo>
                    <a:lnTo>
                      <a:pt x="104" y="136"/>
                    </a:lnTo>
                    <a:lnTo>
                      <a:pt x="96" y="144"/>
                    </a:lnTo>
                    <a:lnTo>
                      <a:pt x="96" y="160"/>
                    </a:lnTo>
                    <a:lnTo>
                      <a:pt x="80" y="160"/>
                    </a:lnTo>
                    <a:lnTo>
                      <a:pt x="48" y="144"/>
                    </a:lnTo>
                    <a:lnTo>
                      <a:pt x="8" y="136"/>
                    </a:lnTo>
                    <a:lnTo>
                      <a:pt x="0" y="88"/>
                    </a:lnTo>
                    <a:lnTo>
                      <a:pt x="0" y="64"/>
                    </a:lnTo>
                    <a:lnTo>
                      <a:pt x="40" y="32"/>
                    </a:lnTo>
                    <a:lnTo>
                      <a:pt x="48" y="16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23" name="Freeform 7"/>
              <p:cNvSpPr/>
              <p:nvPr/>
            </p:nvSpPr>
            <p:spPr bwMode="invGray">
              <a:xfrm>
                <a:off x="3574475" y="1256648"/>
                <a:ext cx="838380" cy="647660"/>
              </a:xfrm>
              <a:custGeom>
                <a:avLst/>
                <a:gdLst>
                  <a:gd name="T0" fmla="*/ 16 w 705"/>
                  <a:gd name="T1" fmla="*/ 64 h 697"/>
                  <a:gd name="T2" fmla="*/ 32 w 705"/>
                  <a:gd name="T3" fmla="*/ 104 h 697"/>
                  <a:gd name="T4" fmla="*/ 72 w 705"/>
                  <a:gd name="T5" fmla="*/ 104 h 697"/>
                  <a:gd name="T6" fmla="*/ 104 w 705"/>
                  <a:gd name="T7" fmla="*/ 176 h 697"/>
                  <a:gd name="T8" fmla="*/ 160 w 705"/>
                  <a:gd name="T9" fmla="*/ 160 h 697"/>
                  <a:gd name="T10" fmla="*/ 232 w 705"/>
                  <a:gd name="T11" fmla="*/ 168 h 697"/>
                  <a:gd name="T12" fmla="*/ 216 w 705"/>
                  <a:gd name="T13" fmla="*/ 312 h 697"/>
                  <a:gd name="T14" fmla="*/ 192 w 705"/>
                  <a:gd name="T15" fmla="*/ 392 h 697"/>
                  <a:gd name="T16" fmla="*/ 104 w 705"/>
                  <a:gd name="T17" fmla="*/ 464 h 697"/>
                  <a:gd name="T18" fmla="*/ 152 w 705"/>
                  <a:gd name="T19" fmla="*/ 488 h 697"/>
                  <a:gd name="T20" fmla="*/ 136 w 705"/>
                  <a:gd name="T21" fmla="*/ 520 h 697"/>
                  <a:gd name="T22" fmla="*/ 176 w 705"/>
                  <a:gd name="T23" fmla="*/ 544 h 697"/>
                  <a:gd name="T24" fmla="*/ 192 w 705"/>
                  <a:gd name="T25" fmla="*/ 576 h 697"/>
                  <a:gd name="T26" fmla="*/ 288 w 705"/>
                  <a:gd name="T27" fmla="*/ 584 h 697"/>
                  <a:gd name="T28" fmla="*/ 320 w 705"/>
                  <a:gd name="T29" fmla="*/ 592 h 697"/>
                  <a:gd name="T30" fmla="*/ 384 w 705"/>
                  <a:gd name="T31" fmla="*/ 640 h 697"/>
                  <a:gd name="T32" fmla="*/ 424 w 705"/>
                  <a:gd name="T33" fmla="*/ 664 h 697"/>
                  <a:gd name="T34" fmla="*/ 432 w 705"/>
                  <a:gd name="T35" fmla="*/ 624 h 697"/>
                  <a:gd name="T36" fmla="*/ 480 w 705"/>
                  <a:gd name="T37" fmla="*/ 696 h 697"/>
                  <a:gd name="T38" fmla="*/ 496 w 705"/>
                  <a:gd name="T39" fmla="*/ 680 h 697"/>
                  <a:gd name="T40" fmla="*/ 552 w 705"/>
                  <a:gd name="T41" fmla="*/ 680 h 697"/>
                  <a:gd name="T42" fmla="*/ 592 w 705"/>
                  <a:gd name="T43" fmla="*/ 632 h 697"/>
                  <a:gd name="T44" fmla="*/ 600 w 705"/>
                  <a:gd name="T45" fmla="*/ 528 h 697"/>
                  <a:gd name="T46" fmla="*/ 664 w 705"/>
                  <a:gd name="T47" fmla="*/ 536 h 697"/>
                  <a:gd name="T48" fmla="*/ 680 w 705"/>
                  <a:gd name="T49" fmla="*/ 344 h 697"/>
                  <a:gd name="T50" fmla="*/ 696 w 705"/>
                  <a:gd name="T51" fmla="*/ 296 h 697"/>
                  <a:gd name="T52" fmla="*/ 704 w 705"/>
                  <a:gd name="T53" fmla="*/ 256 h 697"/>
                  <a:gd name="T54" fmla="*/ 608 w 705"/>
                  <a:gd name="T55" fmla="*/ 320 h 697"/>
                  <a:gd name="T56" fmla="*/ 560 w 705"/>
                  <a:gd name="T57" fmla="*/ 360 h 697"/>
                  <a:gd name="T58" fmla="*/ 488 w 705"/>
                  <a:gd name="T59" fmla="*/ 304 h 697"/>
                  <a:gd name="T60" fmla="*/ 440 w 705"/>
                  <a:gd name="T61" fmla="*/ 280 h 697"/>
                  <a:gd name="T62" fmla="*/ 376 w 705"/>
                  <a:gd name="T63" fmla="*/ 256 h 697"/>
                  <a:gd name="T64" fmla="*/ 360 w 705"/>
                  <a:gd name="T65" fmla="*/ 240 h 697"/>
                  <a:gd name="T66" fmla="*/ 336 w 705"/>
                  <a:gd name="T67" fmla="*/ 248 h 697"/>
                  <a:gd name="T68" fmla="*/ 264 w 705"/>
                  <a:gd name="T69" fmla="*/ 128 h 697"/>
                  <a:gd name="T70" fmla="*/ 248 w 705"/>
                  <a:gd name="T71" fmla="*/ 88 h 697"/>
                  <a:gd name="T72" fmla="*/ 144 w 705"/>
                  <a:gd name="T73" fmla="*/ 24 h 697"/>
                  <a:gd name="T74" fmla="*/ 16 w 705"/>
                  <a:gd name="T75" fmla="*/ 16 h 697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w 705"/>
                  <a:gd name="T115" fmla="*/ 0 h 697"/>
                  <a:gd name="T116" fmla="*/ 705 w 705"/>
                  <a:gd name="T117" fmla="*/ 697 h 697"/>
                </a:gdLst>
                <a:ahLst/>
                <a:cxnLst>
                  <a:cxn ang="T76">
                    <a:pos x="T0" y="T1"/>
                  </a:cxn>
                  <a:cxn ang="T77">
                    <a:pos x="T2" y="T3"/>
                  </a:cxn>
                  <a:cxn ang="T78">
                    <a:pos x="T4" y="T5"/>
                  </a:cxn>
                  <a:cxn ang="T79">
                    <a:pos x="T6" y="T7"/>
                  </a:cxn>
                  <a:cxn ang="T80">
                    <a:pos x="T8" y="T9"/>
                  </a:cxn>
                  <a:cxn ang="T81">
                    <a:pos x="T10" y="T11"/>
                  </a:cxn>
                  <a:cxn ang="T82">
                    <a:pos x="T12" y="T13"/>
                  </a:cxn>
                  <a:cxn ang="T83">
                    <a:pos x="T14" y="T15"/>
                  </a:cxn>
                  <a:cxn ang="T84">
                    <a:pos x="T16" y="T17"/>
                  </a:cxn>
                  <a:cxn ang="T85">
                    <a:pos x="T18" y="T19"/>
                  </a:cxn>
                  <a:cxn ang="T86">
                    <a:pos x="T20" y="T21"/>
                  </a:cxn>
                  <a:cxn ang="T87">
                    <a:pos x="T22" y="T23"/>
                  </a:cxn>
                  <a:cxn ang="T88">
                    <a:pos x="T24" y="T25"/>
                  </a:cxn>
                  <a:cxn ang="T89">
                    <a:pos x="T26" y="T27"/>
                  </a:cxn>
                  <a:cxn ang="T90">
                    <a:pos x="T28" y="T29"/>
                  </a:cxn>
                  <a:cxn ang="T91">
                    <a:pos x="T30" y="T31"/>
                  </a:cxn>
                  <a:cxn ang="T92">
                    <a:pos x="T32" y="T33"/>
                  </a:cxn>
                  <a:cxn ang="T93">
                    <a:pos x="T34" y="T35"/>
                  </a:cxn>
                  <a:cxn ang="T94">
                    <a:pos x="T36" y="T37"/>
                  </a:cxn>
                  <a:cxn ang="T95">
                    <a:pos x="T38" y="T39"/>
                  </a:cxn>
                  <a:cxn ang="T96">
                    <a:pos x="T40" y="T41"/>
                  </a:cxn>
                  <a:cxn ang="T97">
                    <a:pos x="T42" y="T43"/>
                  </a:cxn>
                  <a:cxn ang="T98">
                    <a:pos x="T44" y="T45"/>
                  </a:cxn>
                  <a:cxn ang="T99">
                    <a:pos x="T46" y="T47"/>
                  </a:cxn>
                  <a:cxn ang="T100">
                    <a:pos x="T48" y="T49"/>
                  </a:cxn>
                  <a:cxn ang="T101">
                    <a:pos x="T50" y="T51"/>
                  </a:cxn>
                  <a:cxn ang="T102">
                    <a:pos x="T52" y="T53"/>
                  </a:cxn>
                  <a:cxn ang="T103">
                    <a:pos x="T54" y="T55"/>
                  </a:cxn>
                  <a:cxn ang="T104">
                    <a:pos x="T56" y="T57"/>
                  </a:cxn>
                  <a:cxn ang="T105">
                    <a:pos x="T58" y="T59"/>
                  </a:cxn>
                  <a:cxn ang="T106">
                    <a:pos x="T60" y="T61"/>
                  </a:cxn>
                  <a:cxn ang="T107">
                    <a:pos x="T62" y="T63"/>
                  </a:cxn>
                  <a:cxn ang="T108">
                    <a:pos x="T64" y="T65"/>
                  </a:cxn>
                  <a:cxn ang="T109">
                    <a:pos x="T66" y="T67"/>
                  </a:cxn>
                  <a:cxn ang="T110">
                    <a:pos x="T68" y="T69"/>
                  </a:cxn>
                  <a:cxn ang="T111">
                    <a:pos x="T70" y="T71"/>
                  </a:cxn>
                  <a:cxn ang="T112">
                    <a:pos x="T72" y="T73"/>
                  </a:cxn>
                  <a:cxn ang="T113">
                    <a:pos x="T74" y="T75"/>
                  </a:cxn>
                </a:cxnLst>
                <a:rect l="T114" t="T115" r="T116" b="T117"/>
                <a:pathLst>
                  <a:path w="705" h="697">
                    <a:moveTo>
                      <a:pt x="8" y="32"/>
                    </a:moveTo>
                    <a:lnTo>
                      <a:pt x="16" y="64"/>
                    </a:lnTo>
                    <a:lnTo>
                      <a:pt x="0" y="96"/>
                    </a:lnTo>
                    <a:lnTo>
                      <a:pt x="32" y="104"/>
                    </a:lnTo>
                    <a:lnTo>
                      <a:pt x="48" y="88"/>
                    </a:lnTo>
                    <a:lnTo>
                      <a:pt x="72" y="104"/>
                    </a:lnTo>
                    <a:lnTo>
                      <a:pt x="88" y="152"/>
                    </a:lnTo>
                    <a:lnTo>
                      <a:pt x="104" y="176"/>
                    </a:lnTo>
                    <a:lnTo>
                      <a:pt x="144" y="160"/>
                    </a:lnTo>
                    <a:lnTo>
                      <a:pt x="160" y="160"/>
                    </a:lnTo>
                    <a:lnTo>
                      <a:pt x="192" y="128"/>
                    </a:lnTo>
                    <a:lnTo>
                      <a:pt x="232" y="168"/>
                    </a:lnTo>
                    <a:lnTo>
                      <a:pt x="208" y="248"/>
                    </a:lnTo>
                    <a:lnTo>
                      <a:pt x="216" y="312"/>
                    </a:lnTo>
                    <a:lnTo>
                      <a:pt x="192" y="336"/>
                    </a:lnTo>
                    <a:lnTo>
                      <a:pt x="192" y="392"/>
                    </a:lnTo>
                    <a:lnTo>
                      <a:pt x="176" y="368"/>
                    </a:lnTo>
                    <a:lnTo>
                      <a:pt x="104" y="464"/>
                    </a:lnTo>
                    <a:lnTo>
                      <a:pt x="128" y="504"/>
                    </a:lnTo>
                    <a:lnTo>
                      <a:pt x="152" y="488"/>
                    </a:lnTo>
                    <a:lnTo>
                      <a:pt x="160" y="504"/>
                    </a:lnTo>
                    <a:lnTo>
                      <a:pt x="136" y="520"/>
                    </a:lnTo>
                    <a:lnTo>
                      <a:pt x="136" y="544"/>
                    </a:lnTo>
                    <a:lnTo>
                      <a:pt x="176" y="544"/>
                    </a:lnTo>
                    <a:lnTo>
                      <a:pt x="192" y="536"/>
                    </a:lnTo>
                    <a:lnTo>
                      <a:pt x="192" y="576"/>
                    </a:lnTo>
                    <a:lnTo>
                      <a:pt x="232" y="600"/>
                    </a:lnTo>
                    <a:lnTo>
                      <a:pt x="288" y="584"/>
                    </a:lnTo>
                    <a:lnTo>
                      <a:pt x="288" y="608"/>
                    </a:lnTo>
                    <a:lnTo>
                      <a:pt x="320" y="592"/>
                    </a:lnTo>
                    <a:lnTo>
                      <a:pt x="368" y="640"/>
                    </a:lnTo>
                    <a:lnTo>
                      <a:pt x="384" y="640"/>
                    </a:lnTo>
                    <a:lnTo>
                      <a:pt x="400" y="672"/>
                    </a:lnTo>
                    <a:lnTo>
                      <a:pt x="424" y="664"/>
                    </a:lnTo>
                    <a:lnTo>
                      <a:pt x="424" y="632"/>
                    </a:lnTo>
                    <a:lnTo>
                      <a:pt x="432" y="624"/>
                    </a:lnTo>
                    <a:lnTo>
                      <a:pt x="432" y="664"/>
                    </a:lnTo>
                    <a:lnTo>
                      <a:pt x="480" y="696"/>
                    </a:lnTo>
                    <a:lnTo>
                      <a:pt x="488" y="672"/>
                    </a:lnTo>
                    <a:lnTo>
                      <a:pt x="496" y="680"/>
                    </a:lnTo>
                    <a:lnTo>
                      <a:pt x="528" y="648"/>
                    </a:lnTo>
                    <a:lnTo>
                      <a:pt x="552" y="680"/>
                    </a:lnTo>
                    <a:lnTo>
                      <a:pt x="600" y="680"/>
                    </a:lnTo>
                    <a:lnTo>
                      <a:pt x="592" y="632"/>
                    </a:lnTo>
                    <a:lnTo>
                      <a:pt x="568" y="576"/>
                    </a:lnTo>
                    <a:lnTo>
                      <a:pt x="600" y="528"/>
                    </a:lnTo>
                    <a:lnTo>
                      <a:pt x="632" y="520"/>
                    </a:lnTo>
                    <a:lnTo>
                      <a:pt x="664" y="536"/>
                    </a:lnTo>
                    <a:lnTo>
                      <a:pt x="688" y="424"/>
                    </a:lnTo>
                    <a:lnTo>
                      <a:pt x="680" y="344"/>
                    </a:lnTo>
                    <a:lnTo>
                      <a:pt x="696" y="328"/>
                    </a:lnTo>
                    <a:lnTo>
                      <a:pt x="696" y="296"/>
                    </a:lnTo>
                    <a:lnTo>
                      <a:pt x="680" y="288"/>
                    </a:lnTo>
                    <a:lnTo>
                      <a:pt x="704" y="256"/>
                    </a:lnTo>
                    <a:lnTo>
                      <a:pt x="680" y="256"/>
                    </a:lnTo>
                    <a:lnTo>
                      <a:pt x="608" y="320"/>
                    </a:lnTo>
                    <a:lnTo>
                      <a:pt x="608" y="336"/>
                    </a:lnTo>
                    <a:lnTo>
                      <a:pt x="560" y="360"/>
                    </a:lnTo>
                    <a:lnTo>
                      <a:pt x="520" y="360"/>
                    </a:lnTo>
                    <a:lnTo>
                      <a:pt x="488" y="304"/>
                    </a:lnTo>
                    <a:lnTo>
                      <a:pt x="488" y="280"/>
                    </a:lnTo>
                    <a:lnTo>
                      <a:pt x="440" y="280"/>
                    </a:lnTo>
                    <a:lnTo>
                      <a:pt x="416" y="256"/>
                    </a:lnTo>
                    <a:lnTo>
                      <a:pt x="376" y="256"/>
                    </a:lnTo>
                    <a:lnTo>
                      <a:pt x="376" y="240"/>
                    </a:lnTo>
                    <a:lnTo>
                      <a:pt x="360" y="240"/>
                    </a:lnTo>
                    <a:lnTo>
                      <a:pt x="360" y="256"/>
                    </a:lnTo>
                    <a:lnTo>
                      <a:pt x="336" y="248"/>
                    </a:lnTo>
                    <a:lnTo>
                      <a:pt x="296" y="176"/>
                    </a:lnTo>
                    <a:lnTo>
                      <a:pt x="264" y="128"/>
                    </a:lnTo>
                    <a:lnTo>
                      <a:pt x="248" y="104"/>
                    </a:lnTo>
                    <a:lnTo>
                      <a:pt x="248" y="88"/>
                    </a:lnTo>
                    <a:lnTo>
                      <a:pt x="200" y="24"/>
                    </a:lnTo>
                    <a:lnTo>
                      <a:pt x="144" y="24"/>
                    </a:lnTo>
                    <a:lnTo>
                      <a:pt x="104" y="0"/>
                    </a:lnTo>
                    <a:lnTo>
                      <a:pt x="16" y="16"/>
                    </a:lnTo>
                    <a:lnTo>
                      <a:pt x="8" y="32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24" name="Freeform 8"/>
              <p:cNvSpPr/>
              <p:nvPr/>
            </p:nvSpPr>
            <p:spPr bwMode="invGray">
              <a:xfrm>
                <a:off x="3658710" y="1754977"/>
                <a:ext cx="629280" cy="373327"/>
              </a:xfrm>
              <a:custGeom>
                <a:avLst/>
                <a:gdLst>
                  <a:gd name="T0" fmla="*/ 528 w 529"/>
                  <a:gd name="T1" fmla="*/ 144 h 401"/>
                  <a:gd name="T2" fmla="*/ 480 w 529"/>
                  <a:gd name="T3" fmla="*/ 144 h 401"/>
                  <a:gd name="T4" fmla="*/ 456 w 529"/>
                  <a:gd name="T5" fmla="*/ 120 h 401"/>
                  <a:gd name="T6" fmla="*/ 424 w 529"/>
                  <a:gd name="T7" fmla="*/ 152 h 401"/>
                  <a:gd name="T8" fmla="*/ 416 w 529"/>
                  <a:gd name="T9" fmla="*/ 136 h 401"/>
                  <a:gd name="T10" fmla="*/ 408 w 529"/>
                  <a:gd name="T11" fmla="*/ 160 h 401"/>
                  <a:gd name="T12" fmla="*/ 360 w 529"/>
                  <a:gd name="T13" fmla="*/ 128 h 401"/>
                  <a:gd name="T14" fmla="*/ 360 w 529"/>
                  <a:gd name="T15" fmla="*/ 88 h 401"/>
                  <a:gd name="T16" fmla="*/ 344 w 529"/>
                  <a:gd name="T17" fmla="*/ 96 h 401"/>
                  <a:gd name="T18" fmla="*/ 352 w 529"/>
                  <a:gd name="T19" fmla="*/ 128 h 401"/>
                  <a:gd name="T20" fmla="*/ 328 w 529"/>
                  <a:gd name="T21" fmla="*/ 128 h 401"/>
                  <a:gd name="T22" fmla="*/ 312 w 529"/>
                  <a:gd name="T23" fmla="*/ 104 h 401"/>
                  <a:gd name="T24" fmla="*/ 296 w 529"/>
                  <a:gd name="T25" fmla="*/ 104 h 401"/>
                  <a:gd name="T26" fmla="*/ 248 w 529"/>
                  <a:gd name="T27" fmla="*/ 56 h 401"/>
                  <a:gd name="T28" fmla="*/ 216 w 529"/>
                  <a:gd name="T29" fmla="*/ 72 h 401"/>
                  <a:gd name="T30" fmla="*/ 216 w 529"/>
                  <a:gd name="T31" fmla="*/ 56 h 401"/>
                  <a:gd name="T32" fmla="*/ 160 w 529"/>
                  <a:gd name="T33" fmla="*/ 64 h 401"/>
                  <a:gd name="T34" fmla="*/ 120 w 529"/>
                  <a:gd name="T35" fmla="*/ 40 h 401"/>
                  <a:gd name="T36" fmla="*/ 120 w 529"/>
                  <a:gd name="T37" fmla="*/ 0 h 401"/>
                  <a:gd name="T38" fmla="*/ 104 w 529"/>
                  <a:gd name="T39" fmla="*/ 8 h 401"/>
                  <a:gd name="T40" fmla="*/ 64 w 529"/>
                  <a:gd name="T41" fmla="*/ 8 h 401"/>
                  <a:gd name="T42" fmla="*/ 72 w 529"/>
                  <a:gd name="T43" fmla="*/ 56 h 401"/>
                  <a:gd name="T44" fmla="*/ 48 w 529"/>
                  <a:gd name="T45" fmla="*/ 56 h 401"/>
                  <a:gd name="T46" fmla="*/ 8 w 529"/>
                  <a:gd name="T47" fmla="*/ 32 h 401"/>
                  <a:gd name="T48" fmla="*/ 0 w 529"/>
                  <a:gd name="T49" fmla="*/ 56 h 401"/>
                  <a:gd name="T50" fmla="*/ 32 w 529"/>
                  <a:gd name="T51" fmla="*/ 88 h 401"/>
                  <a:gd name="T52" fmla="*/ 24 w 529"/>
                  <a:gd name="T53" fmla="*/ 120 h 401"/>
                  <a:gd name="T54" fmla="*/ 48 w 529"/>
                  <a:gd name="T55" fmla="*/ 160 h 401"/>
                  <a:gd name="T56" fmla="*/ 88 w 529"/>
                  <a:gd name="T57" fmla="*/ 136 h 401"/>
                  <a:gd name="T58" fmla="*/ 112 w 529"/>
                  <a:gd name="T59" fmla="*/ 184 h 401"/>
                  <a:gd name="T60" fmla="*/ 112 w 529"/>
                  <a:gd name="T61" fmla="*/ 224 h 401"/>
                  <a:gd name="T62" fmla="*/ 152 w 529"/>
                  <a:gd name="T63" fmla="*/ 224 h 401"/>
                  <a:gd name="T64" fmla="*/ 168 w 529"/>
                  <a:gd name="T65" fmla="*/ 264 h 401"/>
                  <a:gd name="T66" fmla="*/ 176 w 529"/>
                  <a:gd name="T67" fmla="*/ 232 h 401"/>
                  <a:gd name="T68" fmla="*/ 208 w 529"/>
                  <a:gd name="T69" fmla="*/ 280 h 401"/>
                  <a:gd name="T70" fmla="*/ 232 w 529"/>
                  <a:gd name="T71" fmla="*/ 320 h 401"/>
                  <a:gd name="T72" fmla="*/ 232 w 529"/>
                  <a:gd name="T73" fmla="*/ 344 h 401"/>
                  <a:gd name="T74" fmla="*/ 264 w 529"/>
                  <a:gd name="T75" fmla="*/ 400 h 401"/>
                  <a:gd name="T76" fmla="*/ 288 w 529"/>
                  <a:gd name="T77" fmla="*/ 376 h 401"/>
                  <a:gd name="T78" fmla="*/ 304 w 529"/>
                  <a:gd name="T79" fmla="*/ 328 h 401"/>
                  <a:gd name="T80" fmla="*/ 320 w 529"/>
                  <a:gd name="T81" fmla="*/ 320 h 401"/>
                  <a:gd name="T82" fmla="*/ 336 w 529"/>
                  <a:gd name="T83" fmla="*/ 328 h 401"/>
                  <a:gd name="T84" fmla="*/ 328 w 529"/>
                  <a:gd name="T85" fmla="*/ 344 h 401"/>
                  <a:gd name="T86" fmla="*/ 376 w 529"/>
                  <a:gd name="T87" fmla="*/ 344 h 401"/>
                  <a:gd name="T88" fmla="*/ 392 w 529"/>
                  <a:gd name="T89" fmla="*/ 328 h 401"/>
                  <a:gd name="T90" fmla="*/ 392 w 529"/>
                  <a:gd name="T91" fmla="*/ 312 h 401"/>
                  <a:gd name="T92" fmla="*/ 384 w 529"/>
                  <a:gd name="T93" fmla="*/ 296 h 401"/>
                  <a:gd name="T94" fmla="*/ 432 w 529"/>
                  <a:gd name="T95" fmla="*/ 272 h 401"/>
                  <a:gd name="T96" fmla="*/ 440 w 529"/>
                  <a:gd name="T97" fmla="*/ 264 h 401"/>
                  <a:gd name="T98" fmla="*/ 440 w 529"/>
                  <a:gd name="T99" fmla="*/ 248 h 401"/>
                  <a:gd name="T100" fmla="*/ 456 w 529"/>
                  <a:gd name="T101" fmla="*/ 240 h 401"/>
                  <a:gd name="T102" fmla="*/ 456 w 529"/>
                  <a:gd name="T103" fmla="*/ 192 h 401"/>
                  <a:gd name="T104" fmla="*/ 472 w 529"/>
                  <a:gd name="T105" fmla="*/ 192 h 401"/>
                  <a:gd name="T106" fmla="*/ 480 w 529"/>
                  <a:gd name="T107" fmla="*/ 216 h 401"/>
                  <a:gd name="T108" fmla="*/ 504 w 529"/>
                  <a:gd name="T109" fmla="*/ 232 h 401"/>
                  <a:gd name="T110" fmla="*/ 512 w 529"/>
                  <a:gd name="T111" fmla="*/ 224 h 401"/>
                  <a:gd name="T112" fmla="*/ 504 w 529"/>
                  <a:gd name="T113" fmla="*/ 208 h 401"/>
                  <a:gd name="T114" fmla="*/ 504 w 529"/>
                  <a:gd name="T115" fmla="*/ 192 h 401"/>
                  <a:gd name="T116" fmla="*/ 528 w 529"/>
                  <a:gd name="T117" fmla="*/ 184 h 401"/>
                  <a:gd name="T118" fmla="*/ 528 w 529"/>
                  <a:gd name="T119" fmla="*/ 144 h 401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w 529"/>
                  <a:gd name="T181" fmla="*/ 0 h 401"/>
                  <a:gd name="T182" fmla="*/ 529 w 529"/>
                  <a:gd name="T183" fmla="*/ 401 h 401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T180" t="T181" r="T182" b="T183"/>
                <a:pathLst>
                  <a:path w="529" h="401">
                    <a:moveTo>
                      <a:pt x="528" y="144"/>
                    </a:moveTo>
                    <a:lnTo>
                      <a:pt x="480" y="144"/>
                    </a:lnTo>
                    <a:lnTo>
                      <a:pt x="456" y="120"/>
                    </a:lnTo>
                    <a:lnTo>
                      <a:pt x="424" y="152"/>
                    </a:lnTo>
                    <a:lnTo>
                      <a:pt x="416" y="136"/>
                    </a:lnTo>
                    <a:lnTo>
                      <a:pt x="408" y="160"/>
                    </a:lnTo>
                    <a:lnTo>
                      <a:pt x="360" y="128"/>
                    </a:lnTo>
                    <a:lnTo>
                      <a:pt x="360" y="88"/>
                    </a:lnTo>
                    <a:lnTo>
                      <a:pt x="344" y="96"/>
                    </a:lnTo>
                    <a:lnTo>
                      <a:pt x="352" y="128"/>
                    </a:lnTo>
                    <a:lnTo>
                      <a:pt x="328" y="128"/>
                    </a:lnTo>
                    <a:lnTo>
                      <a:pt x="312" y="104"/>
                    </a:lnTo>
                    <a:lnTo>
                      <a:pt x="296" y="104"/>
                    </a:lnTo>
                    <a:lnTo>
                      <a:pt x="248" y="56"/>
                    </a:lnTo>
                    <a:lnTo>
                      <a:pt x="216" y="72"/>
                    </a:lnTo>
                    <a:lnTo>
                      <a:pt x="216" y="56"/>
                    </a:lnTo>
                    <a:lnTo>
                      <a:pt x="160" y="64"/>
                    </a:lnTo>
                    <a:lnTo>
                      <a:pt x="120" y="40"/>
                    </a:lnTo>
                    <a:lnTo>
                      <a:pt x="120" y="0"/>
                    </a:lnTo>
                    <a:lnTo>
                      <a:pt x="104" y="8"/>
                    </a:lnTo>
                    <a:lnTo>
                      <a:pt x="64" y="8"/>
                    </a:lnTo>
                    <a:lnTo>
                      <a:pt x="72" y="56"/>
                    </a:lnTo>
                    <a:lnTo>
                      <a:pt x="48" y="56"/>
                    </a:lnTo>
                    <a:lnTo>
                      <a:pt x="8" y="32"/>
                    </a:lnTo>
                    <a:lnTo>
                      <a:pt x="0" y="56"/>
                    </a:lnTo>
                    <a:lnTo>
                      <a:pt x="32" y="88"/>
                    </a:lnTo>
                    <a:lnTo>
                      <a:pt x="24" y="120"/>
                    </a:lnTo>
                    <a:lnTo>
                      <a:pt x="48" y="160"/>
                    </a:lnTo>
                    <a:lnTo>
                      <a:pt x="88" y="136"/>
                    </a:lnTo>
                    <a:lnTo>
                      <a:pt x="112" y="184"/>
                    </a:lnTo>
                    <a:lnTo>
                      <a:pt x="112" y="224"/>
                    </a:lnTo>
                    <a:lnTo>
                      <a:pt x="152" y="224"/>
                    </a:lnTo>
                    <a:lnTo>
                      <a:pt x="168" y="264"/>
                    </a:lnTo>
                    <a:lnTo>
                      <a:pt x="176" y="232"/>
                    </a:lnTo>
                    <a:lnTo>
                      <a:pt x="208" y="280"/>
                    </a:lnTo>
                    <a:lnTo>
                      <a:pt x="232" y="320"/>
                    </a:lnTo>
                    <a:lnTo>
                      <a:pt x="232" y="344"/>
                    </a:lnTo>
                    <a:lnTo>
                      <a:pt x="264" y="400"/>
                    </a:lnTo>
                    <a:lnTo>
                      <a:pt x="288" y="376"/>
                    </a:lnTo>
                    <a:lnTo>
                      <a:pt x="304" y="328"/>
                    </a:lnTo>
                    <a:lnTo>
                      <a:pt x="320" y="320"/>
                    </a:lnTo>
                    <a:lnTo>
                      <a:pt x="336" y="328"/>
                    </a:lnTo>
                    <a:lnTo>
                      <a:pt x="328" y="344"/>
                    </a:lnTo>
                    <a:lnTo>
                      <a:pt x="376" y="344"/>
                    </a:lnTo>
                    <a:lnTo>
                      <a:pt x="392" y="328"/>
                    </a:lnTo>
                    <a:lnTo>
                      <a:pt x="392" y="312"/>
                    </a:lnTo>
                    <a:lnTo>
                      <a:pt x="384" y="296"/>
                    </a:lnTo>
                    <a:lnTo>
                      <a:pt x="432" y="272"/>
                    </a:lnTo>
                    <a:lnTo>
                      <a:pt x="440" y="264"/>
                    </a:lnTo>
                    <a:lnTo>
                      <a:pt x="440" y="248"/>
                    </a:lnTo>
                    <a:lnTo>
                      <a:pt x="456" y="240"/>
                    </a:lnTo>
                    <a:lnTo>
                      <a:pt x="456" y="192"/>
                    </a:lnTo>
                    <a:lnTo>
                      <a:pt x="472" y="192"/>
                    </a:lnTo>
                    <a:lnTo>
                      <a:pt x="480" y="216"/>
                    </a:lnTo>
                    <a:lnTo>
                      <a:pt x="504" y="232"/>
                    </a:lnTo>
                    <a:lnTo>
                      <a:pt x="512" y="224"/>
                    </a:lnTo>
                    <a:lnTo>
                      <a:pt x="504" y="208"/>
                    </a:lnTo>
                    <a:lnTo>
                      <a:pt x="504" y="192"/>
                    </a:lnTo>
                    <a:lnTo>
                      <a:pt x="528" y="184"/>
                    </a:lnTo>
                    <a:lnTo>
                      <a:pt x="528" y="144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25" name="Freeform 9"/>
              <p:cNvSpPr/>
              <p:nvPr/>
            </p:nvSpPr>
            <p:spPr bwMode="gray">
              <a:xfrm>
                <a:off x="3525917" y="1962193"/>
                <a:ext cx="448920" cy="366616"/>
              </a:xfrm>
              <a:custGeom>
                <a:avLst/>
                <a:gdLst>
                  <a:gd name="T0" fmla="*/ 376 w 377"/>
                  <a:gd name="T1" fmla="*/ 176 h 393"/>
                  <a:gd name="T2" fmla="*/ 336 w 377"/>
                  <a:gd name="T3" fmla="*/ 120 h 393"/>
                  <a:gd name="T4" fmla="*/ 344 w 377"/>
                  <a:gd name="T5" fmla="*/ 96 h 393"/>
                  <a:gd name="T6" fmla="*/ 312 w 377"/>
                  <a:gd name="T7" fmla="*/ 40 h 393"/>
                  <a:gd name="T8" fmla="*/ 288 w 377"/>
                  <a:gd name="T9" fmla="*/ 8 h 393"/>
                  <a:gd name="T10" fmla="*/ 280 w 377"/>
                  <a:gd name="T11" fmla="*/ 40 h 393"/>
                  <a:gd name="T12" fmla="*/ 264 w 377"/>
                  <a:gd name="T13" fmla="*/ 0 h 393"/>
                  <a:gd name="T14" fmla="*/ 232 w 377"/>
                  <a:gd name="T15" fmla="*/ 0 h 393"/>
                  <a:gd name="T16" fmla="*/ 240 w 377"/>
                  <a:gd name="T17" fmla="*/ 24 h 393"/>
                  <a:gd name="T18" fmla="*/ 200 w 377"/>
                  <a:gd name="T19" fmla="*/ 56 h 393"/>
                  <a:gd name="T20" fmla="*/ 176 w 377"/>
                  <a:gd name="T21" fmla="*/ 56 h 393"/>
                  <a:gd name="T22" fmla="*/ 48 w 377"/>
                  <a:gd name="T23" fmla="*/ 144 h 393"/>
                  <a:gd name="T24" fmla="*/ 24 w 377"/>
                  <a:gd name="T25" fmla="*/ 112 h 393"/>
                  <a:gd name="T26" fmla="*/ 8 w 377"/>
                  <a:gd name="T27" fmla="*/ 112 h 393"/>
                  <a:gd name="T28" fmla="*/ 16 w 377"/>
                  <a:gd name="T29" fmla="*/ 136 h 393"/>
                  <a:gd name="T30" fmla="*/ 16 w 377"/>
                  <a:gd name="T31" fmla="*/ 160 h 393"/>
                  <a:gd name="T32" fmla="*/ 24 w 377"/>
                  <a:gd name="T33" fmla="*/ 184 h 393"/>
                  <a:gd name="T34" fmla="*/ 8 w 377"/>
                  <a:gd name="T35" fmla="*/ 184 h 393"/>
                  <a:gd name="T36" fmla="*/ 8 w 377"/>
                  <a:gd name="T37" fmla="*/ 216 h 393"/>
                  <a:gd name="T38" fmla="*/ 0 w 377"/>
                  <a:gd name="T39" fmla="*/ 232 h 393"/>
                  <a:gd name="T40" fmla="*/ 32 w 377"/>
                  <a:gd name="T41" fmla="*/ 240 h 393"/>
                  <a:gd name="T42" fmla="*/ 64 w 377"/>
                  <a:gd name="T43" fmla="*/ 296 h 393"/>
                  <a:gd name="T44" fmla="*/ 104 w 377"/>
                  <a:gd name="T45" fmla="*/ 240 h 393"/>
                  <a:gd name="T46" fmla="*/ 120 w 377"/>
                  <a:gd name="T47" fmla="*/ 208 h 393"/>
                  <a:gd name="T48" fmla="*/ 160 w 377"/>
                  <a:gd name="T49" fmla="*/ 200 h 393"/>
                  <a:gd name="T50" fmla="*/ 184 w 377"/>
                  <a:gd name="T51" fmla="*/ 216 h 393"/>
                  <a:gd name="T52" fmla="*/ 184 w 377"/>
                  <a:gd name="T53" fmla="*/ 224 h 393"/>
                  <a:gd name="T54" fmla="*/ 192 w 377"/>
                  <a:gd name="T55" fmla="*/ 224 h 393"/>
                  <a:gd name="T56" fmla="*/ 168 w 377"/>
                  <a:gd name="T57" fmla="*/ 280 h 393"/>
                  <a:gd name="T58" fmla="*/ 152 w 377"/>
                  <a:gd name="T59" fmla="*/ 280 h 393"/>
                  <a:gd name="T60" fmla="*/ 160 w 377"/>
                  <a:gd name="T61" fmla="*/ 312 h 393"/>
                  <a:gd name="T62" fmla="*/ 152 w 377"/>
                  <a:gd name="T63" fmla="*/ 320 h 393"/>
                  <a:gd name="T64" fmla="*/ 168 w 377"/>
                  <a:gd name="T65" fmla="*/ 320 h 393"/>
                  <a:gd name="T66" fmla="*/ 136 w 377"/>
                  <a:gd name="T67" fmla="*/ 376 h 393"/>
                  <a:gd name="T68" fmla="*/ 144 w 377"/>
                  <a:gd name="T69" fmla="*/ 392 h 393"/>
                  <a:gd name="T70" fmla="*/ 160 w 377"/>
                  <a:gd name="T71" fmla="*/ 376 h 393"/>
                  <a:gd name="T72" fmla="*/ 168 w 377"/>
                  <a:gd name="T73" fmla="*/ 352 h 393"/>
                  <a:gd name="T74" fmla="*/ 184 w 377"/>
                  <a:gd name="T75" fmla="*/ 352 h 393"/>
                  <a:gd name="T76" fmla="*/ 200 w 377"/>
                  <a:gd name="T77" fmla="*/ 336 h 393"/>
                  <a:gd name="T78" fmla="*/ 200 w 377"/>
                  <a:gd name="T79" fmla="*/ 312 h 393"/>
                  <a:gd name="T80" fmla="*/ 256 w 377"/>
                  <a:gd name="T81" fmla="*/ 280 h 393"/>
                  <a:gd name="T82" fmla="*/ 304 w 377"/>
                  <a:gd name="T83" fmla="*/ 264 h 393"/>
                  <a:gd name="T84" fmla="*/ 312 w 377"/>
                  <a:gd name="T85" fmla="*/ 224 h 393"/>
                  <a:gd name="T86" fmla="*/ 344 w 377"/>
                  <a:gd name="T87" fmla="*/ 200 h 393"/>
                  <a:gd name="T88" fmla="*/ 368 w 377"/>
                  <a:gd name="T89" fmla="*/ 192 h 393"/>
                  <a:gd name="T90" fmla="*/ 376 w 377"/>
                  <a:gd name="T91" fmla="*/ 176 h 393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w 377"/>
                  <a:gd name="T139" fmla="*/ 0 h 393"/>
                  <a:gd name="T140" fmla="*/ 377 w 377"/>
                  <a:gd name="T141" fmla="*/ 393 h 393"/>
                </a:gdLst>
                <a:ahLst/>
                <a:cxnLst>
                  <a:cxn ang="T92">
                    <a:pos x="T0" y="T1"/>
                  </a:cxn>
                  <a:cxn ang="T93">
                    <a:pos x="T2" y="T3"/>
                  </a:cxn>
                  <a:cxn ang="T94">
                    <a:pos x="T4" y="T5"/>
                  </a:cxn>
                  <a:cxn ang="T95">
                    <a:pos x="T6" y="T7"/>
                  </a:cxn>
                  <a:cxn ang="T96">
                    <a:pos x="T8" y="T9"/>
                  </a:cxn>
                  <a:cxn ang="T97">
                    <a:pos x="T10" y="T11"/>
                  </a:cxn>
                  <a:cxn ang="T98">
                    <a:pos x="T12" y="T13"/>
                  </a:cxn>
                  <a:cxn ang="T99">
                    <a:pos x="T14" y="T15"/>
                  </a:cxn>
                  <a:cxn ang="T100">
                    <a:pos x="T16" y="T17"/>
                  </a:cxn>
                  <a:cxn ang="T101">
                    <a:pos x="T18" y="T19"/>
                  </a:cxn>
                  <a:cxn ang="T102">
                    <a:pos x="T20" y="T21"/>
                  </a:cxn>
                  <a:cxn ang="T103">
                    <a:pos x="T22" y="T23"/>
                  </a:cxn>
                  <a:cxn ang="T104">
                    <a:pos x="T24" y="T25"/>
                  </a:cxn>
                  <a:cxn ang="T105">
                    <a:pos x="T26" y="T27"/>
                  </a:cxn>
                  <a:cxn ang="T106">
                    <a:pos x="T28" y="T29"/>
                  </a:cxn>
                  <a:cxn ang="T107">
                    <a:pos x="T30" y="T31"/>
                  </a:cxn>
                  <a:cxn ang="T108">
                    <a:pos x="T32" y="T33"/>
                  </a:cxn>
                  <a:cxn ang="T109">
                    <a:pos x="T34" y="T35"/>
                  </a:cxn>
                  <a:cxn ang="T110">
                    <a:pos x="T36" y="T37"/>
                  </a:cxn>
                  <a:cxn ang="T111">
                    <a:pos x="T38" y="T39"/>
                  </a:cxn>
                  <a:cxn ang="T112">
                    <a:pos x="T40" y="T41"/>
                  </a:cxn>
                  <a:cxn ang="T113">
                    <a:pos x="T42" y="T43"/>
                  </a:cxn>
                  <a:cxn ang="T114">
                    <a:pos x="T44" y="T45"/>
                  </a:cxn>
                  <a:cxn ang="T115">
                    <a:pos x="T46" y="T47"/>
                  </a:cxn>
                  <a:cxn ang="T116">
                    <a:pos x="T48" y="T49"/>
                  </a:cxn>
                  <a:cxn ang="T117">
                    <a:pos x="T50" y="T51"/>
                  </a:cxn>
                  <a:cxn ang="T118">
                    <a:pos x="T52" y="T53"/>
                  </a:cxn>
                  <a:cxn ang="T119">
                    <a:pos x="T54" y="T55"/>
                  </a:cxn>
                  <a:cxn ang="T120">
                    <a:pos x="T56" y="T57"/>
                  </a:cxn>
                  <a:cxn ang="T121">
                    <a:pos x="T58" y="T59"/>
                  </a:cxn>
                  <a:cxn ang="T122">
                    <a:pos x="T60" y="T61"/>
                  </a:cxn>
                  <a:cxn ang="T123">
                    <a:pos x="T62" y="T63"/>
                  </a:cxn>
                  <a:cxn ang="T124">
                    <a:pos x="T64" y="T65"/>
                  </a:cxn>
                  <a:cxn ang="T125">
                    <a:pos x="T66" y="T67"/>
                  </a:cxn>
                  <a:cxn ang="T126">
                    <a:pos x="T68" y="T69"/>
                  </a:cxn>
                  <a:cxn ang="T127">
                    <a:pos x="T70" y="T71"/>
                  </a:cxn>
                  <a:cxn ang="T128">
                    <a:pos x="T72" y="T73"/>
                  </a:cxn>
                  <a:cxn ang="T129">
                    <a:pos x="T74" y="T75"/>
                  </a:cxn>
                  <a:cxn ang="T130">
                    <a:pos x="T76" y="T77"/>
                  </a:cxn>
                  <a:cxn ang="T131">
                    <a:pos x="T78" y="T79"/>
                  </a:cxn>
                  <a:cxn ang="T132">
                    <a:pos x="T80" y="T81"/>
                  </a:cxn>
                  <a:cxn ang="T133">
                    <a:pos x="T82" y="T83"/>
                  </a:cxn>
                  <a:cxn ang="T134">
                    <a:pos x="T84" y="T85"/>
                  </a:cxn>
                  <a:cxn ang="T135">
                    <a:pos x="T86" y="T87"/>
                  </a:cxn>
                  <a:cxn ang="T136">
                    <a:pos x="T88" y="T89"/>
                  </a:cxn>
                  <a:cxn ang="T137">
                    <a:pos x="T90" y="T91"/>
                  </a:cxn>
                </a:cxnLst>
                <a:rect l="T138" t="T139" r="T140" b="T141"/>
                <a:pathLst>
                  <a:path w="377" h="393">
                    <a:moveTo>
                      <a:pt x="376" y="176"/>
                    </a:moveTo>
                    <a:lnTo>
                      <a:pt x="336" y="120"/>
                    </a:lnTo>
                    <a:lnTo>
                      <a:pt x="344" y="96"/>
                    </a:lnTo>
                    <a:lnTo>
                      <a:pt x="312" y="40"/>
                    </a:lnTo>
                    <a:lnTo>
                      <a:pt x="288" y="8"/>
                    </a:lnTo>
                    <a:lnTo>
                      <a:pt x="280" y="40"/>
                    </a:lnTo>
                    <a:lnTo>
                      <a:pt x="264" y="0"/>
                    </a:lnTo>
                    <a:lnTo>
                      <a:pt x="232" y="0"/>
                    </a:lnTo>
                    <a:lnTo>
                      <a:pt x="240" y="24"/>
                    </a:lnTo>
                    <a:lnTo>
                      <a:pt x="200" y="56"/>
                    </a:lnTo>
                    <a:lnTo>
                      <a:pt x="176" y="56"/>
                    </a:lnTo>
                    <a:lnTo>
                      <a:pt x="48" y="144"/>
                    </a:lnTo>
                    <a:lnTo>
                      <a:pt x="24" y="112"/>
                    </a:lnTo>
                    <a:lnTo>
                      <a:pt x="8" y="112"/>
                    </a:lnTo>
                    <a:lnTo>
                      <a:pt x="16" y="136"/>
                    </a:lnTo>
                    <a:lnTo>
                      <a:pt x="16" y="160"/>
                    </a:lnTo>
                    <a:lnTo>
                      <a:pt x="24" y="184"/>
                    </a:lnTo>
                    <a:lnTo>
                      <a:pt x="8" y="184"/>
                    </a:lnTo>
                    <a:lnTo>
                      <a:pt x="8" y="216"/>
                    </a:lnTo>
                    <a:lnTo>
                      <a:pt x="0" y="232"/>
                    </a:lnTo>
                    <a:lnTo>
                      <a:pt x="32" y="240"/>
                    </a:lnTo>
                    <a:lnTo>
                      <a:pt x="64" y="296"/>
                    </a:lnTo>
                    <a:lnTo>
                      <a:pt x="104" y="240"/>
                    </a:lnTo>
                    <a:lnTo>
                      <a:pt x="120" y="208"/>
                    </a:lnTo>
                    <a:lnTo>
                      <a:pt x="160" y="200"/>
                    </a:lnTo>
                    <a:lnTo>
                      <a:pt x="184" y="216"/>
                    </a:lnTo>
                    <a:lnTo>
                      <a:pt x="184" y="224"/>
                    </a:lnTo>
                    <a:lnTo>
                      <a:pt x="192" y="224"/>
                    </a:lnTo>
                    <a:lnTo>
                      <a:pt x="168" y="280"/>
                    </a:lnTo>
                    <a:lnTo>
                      <a:pt x="152" y="280"/>
                    </a:lnTo>
                    <a:lnTo>
                      <a:pt x="160" y="312"/>
                    </a:lnTo>
                    <a:lnTo>
                      <a:pt x="152" y="320"/>
                    </a:lnTo>
                    <a:lnTo>
                      <a:pt x="168" y="320"/>
                    </a:lnTo>
                    <a:lnTo>
                      <a:pt x="136" y="376"/>
                    </a:lnTo>
                    <a:lnTo>
                      <a:pt x="144" y="392"/>
                    </a:lnTo>
                    <a:lnTo>
                      <a:pt x="160" y="376"/>
                    </a:lnTo>
                    <a:lnTo>
                      <a:pt x="168" y="352"/>
                    </a:lnTo>
                    <a:lnTo>
                      <a:pt x="184" y="352"/>
                    </a:lnTo>
                    <a:lnTo>
                      <a:pt x="200" y="336"/>
                    </a:lnTo>
                    <a:lnTo>
                      <a:pt x="200" y="312"/>
                    </a:lnTo>
                    <a:lnTo>
                      <a:pt x="256" y="280"/>
                    </a:lnTo>
                    <a:lnTo>
                      <a:pt x="304" y="264"/>
                    </a:lnTo>
                    <a:lnTo>
                      <a:pt x="312" y="224"/>
                    </a:lnTo>
                    <a:lnTo>
                      <a:pt x="344" y="200"/>
                    </a:lnTo>
                    <a:lnTo>
                      <a:pt x="368" y="192"/>
                    </a:lnTo>
                    <a:lnTo>
                      <a:pt x="376" y="176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26" name="Freeform 10"/>
              <p:cNvSpPr/>
              <p:nvPr/>
            </p:nvSpPr>
            <p:spPr bwMode="gray">
              <a:xfrm>
                <a:off x="3184024" y="2045249"/>
                <a:ext cx="419190" cy="499168"/>
              </a:xfrm>
              <a:custGeom>
                <a:avLst/>
                <a:gdLst>
                  <a:gd name="T0" fmla="*/ 320 w 353"/>
                  <a:gd name="T1" fmla="*/ 160 h 537"/>
                  <a:gd name="T2" fmla="*/ 296 w 353"/>
                  <a:gd name="T3" fmla="*/ 96 h 537"/>
                  <a:gd name="T4" fmla="*/ 248 w 353"/>
                  <a:gd name="T5" fmla="*/ 88 h 537"/>
                  <a:gd name="T6" fmla="*/ 224 w 353"/>
                  <a:gd name="T7" fmla="*/ 0 h 537"/>
                  <a:gd name="T8" fmla="*/ 176 w 353"/>
                  <a:gd name="T9" fmla="*/ 64 h 537"/>
                  <a:gd name="T10" fmla="*/ 136 w 353"/>
                  <a:gd name="T11" fmla="*/ 80 h 537"/>
                  <a:gd name="T12" fmla="*/ 80 w 353"/>
                  <a:gd name="T13" fmla="*/ 104 h 537"/>
                  <a:gd name="T14" fmla="*/ 32 w 353"/>
                  <a:gd name="T15" fmla="*/ 72 h 537"/>
                  <a:gd name="T16" fmla="*/ 8 w 353"/>
                  <a:gd name="T17" fmla="*/ 120 h 537"/>
                  <a:gd name="T18" fmla="*/ 56 w 353"/>
                  <a:gd name="T19" fmla="*/ 200 h 537"/>
                  <a:gd name="T20" fmla="*/ 24 w 353"/>
                  <a:gd name="T21" fmla="*/ 232 h 537"/>
                  <a:gd name="T22" fmla="*/ 64 w 353"/>
                  <a:gd name="T23" fmla="*/ 272 h 537"/>
                  <a:gd name="T24" fmla="*/ 32 w 353"/>
                  <a:gd name="T25" fmla="*/ 288 h 537"/>
                  <a:gd name="T26" fmla="*/ 16 w 353"/>
                  <a:gd name="T27" fmla="*/ 328 h 537"/>
                  <a:gd name="T28" fmla="*/ 32 w 353"/>
                  <a:gd name="T29" fmla="*/ 400 h 537"/>
                  <a:gd name="T30" fmla="*/ 24 w 353"/>
                  <a:gd name="T31" fmla="*/ 512 h 537"/>
                  <a:gd name="T32" fmla="*/ 88 w 353"/>
                  <a:gd name="T33" fmla="*/ 528 h 537"/>
                  <a:gd name="T34" fmla="*/ 112 w 353"/>
                  <a:gd name="T35" fmla="*/ 512 h 537"/>
                  <a:gd name="T36" fmla="*/ 152 w 353"/>
                  <a:gd name="T37" fmla="*/ 424 h 537"/>
                  <a:gd name="T38" fmla="*/ 232 w 353"/>
                  <a:gd name="T39" fmla="*/ 376 h 537"/>
                  <a:gd name="T40" fmla="*/ 240 w 353"/>
                  <a:gd name="T41" fmla="*/ 344 h 537"/>
                  <a:gd name="T42" fmla="*/ 192 w 353"/>
                  <a:gd name="T43" fmla="*/ 320 h 537"/>
                  <a:gd name="T44" fmla="*/ 184 w 353"/>
                  <a:gd name="T45" fmla="*/ 288 h 537"/>
                  <a:gd name="T46" fmla="*/ 160 w 353"/>
                  <a:gd name="T47" fmla="*/ 264 h 537"/>
                  <a:gd name="T48" fmla="*/ 104 w 353"/>
                  <a:gd name="T49" fmla="*/ 256 h 537"/>
                  <a:gd name="T50" fmla="*/ 136 w 353"/>
                  <a:gd name="T51" fmla="*/ 168 h 537"/>
                  <a:gd name="T52" fmla="*/ 160 w 353"/>
                  <a:gd name="T53" fmla="*/ 136 h 537"/>
                  <a:gd name="T54" fmla="*/ 192 w 353"/>
                  <a:gd name="T55" fmla="*/ 152 h 537"/>
                  <a:gd name="T56" fmla="*/ 208 w 353"/>
                  <a:gd name="T57" fmla="*/ 184 h 537"/>
                  <a:gd name="T58" fmla="*/ 224 w 353"/>
                  <a:gd name="T59" fmla="*/ 200 h 537"/>
                  <a:gd name="T60" fmla="*/ 256 w 353"/>
                  <a:gd name="T61" fmla="*/ 256 h 537"/>
                  <a:gd name="T62" fmla="*/ 272 w 353"/>
                  <a:gd name="T63" fmla="*/ 288 h 537"/>
                  <a:gd name="T64" fmla="*/ 328 w 353"/>
                  <a:gd name="T65" fmla="*/ 216 h 537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w 353"/>
                  <a:gd name="T100" fmla="*/ 0 h 537"/>
                  <a:gd name="T101" fmla="*/ 353 w 353"/>
                  <a:gd name="T102" fmla="*/ 537 h 537"/>
                </a:gdLst>
                <a:ahLst/>
                <a:cxnLst>
                  <a:cxn ang="T66">
                    <a:pos x="T0" y="T1"/>
                  </a:cxn>
                  <a:cxn ang="T67">
                    <a:pos x="T2" y="T3"/>
                  </a:cxn>
                  <a:cxn ang="T68">
                    <a:pos x="T4" y="T5"/>
                  </a:cxn>
                  <a:cxn ang="T69">
                    <a:pos x="T6" y="T7"/>
                  </a:cxn>
                  <a:cxn ang="T70">
                    <a:pos x="T8" y="T9"/>
                  </a:cxn>
                  <a:cxn ang="T71">
                    <a:pos x="T10" y="T11"/>
                  </a:cxn>
                  <a:cxn ang="T72">
                    <a:pos x="T12" y="T13"/>
                  </a:cxn>
                  <a:cxn ang="T73">
                    <a:pos x="T14" y="T15"/>
                  </a:cxn>
                  <a:cxn ang="T74">
                    <a:pos x="T16" y="T17"/>
                  </a:cxn>
                  <a:cxn ang="T75">
                    <a:pos x="T18" y="T19"/>
                  </a:cxn>
                  <a:cxn ang="T76">
                    <a:pos x="T20" y="T21"/>
                  </a:cxn>
                  <a:cxn ang="T77">
                    <a:pos x="T22" y="T23"/>
                  </a:cxn>
                  <a:cxn ang="T78">
                    <a:pos x="T24" y="T25"/>
                  </a:cxn>
                  <a:cxn ang="T79">
                    <a:pos x="T26" y="T27"/>
                  </a:cxn>
                  <a:cxn ang="T80">
                    <a:pos x="T28" y="T29"/>
                  </a:cxn>
                  <a:cxn ang="T81">
                    <a:pos x="T30" y="T31"/>
                  </a:cxn>
                  <a:cxn ang="T82">
                    <a:pos x="T32" y="T33"/>
                  </a:cxn>
                  <a:cxn ang="T83">
                    <a:pos x="T34" y="T35"/>
                  </a:cxn>
                  <a:cxn ang="T84">
                    <a:pos x="T36" y="T37"/>
                  </a:cxn>
                  <a:cxn ang="T85">
                    <a:pos x="T38" y="T39"/>
                  </a:cxn>
                  <a:cxn ang="T86">
                    <a:pos x="T40" y="T41"/>
                  </a:cxn>
                  <a:cxn ang="T87">
                    <a:pos x="T42" y="T43"/>
                  </a:cxn>
                  <a:cxn ang="T88">
                    <a:pos x="T44" y="T45"/>
                  </a:cxn>
                  <a:cxn ang="T89">
                    <a:pos x="T46" y="T47"/>
                  </a:cxn>
                  <a:cxn ang="T90">
                    <a:pos x="T48" y="T49"/>
                  </a:cxn>
                  <a:cxn ang="T91">
                    <a:pos x="T50" y="T51"/>
                  </a:cxn>
                  <a:cxn ang="T92">
                    <a:pos x="T52" y="T53"/>
                  </a:cxn>
                  <a:cxn ang="T93">
                    <a:pos x="T54" y="T55"/>
                  </a:cxn>
                  <a:cxn ang="T94">
                    <a:pos x="T56" y="T57"/>
                  </a:cxn>
                  <a:cxn ang="T95">
                    <a:pos x="T58" y="T59"/>
                  </a:cxn>
                  <a:cxn ang="T96">
                    <a:pos x="T60" y="T61"/>
                  </a:cxn>
                  <a:cxn ang="T97">
                    <a:pos x="T62" y="T63"/>
                  </a:cxn>
                  <a:cxn ang="T98">
                    <a:pos x="T64" y="T65"/>
                  </a:cxn>
                </a:cxnLst>
                <a:rect l="T99" t="T100" r="T101" b="T102"/>
                <a:pathLst>
                  <a:path w="353" h="537">
                    <a:moveTo>
                      <a:pt x="352" y="208"/>
                    </a:moveTo>
                    <a:lnTo>
                      <a:pt x="320" y="160"/>
                    </a:lnTo>
                    <a:lnTo>
                      <a:pt x="288" y="152"/>
                    </a:lnTo>
                    <a:lnTo>
                      <a:pt x="296" y="96"/>
                    </a:lnTo>
                    <a:lnTo>
                      <a:pt x="264" y="104"/>
                    </a:lnTo>
                    <a:lnTo>
                      <a:pt x="248" y="88"/>
                    </a:lnTo>
                    <a:lnTo>
                      <a:pt x="248" y="48"/>
                    </a:lnTo>
                    <a:lnTo>
                      <a:pt x="224" y="0"/>
                    </a:lnTo>
                    <a:lnTo>
                      <a:pt x="176" y="24"/>
                    </a:lnTo>
                    <a:lnTo>
                      <a:pt x="176" y="64"/>
                    </a:lnTo>
                    <a:lnTo>
                      <a:pt x="144" y="56"/>
                    </a:lnTo>
                    <a:lnTo>
                      <a:pt x="136" y="80"/>
                    </a:lnTo>
                    <a:lnTo>
                      <a:pt x="112" y="72"/>
                    </a:lnTo>
                    <a:lnTo>
                      <a:pt x="80" y="104"/>
                    </a:lnTo>
                    <a:lnTo>
                      <a:pt x="56" y="56"/>
                    </a:lnTo>
                    <a:lnTo>
                      <a:pt x="32" y="72"/>
                    </a:lnTo>
                    <a:lnTo>
                      <a:pt x="24" y="112"/>
                    </a:lnTo>
                    <a:lnTo>
                      <a:pt x="8" y="120"/>
                    </a:lnTo>
                    <a:lnTo>
                      <a:pt x="32" y="184"/>
                    </a:lnTo>
                    <a:lnTo>
                      <a:pt x="56" y="200"/>
                    </a:lnTo>
                    <a:lnTo>
                      <a:pt x="32" y="216"/>
                    </a:lnTo>
                    <a:lnTo>
                      <a:pt x="24" y="232"/>
                    </a:lnTo>
                    <a:lnTo>
                      <a:pt x="56" y="232"/>
                    </a:lnTo>
                    <a:lnTo>
                      <a:pt x="64" y="272"/>
                    </a:lnTo>
                    <a:lnTo>
                      <a:pt x="48" y="304"/>
                    </a:lnTo>
                    <a:lnTo>
                      <a:pt x="32" y="288"/>
                    </a:lnTo>
                    <a:lnTo>
                      <a:pt x="16" y="304"/>
                    </a:lnTo>
                    <a:lnTo>
                      <a:pt x="16" y="328"/>
                    </a:lnTo>
                    <a:lnTo>
                      <a:pt x="0" y="344"/>
                    </a:lnTo>
                    <a:lnTo>
                      <a:pt x="32" y="400"/>
                    </a:lnTo>
                    <a:lnTo>
                      <a:pt x="8" y="488"/>
                    </a:lnTo>
                    <a:lnTo>
                      <a:pt x="24" y="512"/>
                    </a:lnTo>
                    <a:lnTo>
                      <a:pt x="72" y="512"/>
                    </a:lnTo>
                    <a:lnTo>
                      <a:pt x="88" y="528"/>
                    </a:lnTo>
                    <a:lnTo>
                      <a:pt x="128" y="536"/>
                    </a:lnTo>
                    <a:lnTo>
                      <a:pt x="112" y="512"/>
                    </a:lnTo>
                    <a:lnTo>
                      <a:pt x="120" y="480"/>
                    </a:lnTo>
                    <a:lnTo>
                      <a:pt x="152" y="424"/>
                    </a:lnTo>
                    <a:lnTo>
                      <a:pt x="192" y="384"/>
                    </a:lnTo>
                    <a:lnTo>
                      <a:pt x="232" y="376"/>
                    </a:lnTo>
                    <a:lnTo>
                      <a:pt x="248" y="360"/>
                    </a:lnTo>
                    <a:lnTo>
                      <a:pt x="240" y="344"/>
                    </a:lnTo>
                    <a:lnTo>
                      <a:pt x="224" y="312"/>
                    </a:lnTo>
                    <a:lnTo>
                      <a:pt x="192" y="320"/>
                    </a:lnTo>
                    <a:lnTo>
                      <a:pt x="176" y="312"/>
                    </a:lnTo>
                    <a:lnTo>
                      <a:pt x="184" y="288"/>
                    </a:lnTo>
                    <a:lnTo>
                      <a:pt x="184" y="248"/>
                    </a:lnTo>
                    <a:lnTo>
                      <a:pt x="160" y="264"/>
                    </a:lnTo>
                    <a:lnTo>
                      <a:pt x="128" y="256"/>
                    </a:lnTo>
                    <a:lnTo>
                      <a:pt x="104" y="256"/>
                    </a:lnTo>
                    <a:lnTo>
                      <a:pt x="104" y="224"/>
                    </a:lnTo>
                    <a:lnTo>
                      <a:pt x="136" y="168"/>
                    </a:lnTo>
                    <a:lnTo>
                      <a:pt x="152" y="168"/>
                    </a:lnTo>
                    <a:lnTo>
                      <a:pt x="160" y="136"/>
                    </a:lnTo>
                    <a:lnTo>
                      <a:pt x="176" y="136"/>
                    </a:lnTo>
                    <a:lnTo>
                      <a:pt x="192" y="152"/>
                    </a:lnTo>
                    <a:lnTo>
                      <a:pt x="216" y="152"/>
                    </a:lnTo>
                    <a:lnTo>
                      <a:pt x="208" y="184"/>
                    </a:lnTo>
                    <a:lnTo>
                      <a:pt x="208" y="200"/>
                    </a:lnTo>
                    <a:lnTo>
                      <a:pt x="224" y="200"/>
                    </a:lnTo>
                    <a:lnTo>
                      <a:pt x="224" y="232"/>
                    </a:lnTo>
                    <a:lnTo>
                      <a:pt x="256" y="256"/>
                    </a:lnTo>
                    <a:lnTo>
                      <a:pt x="264" y="280"/>
                    </a:lnTo>
                    <a:lnTo>
                      <a:pt x="272" y="288"/>
                    </a:lnTo>
                    <a:lnTo>
                      <a:pt x="312" y="256"/>
                    </a:lnTo>
                    <a:lnTo>
                      <a:pt x="328" y="216"/>
                    </a:lnTo>
                    <a:lnTo>
                      <a:pt x="352" y="20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27" name="Freeform 11"/>
              <p:cNvSpPr/>
              <p:nvPr/>
            </p:nvSpPr>
            <p:spPr bwMode="gray">
              <a:xfrm>
                <a:off x="3305916" y="2171928"/>
                <a:ext cx="134775" cy="119129"/>
              </a:xfrm>
              <a:custGeom>
                <a:avLst/>
                <a:gdLst>
                  <a:gd name="T0" fmla="*/ 112 w 113"/>
                  <a:gd name="T1" fmla="*/ 64 h 129"/>
                  <a:gd name="T2" fmla="*/ 96 w 113"/>
                  <a:gd name="T3" fmla="*/ 40 h 129"/>
                  <a:gd name="T4" fmla="*/ 112 w 113"/>
                  <a:gd name="T5" fmla="*/ 16 h 129"/>
                  <a:gd name="T6" fmla="*/ 80 w 113"/>
                  <a:gd name="T7" fmla="*/ 16 h 129"/>
                  <a:gd name="T8" fmla="*/ 72 w 113"/>
                  <a:gd name="T9" fmla="*/ 0 h 129"/>
                  <a:gd name="T10" fmla="*/ 56 w 113"/>
                  <a:gd name="T11" fmla="*/ 0 h 129"/>
                  <a:gd name="T12" fmla="*/ 48 w 113"/>
                  <a:gd name="T13" fmla="*/ 32 h 129"/>
                  <a:gd name="T14" fmla="*/ 32 w 113"/>
                  <a:gd name="T15" fmla="*/ 32 h 129"/>
                  <a:gd name="T16" fmla="*/ 0 w 113"/>
                  <a:gd name="T17" fmla="*/ 88 h 129"/>
                  <a:gd name="T18" fmla="*/ 0 w 113"/>
                  <a:gd name="T19" fmla="*/ 120 h 129"/>
                  <a:gd name="T20" fmla="*/ 32 w 113"/>
                  <a:gd name="T21" fmla="*/ 120 h 129"/>
                  <a:gd name="T22" fmla="*/ 48 w 113"/>
                  <a:gd name="T23" fmla="*/ 128 h 129"/>
                  <a:gd name="T24" fmla="*/ 80 w 113"/>
                  <a:gd name="T25" fmla="*/ 112 h 129"/>
                  <a:gd name="T26" fmla="*/ 80 w 113"/>
                  <a:gd name="T27" fmla="*/ 96 h 129"/>
                  <a:gd name="T28" fmla="*/ 72 w 113"/>
                  <a:gd name="T29" fmla="*/ 80 h 129"/>
                  <a:gd name="T30" fmla="*/ 96 w 113"/>
                  <a:gd name="T31" fmla="*/ 80 h 129"/>
                  <a:gd name="T32" fmla="*/ 112 w 113"/>
                  <a:gd name="T33" fmla="*/ 64 h 129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w 113"/>
                  <a:gd name="T52" fmla="*/ 0 h 129"/>
                  <a:gd name="T53" fmla="*/ 113 w 113"/>
                  <a:gd name="T54" fmla="*/ 129 h 129"/>
                </a:gdLst>
                <a:ahLst/>
                <a:cxnLst>
                  <a:cxn ang="T34">
                    <a:pos x="T0" y="T1"/>
                  </a:cxn>
                  <a:cxn ang="T35">
                    <a:pos x="T2" y="T3"/>
                  </a:cxn>
                  <a:cxn ang="T36">
                    <a:pos x="T4" y="T5"/>
                  </a:cxn>
                  <a:cxn ang="T37">
                    <a:pos x="T6" y="T7"/>
                  </a:cxn>
                  <a:cxn ang="T38">
                    <a:pos x="T8" y="T9"/>
                  </a:cxn>
                  <a:cxn ang="T39">
                    <a:pos x="T10" y="T11"/>
                  </a:cxn>
                  <a:cxn ang="T40">
                    <a:pos x="T12" y="T13"/>
                  </a:cxn>
                  <a:cxn ang="T41">
                    <a:pos x="T14" y="T15"/>
                  </a:cxn>
                  <a:cxn ang="T42">
                    <a:pos x="T16" y="T17"/>
                  </a:cxn>
                  <a:cxn ang="T43">
                    <a:pos x="T18" y="T19"/>
                  </a:cxn>
                  <a:cxn ang="T44">
                    <a:pos x="T20" y="T21"/>
                  </a:cxn>
                  <a:cxn ang="T45">
                    <a:pos x="T22" y="T23"/>
                  </a:cxn>
                  <a:cxn ang="T46">
                    <a:pos x="T24" y="T25"/>
                  </a:cxn>
                  <a:cxn ang="T47">
                    <a:pos x="T26" y="T27"/>
                  </a:cxn>
                  <a:cxn ang="T48">
                    <a:pos x="T28" y="T29"/>
                  </a:cxn>
                  <a:cxn ang="T49">
                    <a:pos x="T30" y="T31"/>
                  </a:cxn>
                  <a:cxn ang="T50">
                    <a:pos x="T32" y="T33"/>
                  </a:cxn>
                </a:cxnLst>
                <a:rect l="T51" t="T52" r="T53" b="T54"/>
                <a:pathLst>
                  <a:path w="113" h="129">
                    <a:moveTo>
                      <a:pt x="112" y="64"/>
                    </a:moveTo>
                    <a:lnTo>
                      <a:pt x="96" y="40"/>
                    </a:lnTo>
                    <a:lnTo>
                      <a:pt x="112" y="16"/>
                    </a:lnTo>
                    <a:lnTo>
                      <a:pt x="80" y="16"/>
                    </a:lnTo>
                    <a:lnTo>
                      <a:pt x="72" y="0"/>
                    </a:lnTo>
                    <a:lnTo>
                      <a:pt x="56" y="0"/>
                    </a:lnTo>
                    <a:lnTo>
                      <a:pt x="48" y="32"/>
                    </a:lnTo>
                    <a:lnTo>
                      <a:pt x="32" y="32"/>
                    </a:lnTo>
                    <a:lnTo>
                      <a:pt x="0" y="88"/>
                    </a:lnTo>
                    <a:lnTo>
                      <a:pt x="0" y="120"/>
                    </a:lnTo>
                    <a:lnTo>
                      <a:pt x="32" y="120"/>
                    </a:lnTo>
                    <a:lnTo>
                      <a:pt x="48" y="128"/>
                    </a:lnTo>
                    <a:lnTo>
                      <a:pt x="80" y="112"/>
                    </a:lnTo>
                    <a:lnTo>
                      <a:pt x="80" y="96"/>
                    </a:lnTo>
                    <a:lnTo>
                      <a:pt x="72" y="80"/>
                    </a:lnTo>
                    <a:lnTo>
                      <a:pt x="96" y="80"/>
                    </a:lnTo>
                    <a:lnTo>
                      <a:pt x="112" y="64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28" name="Freeform 12"/>
              <p:cNvSpPr/>
              <p:nvPr/>
            </p:nvSpPr>
            <p:spPr bwMode="gray">
              <a:xfrm>
                <a:off x="3392133" y="2230654"/>
                <a:ext cx="106036" cy="112417"/>
              </a:xfrm>
              <a:custGeom>
                <a:avLst/>
                <a:gdLst>
                  <a:gd name="T0" fmla="*/ 88 w 89"/>
                  <a:gd name="T1" fmla="*/ 80 h 121"/>
                  <a:gd name="T2" fmla="*/ 80 w 89"/>
                  <a:gd name="T3" fmla="*/ 56 h 121"/>
                  <a:gd name="T4" fmla="*/ 56 w 89"/>
                  <a:gd name="T5" fmla="*/ 40 h 121"/>
                  <a:gd name="T6" fmla="*/ 48 w 89"/>
                  <a:gd name="T7" fmla="*/ 8 h 121"/>
                  <a:gd name="T8" fmla="*/ 32 w 89"/>
                  <a:gd name="T9" fmla="*/ 0 h 121"/>
                  <a:gd name="T10" fmla="*/ 24 w 89"/>
                  <a:gd name="T11" fmla="*/ 8 h 121"/>
                  <a:gd name="T12" fmla="*/ 32 w 89"/>
                  <a:gd name="T13" fmla="*/ 48 h 121"/>
                  <a:gd name="T14" fmla="*/ 8 w 89"/>
                  <a:gd name="T15" fmla="*/ 48 h 121"/>
                  <a:gd name="T16" fmla="*/ 0 w 89"/>
                  <a:gd name="T17" fmla="*/ 112 h 121"/>
                  <a:gd name="T18" fmla="*/ 16 w 89"/>
                  <a:gd name="T19" fmla="*/ 120 h 121"/>
                  <a:gd name="T20" fmla="*/ 56 w 89"/>
                  <a:gd name="T21" fmla="*/ 112 h 121"/>
                  <a:gd name="T22" fmla="*/ 56 w 89"/>
                  <a:gd name="T23" fmla="*/ 80 h 121"/>
                  <a:gd name="T24" fmla="*/ 88 w 89"/>
                  <a:gd name="T25" fmla="*/ 80 h 121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w 89"/>
                  <a:gd name="T40" fmla="*/ 0 h 121"/>
                  <a:gd name="T41" fmla="*/ 89 w 89"/>
                  <a:gd name="T42" fmla="*/ 121 h 121"/>
                </a:gdLst>
                <a:ahLst/>
                <a:cxnLst>
                  <a:cxn ang="T26">
                    <a:pos x="T0" y="T1"/>
                  </a:cxn>
                  <a:cxn ang="T27">
                    <a:pos x="T2" y="T3"/>
                  </a:cxn>
                  <a:cxn ang="T28">
                    <a:pos x="T4" y="T5"/>
                  </a:cxn>
                  <a:cxn ang="T29">
                    <a:pos x="T6" y="T7"/>
                  </a:cxn>
                  <a:cxn ang="T30">
                    <a:pos x="T8" y="T9"/>
                  </a:cxn>
                  <a:cxn ang="T31">
                    <a:pos x="T10" y="T11"/>
                  </a:cxn>
                  <a:cxn ang="T32">
                    <a:pos x="T12" y="T13"/>
                  </a:cxn>
                  <a:cxn ang="T33">
                    <a:pos x="T14" y="T15"/>
                  </a:cxn>
                  <a:cxn ang="T34">
                    <a:pos x="T16" y="T17"/>
                  </a:cxn>
                  <a:cxn ang="T35">
                    <a:pos x="T18" y="T19"/>
                  </a:cxn>
                  <a:cxn ang="T36">
                    <a:pos x="T20" y="T21"/>
                  </a:cxn>
                  <a:cxn ang="T37">
                    <a:pos x="T22" y="T23"/>
                  </a:cxn>
                  <a:cxn ang="T38">
                    <a:pos x="T24" y="T25"/>
                  </a:cxn>
                </a:cxnLst>
                <a:rect l="T39" t="T40" r="T41" b="T42"/>
                <a:pathLst>
                  <a:path w="89" h="121">
                    <a:moveTo>
                      <a:pt x="88" y="80"/>
                    </a:moveTo>
                    <a:lnTo>
                      <a:pt x="80" y="56"/>
                    </a:lnTo>
                    <a:lnTo>
                      <a:pt x="56" y="40"/>
                    </a:lnTo>
                    <a:lnTo>
                      <a:pt x="48" y="8"/>
                    </a:lnTo>
                    <a:lnTo>
                      <a:pt x="32" y="0"/>
                    </a:lnTo>
                    <a:lnTo>
                      <a:pt x="24" y="8"/>
                    </a:lnTo>
                    <a:lnTo>
                      <a:pt x="32" y="48"/>
                    </a:lnTo>
                    <a:lnTo>
                      <a:pt x="8" y="48"/>
                    </a:lnTo>
                    <a:lnTo>
                      <a:pt x="0" y="112"/>
                    </a:lnTo>
                    <a:lnTo>
                      <a:pt x="16" y="120"/>
                    </a:lnTo>
                    <a:lnTo>
                      <a:pt x="56" y="112"/>
                    </a:lnTo>
                    <a:lnTo>
                      <a:pt x="56" y="80"/>
                    </a:lnTo>
                    <a:lnTo>
                      <a:pt x="88" y="8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29" name="Freeform 13"/>
              <p:cNvSpPr/>
              <p:nvPr/>
            </p:nvSpPr>
            <p:spPr bwMode="gray">
              <a:xfrm>
                <a:off x="3392133" y="2238204"/>
                <a:ext cx="66397" cy="37752"/>
              </a:xfrm>
              <a:custGeom>
                <a:avLst/>
                <a:gdLst>
                  <a:gd name="T0" fmla="*/ 32 w 33"/>
                  <a:gd name="T1" fmla="*/ 40 h 41"/>
                  <a:gd name="T2" fmla="*/ 8 w 33"/>
                  <a:gd name="T3" fmla="*/ 40 h 41"/>
                  <a:gd name="T4" fmla="*/ 8 w 33"/>
                  <a:gd name="T5" fmla="*/ 24 h 41"/>
                  <a:gd name="T6" fmla="*/ 0 w 33"/>
                  <a:gd name="T7" fmla="*/ 0 h 41"/>
                  <a:gd name="T8" fmla="*/ 24 w 33"/>
                  <a:gd name="T9" fmla="*/ 8 h 41"/>
                  <a:gd name="T10" fmla="*/ 32 w 33"/>
                  <a:gd name="T11" fmla="*/ 40 h 41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w 33"/>
                  <a:gd name="T19" fmla="*/ 0 h 41"/>
                  <a:gd name="T20" fmla="*/ 33 w 33"/>
                  <a:gd name="T21" fmla="*/ 41 h 41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T18" t="T19" r="T20" b="T21"/>
                <a:pathLst>
                  <a:path w="33" h="41">
                    <a:moveTo>
                      <a:pt x="32" y="40"/>
                    </a:moveTo>
                    <a:lnTo>
                      <a:pt x="8" y="40"/>
                    </a:lnTo>
                    <a:lnTo>
                      <a:pt x="8" y="24"/>
                    </a:lnTo>
                    <a:lnTo>
                      <a:pt x="0" y="0"/>
                    </a:lnTo>
                    <a:lnTo>
                      <a:pt x="24" y="8"/>
                    </a:lnTo>
                    <a:lnTo>
                      <a:pt x="32" y="4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30" name="Freeform 14"/>
              <p:cNvSpPr/>
              <p:nvPr/>
            </p:nvSpPr>
            <p:spPr bwMode="gray">
              <a:xfrm>
                <a:off x="3296996" y="2372435"/>
                <a:ext cx="516308" cy="269298"/>
              </a:xfrm>
              <a:custGeom>
                <a:avLst/>
                <a:gdLst>
                  <a:gd name="T0" fmla="*/ 152 w 433"/>
                  <a:gd name="T1" fmla="*/ 8 h 289"/>
                  <a:gd name="T2" fmla="*/ 136 w 433"/>
                  <a:gd name="T3" fmla="*/ 24 h 289"/>
                  <a:gd name="T4" fmla="*/ 96 w 433"/>
                  <a:gd name="T5" fmla="*/ 32 h 289"/>
                  <a:gd name="T6" fmla="*/ 56 w 433"/>
                  <a:gd name="T7" fmla="*/ 72 h 289"/>
                  <a:gd name="T8" fmla="*/ 16 w 433"/>
                  <a:gd name="T9" fmla="*/ 128 h 289"/>
                  <a:gd name="T10" fmla="*/ 16 w 433"/>
                  <a:gd name="T11" fmla="*/ 160 h 289"/>
                  <a:gd name="T12" fmla="*/ 32 w 433"/>
                  <a:gd name="T13" fmla="*/ 184 h 289"/>
                  <a:gd name="T14" fmla="*/ 48 w 433"/>
                  <a:gd name="T15" fmla="*/ 176 h 289"/>
                  <a:gd name="T16" fmla="*/ 64 w 433"/>
                  <a:gd name="T17" fmla="*/ 176 h 289"/>
                  <a:gd name="T18" fmla="*/ 8 w 433"/>
                  <a:gd name="T19" fmla="*/ 224 h 289"/>
                  <a:gd name="T20" fmla="*/ 0 w 433"/>
                  <a:gd name="T21" fmla="*/ 248 h 289"/>
                  <a:gd name="T22" fmla="*/ 16 w 433"/>
                  <a:gd name="T23" fmla="*/ 256 h 289"/>
                  <a:gd name="T24" fmla="*/ 48 w 433"/>
                  <a:gd name="T25" fmla="*/ 288 h 289"/>
                  <a:gd name="T26" fmla="*/ 80 w 433"/>
                  <a:gd name="T27" fmla="*/ 288 h 289"/>
                  <a:gd name="T28" fmla="*/ 96 w 433"/>
                  <a:gd name="T29" fmla="*/ 272 h 289"/>
                  <a:gd name="T30" fmla="*/ 96 w 433"/>
                  <a:gd name="T31" fmla="*/ 256 h 289"/>
                  <a:gd name="T32" fmla="*/ 112 w 433"/>
                  <a:gd name="T33" fmla="*/ 264 h 289"/>
                  <a:gd name="T34" fmla="*/ 120 w 433"/>
                  <a:gd name="T35" fmla="*/ 272 h 289"/>
                  <a:gd name="T36" fmla="*/ 152 w 433"/>
                  <a:gd name="T37" fmla="*/ 288 h 289"/>
                  <a:gd name="T38" fmla="*/ 168 w 433"/>
                  <a:gd name="T39" fmla="*/ 272 h 289"/>
                  <a:gd name="T40" fmla="*/ 192 w 433"/>
                  <a:gd name="T41" fmla="*/ 272 h 289"/>
                  <a:gd name="T42" fmla="*/ 192 w 433"/>
                  <a:gd name="T43" fmla="*/ 288 h 289"/>
                  <a:gd name="T44" fmla="*/ 208 w 433"/>
                  <a:gd name="T45" fmla="*/ 280 h 289"/>
                  <a:gd name="T46" fmla="*/ 240 w 433"/>
                  <a:gd name="T47" fmla="*/ 232 h 289"/>
                  <a:gd name="T48" fmla="*/ 256 w 433"/>
                  <a:gd name="T49" fmla="*/ 232 h 289"/>
                  <a:gd name="T50" fmla="*/ 296 w 433"/>
                  <a:gd name="T51" fmla="*/ 168 h 289"/>
                  <a:gd name="T52" fmla="*/ 296 w 433"/>
                  <a:gd name="T53" fmla="*/ 144 h 289"/>
                  <a:gd name="T54" fmla="*/ 304 w 433"/>
                  <a:gd name="T55" fmla="*/ 136 h 289"/>
                  <a:gd name="T56" fmla="*/ 312 w 433"/>
                  <a:gd name="T57" fmla="*/ 152 h 289"/>
                  <a:gd name="T58" fmla="*/ 344 w 433"/>
                  <a:gd name="T59" fmla="*/ 96 h 289"/>
                  <a:gd name="T60" fmla="*/ 376 w 433"/>
                  <a:gd name="T61" fmla="*/ 80 h 289"/>
                  <a:gd name="T62" fmla="*/ 376 w 433"/>
                  <a:gd name="T63" fmla="*/ 88 h 289"/>
                  <a:gd name="T64" fmla="*/ 400 w 433"/>
                  <a:gd name="T65" fmla="*/ 64 h 289"/>
                  <a:gd name="T66" fmla="*/ 416 w 433"/>
                  <a:gd name="T67" fmla="*/ 72 h 289"/>
                  <a:gd name="T68" fmla="*/ 432 w 433"/>
                  <a:gd name="T69" fmla="*/ 24 h 289"/>
                  <a:gd name="T70" fmla="*/ 424 w 433"/>
                  <a:gd name="T71" fmla="*/ 16 h 289"/>
                  <a:gd name="T72" fmla="*/ 400 w 433"/>
                  <a:gd name="T73" fmla="*/ 16 h 289"/>
                  <a:gd name="T74" fmla="*/ 384 w 433"/>
                  <a:gd name="T75" fmla="*/ 24 h 289"/>
                  <a:gd name="T76" fmla="*/ 344 w 433"/>
                  <a:gd name="T77" fmla="*/ 24 h 289"/>
                  <a:gd name="T78" fmla="*/ 328 w 433"/>
                  <a:gd name="T79" fmla="*/ 0 h 289"/>
                  <a:gd name="T80" fmla="*/ 272 w 433"/>
                  <a:gd name="T81" fmla="*/ 40 h 289"/>
                  <a:gd name="T82" fmla="*/ 264 w 433"/>
                  <a:gd name="T83" fmla="*/ 64 h 289"/>
                  <a:gd name="T84" fmla="*/ 248 w 433"/>
                  <a:gd name="T85" fmla="*/ 64 h 289"/>
                  <a:gd name="T86" fmla="*/ 200 w 433"/>
                  <a:gd name="T87" fmla="*/ 64 h 289"/>
                  <a:gd name="T88" fmla="*/ 200 w 433"/>
                  <a:gd name="T89" fmla="*/ 48 h 289"/>
                  <a:gd name="T90" fmla="*/ 216 w 433"/>
                  <a:gd name="T91" fmla="*/ 32 h 289"/>
                  <a:gd name="T92" fmla="*/ 200 w 433"/>
                  <a:gd name="T93" fmla="*/ 0 h 289"/>
                  <a:gd name="T94" fmla="*/ 176 w 433"/>
                  <a:gd name="T95" fmla="*/ 0 h 289"/>
                  <a:gd name="T96" fmla="*/ 168 w 433"/>
                  <a:gd name="T97" fmla="*/ 0 h 289"/>
                  <a:gd name="T98" fmla="*/ 160 w 433"/>
                  <a:gd name="T99" fmla="*/ 16 h 289"/>
                  <a:gd name="T100" fmla="*/ 152 w 433"/>
                  <a:gd name="T101" fmla="*/ 8 h 289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w 433"/>
                  <a:gd name="T154" fmla="*/ 0 h 289"/>
                  <a:gd name="T155" fmla="*/ 433 w 433"/>
                  <a:gd name="T156" fmla="*/ 289 h 289"/>
                </a:gdLst>
                <a:ahLst/>
                <a:cxnLst>
                  <a:cxn ang="T102">
                    <a:pos x="T0" y="T1"/>
                  </a:cxn>
                  <a:cxn ang="T103">
                    <a:pos x="T2" y="T3"/>
                  </a:cxn>
                  <a:cxn ang="T104">
                    <a:pos x="T4" y="T5"/>
                  </a:cxn>
                  <a:cxn ang="T105">
                    <a:pos x="T6" y="T7"/>
                  </a:cxn>
                  <a:cxn ang="T106">
                    <a:pos x="T8" y="T9"/>
                  </a:cxn>
                  <a:cxn ang="T107">
                    <a:pos x="T10" y="T11"/>
                  </a:cxn>
                  <a:cxn ang="T108">
                    <a:pos x="T12" y="T13"/>
                  </a:cxn>
                  <a:cxn ang="T109">
                    <a:pos x="T14" y="T15"/>
                  </a:cxn>
                  <a:cxn ang="T110">
                    <a:pos x="T16" y="T17"/>
                  </a:cxn>
                  <a:cxn ang="T111">
                    <a:pos x="T18" y="T19"/>
                  </a:cxn>
                  <a:cxn ang="T112">
                    <a:pos x="T20" y="T21"/>
                  </a:cxn>
                  <a:cxn ang="T113">
                    <a:pos x="T22" y="T23"/>
                  </a:cxn>
                  <a:cxn ang="T114">
                    <a:pos x="T24" y="T25"/>
                  </a:cxn>
                  <a:cxn ang="T115">
                    <a:pos x="T26" y="T27"/>
                  </a:cxn>
                  <a:cxn ang="T116">
                    <a:pos x="T28" y="T29"/>
                  </a:cxn>
                  <a:cxn ang="T117">
                    <a:pos x="T30" y="T31"/>
                  </a:cxn>
                  <a:cxn ang="T118">
                    <a:pos x="T32" y="T33"/>
                  </a:cxn>
                  <a:cxn ang="T119">
                    <a:pos x="T34" y="T35"/>
                  </a:cxn>
                  <a:cxn ang="T120">
                    <a:pos x="T36" y="T37"/>
                  </a:cxn>
                  <a:cxn ang="T121">
                    <a:pos x="T38" y="T39"/>
                  </a:cxn>
                  <a:cxn ang="T122">
                    <a:pos x="T40" y="T41"/>
                  </a:cxn>
                  <a:cxn ang="T123">
                    <a:pos x="T42" y="T43"/>
                  </a:cxn>
                  <a:cxn ang="T124">
                    <a:pos x="T44" y="T45"/>
                  </a:cxn>
                  <a:cxn ang="T125">
                    <a:pos x="T46" y="T47"/>
                  </a:cxn>
                  <a:cxn ang="T126">
                    <a:pos x="T48" y="T49"/>
                  </a:cxn>
                  <a:cxn ang="T127">
                    <a:pos x="T50" y="T51"/>
                  </a:cxn>
                  <a:cxn ang="T128">
                    <a:pos x="T52" y="T53"/>
                  </a:cxn>
                  <a:cxn ang="T129">
                    <a:pos x="T54" y="T55"/>
                  </a:cxn>
                  <a:cxn ang="T130">
                    <a:pos x="T56" y="T57"/>
                  </a:cxn>
                  <a:cxn ang="T131">
                    <a:pos x="T58" y="T59"/>
                  </a:cxn>
                  <a:cxn ang="T132">
                    <a:pos x="T60" y="T61"/>
                  </a:cxn>
                  <a:cxn ang="T133">
                    <a:pos x="T62" y="T63"/>
                  </a:cxn>
                  <a:cxn ang="T134">
                    <a:pos x="T64" y="T65"/>
                  </a:cxn>
                  <a:cxn ang="T135">
                    <a:pos x="T66" y="T67"/>
                  </a:cxn>
                  <a:cxn ang="T136">
                    <a:pos x="T68" y="T69"/>
                  </a:cxn>
                  <a:cxn ang="T137">
                    <a:pos x="T70" y="T71"/>
                  </a:cxn>
                  <a:cxn ang="T138">
                    <a:pos x="T72" y="T73"/>
                  </a:cxn>
                  <a:cxn ang="T139">
                    <a:pos x="T74" y="T75"/>
                  </a:cxn>
                  <a:cxn ang="T140">
                    <a:pos x="T76" y="T77"/>
                  </a:cxn>
                  <a:cxn ang="T141">
                    <a:pos x="T78" y="T79"/>
                  </a:cxn>
                  <a:cxn ang="T142">
                    <a:pos x="T80" y="T81"/>
                  </a:cxn>
                  <a:cxn ang="T143">
                    <a:pos x="T82" y="T83"/>
                  </a:cxn>
                  <a:cxn ang="T144">
                    <a:pos x="T84" y="T85"/>
                  </a:cxn>
                  <a:cxn ang="T145">
                    <a:pos x="T86" y="T87"/>
                  </a:cxn>
                  <a:cxn ang="T146">
                    <a:pos x="T88" y="T89"/>
                  </a:cxn>
                  <a:cxn ang="T147">
                    <a:pos x="T90" y="T91"/>
                  </a:cxn>
                  <a:cxn ang="T148">
                    <a:pos x="T92" y="T93"/>
                  </a:cxn>
                  <a:cxn ang="T149">
                    <a:pos x="T94" y="T95"/>
                  </a:cxn>
                  <a:cxn ang="T150">
                    <a:pos x="T96" y="T97"/>
                  </a:cxn>
                  <a:cxn ang="T151">
                    <a:pos x="T98" y="T99"/>
                  </a:cxn>
                  <a:cxn ang="T152">
                    <a:pos x="T100" y="T101"/>
                  </a:cxn>
                </a:cxnLst>
                <a:rect l="T153" t="T154" r="T155" b="T156"/>
                <a:pathLst>
                  <a:path w="433" h="289">
                    <a:moveTo>
                      <a:pt x="152" y="8"/>
                    </a:moveTo>
                    <a:lnTo>
                      <a:pt x="136" y="24"/>
                    </a:lnTo>
                    <a:lnTo>
                      <a:pt x="96" y="32"/>
                    </a:lnTo>
                    <a:lnTo>
                      <a:pt x="56" y="72"/>
                    </a:lnTo>
                    <a:lnTo>
                      <a:pt x="16" y="128"/>
                    </a:lnTo>
                    <a:lnTo>
                      <a:pt x="16" y="160"/>
                    </a:lnTo>
                    <a:lnTo>
                      <a:pt x="32" y="184"/>
                    </a:lnTo>
                    <a:lnTo>
                      <a:pt x="48" y="176"/>
                    </a:lnTo>
                    <a:lnTo>
                      <a:pt x="64" y="176"/>
                    </a:lnTo>
                    <a:lnTo>
                      <a:pt x="8" y="224"/>
                    </a:lnTo>
                    <a:lnTo>
                      <a:pt x="0" y="248"/>
                    </a:lnTo>
                    <a:lnTo>
                      <a:pt x="16" y="256"/>
                    </a:lnTo>
                    <a:lnTo>
                      <a:pt x="48" y="288"/>
                    </a:lnTo>
                    <a:lnTo>
                      <a:pt x="80" y="288"/>
                    </a:lnTo>
                    <a:lnTo>
                      <a:pt x="96" y="272"/>
                    </a:lnTo>
                    <a:lnTo>
                      <a:pt x="96" y="256"/>
                    </a:lnTo>
                    <a:lnTo>
                      <a:pt x="112" y="264"/>
                    </a:lnTo>
                    <a:lnTo>
                      <a:pt x="120" y="272"/>
                    </a:lnTo>
                    <a:lnTo>
                      <a:pt x="152" y="288"/>
                    </a:lnTo>
                    <a:lnTo>
                      <a:pt x="168" y="272"/>
                    </a:lnTo>
                    <a:lnTo>
                      <a:pt x="192" y="272"/>
                    </a:lnTo>
                    <a:lnTo>
                      <a:pt x="192" y="288"/>
                    </a:lnTo>
                    <a:lnTo>
                      <a:pt x="208" y="280"/>
                    </a:lnTo>
                    <a:lnTo>
                      <a:pt x="240" y="232"/>
                    </a:lnTo>
                    <a:lnTo>
                      <a:pt x="256" y="232"/>
                    </a:lnTo>
                    <a:lnTo>
                      <a:pt x="296" y="168"/>
                    </a:lnTo>
                    <a:lnTo>
                      <a:pt x="296" y="144"/>
                    </a:lnTo>
                    <a:lnTo>
                      <a:pt x="304" y="136"/>
                    </a:lnTo>
                    <a:lnTo>
                      <a:pt x="312" y="152"/>
                    </a:lnTo>
                    <a:lnTo>
                      <a:pt x="344" y="96"/>
                    </a:lnTo>
                    <a:lnTo>
                      <a:pt x="376" y="80"/>
                    </a:lnTo>
                    <a:lnTo>
                      <a:pt x="376" y="88"/>
                    </a:lnTo>
                    <a:lnTo>
                      <a:pt x="400" y="64"/>
                    </a:lnTo>
                    <a:lnTo>
                      <a:pt x="416" y="72"/>
                    </a:lnTo>
                    <a:lnTo>
                      <a:pt x="432" y="24"/>
                    </a:lnTo>
                    <a:lnTo>
                      <a:pt x="424" y="16"/>
                    </a:lnTo>
                    <a:lnTo>
                      <a:pt x="400" y="16"/>
                    </a:lnTo>
                    <a:lnTo>
                      <a:pt x="384" y="24"/>
                    </a:lnTo>
                    <a:lnTo>
                      <a:pt x="344" y="24"/>
                    </a:lnTo>
                    <a:lnTo>
                      <a:pt x="328" y="0"/>
                    </a:lnTo>
                    <a:lnTo>
                      <a:pt x="272" y="40"/>
                    </a:lnTo>
                    <a:lnTo>
                      <a:pt x="264" y="64"/>
                    </a:lnTo>
                    <a:lnTo>
                      <a:pt x="248" y="64"/>
                    </a:lnTo>
                    <a:lnTo>
                      <a:pt x="200" y="64"/>
                    </a:lnTo>
                    <a:lnTo>
                      <a:pt x="200" y="48"/>
                    </a:lnTo>
                    <a:lnTo>
                      <a:pt x="216" y="32"/>
                    </a:lnTo>
                    <a:lnTo>
                      <a:pt x="200" y="0"/>
                    </a:lnTo>
                    <a:lnTo>
                      <a:pt x="176" y="0"/>
                    </a:lnTo>
                    <a:lnTo>
                      <a:pt x="168" y="0"/>
                    </a:lnTo>
                    <a:lnTo>
                      <a:pt x="160" y="16"/>
                    </a:lnTo>
                    <a:lnTo>
                      <a:pt x="152" y="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>
                  <a:cs typeface="+mn-ea"/>
                  <a:sym typeface="+mn-lt"/>
                </a:endParaRPr>
              </a:p>
            </p:txBody>
          </p:sp>
          <p:sp>
            <p:nvSpPr>
              <p:cNvPr id="31" name="Freeform 15"/>
              <p:cNvSpPr/>
              <p:nvPr/>
            </p:nvSpPr>
            <p:spPr bwMode="gray">
              <a:xfrm>
                <a:off x="3403033" y="2588041"/>
                <a:ext cx="428109" cy="297823"/>
              </a:xfrm>
              <a:custGeom>
                <a:avLst/>
                <a:gdLst>
                  <a:gd name="T0" fmla="*/ 168 w 361"/>
                  <a:gd name="T1" fmla="*/ 0 h 321"/>
                  <a:gd name="T2" fmla="*/ 152 w 361"/>
                  <a:gd name="T3" fmla="*/ 0 h 321"/>
                  <a:gd name="T4" fmla="*/ 120 w 361"/>
                  <a:gd name="T5" fmla="*/ 48 h 321"/>
                  <a:gd name="T6" fmla="*/ 96 w 361"/>
                  <a:gd name="T7" fmla="*/ 56 h 321"/>
                  <a:gd name="T8" fmla="*/ 96 w 361"/>
                  <a:gd name="T9" fmla="*/ 40 h 321"/>
                  <a:gd name="T10" fmla="*/ 80 w 361"/>
                  <a:gd name="T11" fmla="*/ 40 h 321"/>
                  <a:gd name="T12" fmla="*/ 64 w 361"/>
                  <a:gd name="T13" fmla="*/ 56 h 321"/>
                  <a:gd name="T14" fmla="*/ 32 w 361"/>
                  <a:gd name="T15" fmla="*/ 40 h 321"/>
                  <a:gd name="T16" fmla="*/ 24 w 361"/>
                  <a:gd name="T17" fmla="*/ 32 h 321"/>
                  <a:gd name="T18" fmla="*/ 8 w 361"/>
                  <a:gd name="T19" fmla="*/ 24 h 321"/>
                  <a:gd name="T20" fmla="*/ 8 w 361"/>
                  <a:gd name="T21" fmla="*/ 40 h 321"/>
                  <a:gd name="T22" fmla="*/ 0 w 361"/>
                  <a:gd name="T23" fmla="*/ 48 h 321"/>
                  <a:gd name="T24" fmla="*/ 32 w 361"/>
                  <a:gd name="T25" fmla="*/ 56 h 321"/>
                  <a:gd name="T26" fmla="*/ 40 w 361"/>
                  <a:gd name="T27" fmla="*/ 80 h 321"/>
                  <a:gd name="T28" fmla="*/ 56 w 361"/>
                  <a:gd name="T29" fmla="*/ 80 h 321"/>
                  <a:gd name="T30" fmla="*/ 80 w 361"/>
                  <a:gd name="T31" fmla="*/ 112 h 321"/>
                  <a:gd name="T32" fmla="*/ 104 w 361"/>
                  <a:gd name="T33" fmla="*/ 104 h 321"/>
                  <a:gd name="T34" fmla="*/ 104 w 361"/>
                  <a:gd name="T35" fmla="*/ 144 h 321"/>
                  <a:gd name="T36" fmla="*/ 136 w 361"/>
                  <a:gd name="T37" fmla="*/ 184 h 321"/>
                  <a:gd name="T38" fmla="*/ 152 w 361"/>
                  <a:gd name="T39" fmla="*/ 184 h 321"/>
                  <a:gd name="T40" fmla="*/ 160 w 361"/>
                  <a:gd name="T41" fmla="*/ 168 h 321"/>
                  <a:gd name="T42" fmla="*/ 184 w 361"/>
                  <a:gd name="T43" fmla="*/ 192 h 321"/>
                  <a:gd name="T44" fmla="*/ 168 w 361"/>
                  <a:gd name="T45" fmla="*/ 208 h 321"/>
                  <a:gd name="T46" fmla="*/ 160 w 361"/>
                  <a:gd name="T47" fmla="*/ 200 h 321"/>
                  <a:gd name="T48" fmla="*/ 144 w 361"/>
                  <a:gd name="T49" fmla="*/ 192 h 321"/>
                  <a:gd name="T50" fmla="*/ 144 w 361"/>
                  <a:gd name="T51" fmla="*/ 224 h 321"/>
                  <a:gd name="T52" fmla="*/ 136 w 361"/>
                  <a:gd name="T53" fmla="*/ 240 h 321"/>
                  <a:gd name="T54" fmla="*/ 160 w 361"/>
                  <a:gd name="T55" fmla="*/ 272 h 321"/>
                  <a:gd name="T56" fmla="*/ 160 w 361"/>
                  <a:gd name="T57" fmla="*/ 296 h 321"/>
                  <a:gd name="T58" fmla="*/ 200 w 361"/>
                  <a:gd name="T59" fmla="*/ 296 h 321"/>
                  <a:gd name="T60" fmla="*/ 216 w 361"/>
                  <a:gd name="T61" fmla="*/ 312 h 321"/>
                  <a:gd name="T62" fmla="*/ 240 w 361"/>
                  <a:gd name="T63" fmla="*/ 304 h 321"/>
                  <a:gd name="T64" fmla="*/ 272 w 361"/>
                  <a:gd name="T65" fmla="*/ 320 h 321"/>
                  <a:gd name="T66" fmla="*/ 296 w 361"/>
                  <a:gd name="T67" fmla="*/ 296 h 321"/>
                  <a:gd name="T68" fmla="*/ 320 w 361"/>
                  <a:gd name="T69" fmla="*/ 256 h 321"/>
                  <a:gd name="T70" fmla="*/ 288 w 361"/>
                  <a:gd name="T71" fmla="*/ 240 h 321"/>
                  <a:gd name="T72" fmla="*/ 320 w 361"/>
                  <a:gd name="T73" fmla="*/ 232 h 321"/>
                  <a:gd name="T74" fmla="*/ 328 w 361"/>
                  <a:gd name="T75" fmla="*/ 240 h 321"/>
                  <a:gd name="T76" fmla="*/ 360 w 361"/>
                  <a:gd name="T77" fmla="*/ 232 h 321"/>
                  <a:gd name="T78" fmla="*/ 360 w 361"/>
                  <a:gd name="T79" fmla="*/ 224 h 321"/>
                  <a:gd name="T80" fmla="*/ 320 w 361"/>
                  <a:gd name="T81" fmla="*/ 200 h 321"/>
                  <a:gd name="T82" fmla="*/ 320 w 361"/>
                  <a:gd name="T83" fmla="*/ 184 h 321"/>
                  <a:gd name="T84" fmla="*/ 304 w 361"/>
                  <a:gd name="T85" fmla="*/ 176 h 321"/>
                  <a:gd name="T86" fmla="*/ 288 w 361"/>
                  <a:gd name="T87" fmla="*/ 168 h 321"/>
                  <a:gd name="T88" fmla="*/ 272 w 361"/>
                  <a:gd name="T89" fmla="*/ 128 h 321"/>
                  <a:gd name="T90" fmla="*/ 232 w 361"/>
                  <a:gd name="T91" fmla="*/ 64 h 321"/>
                  <a:gd name="T92" fmla="*/ 232 w 361"/>
                  <a:gd name="T93" fmla="*/ 40 h 321"/>
                  <a:gd name="T94" fmla="*/ 192 w 361"/>
                  <a:gd name="T95" fmla="*/ 32 h 321"/>
                  <a:gd name="T96" fmla="*/ 176 w 361"/>
                  <a:gd name="T97" fmla="*/ 24 h 321"/>
                  <a:gd name="T98" fmla="*/ 168 w 361"/>
                  <a:gd name="T99" fmla="*/ 0 h 321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w 361"/>
                  <a:gd name="T151" fmla="*/ 0 h 321"/>
                  <a:gd name="T152" fmla="*/ 361 w 361"/>
                  <a:gd name="T153" fmla="*/ 321 h 321"/>
                </a:gdLst>
                <a:ahLst/>
                <a:cxnLst>
                  <a:cxn ang="T100">
                    <a:pos x="T0" y="T1"/>
                  </a:cxn>
                  <a:cxn ang="T101">
                    <a:pos x="T2" y="T3"/>
                  </a:cxn>
                  <a:cxn ang="T102">
                    <a:pos x="T4" y="T5"/>
                  </a:cxn>
                  <a:cxn ang="T103">
                    <a:pos x="T6" y="T7"/>
                  </a:cxn>
                  <a:cxn ang="T104">
                    <a:pos x="T8" y="T9"/>
                  </a:cxn>
                  <a:cxn ang="T105">
                    <a:pos x="T10" y="T11"/>
                  </a:cxn>
                  <a:cxn ang="T106">
                    <a:pos x="T12" y="T13"/>
                  </a:cxn>
                  <a:cxn ang="T107">
                    <a:pos x="T14" y="T15"/>
                  </a:cxn>
                  <a:cxn ang="T108">
                    <a:pos x="T16" y="T17"/>
                  </a:cxn>
                  <a:cxn ang="T109">
                    <a:pos x="T18" y="T19"/>
                  </a:cxn>
                  <a:cxn ang="T110">
                    <a:pos x="T20" y="T21"/>
                  </a:cxn>
                  <a:cxn ang="T111">
                    <a:pos x="T22" y="T23"/>
                  </a:cxn>
                  <a:cxn ang="T112">
                    <a:pos x="T24" y="T25"/>
                  </a:cxn>
                  <a:cxn ang="T113">
                    <a:pos x="T26" y="T27"/>
                  </a:cxn>
                  <a:cxn ang="T114">
                    <a:pos x="T28" y="T29"/>
                  </a:cxn>
                  <a:cxn ang="T115">
                    <a:pos x="T30" y="T31"/>
                  </a:cxn>
                  <a:cxn ang="T116">
                    <a:pos x="T32" y="T33"/>
                  </a:cxn>
                  <a:cxn ang="T117">
                    <a:pos x="T34" y="T35"/>
                  </a:cxn>
                  <a:cxn ang="T118">
                    <a:pos x="T36" y="T37"/>
                  </a:cxn>
                  <a:cxn ang="T119">
                    <a:pos x="T38" y="T39"/>
                  </a:cxn>
                  <a:cxn ang="T120">
                    <a:pos x="T40" y="T41"/>
                  </a:cxn>
                  <a:cxn ang="T121">
                    <a:pos x="T42" y="T43"/>
                  </a:cxn>
                  <a:cxn ang="T122">
                    <a:pos x="T44" y="T45"/>
                  </a:cxn>
                  <a:cxn ang="T123">
                    <a:pos x="T46" y="T47"/>
                  </a:cxn>
                  <a:cxn ang="T124">
                    <a:pos x="T48" y="T49"/>
                  </a:cxn>
                  <a:cxn ang="T125">
                    <a:pos x="T50" y="T51"/>
                  </a:cxn>
                  <a:cxn ang="T126">
                    <a:pos x="T52" y="T53"/>
                  </a:cxn>
                  <a:cxn ang="T127">
                    <a:pos x="T54" y="T55"/>
                  </a:cxn>
                  <a:cxn ang="T128">
                    <a:pos x="T56" y="T57"/>
                  </a:cxn>
                  <a:cxn ang="T129">
                    <a:pos x="T58" y="T59"/>
                  </a:cxn>
                  <a:cxn ang="T130">
                    <a:pos x="T60" y="T61"/>
                  </a:cxn>
                  <a:cxn ang="T131">
                    <a:pos x="T62" y="T63"/>
                  </a:cxn>
                  <a:cxn ang="T132">
                    <a:pos x="T64" y="T65"/>
                  </a:cxn>
                  <a:cxn ang="T133">
                    <a:pos x="T66" y="T67"/>
                  </a:cxn>
                  <a:cxn ang="T134">
                    <a:pos x="T68" y="T69"/>
                  </a:cxn>
                  <a:cxn ang="T135">
                    <a:pos x="T70" y="T71"/>
                  </a:cxn>
                  <a:cxn ang="T136">
                    <a:pos x="T72" y="T73"/>
                  </a:cxn>
                  <a:cxn ang="T137">
                    <a:pos x="T74" y="T75"/>
                  </a:cxn>
                  <a:cxn ang="T138">
                    <a:pos x="T76" y="T77"/>
                  </a:cxn>
                  <a:cxn ang="T139">
                    <a:pos x="T78" y="T79"/>
                  </a:cxn>
                  <a:cxn ang="T140">
                    <a:pos x="T80" y="T81"/>
                  </a:cxn>
                  <a:cxn ang="T141">
                    <a:pos x="T82" y="T83"/>
                  </a:cxn>
                  <a:cxn ang="T142">
                    <a:pos x="T84" y="T85"/>
                  </a:cxn>
                  <a:cxn ang="T143">
                    <a:pos x="T86" y="T87"/>
                  </a:cxn>
                  <a:cxn ang="T144">
                    <a:pos x="T88" y="T89"/>
                  </a:cxn>
                  <a:cxn ang="T145">
                    <a:pos x="T90" y="T91"/>
                  </a:cxn>
                  <a:cxn ang="T146">
                    <a:pos x="T92" y="T93"/>
                  </a:cxn>
                  <a:cxn ang="T147">
                    <a:pos x="T94" y="T95"/>
                  </a:cxn>
                  <a:cxn ang="T148">
                    <a:pos x="T96" y="T97"/>
                  </a:cxn>
                  <a:cxn ang="T149">
                    <a:pos x="T98" y="T99"/>
                  </a:cxn>
                </a:cxnLst>
                <a:rect l="T150" t="T151" r="T152" b="T153"/>
                <a:pathLst>
                  <a:path w="361" h="321">
                    <a:moveTo>
                      <a:pt x="168" y="0"/>
                    </a:moveTo>
                    <a:lnTo>
                      <a:pt x="152" y="0"/>
                    </a:lnTo>
                    <a:lnTo>
                      <a:pt x="120" y="48"/>
                    </a:lnTo>
                    <a:lnTo>
                      <a:pt x="96" y="56"/>
                    </a:lnTo>
                    <a:lnTo>
                      <a:pt x="96" y="40"/>
                    </a:lnTo>
                    <a:lnTo>
                      <a:pt x="80" y="40"/>
                    </a:lnTo>
                    <a:lnTo>
                      <a:pt x="64" y="56"/>
                    </a:lnTo>
                    <a:lnTo>
                      <a:pt x="32" y="40"/>
                    </a:lnTo>
                    <a:lnTo>
                      <a:pt x="24" y="32"/>
                    </a:lnTo>
                    <a:lnTo>
                      <a:pt x="8" y="24"/>
                    </a:lnTo>
                    <a:lnTo>
                      <a:pt x="8" y="40"/>
                    </a:lnTo>
                    <a:lnTo>
                      <a:pt x="0" y="48"/>
                    </a:lnTo>
                    <a:lnTo>
                      <a:pt x="32" y="56"/>
                    </a:lnTo>
                    <a:lnTo>
                      <a:pt x="40" y="80"/>
                    </a:lnTo>
                    <a:lnTo>
                      <a:pt x="56" y="80"/>
                    </a:lnTo>
                    <a:lnTo>
                      <a:pt x="80" y="112"/>
                    </a:lnTo>
                    <a:lnTo>
                      <a:pt x="104" y="104"/>
                    </a:lnTo>
                    <a:lnTo>
                      <a:pt x="104" y="144"/>
                    </a:lnTo>
                    <a:lnTo>
                      <a:pt x="136" y="184"/>
                    </a:lnTo>
                    <a:lnTo>
                      <a:pt x="152" y="184"/>
                    </a:lnTo>
                    <a:lnTo>
                      <a:pt x="160" y="168"/>
                    </a:lnTo>
                    <a:lnTo>
                      <a:pt x="184" y="192"/>
                    </a:lnTo>
                    <a:lnTo>
                      <a:pt x="168" y="208"/>
                    </a:lnTo>
                    <a:lnTo>
                      <a:pt x="160" y="200"/>
                    </a:lnTo>
                    <a:lnTo>
                      <a:pt x="144" y="192"/>
                    </a:lnTo>
                    <a:lnTo>
                      <a:pt x="144" y="224"/>
                    </a:lnTo>
                    <a:lnTo>
                      <a:pt x="136" y="240"/>
                    </a:lnTo>
                    <a:lnTo>
                      <a:pt x="160" y="272"/>
                    </a:lnTo>
                    <a:lnTo>
                      <a:pt x="160" y="296"/>
                    </a:lnTo>
                    <a:lnTo>
                      <a:pt x="200" y="296"/>
                    </a:lnTo>
                    <a:lnTo>
                      <a:pt x="216" y="312"/>
                    </a:lnTo>
                    <a:lnTo>
                      <a:pt x="240" y="304"/>
                    </a:lnTo>
                    <a:lnTo>
                      <a:pt x="272" y="320"/>
                    </a:lnTo>
                    <a:lnTo>
                      <a:pt x="296" y="296"/>
                    </a:lnTo>
                    <a:lnTo>
                      <a:pt x="320" y="256"/>
                    </a:lnTo>
                    <a:lnTo>
                      <a:pt x="288" y="240"/>
                    </a:lnTo>
                    <a:lnTo>
                      <a:pt x="320" y="232"/>
                    </a:lnTo>
                    <a:lnTo>
                      <a:pt x="328" y="240"/>
                    </a:lnTo>
                    <a:lnTo>
                      <a:pt x="360" y="232"/>
                    </a:lnTo>
                    <a:lnTo>
                      <a:pt x="360" y="224"/>
                    </a:lnTo>
                    <a:lnTo>
                      <a:pt x="320" y="200"/>
                    </a:lnTo>
                    <a:lnTo>
                      <a:pt x="320" y="184"/>
                    </a:lnTo>
                    <a:lnTo>
                      <a:pt x="304" y="176"/>
                    </a:lnTo>
                    <a:lnTo>
                      <a:pt x="288" y="168"/>
                    </a:lnTo>
                    <a:lnTo>
                      <a:pt x="272" y="128"/>
                    </a:lnTo>
                    <a:lnTo>
                      <a:pt x="232" y="64"/>
                    </a:lnTo>
                    <a:lnTo>
                      <a:pt x="232" y="40"/>
                    </a:lnTo>
                    <a:lnTo>
                      <a:pt x="192" y="32"/>
                    </a:lnTo>
                    <a:lnTo>
                      <a:pt x="176" y="24"/>
                    </a:lnTo>
                    <a:lnTo>
                      <a:pt x="168" y="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32" name="Freeform 16"/>
              <p:cNvSpPr/>
              <p:nvPr/>
            </p:nvSpPr>
            <p:spPr bwMode="invGray">
              <a:xfrm>
                <a:off x="3772673" y="2809520"/>
                <a:ext cx="76307" cy="51176"/>
              </a:xfrm>
              <a:custGeom>
                <a:avLst/>
                <a:gdLst>
                  <a:gd name="T0" fmla="*/ 24 w 65"/>
                  <a:gd name="T1" fmla="*/ 0 h 57"/>
                  <a:gd name="T2" fmla="*/ 0 w 65"/>
                  <a:gd name="T3" fmla="*/ 40 h 57"/>
                  <a:gd name="T4" fmla="*/ 24 w 65"/>
                  <a:gd name="T5" fmla="*/ 56 h 57"/>
                  <a:gd name="T6" fmla="*/ 64 w 65"/>
                  <a:gd name="T7" fmla="*/ 40 h 57"/>
                  <a:gd name="T8" fmla="*/ 64 w 65"/>
                  <a:gd name="T9" fmla="*/ 24 h 57"/>
                  <a:gd name="T10" fmla="*/ 24 w 65"/>
                  <a:gd name="T11" fmla="*/ 0 h 57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w 65"/>
                  <a:gd name="T19" fmla="*/ 0 h 57"/>
                  <a:gd name="T20" fmla="*/ 65 w 65"/>
                  <a:gd name="T21" fmla="*/ 57 h 57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T18" t="T19" r="T20" b="T21"/>
                <a:pathLst>
                  <a:path w="65" h="57">
                    <a:moveTo>
                      <a:pt x="24" y="0"/>
                    </a:moveTo>
                    <a:lnTo>
                      <a:pt x="0" y="40"/>
                    </a:lnTo>
                    <a:lnTo>
                      <a:pt x="24" y="56"/>
                    </a:lnTo>
                    <a:lnTo>
                      <a:pt x="64" y="40"/>
                    </a:lnTo>
                    <a:lnTo>
                      <a:pt x="64" y="24"/>
                    </a:lnTo>
                    <a:lnTo>
                      <a:pt x="24" y="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33" name="Freeform 17"/>
              <p:cNvSpPr/>
              <p:nvPr/>
            </p:nvSpPr>
            <p:spPr bwMode="gray">
              <a:xfrm>
                <a:off x="3564565" y="2862374"/>
                <a:ext cx="285406" cy="276010"/>
              </a:xfrm>
              <a:custGeom>
                <a:avLst/>
                <a:gdLst>
                  <a:gd name="T0" fmla="*/ 184 w 241"/>
                  <a:gd name="T1" fmla="*/ 16 h 297"/>
                  <a:gd name="T2" fmla="*/ 160 w 241"/>
                  <a:gd name="T3" fmla="*/ 0 h 297"/>
                  <a:gd name="T4" fmla="*/ 136 w 241"/>
                  <a:gd name="T5" fmla="*/ 24 h 297"/>
                  <a:gd name="T6" fmla="*/ 104 w 241"/>
                  <a:gd name="T7" fmla="*/ 8 h 297"/>
                  <a:gd name="T8" fmla="*/ 80 w 241"/>
                  <a:gd name="T9" fmla="*/ 16 h 297"/>
                  <a:gd name="T10" fmla="*/ 72 w 241"/>
                  <a:gd name="T11" fmla="*/ 32 h 297"/>
                  <a:gd name="T12" fmla="*/ 64 w 241"/>
                  <a:gd name="T13" fmla="*/ 48 h 297"/>
                  <a:gd name="T14" fmla="*/ 72 w 241"/>
                  <a:gd name="T15" fmla="*/ 72 h 297"/>
                  <a:gd name="T16" fmla="*/ 56 w 241"/>
                  <a:gd name="T17" fmla="*/ 72 h 297"/>
                  <a:gd name="T18" fmla="*/ 48 w 241"/>
                  <a:gd name="T19" fmla="*/ 64 h 297"/>
                  <a:gd name="T20" fmla="*/ 40 w 241"/>
                  <a:gd name="T21" fmla="*/ 64 h 297"/>
                  <a:gd name="T22" fmla="*/ 40 w 241"/>
                  <a:gd name="T23" fmla="*/ 80 h 297"/>
                  <a:gd name="T24" fmla="*/ 40 w 241"/>
                  <a:gd name="T25" fmla="*/ 96 h 297"/>
                  <a:gd name="T26" fmla="*/ 40 w 241"/>
                  <a:gd name="T27" fmla="*/ 96 h 297"/>
                  <a:gd name="T28" fmla="*/ 40 w 241"/>
                  <a:gd name="T29" fmla="*/ 112 h 297"/>
                  <a:gd name="T30" fmla="*/ 8 w 241"/>
                  <a:gd name="T31" fmla="*/ 136 h 297"/>
                  <a:gd name="T32" fmla="*/ 0 w 241"/>
                  <a:gd name="T33" fmla="*/ 144 h 297"/>
                  <a:gd name="T34" fmla="*/ 0 w 241"/>
                  <a:gd name="T35" fmla="*/ 176 h 297"/>
                  <a:gd name="T36" fmla="*/ 24 w 241"/>
                  <a:gd name="T37" fmla="*/ 192 h 297"/>
                  <a:gd name="T38" fmla="*/ 24 w 241"/>
                  <a:gd name="T39" fmla="*/ 232 h 297"/>
                  <a:gd name="T40" fmla="*/ 48 w 241"/>
                  <a:gd name="T41" fmla="*/ 232 h 297"/>
                  <a:gd name="T42" fmla="*/ 48 w 241"/>
                  <a:gd name="T43" fmla="*/ 248 h 297"/>
                  <a:gd name="T44" fmla="*/ 56 w 241"/>
                  <a:gd name="T45" fmla="*/ 264 h 297"/>
                  <a:gd name="T46" fmla="*/ 64 w 241"/>
                  <a:gd name="T47" fmla="*/ 288 h 297"/>
                  <a:gd name="T48" fmla="*/ 88 w 241"/>
                  <a:gd name="T49" fmla="*/ 288 h 297"/>
                  <a:gd name="T50" fmla="*/ 104 w 241"/>
                  <a:gd name="T51" fmla="*/ 264 h 297"/>
                  <a:gd name="T52" fmla="*/ 112 w 241"/>
                  <a:gd name="T53" fmla="*/ 264 h 297"/>
                  <a:gd name="T54" fmla="*/ 112 w 241"/>
                  <a:gd name="T55" fmla="*/ 280 h 297"/>
                  <a:gd name="T56" fmla="*/ 120 w 241"/>
                  <a:gd name="T57" fmla="*/ 288 h 297"/>
                  <a:gd name="T58" fmla="*/ 136 w 241"/>
                  <a:gd name="T59" fmla="*/ 288 h 297"/>
                  <a:gd name="T60" fmla="*/ 136 w 241"/>
                  <a:gd name="T61" fmla="*/ 280 h 297"/>
                  <a:gd name="T62" fmla="*/ 152 w 241"/>
                  <a:gd name="T63" fmla="*/ 280 h 297"/>
                  <a:gd name="T64" fmla="*/ 152 w 241"/>
                  <a:gd name="T65" fmla="*/ 288 h 297"/>
                  <a:gd name="T66" fmla="*/ 160 w 241"/>
                  <a:gd name="T67" fmla="*/ 296 h 297"/>
                  <a:gd name="T68" fmla="*/ 176 w 241"/>
                  <a:gd name="T69" fmla="*/ 288 h 297"/>
                  <a:gd name="T70" fmla="*/ 184 w 241"/>
                  <a:gd name="T71" fmla="*/ 256 h 297"/>
                  <a:gd name="T72" fmla="*/ 184 w 241"/>
                  <a:gd name="T73" fmla="*/ 224 h 297"/>
                  <a:gd name="T74" fmla="*/ 200 w 241"/>
                  <a:gd name="T75" fmla="*/ 224 h 297"/>
                  <a:gd name="T76" fmla="*/ 200 w 241"/>
                  <a:gd name="T77" fmla="*/ 216 h 297"/>
                  <a:gd name="T78" fmla="*/ 200 w 241"/>
                  <a:gd name="T79" fmla="*/ 200 h 297"/>
                  <a:gd name="T80" fmla="*/ 216 w 241"/>
                  <a:gd name="T81" fmla="*/ 216 h 297"/>
                  <a:gd name="T82" fmla="*/ 232 w 241"/>
                  <a:gd name="T83" fmla="*/ 192 h 297"/>
                  <a:gd name="T84" fmla="*/ 216 w 241"/>
                  <a:gd name="T85" fmla="*/ 176 h 297"/>
                  <a:gd name="T86" fmla="*/ 216 w 241"/>
                  <a:gd name="T87" fmla="*/ 168 h 297"/>
                  <a:gd name="T88" fmla="*/ 232 w 241"/>
                  <a:gd name="T89" fmla="*/ 160 h 297"/>
                  <a:gd name="T90" fmla="*/ 224 w 241"/>
                  <a:gd name="T91" fmla="*/ 136 h 297"/>
                  <a:gd name="T92" fmla="*/ 216 w 241"/>
                  <a:gd name="T93" fmla="*/ 128 h 297"/>
                  <a:gd name="T94" fmla="*/ 240 w 241"/>
                  <a:gd name="T95" fmla="*/ 136 h 297"/>
                  <a:gd name="T96" fmla="*/ 240 w 241"/>
                  <a:gd name="T97" fmla="*/ 104 h 297"/>
                  <a:gd name="T98" fmla="*/ 216 w 241"/>
                  <a:gd name="T99" fmla="*/ 120 h 297"/>
                  <a:gd name="T100" fmla="*/ 240 w 241"/>
                  <a:gd name="T101" fmla="*/ 80 h 297"/>
                  <a:gd name="T102" fmla="*/ 200 w 241"/>
                  <a:gd name="T103" fmla="*/ 56 h 297"/>
                  <a:gd name="T104" fmla="*/ 176 w 241"/>
                  <a:gd name="T105" fmla="*/ 56 h 297"/>
                  <a:gd name="T106" fmla="*/ 160 w 241"/>
                  <a:gd name="T107" fmla="*/ 72 h 297"/>
                  <a:gd name="T108" fmla="*/ 152 w 241"/>
                  <a:gd name="T109" fmla="*/ 48 h 297"/>
                  <a:gd name="T110" fmla="*/ 160 w 241"/>
                  <a:gd name="T111" fmla="*/ 40 h 297"/>
                  <a:gd name="T112" fmla="*/ 184 w 241"/>
                  <a:gd name="T113" fmla="*/ 16 h 297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w 241"/>
                  <a:gd name="T172" fmla="*/ 0 h 297"/>
                  <a:gd name="T173" fmla="*/ 241 w 241"/>
                  <a:gd name="T174" fmla="*/ 297 h 297"/>
                </a:gdLst>
                <a:ahLst/>
                <a:cxnLst>
                  <a:cxn ang="T114">
                    <a:pos x="T0" y="T1"/>
                  </a:cxn>
                  <a:cxn ang="T115">
                    <a:pos x="T2" y="T3"/>
                  </a:cxn>
                  <a:cxn ang="T116">
                    <a:pos x="T4" y="T5"/>
                  </a:cxn>
                  <a:cxn ang="T117">
                    <a:pos x="T6" y="T7"/>
                  </a:cxn>
                  <a:cxn ang="T118">
                    <a:pos x="T8" y="T9"/>
                  </a:cxn>
                  <a:cxn ang="T119">
                    <a:pos x="T10" y="T11"/>
                  </a:cxn>
                  <a:cxn ang="T120">
                    <a:pos x="T12" y="T13"/>
                  </a:cxn>
                  <a:cxn ang="T121">
                    <a:pos x="T14" y="T15"/>
                  </a:cxn>
                  <a:cxn ang="T122">
                    <a:pos x="T16" y="T17"/>
                  </a:cxn>
                  <a:cxn ang="T123">
                    <a:pos x="T18" y="T19"/>
                  </a:cxn>
                  <a:cxn ang="T124">
                    <a:pos x="T20" y="T21"/>
                  </a:cxn>
                  <a:cxn ang="T125">
                    <a:pos x="T22" y="T23"/>
                  </a:cxn>
                  <a:cxn ang="T126">
                    <a:pos x="T24" y="T25"/>
                  </a:cxn>
                  <a:cxn ang="T127">
                    <a:pos x="T26" y="T27"/>
                  </a:cxn>
                  <a:cxn ang="T128">
                    <a:pos x="T28" y="T29"/>
                  </a:cxn>
                  <a:cxn ang="T129">
                    <a:pos x="T30" y="T31"/>
                  </a:cxn>
                  <a:cxn ang="T130">
                    <a:pos x="T32" y="T33"/>
                  </a:cxn>
                  <a:cxn ang="T131">
                    <a:pos x="T34" y="T35"/>
                  </a:cxn>
                  <a:cxn ang="T132">
                    <a:pos x="T36" y="T37"/>
                  </a:cxn>
                  <a:cxn ang="T133">
                    <a:pos x="T38" y="T39"/>
                  </a:cxn>
                  <a:cxn ang="T134">
                    <a:pos x="T40" y="T41"/>
                  </a:cxn>
                  <a:cxn ang="T135">
                    <a:pos x="T42" y="T43"/>
                  </a:cxn>
                  <a:cxn ang="T136">
                    <a:pos x="T44" y="T45"/>
                  </a:cxn>
                  <a:cxn ang="T137">
                    <a:pos x="T46" y="T47"/>
                  </a:cxn>
                  <a:cxn ang="T138">
                    <a:pos x="T48" y="T49"/>
                  </a:cxn>
                  <a:cxn ang="T139">
                    <a:pos x="T50" y="T51"/>
                  </a:cxn>
                  <a:cxn ang="T140">
                    <a:pos x="T52" y="T53"/>
                  </a:cxn>
                  <a:cxn ang="T141">
                    <a:pos x="T54" y="T55"/>
                  </a:cxn>
                  <a:cxn ang="T142">
                    <a:pos x="T56" y="T57"/>
                  </a:cxn>
                  <a:cxn ang="T143">
                    <a:pos x="T58" y="T59"/>
                  </a:cxn>
                  <a:cxn ang="T144">
                    <a:pos x="T60" y="T61"/>
                  </a:cxn>
                  <a:cxn ang="T145">
                    <a:pos x="T62" y="T63"/>
                  </a:cxn>
                  <a:cxn ang="T146">
                    <a:pos x="T64" y="T65"/>
                  </a:cxn>
                  <a:cxn ang="T147">
                    <a:pos x="T66" y="T67"/>
                  </a:cxn>
                  <a:cxn ang="T148">
                    <a:pos x="T68" y="T69"/>
                  </a:cxn>
                  <a:cxn ang="T149">
                    <a:pos x="T70" y="T71"/>
                  </a:cxn>
                  <a:cxn ang="T150">
                    <a:pos x="T72" y="T73"/>
                  </a:cxn>
                  <a:cxn ang="T151">
                    <a:pos x="T74" y="T75"/>
                  </a:cxn>
                  <a:cxn ang="T152">
                    <a:pos x="T76" y="T77"/>
                  </a:cxn>
                  <a:cxn ang="T153">
                    <a:pos x="T78" y="T79"/>
                  </a:cxn>
                  <a:cxn ang="T154">
                    <a:pos x="T80" y="T81"/>
                  </a:cxn>
                  <a:cxn ang="T155">
                    <a:pos x="T82" y="T83"/>
                  </a:cxn>
                  <a:cxn ang="T156">
                    <a:pos x="T84" y="T85"/>
                  </a:cxn>
                  <a:cxn ang="T157">
                    <a:pos x="T86" y="T87"/>
                  </a:cxn>
                  <a:cxn ang="T158">
                    <a:pos x="T88" y="T89"/>
                  </a:cxn>
                  <a:cxn ang="T159">
                    <a:pos x="T90" y="T91"/>
                  </a:cxn>
                  <a:cxn ang="T160">
                    <a:pos x="T92" y="T93"/>
                  </a:cxn>
                  <a:cxn ang="T161">
                    <a:pos x="T94" y="T95"/>
                  </a:cxn>
                  <a:cxn ang="T162">
                    <a:pos x="T96" y="T97"/>
                  </a:cxn>
                  <a:cxn ang="T163">
                    <a:pos x="T98" y="T99"/>
                  </a:cxn>
                  <a:cxn ang="T164">
                    <a:pos x="T100" y="T101"/>
                  </a:cxn>
                  <a:cxn ang="T165">
                    <a:pos x="T102" y="T103"/>
                  </a:cxn>
                  <a:cxn ang="T166">
                    <a:pos x="T104" y="T105"/>
                  </a:cxn>
                  <a:cxn ang="T167">
                    <a:pos x="T106" y="T107"/>
                  </a:cxn>
                  <a:cxn ang="T168">
                    <a:pos x="T108" y="T109"/>
                  </a:cxn>
                  <a:cxn ang="T169">
                    <a:pos x="T110" y="T111"/>
                  </a:cxn>
                  <a:cxn ang="T170">
                    <a:pos x="T112" y="T113"/>
                  </a:cxn>
                </a:cxnLst>
                <a:rect l="T171" t="T172" r="T173" b="T174"/>
                <a:pathLst>
                  <a:path w="241" h="297">
                    <a:moveTo>
                      <a:pt x="184" y="16"/>
                    </a:moveTo>
                    <a:lnTo>
                      <a:pt x="160" y="0"/>
                    </a:lnTo>
                    <a:lnTo>
                      <a:pt x="136" y="24"/>
                    </a:lnTo>
                    <a:lnTo>
                      <a:pt x="104" y="8"/>
                    </a:lnTo>
                    <a:lnTo>
                      <a:pt x="80" y="16"/>
                    </a:lnTo>
                    <a:lnTo>
                      <a:pt x="72" y="32"/>
                    </a:lnTo>
                    <a:lnTo>
                      <a:pt x="64" y="48"/>
                    </a:lnTo>
                    <a:lnTo>
                      <a:pt x="72" y="72"/>
                    </a:lnTo>
                    <a:lnTo>
                      <a:pt x="56" y="72"/>
                    </a:lnTo>
                    <a:lnTo>
                      <a:pt x="48" y="64"/>
                    </a:lnTo>
                    <a:lnTo>
                      <a:pt x="40" y="64"/>
                    </a:lnTo>
                    <a:lnTo>
                      <a:pt x="40" y="80"/>
                    </a:lnTo>
                    <a:lnTo>
                      <a:pt x="40" y="96"/>
                    </a:lnTo>
                    <a:lnTo>
                      <a:pt x="40" y="112"/>
                    </a:lnTo>
                    <a:lnTo>
                      <a:pt x="8" y="136"/>
                    </a:lnTo>
                    <a:lnTo>
                      <a:pt x="0" y="144"/>
                    </a:lnTo>
                    <a:lnTo>
                      <a:pt x="0" y="176"/>
                    </a:lnTo>
                    <a:lnTo>
                      <a:pt x="24" y="192"/>
                    </a:lnTo>
                    <a:lnTo>
                      <a:pt x="24" y="232"/>
                    </a:lnTo>
                    <a:lnTo>
                      <a:pt x="48" y="232"/>
                    </a:lnTo>
                    <a:lnTo>
                      <a:pt x="48" y="248"/>
                    </a:lnTo>
                    <a:lnTo>
                      <a:pt x="56" y="264"/>
                    </a:lnTo>
                    <a:lnTo>
                      <a:pt x="64" y="288"/>
                    </a:lnTo>
                    <a:lnTo>
                      <a:pt x="88" y="288"/>
                    </a:lnTo>
                    <a:lnTo>
                      <a:pt x="104" y="264"/>
                    </a:lnTo>
                    <a:lnTo>
                      <a:pt x="112" y="264"/>
                    </a:lnTo>
                    <a:lnTo>
                      <a:pt x="112" y="280"/>
                    </a:lnTo>
                    <a:lnTo>
                      <a:pt x="120" y="288"/>
                    </a:lnTo>
                    <a:lnTo>
                      <a:pt x="136" y="288"/>
                    </a:lnTo>
                    <a:lnTo>
                      <a:pt x="136" y="280"/>
                    </a:lnTo>
                    <a:lnTo>
                      <a:pt x="152" y="280"/>
                    </a:lnTo>
                    <a:lnTo>
                      <a:pt x="152" y="288"/>
                    </a:lnTo>
                    <a:lnTo>
                      <a:pt x="160" y="296"/>
                    </a:lnTo>
                    <a:lnTo>
                      <a:pt x="176" y="288"/>
                    </a:lnTo>
                    <a:lnTo>
                      <a:pt x="184" y="256"/>
                    </a:lnTo>
                    <a:lnTo>
                      <a:pt x="184" y="224"/>
                    </a:lnTo>
                    <a:lnTo>
                      <a:pt x="200" y="224"/>
                    </a:lnTo>
                    <a:lnTo>
                      <a:pt x="200" y="216"/>
                    </a:lnTo>
                    <a:lnTo>
                      <a:pt x="200" y="200"/>
                    </a:lnTo>
                    <a:lnTo>
                      <a:pt x="216" y="216"/>
                    </a:lnTo>
                    <a:lnTo>
                      <a:pt x="232" y="192"/>
                    </a:lnTo>
                    <a:lnTo>
                      <a:pt x="216" y="176"/>
                    </a:lnTo>
                    <a:lnTo>
                      <a:pt x="216" y="168"/>
                    </a:lnTo>
                    <a:lnTo>
                      <a:pt x="232" y="160"/>
                    </a:lnTo>
                    <a:lnTo>
                      <a:pt x="224" y="136"/>
                    </a:lnTo>
                    <a:lnTo>
                      <a:pt x="216" y="128"/>
                    </a:lnTo>
                    <a:lnTo>
                      <a:pt x="240" y="136"/>
                    </a:lnTo>
                    <a:lnTo>
                      <a:pt x="240" y="104"/>
                    </a:lnTo>
                    <a:lnTo>
                      <a:pt x="216" y="120"/>
                    </a:lnTo>
                    <a:lnTo>
                      <a:pt x="240" y="80"/>
                    </a:lnTo>
                    <a:lnTo>
                      <a:pt x="200" y="56"/>
                    </a:lnTo>
                    <a:lnTo>
                      <a:pt x="176" y="56"/>
                    </a:lnTo>
                    <a:lnTo>
                      <a:pt x="160" y="72"/>
                    </a:lnTo>
                    <a:lnTo>
                      <a:pt x="152" y="48"/>
                    </a:lnTo>
                    <a:lnTo>
                      <a:pt x="160" y="40"/>
                    </a:lnTo>
                    <a:lnTo>
                      <a:pt x="184" y="16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34" name="Freeform 18"/>
              <p:cNvSpPr/>
              <p:nvPr/>
            </p:nvSpPr>
            <p:spPr bwMode="gray">
              <a:xfrm>
                <a:off x="3420871" y="3078820"/>
                <a:ext cx="325046" cy="343125"/>
              </a:xfrm>
              <a:custGeom>
                <a:avLst/>
                <a:gdLst>
                  <a:gd name="T0" fmla="*/ 272 w 273"/>
                  <a:gd name="T1" fmla="*/ 56 h 369"/>
                  <a:gd name="T2" fmla="*/ 272 w 273"/>
                  <a:gd name="T3" fmla="*/ 48 h 369"/>
                  <a:gd name="T4" fmla="*/ 256 w 273"/>
                  <a:gd name="T5" fmla="*/ 48 h 369"/>
                  <a:gd name="T6" fmla="*/ 256 w 273"/>
                  <a:gd name="T7" fmla="*/ 56 h 369"/>
                  <a:gd name="T8" fmla="*/ 240 w 273"/>
                  <a:gd name="T9" fmla="*/ 56 h 369"/>
                  <a:gd name="T10" fmla="*/ 232 w 273"/>
                  <a:gd name="T11" fmla="*/ 56 h 369"/>
                  <a:gd name="T12" fmla="*/ 232 w 273"/>
                  <a:gd name="T13" fmla="*/ 32 h 369"/>
                  <a:gd name="T14" fmla="*/ 224 w 273"/>
                  <a:gd name="T15" fmla="*/ 32 h 369"/>
                  <a:gd name="T16" fmla="*/ 208 w 273"/>
                  <a:gd name="T17" fmla="*/ 56 h 369"/>
                  <a:gd name="T18" fmla="*/ 184 w 273"/>
                  <a:gd name="T19" fmla="*/ 56 h 369"/>
                  <a:gd name="T20" fmla="*/ 176 w 273"/>
                  <a:gd name="T21" fmla="*/ 32 h 369"/>
                  <a:gd name="T22" fmla="*/ 168 w 273"/>
                  <a:gd name="T23" fmla="*/ 16 h 369"/>
                  <a:gd name="T24" fmla="*/ 160 w 273"/>
                  <a:gd name="T25" fmla="*/ 0 h 369"/>
                  <a:gd name="T26" fmla="*/ 144 w 273"/>
                  <a:gd name="T27" fmla="*/ 0 h 369"/>
                  <a:gd name="T28" fmla="*/ 144 w 273"/>
                  <a:gd name="T29" fmla="*/ 8 h 369"/>
                  <a:gd name="T30" fmla="*/ 112 w 273"/>
                  <a:gd name="T31" fmla="*/ 16 h 369"/>
                  <a:gd name="T32" fmla="*/ 112 w 273"/>
                  <a:gd name="T33" fmla="*/ 32 h 369"/>
                  <a:gd name="T34" fmla="*/ 80 w 273"/>
                  <a:gd name="T35" fmla="*/ 32 h 369"/>
                  <a:gd name="T36" fmla="*/ 64 w 273"/>
                  <a:gd name="T37" fmla="*/ 48 h 369"/>
                  <a:gd name="T38" fmla="*/ 64 w 273"/>
                  <a:gd name="T39" fmla="*/ 72 h 369"/>
                  <a:gd name="T40" fmla="*/ 72 w 273"/>
                  <a:gd name="T41" fmla="*/ 88 h 369"/>
                  <a:gd name="T42" fmla="*/ 48 w 273"/>
                  <a:gd name="T43" fmla="*/ 112 h 369"/>
                  <a:gd name="T44" fmla="*/ 40 w 273"/>
                  <a:gd name="T45" fmla="*/ 112 h 369"/>
                  <a:gd name="T46" fmla="*/ 32 w 273"/>
                  <a:gd name="T47" fmla="*/ 144 h 369"/>
                  <a:gd name="T48" fmla="*/ 32 w 273"/>
                  <a:gd name="T49" fmla="*/ 160 h 369"/>
                  <a:gd name="T50" fmla="*/ 32 w 273"/>
                  <a:gd name="T51" fmla="*/ 176 h 369"/>
                  <a:gd name="T52" fmla="*/ 16 w 273"/>
                  <a:gd name="T53" fmla="*/ 200 h 369"/>
                  <a:gd name="T54" fmla="*/ 8 w 273"/>
                  <a:gd name="T55" fmla="*/ 216 h 369"/>
                  <a:gd name="T56" fmla="*/ 0 w 273"/>
                  <a:gd name="T57" fmla="*/ 256 h 369"/>
                  <a:gd name="T58" fmla="*/ 8 w 273"/>
                  <a:gd name="T59" fmla="*/ 272 h 369"/>
                  <a:gd name="T60" fmla="*/ 56 w 273"/>
                  <a:gd name="T61" fmla="*/ 272 h 369"/>
                  <a:gd name="T62" fmla="*/ 80 w 273"/>
                  <a:gd name="T63" fmla="*/ 328 h 369"/>
                  <a:gd name="T64" fmla="*/ 88 w 273"/>
                  <a:gd name="T65" fmla="*/ 368 h 369"/>
                  <a:gd name="T66" fmla="*/ 112 w 273"/>
                  <a:gd name="T67" fmla="*/ 328 h 369"/>
                  <a:gd name="T68" fmla="*/ 120 w 273"/>
                  <a:gd name="T69" fmla="*/ 336 h 369"/>
                  <a:gd name="T70" fmla="*/ 152 w 273"/>
                  <a:gd name="T71" fmla="*/ 304 h 369"/>
                  <a:gd name="T72" fmla="*/ 152 w 273"/>
                  <a:gd name="T73" fmla="*/ 280 h 369"/>
                  <a:gd name="T74" fmla="*/ 184 w 273"/>
                  <a:gd name="T75" fmla="*/ 272 h 369"/>
                  <a:gd name="T76" fmla="*/ 200 w 273"/>
                  <a:gd name="T77" fmla="*/ 232 h 369"/>
                  <a:gd name="T78" fmla="*/ 216 w 273"/>
                  <a:gd name="T79" fmla="*/ 224 h 369"/>
                  <a:gd name="T80" fmla="*/ 216 w 273"/>
                  <a:gd name="T81" fmla="*/ 200 h 369"/>
                  <a:gd name="T82" fmla="*/ 240 w 273"/>
                  <a:gd name="T83" fmla="*/ 200 h 369"/>
                  <a:gd name="T84" fmla="*/ 248 w 273"/>
                  <a:gd name="T85" fmla="*/ 160 h 369"/>
                  <a:gd name="T86" fmla="*/ 240 w 273"/>
                  <a:gd name="T87" fmla="*/ 128 h 369"/>
                  <a:gd name="T88" fmla="*/ 248 w 273"/>
                  <a:gd name="T89" fmla="*/ 120 h 369"/>
                  <a:gd name="T90" fmla="*/ 232 w 273"/>
                  <a:gd name="T91" fmla="*/ 104 h 369"/>
                  <a:gd name="T92" fmla="*/ 248 w 273"/>
                  <a:gd name="T93" fmla="*/ 96 h 369"/>
                  <a:gd name="T94" fmla="*/ 256 w 273"/>
                  <a:gd name="T95" fmla="*/ 104 h 369"/>
                  <a:gd name="T96" fmla="*/ 272 w 273"/>
                  <a:gd name="T97" fmla="*/ 80 h 369"/>
                  <a:gd name="T98" fmla="*/ 272 w 273"/>
                  <a:gd name="T99" fmla="*/ 56 h 369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w 273"/>
                  <a:gd name="T151" fmla="*/ 0 h 369"/>
                  <a:gd name="T152" fmla="*/ 273 w 273"/>
                  <a:gd name="T153" fmla="*/ 369 h 369"/>
                </a:gdLst>
                <a:ahLst/>
                <a:cxnLst>
                  <a:cxn ang="T100">
                    <a:pos x="T0" y="T1"/>
                  </a:cxn>
                  <a:cxn ang="T101">
                    <a:pos x="T2" y="T3"/>
                  </a:cxn>
                  <a:cxn ang="T102">
                    <a:pos x="T4" y="T5"/>
                  </a:cxn>
                  <a:cxn ang="T103">
                    <a:pos x="T6" y="T7"/>
                  </a:cxn>
                  <a:cxn ang="T104">
                    <a:pos x="T8" y="T9"/>
                  </a:cxn>
                  <a:cxn ang="T105">
                    <a:pos x="T10" y="T11"/>
                  </a:cxn>
                  <a:cxn ang="T106">
                    <a:pos x="T12" y="T13"/>
                  </a:cxn>
                  <a:cxn ang="T107">
                    <a:pos x="T14" y="T15"/>
                  </a:cxn>
                  <a:cxn ang="T108">
                    <a:pos x="T16" y="T17"/>
                  </a:cxn>
                  <a:cxn ang="T109">
                    <a:pos x="T18" y="T19"/>
                  </a:cxn>
                  <a:cxn ang="T110">
                    <a:pos x="T20" y="T21"/>
                  </a:cxn>
                  <a:cxn ang="T111">
                    <a:pos x="T22" y="T23"/>
                  </a:cxn>
                  <a:cxn ang="T112">
                    <a:pos x="T24" y="T25"/>
                  </a:cxn>
                  <a:cxn ang="T113">
                    <a:pos x="T26" y="T27"/>
                  </a:cxn>
                  <a:cxn ang="T114">
                    <a:pos x="T28" y="T29"/>
                  </a:cxn>
                  <a:cxn ang="T115">
                    <a:pos x="T30" y="T31"/>
                  </a:cxn>
                  <a:cxn ang="T116">
                    <a:pos x="T32" y="T33"/>
                  </a:cxn>
                  <a:cxn ang="T117">
                    <a:pos x="T34" y="T35"/>
                  </a:cxn>
                  <a:cxn ang="T118">
                    <a:pos x="T36" y="T37"/>
                  </a:cxn>
                  <a:cxn ang="T119">
                    <a:pos x="T38" y="T39"/>
                  </a:cxn>
                  <a:cxn ang="T120">
                    <a:pos x="T40" y="T41"/>
                  </a:cxn>
                  <a:cxn ang="T121">
                    <a:pos x="T42" y="T43"/>
                  </a:cxn>
                  <a:cxn ang="T122">
                    <a:pos x="T44" y="T45"/>
                  </a:cxn>
                  <a:cxn ang="T123">
                    <a:pos x="T46" y="T47"/>
                  </a:cxn>
                  <a:cxn ang="T124">
                    <a:pos x="T48" y="T49"/>
                  </a:cxn>
                  <a:cxn ang="T125">
                    <a:pos x="T50" y="T51"/>
                  </a:cxn>
                  <a:cxn ang="T126">
                    <a:pos x="T52" y="T53"/>
                  </a:cxn>
                  <a:cxn ang="T127">
                    <a:pos x="T54" y="T55"/>
                  </a:cxn>
                  <a:cxn ang="T128">
                    <a:pos x="T56" y="T57"/>
                  </a:cxn>
                  <a:cxn ang="T129">
                    <a:pos x="T58" y="T59"/>
                  </a:cxn>
                  <a:cxn ang="T130">
                    <a:pos x="T60" y="T61"/>
                  </a:cxn>
                  <a:cxn ang="T131">
                    <a:pos x="T62" y="T63"/>
                  </a:cxn>
                  <a:cxn ang="T132">
                    <a:pos x="T64" y="T65"/>
                  </a:cxn>
                  <a:cxn ang="T133">
                    <a:pos x="T66" y="T67"/>
                  </a:cxn>
                  <a:cxn ang="T134">
                    <a:pos x="T68" y="T69"/>
                  </a:cxn>
                  <a:cxn ang="T135">
                    <a:pos x="T70" y="T71"/>
                  </a:cxn>
                  <a:cxn ang="T136">
                    <a:pos x="T72" y="T73"/>
                  </a:cxn>
                  <a:cxn ang="T137">
                    <a:pos x="T74" y="T75"/>
                  </a:cxn>
                  <a:cxn ang="T138">
                    <a:pos x="T76" y="T77"/>
                  </a:cxn>
                  <a:cxn ang="T139">
                    <a:pos x="T78" y="T79"/>
                  </a:cxn>
                  <a:cxn ang="T140">
                    <a:pos x="T80" y="T81"/>
                  </a:cxn>
                  <a:cxn ang="T141">
                    <a:pos x="T82" y="T83"/>
                  </a:cxn>
                  <a:cxn ang="T142">
                    <a:pos x="T84" y="T85"/>
                  </a:cxn>
                  <a:cxn ang="T143">
                    <a:pos x="T86" y="T87"/>
                  </a:cxn>
                  <a:cxn ang="T144">
                    <a:pos x="T88" y="T89"/>
                  </a:cxn>
                  <a:cxn ang="T145">
                    <a:pos x="T90" y="T91"/>
                  </a:cxn>
                  <a:cxn ang="T146">
                    <a:pos x="T92" y="T93"/>
                  </a:cxn>
                  <a:cxn ang="T147">
                    <a:pos x="T94" y="T95"/>
                  </a:cxn>
                  <a:cxn ang="T148">
                    <a:pos x="T96" y="T97"/>
                  </a:cxn>
                  <a:cxn ang="T149">
                    <a:pos x="T98" y="T99"/>
                  </a:cxn>
                </a:cxnLst>
                <a:rect l="T150" t="T151" r="T152" b="T153"/>
                <a:pathLst>
                  <a:path w="273" h="369">
                    <a:moveTo>
                      <a:pt x="272" y="56"/>
                    </a:moveTo>
                    <a:lnTo>
                      <a:pt x="272" y="48"/>
                    </a:lnTo>
                    <a:lnTo>
                      <a:pt x="256" y="48"/>
                    </a:lnTo>
                    <a:lnTo>
                      <a:pt x="256" y="56"/>
                    </a:lnTo>
                    <a:lnTo>
                      <a:pt x="240" y="56"/>
                    </a:lnTo>
                    <a:lnTo>
                      <a:pt x="232" y="56"/>
                    </a:lnTo>
                    <a:lnTo>
                      <a:pt x="232" y="32"/>
                    </a:lnTo>
                    <a:lnTo>
                      <a:pt x="224" y="32"/>
                    </a:lnTo>
                    <a:lnTo>
                      <a:pt x="208" y="56"/>
                    </a:lnTo>
                    <a:lnTo>
                      <a:pt x="184" y="56"/>
                    </a:lnTo>
                    <a:lnTo>
                      <a:pt x="176" y="32"/>
                    </a:lnTo>
                    <a:lnTo>
                      <a:pt x="168" y="16"/>
                    </a:lnTo>
                    <a:lnTo>
                      <a:pt x="160" y="0"/>
                    </a:lnTo>
                    <a:lnTo>
                      <a:pt x="144" y="0"/>
                    </a:lnTo>
                    <a:lnTo>
                      <a:pt x="144" y="8"/>
                    </a:lnTo>
                    <a:lnTo>
                      <a:pt x="112" y="16"/>
                    </a:lnTo>
                    <a:lnTo>
                      <a:pt x="112" y="32"/>
                    </a:lnTo>
                    <a:lnTo>
                      <a:pt x="80" y="32"/>
                    </a:lnTo>
                    <a:lnTo>
                      <a:pt x="64" y="48"/>
                    </a:lnTo>
                    <a:lnTo>
                      <a:pt x="64" y="72"/>
                    </a:lnTo>
                    <a:lnTo>
                      <a:pt x="72" y="88"/>
                    </a:lnTo>
                    <a:lnTo>
                      <a:pt x="48" y="112"/>
                    </a:lnTo>
                    <a:lnTo>
                      <a:pt x="40" y="112"/>
                    </a:lnTo>
                    <a:lnTo>
                      <a:pt x="32" y="144"/>
                    </a:lnTo>
                    <a:lnTo>
                      <a:pt x="32" y="160"/>
                    </a:lnTo>
                    <a:lnTo>
                      <a:pt x="32" y="176"/>
                    </a:lnTo>
                    <a:lnTo>
                      <a:pt x="16" y="200"/>
                    </a:lnTo>
                    <a:lnTo>
                      <a:pt x="8" y="216"/>
                    </a:lnTo>
                    <a:lnTo>
                      <a:pt x="0" y="256"/>
                    </a:lnTo>
                    <a:lnTo>
                      <a:pt x="8" y="272"/>
                    </a:lnTo>
                    <a:lnTo>
                      <a:pt x="56" y="272"/>
                    </a:lnTo>
                    <a:lnTo>
                      <a:pt x="80" y="328"/>
                    </a:lnTo>
                    <a:lnTo>
                      <a:pt x="88" y="368"/>
                    </a:lnTo>
                    <a:lnTo>
                      <a:pt x="112" y="328"/>
                    </a:lnTo>
                    <a:lnTo>
                      <a:pt x="120" y="336"/>
                    </a:lnTo>
                    <a:lnTo>
                      <a:pt x="152" y="304"/>
                    </a:lnTo>
                    <a:lnTo>
                      <a:pt x="152" y="280"/>
                    </a:lnTo>
                    <a:lnTo>
                      <a:pt x="184" y="272"/>
                    </a:lnTo>
                    <a:lnTo>
                      <a:pt x="200" y="232"/>
                    </a:lnTo>
                    <a:lnTo>
                      <a:pt x="216" y="224"/>
                    </a:lnTo>
                    <a:lnTo>
                      <a:pt x="216" y="200"/>
                    </a:lnTo>
                    <a:lnTo>
                      <a:pt x="240" y="200"/>
                    </a:lnTo>
                    <a:lnTo>
                      <a:pt x="248" y="160"/>
                    </a:lnTo>
                    <a:lnTo>
                      <a:pt x="240" y="128"/>
                    </a:lnTo>
                    <a:lnTo>
                      <a:pt x="248" y="120"/>
                    </a:lnTo>
                    <a:lnTo>
                      <a:pt x="232" y="104"/>
                    </a:lnTo>
                    <a:lnTo>
                      <a:pt x="248" y="96"/>
                    </a:lnTo>
                    <a:lnTo>
                      <a:pt x="256" y="104"/>
                    </a:lnTo>
                    <a:lnTo>
                      <a:pt x="272" y="80"/>
                    </a:lnTo>
                    <a:lnTo>
                      <a:pt x="272" y="56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35" name="Freeform 19"/>
              <p:cNvSpPr/>
              <p:nvPr/>
            </p:nvSpPr>
            <p:spPr bwMode="gray">
              <a:xfrm>
                <a:off x="2925374" y="3294427"/>
                <a:ext cx="601533" cy="357387"/>
              </a:xfrm>
              <a:custGeom>
                <a:avLst/>
                <a:gdLst>
                  <a:gd name="T0" fmla="*/ 496 w 505"/>
                  <a:gd name="T1" fmla="*/ 96 h 385"/>
                  <a:gd name="T2" fmla="*/ 424 w 505"/>
                  <a:gd name="T3" fmla="*/ 40 h 385"/>
                  <a:gd name="T4" fmla="*/ 408 w 505"/>
                  <a:gd name="T5" fmla="*/ 56 h 385"/>
                  <a:gd name="T6" fmla="*/ 376 w 505"/>
                  <a:gd name="T7" fmla="*/ 40 h 385"/>
                  <a:gd name="T8" fmla="*/ 312 w 505"/>
                  <a:gd name="T9" fmla="*/ 56 h 385"/>
                  <a:gd name="T10" fmla="*/ 312 w 505"/>
                  <a:gd name="T11" fmla="*/ 0 h 385"/>
                  <a:gd name="T12" fmla="*/ 280 w 505"/>
                  <a:gd name="T13" fmla="*/ 0 h 385"/>
                  <a:gd name="T14" fmla="*/ 216 w 505"/>
                  <a:gd name="T15" fmla="*/ 8 h 385"/>
                  <a:gd name="T16" fmla="*/ 208 w 505"/>
                  <a:gd name="T17" fmla="*/ 40 h 385"/>
                  <a:gd name="T18" fmla="*/ 168 w 505"/>
                  <a:gd name="T19" fmla="*/ 24 h 385"/>
                  <a:gd name="T20" fmla="*/ 144 w 505"/>
                  <a:gd name="T21" fmla="*/ 48 h 385"/>
                  <a:gd name="T22" fmla="*/ 152 w 505"/>
                  <a:gd name="T23" fmla="*/ 88 h 385"/>
                  <a:gd name="T24" fmla="*/ 144 w 505"/>
                  <a:gd name="T25" fmla="*/ 112 h 385"/>
                  <a:gd name="T26" fmla="*/ 112 w 505"/>
                  <a:gd name="T27" fmla="*/ 168 h 385"/>
                  <a:gd name="T28" fmla="*/ 72 w 505"/>
                  <a:gd name="T29" fmla="*/ 224 h 385"/>
                  <a:gd name="T30" fmla="*/ 32 w 505"/>
                  <a:gd name="T31" fmla="*/ 272 h 385"/>
                  <a:gd name="T32" fmla="*/ 0 w 505"/>
                  <a:gd name="T33" fmla="*/ 296 h 385"/>
                  <a:gd name="T34" fmla="*/ 8 w 505"/>
                  <a:gd name="T35" fmla="*/ 312 h 385"/>
                  <a:gd name="T36" fmla="*/ 16 w 505"/>
                  <a:gd name="T37" fmla="*/ 360 h 385"/>
                  <a:gd name="T38" fmla="*/ 56 w 505"/>
                  <a:gd name="T39" fmla="*/ 384 h 385"/>
                  <a:gd name="T40" fmla="*/ 40 w 505"/>
                  <a:gd name="T41" fmla="*/ 344 h 385"/>
                  <a:gd name="T42" fmla="*/ 80 w 505"/>
                  <a:gd name="T43" fmla="*/ 304 h 385"/>
                  <a:gd name="T44" fmla="*/ 152 w 505"/>
                  <a:gd name="T45" fmla="*/ 280 h 385"/>
                  <a:gd name="T46" fmla="*/ 192 w 505"/>
                  <a:gd name="T47" fmla="*/ 296 h 385"/>
                  <a:gd name="T48" fmla="*/ 240 w 505"/>
                  <a:gd name="T49" fmla="*/ 248 h 385"/>
                  <a:gd name="T50" fmla="*/ 264 w 505"/>
                  <a:gd name="T51" fmla="*/ 240 h 385"/>
                  <a:gd name="T52" fmla="*/ 264 w 505"/>
                  <a:gd name="T53" fmla="*/ 216 h 385"/>
                  <a:gd name="T54" fmla="*/ 280 w 505"/>
                  <a:gd name="T55" fmla="*/ 208 h 385"/>
                  <a:gd name="T56" fmla="*/ 336 w 505"/>
                  <a:gd name="T57" fmla="*/ 232 h 385"/>
                  <a:gd name="T58" fmla="*/ 336 w 505"/>
                  <a:gd name="T59" fmla="*/ 200 h 385"/>
                  <a:gd name="T60" fmla="*/ 376 w 505"/>
                  <a:gd name="T61" fmla="*/ 192 h 385"/>
                  <a:gd name="T62" fmla="*/ 392 w 505"/>
                  <a:gd name="T63" fmla="*/ 200 h 385"/>
                  <a:gd name="T64" fmla="*/ 400 w 505"/>
                  <a:gd name="T65" fmla="*/ 184 h 385"/>
                  <a:gd name="T66" fmla="*/ 448 w 505"/>
                  <a:gd name="T67" fmla="*/ 176 h 385"/>
                  <a:gd name="T68" fmla="*/ 480 w 505"/>
                  <a:gd name="T69" fmla="*/ 136 h 385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w 505"/>
                  <a:gd name="T106" fmla="*/ 0 h 385"/>
                  <a:gd name="T107" fmla="*/ 505 w 505"/>
                  <a:gd name="T108" fmla="*/ 385 h 385"/>
                </a:gdLst>
                <a:ahLst/>
                <a:cxnLst>
                  <a:cxn ang="T70">
                    <a:pos x="T0" y="T1"/>
                  </a:cxn>
                  <a:cxn ang="T71">
                    <a:pos x="T2" y="T3"/>
                  </a:cxn>
                  <a:cxn ang="T72">
                    <a:pos x="T4" y="T5"/>
                  </a:cxn>
                  <a:cxn ang="T73">
                    <a:pos x="T6" y="T7"/>
                  </a:cxn>
                  <a:cxn ang="T74">
                    <a:pos x="T8" y="T9"/>
                  </a:cxn>
                  <a:cxn ang="T75">
                    <a:pos x="T10" y="T11"/>
                  </a:cxn>
                  <a:cxn ang="T76">
                    <a:pos x="T12" y="T13"/>
                  </a:cxn>
                  <a:cxn ang="T77">
                    <a:pos x="T14" y="T15"/>
                  </a:cxn>
                  <a:cxn ang="T78">
                    <a:pos x="T16" y="T17"/>
                  </a:cxn>
                  <a:cxn ang="T79">
                    <a:pos x="T18" y="T19"/>
                  </a:cxn>
                  <a:cxn ang="T80">
                    <a:pos x="T20" y="T21"/>
                  </a:cxn>
                  <a:cxn ang="T81">
                    <a:pos x="T22" y="T23"/>
                  </a:cxn>
                  <a:cxn ang="T82">
                    <a:pos x="T24" y="T25"/>
                  </a:cxn>
                  <a:cxn ang="T83">
                    <a:pos x="T26" y="T27"/>
                  </a:cxn>
                  <a:cxn ang="T84">
                    <a:pos x="T28" y="T29"/>
                  </a:cxn>
                  <a:cxn ang="T85">
                    <a:pos x="T30" y="T31"/>
                  </a:cxn>
                  <a:cxn ang="T86">
                    <a:pos x="T32" y="T33"/>
                  </a:cxn>
                  <a:cxn ang="T87">
                    <a:pos x="T34" y="T35"/>
                  </a:cxn>
                  <a:cxn ang="T88">
                    <a:pos x="T36" y="T37"/>
                  </a:cxn>
                  <a:cxn ang="T89">
                    <a:pos x="T38" y="T39"/>
                  </a:cxn>
                  <a:cxn ang="T90">
                    <a:pos x="T40" y="T41"/>
                  </a:cxn>
                  <a:cxn ang="T91">
                    <a:pos x="T42" y="T43"/>
                  </a:cxn>
                  <a:cxn ang="T92">
                    <a:pos x="T44" y="T45"/>
                  </a:cxn>
                  <a:cxn ang="T93">
                    <a:pos x="T46" y="T47"/>
                  </a:cxn>
                  <a:cxn ang="T94">
                    <a:pos x="T48" y="T49"/>
                  </a:cxn>
                  <a:cxn ang="T95">
                    <a:pos x="T50" y="T51"/>
                  </a:cxn>
                  <a:cxn ang="T96">
                    <a:pos x="T52" y="T53"/>
                  </a:cxn>
                  <a:cxn ang="T97">
                    <a:pos x="T54" y="T55"/>
                  </a:cxn>
                  <a:cxn ang="T98">
                    <a:pos x="T56" y="T57"/>
                  </a:cxn>
                  <a:cxn ang="T99">
                    <a:pos x="T58" y="T59"/>
                  </a:cxn>
                  <a:cxn ang="T100">
                    <a:pos x="T60" y="T61"/>
                  </a:cxn>
                  <a:cxn ang="T101">
                    <a:pos x="T62" y="T63"/>
                  </a:cxn>
                  <a:cxn ang="T102">
                    <a:pos x="T64" y="T65"/>
                  </a:cxn>
                  <a:cxn ang="T103">
                    <a:pos x="T66" y="T67"/>
                  </a:cxn>
                  <a:cxn ang="T104">
                    <a:pos x="T68" y="T69"/>
                  </a:cxn>
                </a:cxnLst>
                <a:rect l="T105" t="T106" r="T107" b="T108"/>
                <a:pathLst>
                  <a:path w="505" h="385">
                    <a:moveTo>
                      <a:pt x="504" y="128"/>
                    </a:moveTo>
                    <a:lnTo>
                      <a:pt x="496" y="96"/>
                    </a:lnTo>
                    <a:lnTo>
                      <a:pt x="472" y="40"/>
                    </a:lnTo>
                    <a:lnTo>
                      <a:pt x="424" y="40"/>
                    </a:lnTo>
                    <a:lnTo>
                      <a:pt x="416" y="32"/>
                    </a:lnTo>
                    <a:lnTo>
                      <a:pt x="408" y="56"/>
                    </a:lnTo>
                    <a:lnTo>
                      <a:pt x="392" y="56"/>
                    </a:lnTo>
                    <a:lnTo>
                      <a:pt x="376" y="40"/>
                    </a:lnTo>
                    <a:lnTo>
                      <a:pt x="320" y="64"/>
                    </a:lnTo>
                    <a:lnTo>
                      <a:pt x="312" y="56"/>
                    </a:lnTo>
                    <a:lnTo>
                      <a:pt x="336" y="8"/>
                    </a:lnTo>
                    <a:lnTo>
                      <a:pt x="312" y="0"/>
                    </a:lnTo>
                    <a:lnTo>
                      <a:pt x="296" y="16"/>
                    </a:lnTo>
                    <a:lnTo>
                      <a:pt x="280" y="0"/>
                    </a:lnTo>
                    <a:lnTo>
                      <a:pt x="272" y="8"/>
                    </a:lnTo>
                    <a:lnTo>
                      <a:pt x="216" y="8"/>
                    </a:lnTo>
                    <a:lnTo>
                      <a:pt x="224" y="40"/>
                    </a:lnTo>
                    <a:lnTo>
                      <a:pt x="208" y="40"/>
                    </a:lnTo>
                    <a:lnTo>
                      <a:pt x="176" y="16"/>
                    </a:lnTo>
                    <a:lnTo>
                      <a:pt x="168" y="24"/>
                    </a:lnTo>
                    <a:lnTo>
                      <a:pt x="168" y="48"/>
                    </a:lnTo>
                    <a:lnTo>
                      <a:pt x="144" y="48"/>
                    </a:lnTo>
                    <a:lnTo>
                      <a:pt x="144" y="72"/>
                    </a:lnTo>
                    <a:lnTo>
                      <a:pt x="152" y="88"/>
                    </a:lnTo>
                    <a:lnTo>
                      <a:pt x="144" y="96"/>
                    </a:lnTo>
                    <a:lnTo>
                      <a:pt x="144" y="112"/>
                    </a:lnTo>
                    <a:lnTo>
                      <a:pt x="112" y="144"/>
                    </a:lnTo>
                    <a:lnTo>
                      <a:pt x="112" y="168"/>
                    </a:lnTo>
                    <a:lnTo>
                      <a:pt x="104" y="200"/>
                    </a:lnTo>
                    <a:lnTo>
                      <a:pt x="72" y="224"/>
                    </a:lnTo>
                    <a:lnTo>
                      <a:pt x="48" y="256"/>
                    </a:lnTo>
                    <a:lnTo>
                      <a:pt x="32" y="272"/>
                    </a:lnTo>
                    <a:lnTo>
                      <a:pt x="8" y="280"/>
                    </a:lnTo>
                    <a:lnTo>
                      <a:pt x="0" y="296"/>
                    </a:lnTo>
                    <a:lnTo>
                      <a:pt x="16" y="304"/>
                    </a:lnTo>
                    <a:lnTo>
                      <a:pt x="8" y="312"/>
                    </a:lnTo>
                    <a:lnTo>
                      <a:pt x="8" y="352"/>
                    </a:lnTo>
                    <a:lnTo>
                      <a:pt x="16" y="360"/>
                    </a:lnTo>
                    <a:lnTo>
                      <a:pt x="16" y="384"/>
                    </a:lnTo>
                    <a:lnTo>
                      <a:pt x="56" y="384"/>
                    </a:lnTo>
                    <a:lnTo>
                      <a:pt x="56" y="360"/>
                    </a:lnTo>
                    <a:lnTo>
                      <a:pt x="40" y="344"/>
                    </a:lnTo>
                    <a:lnTo>
                      <a:pt x="48" y="312"/>
                    </a:lnTo>
                    <a:lnTo>
                      <a:pt x="80" y="304"/>
                    </a:lnTo>
                    <a:lnTo>
                      <a:pt x="104" y="304"/>
                    </a:lnTo>
                    <a:lnTo>
                      <a:pt x="152" y="280"/>
                    </a:lnTo>
                    <a:lnTo>
                      <a:pt x="184" y="280"/>
                    </a:lnTo>
                    <a:lnTo>
                      <a:pt x="192" y="296"/>
                    </a:lnTo>
                    <a:lnTo>
                      <a:pt x="208" y="264"/>
                    </a:lnTo>
                    <a:lnTo>
                      <a:pt x="240" y="248"/>
                    </a:lnTo>
                    <a:lnTo>
                      <a:pt x="248" y="224"/>
                    </a:lnTo>
                    <a:lnTo>
                      <a:pt x="264" y="240"/>
                    </a:lnTo>
                    <a:lnTo>
                      <a:pt x="272" y="240"/>
                    </a:lnTo>
                    <a:lnTo>
                      <a:pt x="264" y="216"/>
                    </a:lnTo>
                    <a:lnTo>
                      <a:pt x="264" y="184"/>
                    </a:lnTo>
                    <a:lnTo>
                      <a:pt x="280" y="208"/>
                    </a:lnTo>
                    <a:lnTo>
                      <a:pt x="288" y="232"/>
                    </a:lnTo>
                    <a:lnTo>
                      <a:pt x="336" y="232"/>
                    </a:lnTo>
                    <a:lnTo>
                      <a:pt x="320" y="216"/>
                    </a:lnTo>
                    <a:lnTo>
                      <a:pt x="336" y="200"/>
                    </a:lnTo>
                    <a:lnTo>
                      <a:pt x="360" y="208"/>
                    </a:lnTo>
                    <a:lnTo>
                      <a:pt x="376" y="192"/>
                    </a:lnTo>
                    <a:lnTo>
                      <a:pt x="392" y="192"/>
                    </a:lnTo>
                    <a:lnTo>
                      <a:pt x="392" y="200"/>
                    </a:lnTo>
                    <a:lnTo>
                      <a:pt x="400" y="200"/>
                    </a:lnTo>
                    <a:lnTo>
                      <a:pt x="400" y="184"/>
                    </a:lnTo>
                    <a:lnTo>
                      <a:pt x="424" y="192"/>
                    </a:lnTo>
                    <a:lnTo>
                      <a:pt x="448" y="176"/>
                    </a:lnTo>
                    <a:lnTo>
                      <a:pt x="472" y="168"/>
                    </a:lnTo>
                    <a:lnTo>
                      <a:pt x="480" y="136"/>
                    </a:lnTo>
                    <a:lnTo>
                      <a:pt x="504" y="12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6" name="Freeform 20"/>
              <p:cNvSpPr/>
              <p:nvPr/>
            </p:nvSpPr>
            <p:spPr bwMode="gray">
              <a:xfrm>
                <a:off x="2525013" y="3227311"/>
                <a:ext cx="592614" cy="357387"/>
              </a:xfrm>
              <a:custGeom>
                <a:avLst/>
                <a:gdLst>
                  <a:gd name="T0" fmla="*/ 344 w 497"/>
                  <a:gd name="T1" fmla="*/ 344 h 385"/>
                  <a:gd name="T2" fmla="*/ 416 w 497"/>
                  <a:gd name="T3" fmla="*/ 296 h 385"/>
                  <a:gd name="T4" fmla="*/ 448 w 497"/>
                  <a:gd name="T5" fmla="*/ 240 h 385"/>
                  <a:gd name="T6" fmla="*/ 480 w 497"/>
                  <a:gd name="T7" fmla="*/ 184 h 385"/>
                  <a:gd name="T8" fmla="*/ 496 w 497"/>
                  <a:gd name="T9" fmla="*/ 160 h 385"/>
                  <a:gd name="T10" fmla="*/ 480 w 497"/>
                  <a:gd name="T11" fmla="*/ 128 h 385"/>
                  <a:gd name="T12" fmla="*/ 456 w 497"/>
                  <a:gd name="T13" fmla="*/ 96 h 385"/>
                  <a:gd name="T14" fmla="*/ 440 w 497"/>
                  <a:gd name="T15" fmla="*/ 112 h 385"/>
                  <a:gd name="T16" fmla="*/ 424 w 497"/>
                  <a:gd name="T17" fmla="*/ 104 h 385"/>
                  <a:gd name="T18" fmla="*/ 440 w 497"/>
                  <a:gd name="T19" fmla="*/ 56 h 385"/>
                  <a:gd name="T20" fmla="*/ 440 w 497"/>
                  <a:gd name="T21" fmla="*/ 16 h 385"/>
                  <a:gd name="T22" fmla="*/ 408 w 497"/>
                  <a:gd name="T23" fmla="*/ 8 h 385"/>
                  <a:gd name="T24" fmla="*/ 376 w 497"/>
                  <a:gd name="T25" fmla="*/ 24 h 385"/>
                  <a:gd name="T26" fmla="*/ 360 w 497"/>
                  <a:gd name="T27" fmla="*/ 24 h 385"/>
                  <a:gd name="T28" fmla="*/ 320 w 497"/>
                  <a:gd name="T29" fmla="*/ 32 h 385"/>
                  <a:gd name="T30" fmla="*/ 288 w 497"/>
                  <a:gd name="T31" fmla="*/ 64 h 385"/>
                  <a:gd name="T32" fmla="*/ 264 w 497"/>
                  <a:gd name="T33" fmla="*/ 72 h 385"/>
                  <a:gd name="T34" fmla="*/ 224 w 497"/>
                  <a:gd name="T35" fmla="*/ 96 h 385"/>
                  <a:gd name="T36" fmla="*/ 184 w 497"/>
                  <a:gd name="T37" fmla="*/ 88 h 385"/>
                  <a:gd name="T38" fmla="*/ 160 w 497"/>
                  <a:gd name="T39" fmla="*/ 72 h 385"/>
                  <a:gd name="T40" fmla="*/ 144 w 497"/>
                  <a:gd name="T41" fmla="*/ 88 h 385"/>
                  <a:gd name="T42" fmla="*/ 96 w 497"/>
                  <a:gd name="T43" fmla="*/ 128 h 385"/>
                  <a:gd name="T44" fmla="*/ 32 w 497"/>
                  <a:gd name="T45" fmla="*/ 112 h 385"/>
                  <a:gd name="T46" fmla="*/ 0 w 497"/>
                  <a:gd name="T47" fmla="*/ 128 h 385"/>
                  <a:gd name="T48" fmla="*/ 32 w 497"/>
                  <a:gd name="T49" fmla="*/ 144 h 385"/>
                  <a:gd name="T50" fmla="*/ 88 w 497"/>
                  <a:gd name="T51" fmla="*/ 168 h 385"/>
                  <a:gd name="T52" fmla="*/ 104 w 497"/>
                  <a:gd name="T53" fmla="*/ 208 h 385"/>
                  <a:gd name="T54" fmla="*/ 56 w 497"/>
                  <a:gd name="T55" fmla="*/ 224 h 385"/>
                  <a:gd name="T56" fmla="*/ 88 w 497"/>
                  <a:gd name="T57" fmla="*/ 248 h 385"/>
                  <a:gd name="T58" fmla="*/ 136 w 497"/>
                  <a:gd name="T59" fmla="*/ 280 h 385"/>
                  <a:gd name="T60" fmla="*/ 136 w 497"/>
                  <a:gd name="T61" fmla="*/ 304 h 385"/>
                  <a:gd name="T62" fmla="*/ 208 w 497"/>
                  <a:gd name="T63" fmla="*/ 360 h 385"/>
                  <a:gd name="T64" fmla="*/ 248 w 497"/>
                  <a:gd name="T65" fmla="*/ 360 h 385"/>
                  <a:gd name="T66" fmla="*/ 256 w 497"/>
                  <a:gd name="T67" fmla="*/ 344 h 385"/>
                  <a:gd name="T68" fmla="*/ 296 w 497"/>
                  <a:gd name="T69" fmla="*/ 376 h 385"/>
                  <a:gd name="T70" fmla="*/ 336 w 497"/>
                  <a:gd name="T71" fmla="*/ 368 h 385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w 497"/>
                  <a:gd name="T109" fmla="*/ 0 h 385"/>
                  <a:gd name="T110" fmla="*/ 497 w 497"/>
                  <a:gd name="T111" fmla="*/ 385 h 385"/>
                </a:gdLst>
                <a:ahLst/>
                <a:cxnLst>
                  <a:cxn ang="T72">
                    <a:pos x="T0" y="T1"/>
                  </a:cxn>
                  <a:cxn ang="T73">
                    <a:pos x="T2" y="T3"/>
                  </a:cxn>
                  <a:cxn ang="T74">
                    <a:pos x="T4" y="T5"/>
                  </a:cxn>
                  <a:cxn ang="T75">
                    <a:pos x="T6" y="T7"/>
                  </a:cxn>
                  <a:cxn ang="T76">
                    <a:pos x="T8" y="T9"/>
                  </a:cxn>
                  <a:cxn ang="T77">
                    <a:pos x="T10" y="T11"/>
                  </a:cxn>
                  <a:cxn ang="T78">
                    <a:pos x="T12" y="T13"/>
                  </a:cxn>
                  <a:cxn ang="T79">
                    <a:pos x="T14" y="T15"/>
                  </a:cxn>
                  <a:cxn ang="T80">
                    <a:pos x="T16" y="T17"/>
                  </a:cxn>
                  <a:cxn ang="T81">
                    <a:pos x="T18" y="T19"/>
                  </a:cxn>
                  <a:cxn ang="T82">
                    <a:pos x="T20" y="T21"/>
                  </a:cxn>
                  <a:cxn ang="T83">
                    <a:pos x="T22" y="T23"/>
                  </a:cxn>
                  <a:cxn ang="T84">
                    <a:pos x="T24" y="T25"/>
                  </a:cxn>
                  <a:cxn ang="T85">
                    <a:pos x="T26" y="T27"/>
                  </a:cxn>
                  <a:cxn ang="T86">
                    <a:pos x="T28" y="T29"/>
                  </a:cxn>
                  <a:cxn ang="T87">
                    <a:pos x="T30" y="T31"/>
                  </a:cxn>
                  <a:cxn ang="T88">
                    <a:pos x="T32" y="T33"/>
                  </a:cxn>
                  <a:cxn ang="T89">
                    <a:pos x="T34" y="T35"/>
                  </a:cxn>
                  <a:cxn ang="T90">
                    <a:pos x="T36" y="T37"/>
                  </a:cxn>
                  <a:cxn ang="T91">
                    <a:pos x="T38" y="T39"/>
                  </a:cxn>
                  <a:cxn ang="T92">
                    <a:pos x="T40" y="T41"/>
                  </a:cxn>
                  <a:cxn ang="T93">
                    <a:pos x="T42" y="T43"/>
                  </a:cxn>
                  <a:cxn ang="T94">
                    <a:pos x="T44" y="T45"/>
                  </a:cxn>
                  <a:cxn ang="T95">
                    <a:pos x="T46" y="T47"/>
                  </a:cxn>
                  <a:cxn ang="T96">
                    <a:pos x="T48" y="T49"/>
                  </a:cxn>
                  <a:cxn ang="T97">
                    <a:pos x="T50" y="T51"/>
                  </a:cxn>
                  <a:cxn ang="T98">
                    <a:pos x="T52" y="T53"/>
                  </a:cxn>
                  <a:cxn ang="T99">
                    <a:pos x="T54" y="T55"/>
                  </a:cxn>
                  <a:cxn ang="T100">
                    <a:pos x="T56" y="T57"/>
                  </a:cxn>
                  <a:cxn ang="T101">
                    <a:pos x="T58" y="T59"/>
                  </a:cxn>
                  <a:cxn ang="T102">
                    <a:pos x="T60" y="T61"/>
                  </a:cxn>
                  <a:cxn ang="T103">
                    <a:pos x="T62" y="T63"/>
                  </a:cxn>
                  <a:cxn ang="T104">
                    <a:pos x="T64" y="T65"/>
                  </a:cxn>
                  <a:cxn ang="T105">
                    <a:pos x="T66" y="T67"/>
                  </a:cxn>
                  <a:cxn ang="T106">
                    <a:pos x="T68" y="T69"/>
                  </a:cxn>
                  <a:cxn ang="T107">
                    <a:pos x="T70" y="T71"/>
                  </a:cxn>
                </a:cxnLst>
                <a:rect l="T108" t="T109" r="T110" b="T111"/>
                <a:pathLst>
                  <a:path w="497" h="385">
                    <a:moveTo>
                      <a:pt x="336" y="368"/>
                    </a:moveTo>
                    <a:lnTo>
                      <a:pt x="344" y="344"/>
                    </a:lnTo>
                    <a:lnTo>
                      <a:pt x="368" y="344"/>
                    </a:lnTo>
                    <a:lnTo>
                      <a:pt x="416" y="296"/>
                    </a:lnTo>
                    <a:lnTo>
                      <a:pt x="440" y="272"/>
                    </a:lnTo>
                    <a:lnTo>
                      <a:pt x="448" y="240"/>
                    </a:lnTo>
                    <a:lnTo>
                      <a:pt x="448" y="216"/>
                    </a:lnTo>
                    <a:lnTo>
                      <a:pt x="480" y="184"/>
                    </a:lnTo>
                    <a:lnTo>
                      <a:pt x="480" y="168"/>
                    </a:lnTo>
                    <a:lnTo>
                      <a:pt x="496" y="160"/>
                    </a:lnTo>
                    <a:lnTo>
                      <a:pt x="480" y="152"/>
                    </a:lnTo>
                    <a:lnTo>
                      <a:pt x="480" y="128"/>
                    </a:lnTo>
                    <a:lnTo>
                      <a:pt x="456" y="128"/>
                    </a:lnTo>
                    <a:lnTo>
                      <a:pt x="456" y="96"/>
                    </a:lnTo>
                    <a:lnTo>
                      <a:pt x="440" y="96"/>
                    </a:lnTo>
                    <a:lnTo>
                      <a:pt x="440" y="112"/>
                    </a:lnTo>
                    <a:lnTo>
                      <a:pt x="424" y="112"/>
                    </a:lnTo>
                    <a:lnTo>
                      <a:pt x="424" y="104"/>
                    </a:lnTo>
                    <a:lnTo>
                      <a:pt x="432" y="64"/>
                    </a:lnTo>
                    <a:lnTo>
                      <a:pt x="440" y="56"/>
                    </a:lnTo>
                    <a:lnTo>
                      <a:pt x="440" y="40"/>
                    </a:lnTo>
                    <a:lnTo>
                      <a:pt x="440" y="16"/>
                    </a:lnTo>
                    <a:lnTo>
                      <a:pt x="432" y="0"/>
                    </a:lnTo>
                    <a:lnTo>
                      <a:pt x="408" y="8"/>
                    </a:lnTo>
                    <a:lnTo>
                      <a:pt x="392" y="8"/>
                    </a:lnTo>
                    <a:lnTo>
                      <a:pt x="376" y="24"/>
                    </a:lnTo>
                    <a:lnTo>
                      <a:pt x="360" y="32"/>
                    </a:lnTo>
                    <a:lnTo>
                      <a:pt x="360" y="24"/>
                    </a:lnTo>
                    <a:lnTo>
                      <a:pt x="344" y="32"/>
                    </a:lnTo>
                    <a:lnTo>
                      <a:pt x="320" y="32"/>
                    </a:lnTo>
                    <a:lnTo>
                      <a:pt x="304" y="40"/>
                    </a:lnTo>
                    <a:lnTo>
                      <a:pt x="288" y="64"/>
                    </a:lnTo>
                    <a:lnTo>
                      <a:pt x="272" y="56"/>
                    </a:lnTo>
                    <a:lnTo>
                      <a:pt x="264" y="72"/>
                    </a:lnTo>
                    <a:lnTo>
                      <a:pt x="232" y="72"/>
                    </a:lnTo>
                    <a:lnTo>
                      <a:pt x="224" y="96"/>
                    </a:lnTo>
                    <a:lnTo>
                      <a:pt x="200" y="104"/>
                    </a:lnTo>
                    <a:lnTo>
                      <a:pt x="184" y="88"/>
                    </a:lnTo>
                    <a:lnTo>
                      <a:pt x="176" y="64"/>
                    </a:lnTo>
                    <a:lnTo>
                      <a:pt x="160" y="72"/>
                    </a:lnTo>
                    <a:lnTo>
                      <a:pt x="160" y="88"/>
                    </a:lnTo>
                    <a:lnTo>
                      <a:pt x="144" y="88"/>
                    </a:lnTo>
                    <a:lnTo>
                      <a:pt x="104" y="112"/>
                    </a:lnTo>
                    <a:lnTo>
                      <a:pt x="96" y="128"/>
                    </a:lnTo>
                    <a:lnTo>
                      <a:pt x="48" y="112"/>
                    </a:lnTo>
                    <a:lnTo>
                      <a:pt x="32" y="112"/>
                    </a:lnTo>
                    <a:lnTo>
                      <a:pt x="24" y="120"/>
                    </a:lnTo>
                    <a:lnTo>
                      <a:pt x="0" y="128"/>
                    </a:lnTo>
                    <a:lnTo>
                      <a:pt x="0" y="144"/>
                    </a:lnTo>
                    <a:lnTo>
                      <a:pt x="32" y="144"/>
                    </a:lnTo>
                    <a:lnTo>
                      <a:pt x="40" y="160"/>
                    </a:lnTo>
                    <a:lnTo>
                      <a:pt x="88" y="168"/>
                    </a:lnTo>
                    <a:lnTo>
                      <a:pt x="96" y="176"/>
                    </a:lnTo>
                    <a:lnTo>
                      <a:pt x="104" y="208"/>
                    </a:lnTo>
                    <a:lnTo>
                      <a:pt x="64" y="208"/>
                    </a:lnTo>
                    <a:lnTo>
                      <a:pt x="56" y="224"/>
                    </a:lnTo>
                    <a:lnTo>
                      <a:pt x="64" y="240"/>
                    </a:lnTo>
                    <a:lnTo>
                      <a:pt x="88" y="248"/>
                    </a:lnTo>
                    <a:lnTo>
                      <a:pt x="136" y="264"/>
                    </a:lnTo>
                    <a:lnTo>
                      <a:pt x="136" y="280"/>
                    </a:lnTo>
                    <a:lnTo>
                      <a:pt x="120" y="288"/>
                    </a:lnTo>
                    <a:lnTo>
                      <a:pt x="136" y="304"/>
                    </a:lnTo>
                    <a:lnTo>
                      <a:pt x="136" y="328"/>
                    </a:lnTo>
                    <a:lnTo>
                      <a:pt x="208" y="360"/>
                    </a:lnTo>
                    <a:lnTo>
                      <a:pt x="224" y="360"/>
                    </a:lnTo>
                    <a:lnTo>
                      <a:pt x="248" y="360"/>
                    </a:lnTo>
                    <a:lnTo>
                      <a:pt x="256" y="368"/>
                    </a:lnTo>
                    <a:lnTo>
                      <a:pt x="256" y="344"/>
                    </a:lnTo>
                    <a:lnTo>
                      <a:pt x="288" y="352"/>
                    </a:lnTo>
                    <a:lnTo>
                      <a:pt x="296" y="376"/>
                    </a:lnTo>
                    <a:lnTo>
                      <a:pt x="312" y="384"/>
                    </a:lnTo>
                    <a:lnTo>
                      <a:pt x="336" y="36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7" name="Freeform 21"/>
              <p:cNvSpPr/>
              <p:nvPr/>
            </p:nvSpPr>
            <p:spPr bwMode="invGray">
              <a:xfrm>
                <a:off x="2468526" y="3026805"/>
                <a:ext cx="440001" cy="328863"/>
              </a:xfrm>
              <a:custGeom>
                <a:avLst/>
                <a:gdLst>
                  <a:gd name="T0" fmla="*/ 48 w 369"/>
                  <a:gd name="T1" fmla="*/ 320 h 353"/>
                  <a:gd name="T2" fmla="*/ 32 w 369"/>
                  <a:gd name="T3" fmla="*/ 264 h 353"/>
                  <a:gd name="T4" fmla="*/ 56 w 369"/>
                  <a:gd name="T5" fmla="*/ 192 h 353"/>
                  <a:gd name="T6" fmla="*/ 8 w 369"/>
                  <a:gd name="T7" fmla="*/ 160 h 353"/>
                  <a:gd name="T8" fmla="*/ 16 w 369"/>
                  <a:gd name="T9" fmla="*/ 136 h 353"/>
                  <a:gd name="T10" fmla="*/ 48 w 369"/>
                  <a:gd name="T11" fmla="*/ 136 h 353"/>
                  <a:gd name="T12" fmla="*/ 104 w 369"/>
                  <a:gd name="T13" fmla="*/ 120 h 353"/>
                  <a:gd name="T14" fmla="*/ 168 w 369"/>
                  <a:gd name="T15" fmla="*/ 112 h 353"/>
                  <a:gd name="T16" fmla="*/ 136 w 369"/>
                  <a:gd name="T17" fmla="*/ 80 h 353"/>
                  <a:gd name="T18" fmla="*/ 144 w 369"/>
                  <a:gd name="T19" fmla="*/ 40 h 353"/>
                  <a:gd name="T20" fmla="*/ 184 w 369"/>
                  <a:gd name="T21" fmla="*/ 40 h 353"/>
                  <a:gd name="T22" fmla="*/ 208 w 369"/>
                  <a:gd name="T23" fmla="*/ 48 h 353"/>
                  <a:gd name="T24" fmla="*/ 232 w 369"/>
                  <a:gd name="T25" fmla="*/ 40 h 353"/>
                  <a:gd name="T26" fmla="*/ 248 w 369"/>
                  <a:gd name="T27" fmla="*/ 0 h 353"/>
                  <a:gd name="T28" fmla="*/ 288 w 369"/>
                  <a:gd name="T29" fmla="*/ 16 h 353"/>
                  <a:gd name="T30" fmla="*/ 320 w 369"/>
                  <a:gd name="T31" fmla="*/ 72 h 353"/>
                  <a:gd name="T32" fmla="*/ 344 w 369"/>
                  <a:gd name="T33" fmla="*/ 88 h 353"/>
                  <a:gd name="T34" fmla="*/ 360 w 369"/>
                  <a:gd name="T35" fmla="*/ 64 h 353"/>
                  <a:gd name="T36" fmla="*/ 360 w 369"/>
                  <a:gd name="T37" fmla="*/ 96 h 353"/>
                  <a:gd name="T38" fmla="*/ 360 w 369"/>
                  <a:gd name="T39" fmla="*/ 128 h 353"/>
                  <a:gd name="T40" fmla="*/ 336 w 369"/>
                  <a:gd name="T41" fmla="*/ 168 h 353"/>
                  <a:gd name="T42" fmla="*/ 368 w 369"/>
                  <a:gd name="T43" fmla="*/ 184 h 353"/>
                  <a:gd name="T44" fmla="*/ 360 w 369"/>
                  <a:gd name="T45" fmla="*/ 208 h 353"/>
                  <a:gd name="T46" fmla="*/ 368 w 369"/>
                  <a:gd name="T47" fmla="*/ 232 h 353"/>
                  <a:gd name="T48" fmla="*/ 344 w 369"/>
                  <a:gd name="T49" fmla="*/ 256 h 353"/>
                  <a:gd name="T50" fmla="*/ 344 w 369"/>
                  <a:gd name="T51" fmla="*/ 280 h 353"/>
                  <a:gd name="T52" fmla="*/ 312 w 369"/>
                  <a:gd name="T53" fmla="*/ 288 h 353"/>
                  <a:gd name="T54" fmla="*/ 272 w 369"/>
                  <a:gd name="T55" fmla="*/ 312 h 353"/>
                  <a:gd name="T56" fmla="*/ 232 w 369"/>
                  <a:gd name="T57" fmla="*/ 304 h 353"/>
                  <a:gd name="T58" fmla="*/ 208 w 369"/>
                  <a:gd name="T59" fmla="*/ 288 h 353"/>
                  <a:gd name="T60" fmla="*/ 192 w 369"/>
                  <a:gd name="T61" fmla="*/ 304 h 353"/>
                  <a:gd name="T62" fmla="*/ 144 w 369"/>
                  <a:gd name="T63" fmla="*/ 352 h 353"/>
                  <a:gd name="T64" fmla="*/ 80 w 369"/>
                  <a:gd name="T65" fmla="*/ 328 h 353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w 369"/>
                  <a:gd name="T100" fmla="*/ 0 h 353"/>
                  <a:gd name="T101" fmla="*/ 369 w 369"/>
                  <a:gd name="T102" fmla="*/ 353 h 353"/>
                </a:gdLst>
                <a:ahLst/>
                <a:cxnLst>
                  <a:cxn ang="T66">
                    <a:pos x="T0" y="T1"/>
                  </a:cxn>
                  <a:cxn ang="T67">
                    <a:pos x="T2" y="T3"/>
                  </a:cxn>
                  <a:cxn ang="T68">
                    <a:pos x="T4" y="T5"/>
                  </a:cxn>
                  <a:cxn ang="T69">
                    <a:pos x="T6" y="T7"/>
                  </a:cxn>
                  <a:cxn ang="T70">
                    <a:pos x="T8" y="T9"/>
                  </a:cxn>
                  <a:cxn ang="T71">
                    <a:pos x="T10" y="T11"/>
                  </a:cxn>
                  <a:cxn ang="T72">
                    <a:pos x="T12" y="T13"/>
                  </a:cxn>
                  <a:cxn ang="T73">
                    <a:pos x="T14" y="T15"/>
                  </a:cxn>
                  <a:cxn ang="T74">
                    <a:pos x="T16" y="T17"/>
                  </a:cxn>
                  <a:cxn ang="T75">
                    <a:pos x="T18" y="T19"/>
                  </a:cxn>
                  <a:cxn ang="T76">
                    <a:pos x="T20" y="T21"/>
                  </a:cxn>
                  <a:cxn ang="T77">
                    <a:pos x="T22" y="T23"/>
                  </a:cxn>
                  <a:cxn ang="T78">
                    <a:pos x="T24" y="T25"/>
                  </a:cxn>
                  <a:cxn ang="T79">
                    <a:pos x="T26" y="T27"/>
                  </a:cxn>
                  <a:cxn ang="T80">
                    <a:pos x="T28" y="T29"/>
                  </a:cxn>
                  <a:cxn ang="T81">
                    <a:pos x="T30" y="T31"/>
                  </a:cxn>
                  <a:cxn ang="T82">
                    <a:pos x="T32" y="T33"/>
                  </a:cxn>
                  <a:cxn ang="T83">
                    <a:pos x="T34" y="T35"/>
                  </a:cxn>
                  <a:cxn ang="T84">
                    <a:pos x="T36" y="T37"/>
                  </a:cxn>
                  <a:cxn ang="T85">
                    <a:pos x="T38" y="T39"/>
                  </a:cxn>
                  <a:cxn ang="T86">
                    <a:pos x="T40" y="T41"/>
                  </a:cxn>
                  <a:cxn ang="T87">
                    <a:pos x="T42" y="T43"/>
                  </a:cxn>
                  <a:cxn ang="T88">
                    <a:pos x="T44" y="T45"/>
                  </a:cxn>
                  <a:cxn ang="T89">
                    <a:pos x="T46" y="T47"/>
                  </a:cxn>
                  <a:cxn ang="T90">
                    <a:pos x="T48" y="T49"/>
                  </a:cxn>
                  <a:cxn ang="T91">
                    <a:pos x="T50" y="T51"/>
                  </a:cxn>
                  <a:cxn ang="T92">
                    <a:pos x="T52" y="T53"/>
                  </a:cxn>
                  <a:cxn ang="T93">
                    <a:pos x="T54" y="T55"/>
                  </a:cxn>
                  <a:cxn ang="T94">
                    <a:pos x="T56" y="T57"/>
                  </a:cxn>
                  <a:cxn ang="T95">
                    <a:pos x="T58" y="T59"/>
                  </a:cxn>
                  <a:cxn ang="T96">
                    <a:pos x="T60" y="T61"/>
                  </a:cxn>
                  <a:cxn ang="T97">
                    <a:pos x="T62" y="T63"/>
                  </a:cxn>
                  <a:cxn ang="T98">
                    <a:pos x="T64" y="T65"/>
                  </a:cxn>
                </a:cxnLst>
                <a:rect l="T99" t="T100" r="T101" b="T102"/>
                <a:pathLst>
                  <a:path w="369" h="353">
                    <a:moveTo>
                      <a:pt x="48" y="344"/>
                    </a:moveTo>
                    <a:lnTo>
                      <a:pt x="48" y="320"/>
                    </a:lnTo>
                    <a:lnTo>
                      <a:pt x="64" y="296"/>
                    </a:lnTo>
                    <a:lnTo>
                      <a:pt x="32" y="264"/>
                    </a:lnTo>
                    <a:lnTo>
                      <a:pt x="56" y="224"/>
                    </a:lnTo>
                    <a:lnTo>
                      <a:pt x="56" y="192"/>
                    </a:lnTo>
                    <a:lnTo>
                      <a:pt x="8" y="200"/>
                    </a:lnTo>
                    <a:lnTo>
                      <a:pt x="8" y="160"/>
                    </a:lnTo>
                    <a:lnTo>
                      <a:pt x="0" y="152"/>
                    </a:lnTo>
                    <a:lnTo>
                      <a:pt x="16" y="136"/>
                    </a:lnTo>
                    <a:lnTo>
                      <a:pt x="32" y="144"/>
                    </a:lnTo>
                    <a:lnTo>
                      <a:pt x="48" y="136"/>
                    </a:lnTo>
                    <a:lnTo>
                      <a:pt x="96" y="136"/>
                    </a:lnTo>
                    <a:lnTo>
                      <a:pt x="104" y="120"/>
                    </a:lnTo>
                    <a:lnTo>
                      <a:pt x="112" y="112"/>
                    </a:lnTo>
                    <a:lnTo>
                      <a:pt x="168" y="112"/>
                    </a:lnTo>
                    <a:lnTo>
                      <a:pt x="160" y="80"/>
                    </a:lnTo>
                    <a:lnTo>
                      <a:pt x="136" y="80"/>
                    </a:lnTo>
                    <a:lnTo>
                      <a:pt x="128" y="56"/>
                    </a:lnTo>
                    <a:lnTo>
                      <a:pt x="144" y="40"/>
                    </a:lnTo>
                    <a:lnTo>
                      <a:pt x="168" y="48"/>
                    </a:lnTo>
                    <a:lnTo>
                      <a:pt x="184" y="40"/>
                    </a:lnTo>
                    <a:lnTo>
                      <a:pt x="192" y="56"/>
                    </a:lnTo>
                    <a:lnTo>
                      <a:pt x="208" y="48"/>
                    </a:lnTo>
                    <a:lnTo>
                      <a:pt x="208" y="24"/>
                    </a:lnTo>
                    <a:lnTo>
                      <a:pt x="232" y="40"/>
                    </a:lnTo>
                    <a:lnTo>
                      <a:pt x="240" y="8"/>
                    </a:lnTo>
                    <a:lnTo>
                      <a:pt x="248" y="0"/>
                    </a:lnTo>
                    <a:lnTo>
                      <a:pt x="264" y="16"/>
                    </a:lnTo>
                    <a:lnTo>
                      <a:pt x="288" y="16"/>
                    </a:lnTo>
                    <a:lnTo>
                      <a:pt x="312" y="72"/>
                    </a:lnTo>
                    <a:lnTo>
                      <a:pt x="320" y="72"/>
                    </a:lnTo>
                    <a:lnTo>
                      <a:pt x="328" y="88"/>
                    </a:lnTo>
                    <a:lnTo>
                      <a:pt x="344" y="88"/>
                    </a:lnTo>
                    <a:lnTo>
                      <a:pt x="352" y="72"/>
                    </a:lnTo>
                    <a:lnTo>
                      <a:pt x="360" y="64"/>
                    </a:lnTo>
                    <a:lnTo>
                      <a:pt x="368" y="88"/>
                    </a:lnTo>
                    <a:lnTo>
                      <a:pt x="360" y="96"/>
                    </a:lnTo>
                    <a:lnTo>
                      <a:pt x="360" y="112"/>
                    </a:lnTo>
                    <a:lnTo>
                      <a:pt x="360" y="128"/>
                    </a:lnTo>
                    <a:lnTo>
                      <a:pt x="336" y="152"/>
                    </a:lnTo>
                    <a:lnTo>
                      <a:pt x="336" y="168"/>
                    </a:lnTo>
                    <a:lnTo>
                      <a:pt x="360" y="168"/>
                    </a:lnTo>
                    <a:lnTo>
                      <a:pt x="368" y="184"/>
                    </a:lnTo>
                    <a:lnTo>
                      <a:pt x="360" y="192"/>
                    </a:lnTo>
                    <a:lnTo>
                      <a:pt x="360" y="208"/>
                    </a:lnTo>
                    <a:lnTo>
                      <a:pt x="360" y="232"/>
                    </a:lnTo>
                    <a:lnTo>
                      <a:pt x="368" y="232"/>
                    </a:lnTo>
                    <a:lnTo>
                      <a:pt x="368" y="248"/>
                    </a:lnTo>
                    <a:lnTo>
                      <a:pt x="344" y="256"/>
                    </a:lnTo>
                    <a:lnTo>
                      <a:pt x="344" y="272"/>
                    </a:lnTo>
                    <a:lnTo>
                      <a:pt x="344" y="280"/>
                    </a:lnTo>
                    <a:lnTo>
                      <a:pt x="320" y="272"/>
                    </a:lnTo>
                    <a:lnTo>
                      <a:pt x="312" y="288"/>
                    </a:lnTo>
                    <a:lnTo>
                      <a:pt x="280" y="288"/>
                    </a:lnTo>
                    <a:lnTo>
                      <a:pt x="272" y="312"/>
                    </a:lnTo>
                    <a:lnTo>
                      <a:pt x="248" y="320"/>
                    </a:lnTo>
                    <a:lnTo>
                      <a:pt x="232" y="304"/>
                    </a:lnTo>
                    <a:lnTo>
                      <a:pt x="224" y="280"/>
                    </a:lnTo>
                    <a:lnTo>
                      <a:pt x="208" y="288"/>
                    </a:lnTo>
                    <a:lnTo>
                      <a:pt x="208" y="304"/>
                    </a:lnTo>
                    <a:lnTo>
                      <a:pt x="192" y="304"/>
                    </a:lnTo>
                    <a:lnTo>
                      <a:pt x="152" y="328"/>
                    </a:lnTo>
                    <a:lnTo>
                      <a:pt x="144" y="352"/>
                    </a:lnTo>
                    <a:lnTo>
                      <a:pt x="96" y="328"/>
                    </a:lnTo>
                    <a:lnTo>
                      <a:pt x="80" y="328"/>
                    </a:lnTo>
                    <a:lnTo>
                      <a:pt x="48" y="344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8" name="Freeform 22"/>
              <p:cNvSpPr/>
              <p:nvPr/>
            </p:nvSpPr>
            <p:spPr bwMode="invGray">
              <a:xfrm>
                <a:off x="1972039" y="3004154"/>
                <a:ext cx="677839" cy="572994"/>
              </a:xfrm>
              <a:custGeom>
                <a:avLst/>
                <a:gdLst>
                  <a:gd name="T0" fmla="*/ 528 w 569"/>
                  <a:gd name="T1" fmla="*/ 448 h 617"/>
                  <a:gd name="T2" fmla="*/ 560 w 569"/>
                  <a:gd name="T3" fmla="*/ 416 h 617"/>
                  <a:gd name="T4" fmla="*/ 528 w 569"/>
                  <a:gd name="T5" fmla="*/ 408 h 617"/>
                  <a:gd name="T6" fmla="*/ 496 w 569"/>
                  <a:gd name="T7" fmla="*/ 384 h 617"/>
                  <a:gd name="T8" fmla="*/ 464 w 569"/>
                  <a:gd name="T9" fmla="*/ 360 h 617"/>
                  <a:gd name="T10" fmla="*/ 480 w 569"/>
                  <a:gd name="T11" fmla="*/ 320 h 617"/>
                  <a:gd name="T12" fmla="*/ 472 w 569"/>
                  <a:gd name="T13" fmla="*/ 248 h 617"/>
                  <a:gd name="T14" fmla="*/ 424 w 569"/>
                  <a:gd name="T15" fmla="*/ 224 h 617"/>
                  <a:gd name="T16" fmla="*/ 416 w 569"/>
                  <a:gd name="T17" fmla="*/ 176 h 617"/>
                  <a:gd name="T18" fmla="*/ 448 w 569"/>
                  <a:gd name="T19" fmla="*/ 168 h 617"/>
                  <a:gd name="T20" fmla="*/ 512 w 569"/>
                  <a:gd name="T21" fmla="*/ 160 h 617"/>
                  <a:gd name="T22" fmla="*/ 512 w 569"/>
                  <a:gd name="T23" fmla="*/ 112 h 617"/>
                  <a:gd name="T24" fmla="*/ 464 w 569"/>
                  <a:gd name="T25" fmla="*/ 112 h 617"/>
                  <a:gd name="T26" fmla="*/ 432 w 569"/>
                  <a:gd name="T27" fmla="*/ 64 h 617"/>
                  <a:gd name="T28" fmla="*/ 408 w 569"/>
                  <a:gd name="T29" fmla="*/ 96 h 617"/>
                  <a:gd name="T30" fmla="*/ 384 w 569"/>
                  <a:gd name="T31" fmla="*/ 144 h 617"/>
                  <a:gd name="T32" fmla="*/ 368 w 569"/>
                  <a:gd name="T33" fmla="*/ 240 h 617"/>
                  <a:gd name="T34" fmla="*/ 336 w 569"/>
                  <a:gd name="T35" fmla="*/ 224 h 617"/>
                  <a:gd name="T36" fmla="*/ 288 w 569"/>
                  <a:gd name="T37" fmla="*/ 240 h 617"/>
                  <a:gd name="T38" fmla="*/ 272 w 569"/>
                  <a:gd name="T39" fmla="*/ 224 h 617"/>
                  <a:gd name="T40" fmla="*/ 232 w 569"/>
                  <a:gd name="T41" fmla="*/ 104 h 617"/>
                  <a:gd name="T42" fmla="*/ 216 w 569"/>
                  <a:gd name="T43" fmla="*/ 112 h 617"/>
                  <a:gd name="T44" fmla="*/ 208 w 569"/>
                  <a:gd name="T45" fmla="*/ 72 h 617"/>
                  <a:gd name="T46" fmla="*/ 160 w 569"/>
                  <a:gd name="T47" fmla="*/ 40 h 617"/>
                  <a:gd name="T48" fmla="*/ 136 w 569"/>
                  <a:gd name="T49" fmla="*/ 80 h 617"/>
                  <a:gd name="T50" fmla="*/ 136 w 569"/>
                  <a:gd name="T51" fmla="*/ 0 h 617"/>
                  <a:gd name="T52" fmla="*/ 112 w 569"/>
                  <a:gd name="T53" fmla="*/ 0 h 617"/>
                  <a:gd name="T54" fmla="*/ 96 w 569"/>
                  <a:gd name="T55" fmla="*/ 32 h 617"/>
                  <a:gd name="T56" fmla="*/ 88 w 569"/>
                  <a:gd name="T57" fmla="*/ 64 h 617"/>
                  <a:gd name="T58" fmla="*/ 80 w 569"/>
                  <a:gd name="T59" fmla="*/ 96 h 617"/>
                  <a:gd name="T60" fmla="*/ 104 w 569"/>
                  <a:gd name="T61" fmla="*/ 112 h 617"/>
                  <a:gd name="T62" fmla="*/ 88 w 569"/>
                  <a:gd name="T63" fmla="*/ 240 h 617"/>
                  <a:gd name="T64" fmla="*/ 24 w 569"/>
                  <a:gd name="T65" fmla="*/ 280 h 617"/>
                  <a:gd name="T66" fmla="*/ 8 w 569"/>
                  <a:gd name="T67" fmla="*/ 312 h 617"/>
                  <a:gd name="T68" fmla="*/ 0 w 569"/>
                  <a:gd name="T69" fmla="*/ 376 h 617"/>
                  <a:gd name="T70" fmla="*/ 48 w 569"/>
                  <a:gd name="T71" fmla="*/ 368 h 617"/>
                  <a:gd name="T72" fmla="*/ 80 w 569"/>
                  <a:gd name="T73" fmla="*/ 392 h 617"/>
                  <a:gd name="T74" fmla="*/ 88 w 569"/>
                  <a:gd name="T75" fmla="*/ 408 h 617"/>
                  <a:gd name="T76" fmla="*/ 96 w 569"/>
                  <a:gd name="T77" fmla="*/ 448 h 617"/>
                  <a:gd name="T78" fmla="*/ 120 w 569"/>
                  <a:gd name="T79" fmla="*/ 464 h 617"/>
                  <a:gd name="T80" fmla="*/ 112 w 569"/>
                  <a:gd name="T81" fmla="*/ 504 h 617"/>
                  <a:gd name="T82" fmla="*/ 104 w 569"/>
                  <a:gd name="T83" fmla="*/ 528 h 617"/>
                  <a:gd name="T84" fmla="*/ 144 w 569"/>
                  <a:gd name="T85" fmla="*/ 560 h 617"/>
                  <a:gd name="T86" fmla="*/ 200 w 569"/>
                  <a:gd name="T87" fmla="*/ 576 h 617"/>
                  <a:gd name="T88" fmla="*/ 224 w 569"/>
                  <a:gd name="T89" fmla="*/ 568 h 617"/>
                  <a:gd name="T90" fmla="*/ 232 w 569"/>
                  <a:gd name="T91" fmla="*/ 600 h 617"/>
                  <a:gd name="T92" fmla="*/ 264 w 569"/>
                  <a:gd name="T93" fmla="*/ 592 h 617"/>
                  <a:gd name="T94" fmla="*/ 272 w 569"/>
                  <a:gd name="T95" fmla="*/ 512 h 617"/>
                  <a:gd name="T96" fmla="*/ 328 w 569"/>
                  <a:gd name="T97" fmla="*/ 504 h 617"/>
                  <a:gd name="T98" fmla="*/ 352 w 569"/>
                  <a:gd name="T99" fmla="*/ 512 h 617"/>
                  <a:gd name="T100" fmla="*/ 384 w 569"/>
                  <a:gd name="T101" fmla="*/ 512 h 617"/>
                  <a:gd name="T102" fmla="*/ 416 w 569"/>
                  <a:gd name="T103" fmla="*/ 520 h 617"/>
                  <a:gd name="T104" fmla="*/ 440 w 569"/>
                  <a:gd name="T105" fmla="*/ 504 h 617"/>
                  <a:gd name="T106" fmla="*/ 488 w 569"/>
                  <a:gd name="T107" fmla="*/ 472 h 617"/>
                  <a:gd name="T108" fmla="*/ 520 w 569"/>
                  <a:gd name="T109" fmla="*/ 464 h 617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w 569"/>
                  <a:gd name="T166" fmla="*/ 0 h 617"/>
                  <a:gd name="T167" fmla="*/ 569 w 569"/>
                  <a:gd name="T168" fmla="*/ 617 h 617"/>
                </a:gdLst>
                <a:ahLst/>
                <a:cxnLst>
                  <a:cxn ang="T110">
                    <a:pos x="T0" y="T1"/>
                  </a:cxn>
                  <a:cxn ang="T111">
                    <a:pos x="T2" y="T3"/>
                  </a:cxn>
                  <a:cxn ang="T112">
                    <a:pos x="T4" y="T5"/>
                  </a:cxn>
                  <a:cxn ang="T113">
                    <a:pos x="T6" y="T7"/>
                  </a:cxn>
                  <a:cxn ang="T114">
                    <a:pos x="T8" y="T9"/>
                  </a:cxn>
                  <a:cxn ang="T115">
                    <a:pos x="T10" y="T11"/>
                  </a:cxn>
                  <a:cxn ang="T116">
                    <a:pos x="T12" y="T13"/>
                  </a:cxn>
                  <a:cxn ang="T117">
                    <a:pos x="T14" y="T15"/>
                  </a:cxn>
                  <a:cxn ang="T118">
                    <a:pos x="T16" y="T17"/>
                  </a:cxn>
                  <a:cxn ang="T119">
                    <a:pos x="T18" y="T19"/>
                  </a:cxn>
                  <a:cxn ang="T120">
                    <a:pos x="T20" y="T21"/>
                  </a:cxn>
                  <a:cxn ang="T121">
                    <a:pos x="T22" y="T23"/>
                  </a:cxn>
                  <a:cxn ang="T122">
                    <a:pos x="T24" y="T25"/>
                  </a:cxn>
                  <a:cxn ang="T123">
                    <a:pos x="T26" y="T27"/>
                  </a:cxn>
                  <a:cxn ang="T124">
                    <a:pos x="T28" y="T29"/>
                  </a:cxn>
                  <a:cxn ang="T125">
                    <a:pos x="T30" y="T31"/>
                  </a:cxn>
                  <a:cxn ang="T126">
                    <a:pos x="T32" y="T33"/>
                  </a:cxn>
                  <a:cxn ang="T127">
                    <a:pos x="T34" y="T35"/>
                  </a:cxn>
                  <a:cxn ang="T128">
                    <a:pos x="T36" y="T37"/>
                  </a:cxn>
                  <a:cxn ang="T129">
                    <a:pos x="T38" y="T39"/>
                  </a:cxn>
                  <a:cxn ang="T130">
                    <a:pos x="T40" y="T41"/>
                  </a:cxn>
                  <a:cxn ang="T131">
                    <a:pos x="T42" y="T43"/>
                  </a:cxn>
                  <a:cxn ang="T132">
                    <a:pos x="T44" y="T45"/>
                  </a:cxn>
                  <a:cxn ang="T133">
                    <a:pos x="T46" y="T47"/>
                  </a:cxn>
                  <a:cxn ang="T134">
                    <a:pos x="T48" y="T49"/>
                  </a:cxn>
                  <a:cxn ang="T135">
                    <a:pos x="T50" y="T51"/>
                  </a:cxn>
                  <a:cxn ang="T136">
                    <a:pos x="T52" y="T53"/>
                  </a:cxn>
                  <a:cxn ang="T137">
                    <a:pos x="T54" y="T55"/>
                  </a:cxn>
                  <a:cxn ang="T138">
                    <a:pos x="T56" y="T57"/>
                  </a:cxn>
                  <a:cxn ang="T139">
                    <a:pos x="T58" y="T59"/>
                  </a:cxn>
                  <a:cxn ang="T140">
                    <a:pos x="T60" y="T61"/>
                  </a:cxn>
                  <a:cxn ang="T141">
                    <a:pos x="T62" y="T63"/>
                  </a:cxn>
                  <a:cxn ang="T142">
                    <a:pos x="T64" y="T65"/>
                  </a:cxn>
                  <a:cxn ang="T143">
                    <a:pos x="T66" y="T67"/>
                  </a:cxn>
                  <a:cxn ang="T144">
                    <a:pos x="T68" y="T69"/>
                  </a:cxn>
                  <a:cxn ang="T145">
                    <a:pos x="T70" y="T71"/>
                  </a:cxn>
                  <a:cxn ang="T146">
                    <a:pos x="T72" y="T73"/>
                  </a:cxn>
                  <a:cxn ang="T147">
                    <a:pos x="T74" y="T75"/>
                  </a:cxn>
                  <a:cxn ang="T148">
                    <a:pos x="T76" y="T77"/>
                  </a:cxn>
                  <a:cxn ang="T149">
                    <a:pos x="T78" y="T79"/>
                  </a:cxn>
                  <a:cxn ang="T150">
                    <a:pos x="T80" y="T81"/>
                  </a:cxn>
                  <a:cxn ang="T151">
                    <a:pos x="T82" y="T83"/>
                  </a:cxn>
                  <a:cxn ang="T152">
                    <a:pos x="T84" y="T85"/>
                  </a:cxn>
                  <a:cxn ang="T153">
                    <a:pos x="T86" y="T87"/>
                  </a:cxn>
                  <a:cxn ang="T154">
                    <a:pos x="T88" y="T89"/>
                  </a:cxn>
                  <a:cxn ang="T155">
                    <a:pos x="T90" y="T91"/>
                  </a:cxn>
                  <a:cxn ang="T156">
                    <a:pos x="T92" y="T93"/>
                  </a:cxn>
                  <a:cxn ang="T157">
                    <a:pos x="T94" y="T95"/>
                  </a:cxn>
                  <a:cxn ang="T158">
                    <a:pos x="T96" y="T97"/>
                  </a:cxn>
                  <a:cxn ang="T159">
                    <a:pos x="T98" y="T99"/>
                  </a:cxn>
                  <a:cxn ang="T160">
                    <a:pos x="T100" y="T101"/>
                  </a:cxn>
                  <a:cxn ang="T161">
                    <a:pos x="T102" y="T103"/>
                  </a:cxn>
                  <a:cxn ang="T162">
                    <a:pos x="T104" y="T105"/>
                  </a:cxn>
                  <a:cxn ang="T163">
                    <a:pos x="T106" y="T107"/>
                  </a:cxn>
                  <a:cxn ang="T164">
                    <a:pos x="T108" y="T109"/>
                  </a:cxn>
                </a:cxnLst>
                <a:rect l="T165" t="T166" r="T167" b="T168"/>
                <a:pathLst>
                  <a:path w="569" h="617">
                    <a:moveTo>
                      <a:pt x="520" y="464"/>
                    </a:moveTo>
                    <a:lnTo>
                      <a:pt x="528" y="448"/>
                    </a:lnTo>
                    <a:lnTo>
                      <a:pt x="568" y="448"/>
                    </a:lnTo>
                    <a:lnTo>
                      <a:pt x="560" y="416"/>
                    </a:lnTo>
                    <a:lnTo>
                      <a:pt x="552" y="400"/>
                    </a:lnTo>
                    <a:lnTo>
                      <a:pt x="528" y="408"/>
                    </a:lnTo>
                    <a:lnTo>
                      <a:pt x="504" y="400"/>
                    </a:lnTo>
                    <a:lnTo>
                      <a:pt x="496" y="384"/>
                    </a:lnTo>
                    <a:lnTo>
                      <a:pt x="464" y="384"/>
                    </a:lnTo>
                    <a:lnTo>
                      <a:pt x="464" y="360"/>
                    </a:lnTo>
                    <a:lnTo>
                      <a:pt x="464" y="344"/>
                    </a:lnTo>
                    <a:lnTo>
                      <a:pt x="480" y="320"/>
                    </a:lnTo>
                    <a:lnTo>
                      <a:pt x="448" y="288"/>
                    </a:lnTo>
                    <a:lnTo>
                      <a:pt x="472" y="248"/>
                    </a:lnTo>
                    <a:lnTo>
                      <a:pt x="472" y="216"/>
                    </a:lnTo>
                    <a:lnTo>
                      <a:pt x="424" y="224"/>
                    </a:lnTo>
                    <a:lnTo>
                      <a:pt x="424" y="184"/>
                    </a:lnTo>
                    <a:lnTo>
                      <a:pt x="416" y="176"/>
                    </a:lnTo>
                    <a:lnTo>
                      <a:pt x="432" y="160"/>
                    </a:lnTo>
                    <a:lnTo>
                      <a:pt x="448" y="168"/>
                    </a:lnTo>
                    <a:lnTo>
                      <a:pt x="464" y="152"/>
                    </a:lnTo>
                    <a:lnTo>
                      <a:pt x="512" y="160"/>
                    </a:lnTo>
                    <a:lnTo>
                      <a:pt x="528" y="136"/>
                    </a:lnTo>
                    <a:lnTo>
                      <a:pt x="512" y="112"/>
                    </a:lnTo>
                    <a:lnTo>
                      <a:pt x="488" y="128"/>
                    </a:lnTo>
                    <a:lnTo>
                      <a:pt x="464" y="112"/>
                    </a:lnTo>
                    <a:lnTo>
                      <a:pt x="464" y="64"/>
                    </a:lnTo>
                    <a:lnTo>
                      <a:pt x="432" y="64"/>
                    </a:lnTo>
                    <a:lnTo>
                      <a:pt x="424" y="96"/>
                    </a:lnTo>
                    <a:lnTo>
                      <a:pt x="408" y="96"/>
                    </a:lnTo>
                    <a:lnTo>
                      <a:pt x="408" y="120"/>
                    </a:lnTo>
                    <a:lnTo>
                      <a:pt x="384" y="144"/>
                    </a:lnTo>
                    <a:lnTo>
                      <a:pt x="368" y="144"/>
                    </a:lnTo>
                    <a:lnTo>
                      <a:pt x="368" y="240"/>
                    </a:lnTo>
                    <a:lnTo>
                      <a:pt x="344" y="240"/>
                    </a:lnTo>
                    <a:lnTo>
                      <a:pt x="336" y="224"/>
                    </a:lnTo>
                    <a:lnTo>
                      <a:pt x="320" y="240"/>
                    </a:lnTo>
                    <a:lnTo>
                      <a:pt x="288" y="240"/>
                    </a:lnTo>
                    <a:lnTo>
                      <a:pt x="288" y="232"/>
                    </a:lnTo>
                    <a:lnTo>
                      <a:pt x="272" y="224"/>
                    </a:lnTo>
                    <a:lnTo>
                      <a:pt x="272" y="192"/>
                    </a:lnTo>
                    <a:lnTo>
                      <a:pt x="232" y="104"/>
                    </a:lnTo>
                    <a:lnTo>
                      <a:pt x="216" y="104"/>
                    </a:lnTo>
                    <a:lnTo>
                      <a:pt x="216" y="112"/>
                    </a:lnTo>
                    <a:lnTo>
                      <a:pt x="200" y="88"/>
                    </a:lnTo>
                    <a:lnTo>
                      <a:pt x="208" y="72"/>
                    </a:lnTo>
                    <a:lnTo>
                      <a:pt x="176" y="32"/>
                    </a:lnTo>
                    <a:lnTo>
                      <a:pt x="160" y="40"/>
                    </a:lnTo>
                    <a:lnTo>
                      <a:pt x="152" y="80"/>
                    </a:lnTo>
                    <a:lnTo>
                      <a:pt x="136" y="80"/>
                    </a:lnTo>
                    <a:lnTo>
                      <a:pt x="136" y="64"/>
                    </a:lnTo>
                    <a:lnTo>
                      <a:pt x="136" y="0"/>
                    </a:lnTo>
                    <a:lnTo>
                      <a:pt x="120" y="16"/>
                    </a:lnTo>
                    <a:lnTo>
                      <a:pt x="112" y="0"/>
                    </a:lnTo>
                    <a:lnTo>
                      <a:pt x="96" y="16"/>
                    </a:lnTo>
                    <a:lnTo>
                      <a:pt x="96" y="32"/>
                    </a:lnTo>
                    <a:lnTo>
                      <a:pt x="104" y="64"/>
                    </a:lnTo>
                    <a:lnTo>
                      <a:pt x="88" y="64"/>
                    </a:lnTo>
                    <a:lnTo>
                      <a:pt x="72" y="64"/>
                    </a:lnTo>
                    <a:lnTo>
                      <a:pt x="80" y="96"/>
                    </a:lnTo>
                    <a:lnTo>
                      <a:pt x="80" y="112"/>
                    </a:lnTo>
                    <a:lnTo>
                      <a:pt x="104" y="112"/>
                    </a:lnTo>
                    <a:lnTo>
                      <a:pt x="104" y="168"/>
                    </a:lnTo>
                    <a:lnTo>
                      <a:pt x="88" y="240"/>
                    </a:lnTo>
                    <a:lnTo>
                      <a:pt x="40" y="272"/>
                    </a:lnTo>
                    <a:lnTo>
                      <a:pt x="24" y="280"/>
                    </a:lnTo>
                    <a:lnTo>
                      <a:pt x="16" y="288"/>
                    </a:lnTo>
                    <a:lnTo>
                      <a:pt x="8" y="312"/>
                    </a:lnTo>
                    <a:lnTo>
                      <a:pt x="8" y="360"/>
                    </a:lnTo>
                    <a:lnTo>
                      <a:pt x="0" y="376"/>
                    </a:lnTo>
                    <a:lnTo>
                      <a:pt x="32" y="376"/>
                    </a:lnTo>
                    <a:lnTo>
                      <a:pt x="48" y="368"/>
                    </a:lnTo>
                    <a:lnTo>
                      <a:pt x="88" y="376"/>
                    </a:lnTo>
                    <a:lnTo>
                      <a:pt x="80" y="392"/>
                    </a:lnTo>
                    <a:lnTo>
                      <a:pt x="72" y="392"/>
                    </a:lnTo>
                    <a:lnTo>
                      <a:pt x="88" y="408"/>
                    </a:lnTo>
                    <a:lnTo>
                      <a:pt x="80" y="432"/>
                    </a:lnTo>
                    <a:lnTo>
                      <a:pt x="96" y="448"/>
                    </a:lnTo>
                    <a:lnTo>
                      <a:pt x="120" y="448"/>
                    </a:lnTo>
                    <a:lnTo>
                      <a:pt x="120" y="464"/>
                    </a:lnTo>
                    <a:lnTo>
                      <a:pt x="112" y="472"/>
                    </a:lnTo>
                    <a:lnTo>
                      <a:pt x="112" y="504"/>
                    </a:lnTo>
                    <a:lnTo>
                      <a:pt x="96" y="504"/>
                    </a:lnTo>
                    <a:lnTo>
                      <a:pt x="104" y="528"/>
                    </a:lnTo>
                    <a:lnTo>
                      <a:pt x="144" y="528"/>
                    </a:lnTo>
                    <a:lnTo>
                      <a:pt x="144" y="560"/>
                    </a:lnTo>
                    <a:lnTo>
                      <a:pt x="160" y="568"/>
                    </a:lnTo>
                    <a:lnTo>
                      <a:pt x="200" y="576"/>
                    </a:lnTo>
                    <a:lnTo>
                      <a:pt x="216" y="560"/>
                    </a:lnTo>
                    <a:lnTo>
                      <a:pt x="224" y="568"/>
                    </a:lnTo>
                    <a:lnTo>
                      <a:pt x="216" y="592"/>
                    </a:lnTo>
                    <a:lnTo>
                      <a:pt x="232" y="600"/>
                    </a:lnTo>
                    <a:lnTo>
                      <a:pt x="264" y="616"/>
                    </a:lnTo>
                    <a:lnTo>
                      <a:pt x="264" y="592"/>
                    </a:lnTo>
                    <a:lnTo>
                      <a:pt x="264" y="520"/>
                    </a:lnTo>
                    <a:lnTo>
                      <a:pt x="272" y="512"/>
                    </a:lnTo>
                    <a:lnTo>
                      <a:pt x="320" y="512"/>
                    </a:lnTo>
                    <a:lnTo>
                      <a:pt x="328" y="504"/>
                    </a:lnTo>
                    <a:lnTo>
                      <a:pt x="344" y="504"/>
                    </a:lnTo>
                    <a:lnTo>
                      <a:pt x="352" y="512"/>
                    </a:lnTo>
                    <a:lnTo>
                      <a:pt x="376" y="504"/>
                    </a:lnTo>
                    <a:lnTo>
                      <a:pt x="384" y="512"/>
                    </a:lnTo>
                    <a:lnTo>
                      <a:pt x="392" y="504"/>
                    </a:lnTo>
                    <a:lnTo>
                      <a:pt x="416" y="520"/>
                    </a:lnTo>
                    <a:lnTo>
                      <a:pt x="416" y="504"/>
                    </a:lnTo>
                    <a:lnTo>
                      <a:pt x="440" y="504"/>
                    </a:lnTo>
                    <a:lnTo>
                      <a:pt x="480" y="496"/>
                    </a:lnTo>
                    <a:lnTo>
                      <a:pt x="488" y="472"/>
                    </a:lnTo>
                    <a:lnTo>
                      <a:pt x="504" y="464"/>
                    </a:lnTo>
                    <a:lnTo>
                      <a:pt x="520" y="464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>
                  <a:cs typeface="+mn-ea"/>
                  <a:sym typeface="+mn-lt"/>
                </a:endParaRPr>
              </a:p>
            </p:txBody>
          </p:sp>
          <p:sp>
            <p:nvSpPr>
              <p:cNvPr id="39" name="Freeform 23"/>
              <p:cNvSpPr/>
              <p:nvPr/>
            </p:nvSpPr>
            <p:spPr bwMode="invGray">
              <a:xfrm>
                <a:off x="706541" y="2341394"/>
                <a:ext cx="1440904" cy="729875"/>
              </a:xfrm>
              <a:custGeom>
                <a:avLst/>
                <a:gdLst>
                  <a:gd name="T0" fmla="*/ 1184 w 1209"/>
                  <a:gd name="T1" fmla="*/ 728 h 785"/>
                  <a:gd name="T2" fmla="*/ 1160 w 1209"/>
                  <a:gd name="T3" fmla="*/ 728 h 785"/>
                  <a:gd name="T4" fmla="*/ 1160 w 1209"/>
                  <a:gd name="T5" fmla="*/ 784 h 785"/>
                  <a:gd name="T6" fmla="*/ 1112 w 1209"/>
                  <a:gd name="T7" fmla="*/ 760 h 785"/>
                  <a:gd name="T8" fmla="*/ 1088 w 1209"/>
                  <a:gd name="T9" fmla="*/ 752 h 785"/>
                  <a:gd name="T10" fmla="*/ 1024 w 1209"/>
                  <a:gd name="T11" fmla="*/ 720 h 785"/>
                  <a:gd name="T12" fmla="*/ 1040 w 1209"/>
                  <a:gd name="T13" fmla="*/ 696 h 785"/>
                  <a:gd name="T14" fmla="*/ 1032 w 1209"/>
                  <a:gd name="T15" fmla="*/ 680 h 785"/>
                  <a:gd name="T16" fmla="*/ 1000 w 1209"/>
                  <a:gd name="T17" fmla="*/ 664 h 785"/>
                  <a:gd name="T18" fmla="*/ 976 w 1209"/>
                  <a:gd name="T19" fmla="*/ 680 h 785"/>
                  <a:gd name="T20" fmla="*/ 928 w 1209"/>
                  <a:gd name="T21" fmla="*/ 648 h 785"/>
                  <a:gd name="T22" fmla="*/ 832 w 1209"/>
                  <a:gd name="T23" fmla="*/ 696 h 785"/>
                  <a:gd name="T24" fmla="*/ 808 w 1209"/>
                  <a:gd name="T25" fmla="*/ 720 h 785"/>
                  <a:gd name="T26" fmla="*/ 728 w 1209"/>
                  <a:gd name="T27" fmla="*/ 736 h 785"/>
                  <a:gd name="T28" fmla="*/ 656 w 1209"/>
                  <a:gd name="T29" fmla="*/ 712 h 785"/>
                  <a:gd name="T30" fmla="*/ 632 w 1209"/>
                  <a:gd name="T31" fmla="*/ 680 h 785"/>
                  <a:gd name="T32" fmla="*/ 584 w 1209"/>
                  <a:gd name="T33" fmla="*/ 704 h 785"/>
                  <a:gd name="T34" fmla="*/ 536 w 1209"/>
                  <a:gd name="T35" fmla="*/ 728 h 785"/>
                  <a:gd name="T36" fmla="*/ 456 w 1209"/>
                  <a:gd name="T37" fmla="*/ 672 h 785"/>
                  <a:gd name="T38" fmla="*/ 408 w 1209"/>
                  <a:gd name="T39" fmla="*/ 640 h 785"/>
                  <a:gd name="T40" fmla="*/ 360 w 1209"/>
                  <a:gd name="T41" fmla="*/ 624 h 785"/>
                  <a:gd name="T42" fmla="*/ 320 w 1209"/>
                  <a:gd name="T43" fmla="*/ 592 h 785"/>
                  <a:gd name="T44" fmla="*/ 272 w 1209"/>
                  <a:gd name="T45" fmla="*/ 520 h 785"/>
                  <a:gd name="T46" fmla="*/ 248 w 1209"/>
                  <a:gd name="T47" fmla="*/ 512 h 785"/>
                  <a:gd name="T48" fmla="*/ 208 w 1209"/>
                  <a:gd name="T49" fmla="*/ 456 h 785"/>
                  <a:gd name="T50" fmla="*/ 160 w 1209"/>
                  <a:gd name="T51" fmla="*/ 384 h 785"/>
                  <a:gd name="T52" fmla="*/ 120 w 1209"/>
                  <a:gd name="T53" fmla="*/ 408 h 785"/>
                  <a:gd name="T54" fmla="*/ 64 w 1209"/>
                  <a:gd name="T55" fmla="*/ 328 h 785"/>
                  <a:gd name="T56" fmla="*/ 32 w 1209"/>
                  <a:gd name="T57" fmla="*/ 272 h 785"/>
                  <a:gd name="T58" fmla="*/ 0 w 1209"/>
                  <a:gd name="T59" fmla="*/ 256 h 785"/>
                  <a:gd name="T60" fmla="*/ 16 w 1209"/>
                  <a:gd name="T61" fmla="*/ 176 h 785"/>
                  <a:gd name="T62" fmla="*/ 48 w 1209"/>
                  <a:gd name="T63" fmla="*/ 192 h 785"/>
                  <a:gd name="T64" fmla="*/ 80 w 1209"/>
                  <a:gd name="T65" fmla="*/ 184 h 785"/>
                  <a:gd name="T66" fmla="*/ 80 w 1209"/>
                  <a:gd name="T67" fmla="*/ 128 h 785"/>
                  <a:gd name="T68" fmla="*/ 56 w 1209"/>
                  <a:gd name="T69" fmla="*/ 96 h 785"/>
                  <a:gd name="T70" fmla="*/ 80 w 1209"/>
                  <a:gd name="T71" fmla="*/ 48 h 785"/>
                  <a:gd name="T72" fmla="*/ 152 w 1209"/>
                  <a:gd name="T73" fmla="*/ 40 h 785"/>
                  <a:gd name="T74" fmla="*/ 208 w 1209"/>
                  <a:gd name="T75" fmla="*/ 8 h 785"/>
                  <a:gd name="T76" fmla="*/ 288 w 1209"/>
                  <a:gd name="T77" fmla="*/ 16 h 785"/>
                  <a:gd name="T78" fmla="*/ 344 w 1209"/>
                  <a:gd name="T79" fmla="*/ 56 h 785"/>
                  <a:gd name="T80" fmla="*/ 432 w 1209"/>
                  <a:gd name="T81" fmla="*/ 56 h 785"/>
                  <a:gd name="T82" fmla="*/ 528 w 1209"/>
                  <a:gd name="T83" fmla="*/ 40 h 785"/>
                  <a:gd name="T84" fmla="*/ 664 w 1209"/>
                  <a:gd name="T85" fmla="*/ 56 h 785"/>
                  <a:gd name="T86" fmla="*/ 712 w 1209"/>
                  <a:gd name="T87" fmla="*/ 72 h 785"/>
                  <a:gd name="T88" fmla="*/ 704 w 1209"/>
                  <a:gd name="T89" fmla="*/ 96 h 785"/>
                  <a:gd name="T90" fmla="*/ 728 w 1209"/>
                  <a:gd name="T91" fmla="*/ 136 h 785"/>
                  <a:gd name="T92" fmla="*/ 712 w 1209"/>
                  <a:gd name="T93" fmla="*/ 184 h 785"/>
                  <a:gd name="T94" fmla="*/ 696 w 1209"/>
                  <a:gd name="T95" fmla="*/ 248 h 785"/>
                  <a:gd name="T96" fmla="*/ 736 w 1209"/>
                  <a:gd name="T97" fmla="*/ 320 h 785"/>
                  <a:gd name="T98" fmla="*/ 832 w 1209"/>
                  <a:gd name="T99" fmla="*/ 368 h 785"/>
                  <a:gd name="T100" fmla="*/ 936 w 1209"/>
                  <a:gd name="T101" fmla="*/ 416 h 785"/>
                  <a:gd name="T102" fmla="*/ 992 w 1209"/>
                  <a:gd name="T103" fmla="*/ 424 h 785"/>
                  <a:gd name="T104" fmla="*/ 1008 w 1209"/>
                  <a:gd name="T105" fmla="*/ 480 h 785"/>
                  <a:gd name="T106" fmla="*/ 1040 w 1209"/>
                  <a:gd name="T107" fmla="*/ 496 h 785"/>
                  <a:gd name="T108" fmla="*/ 1056 w 1209"/>
                  <a:gd name="T109" fmla="*/ 472 h 785"/>
                  <a:gd name="T110" fmla="*/ 1080 w 1209"/>
                  <a:gd name="T111" fmla="*/ 480 h 785"/>
                  <a:gd name="T112" fmla="*/ 1096 w 1209"/>
                  <a:gd name="T113" fmla="*/ 464 h 785"/>
                  <a:gd name="T114" fmla="*/ 1136 w 1209"/>
                  <a:gd name="T115" fmla="*/ 440 h 785"/>
                  <a:gd name="T116" fmla="*/ 1176 w 1209"/>
                  <a:gd name="T117" fmla="*/ 456 h 785"/>
                  <a:gd name="T118" fmla="*/ 1208 w 1209"/>
                  <a:gd name="T119" fmla="*/ 536 h 785"/>
                  <a:gd name="T120" fmla="*/ 1208 w 1209"/>
                  <a:gd name="T121" fmla="*/ 576 h 785"/>
                  <a:gd name="T122" fmla="*/ 1200 w 1209"/>
                  <a:gd name="T123" fmla="*/ 712 h 785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  <a:gd name="T186" fmla="*/ 0 w 1209"/>
                  <a:gd name="T187" fmla="*/ 0 h 785"/>
                  <a:gd name="T188" fmla="*/ 1209 w 1209"/>
                  <a:gd name="T189" fmla="*/ 785 h 785"/>
                </a:gdLst>
                <a:ahLst/>
                <a:cxnLst>
                  <a:cxn ang="T124">
                    <a:pos x="T0" y="T1"/>
                  </a:cxn>
                  <a:cxn ang="T125">
                    <a:pos x="T2" y="T3"/>
                  </a:cxn>
                  <a:cxn ang="T126">
                    <a:pos x="T4" y="T5"/>
                  </a:cxn>
                  <a:cxn ang="T127">
                    <a:pos x="T6" y="T7"/>
                  </a:cxn>
                  <a:cxn ang="T128">
                    <a:pos x="T8" y="T9"/>
                  </a:cxn>
                  <a:cxn ang="T129">
                    <a:pos x="T10" y="T11"/>
                  </a:cxn>
                  <a:cxn ang="T130">
                    <a:pos x="T12" y="T13"/>
                  </a:cxn>
                  <a:cxn ang="T131">
                    <a:pos x="T14" y="T15"/>
                  </a:cxn>
                  <a:cxn ang="T132">
                    <a:pos x="T16" y="T17"/>
                  </a:cxn>
                  <a:cxn ang="T133">
                    <a:pos x="T18" y="T19"/>
                  </a:cxn>
                  <a:cxn ang="T134">
                    <a:pos x="T20" y="T21"/>
                  </a:cxn>
                  <a:cxn ang="T135">
                    <a:pos x="T22" y="T23"/>
                  </a:cxn>
                  <a:cxn ang="T136">
                    <a:pos x="T24" y="T25"/>
                  </a:cxn>
                  <a:cxn ang="T137">
                    <a:pos x="T26" y="T27"/>
                  </a:cxn>
                  <a:cxn ang="T138">
                    <a:pos x="T28" y="T29"/>
                  </a:cxn>
                  <a:cxn ang="T139">
                    <a:pos x="T30" y="T31"/>
                  </a:cxn>
                  <a:cxn ang="T140">
                    <a:pos x="T32" y="T33"/>
                  </a:cxn>
                  <a:cxn ang="T141">
                    <a:pos x="T34" y="T35"/>
                  </a:cxn>
                  <a:cxn ang="T142">
                    <a:pos x="T36" y="T37"/>
                  </a:cxn>
                  <a:cxn ang="T143">
                    <a:pos x="T38" y="T39"/>
                  </a:cxn>
                  <a:cxn ang="T144">
                    <a:pos x="T40" y="T41"/>
                  </a:cxn>
                  <a:cxn ang="T145">
                    <a:pos x="T42" y="T43"/>
                  </a:cxn>
                  <a:cxn ang="T146">
                    <a:pos x="T44" y="T45"/>
                  </a:cxn>
                  <a:cxn ang="T147">
                    <a:pos x="T46" y="T47"/>
                  </a:cxn>
                  <a:cxn ang="T148">
                    <a:pos x="T48" y="T49"/>
                  </a:cxn>
                  <a:cxn ang="T149">
                    <a:pos x="T50" y="T51"/>
                  </a:cxn>
                  <a:cxn ang="T150">
                    <a:pos x="T52" y="T53"/>
                  </a:cxn>
                  <a:cxn ang="T151">
                    <a:pos x="T54" y="T55"/>
                  </a:cxn>
                  <a:cxn ang="T152">
                    <a:pos x="T56" y="T57"/>
                  </a:cxn>
                  <a:cxn ang="T153">
                    <a:pos x="T58" y="T59"/>
                  </a:cxn>
                  <a:cxn ang="T154">
                    <a:pos x="T60" y="T61"/>
                  </a:cxn>
                  <a:cxn ang="T155">
                    <a:pos x="T62" y="T63"/>
                  </a:cxn>
                  <a:cxn ang="T156">
                    <a:pos x="T64" y="T65"/>
                  </a:cxn>
                  <a:cxn ang="T157">
                    <a:pos x="T66" y="T67"/>
                  </a:cxn>
                  <a:cxn ang="T158">
                    <a:pos x="T68" y="T69"/>
                  </a:cxn>
                  <a:cxn ang="T159">
                    <a:pos x="T70" y="T71"/>
                  </a:cxn>
                  <a:cxn ang="T160">
                    <a:pos x="T72" y="T73"/>
                  </a:cxn>
                  <a:cxn ang="T161">
                    <a:pos x="T74" y="T75"/>
                  </a:cxn>
                  <a:cxn ang="T162">
                    <a:pos x="T76" y="T77"/>
                  </a:cxn>
                  <a:cxn ang="T163">
                    <a:pos x="T78" y="T79"/>
                  </a:cxn>
                  <a:cxn ang="T164">
                    <a:pos x="T80" y="T81"/>
                  </a:cxn>
                  <a:cxn ang="T165">
                    <a:pos x="T82" y="T83"/>
                  </a:cxn>
                  <a:cxn ang="T166">
                    <a:pos x="T84" y="T85"/>
                  </a:cxn>
                  <a:cxn ang="T167">
                    <a:pos x="T86" y="T87"/>
                  </a:cxn>
                  <a:cxn ang="T168">
                    <a:pos x="T88" y="T89"/>
                  </a:cxn>
                  <a:cxn ang="T169">
                    <a:pos x="T90" y="T91"/>
                  </a:cxn>
                  <a:cxn ang="T170">
                    <a:pos x="T92" y="T93"/>
                  </a:cxn>
                  <a:cxn ang="T171">
                    <a:pos x="T94" y="T95"/>
                  </a:cxn>
                  <a:cxn ang="T172">
                    <a:pos x="T96" y="T97"/>
                  </a:cxn>
                  <a:cxn ang="T173">
                    <a:pos x="T98" y="T99"/>
                  </a:cxn>
                  <a:cxn ang="T174">
                    <a:pos x="T100" y="T101"/>
                  </a:cxn>
                  <a:cxn ang="T175">
                    <a:pos x="T102" y="T103"/>
                  </a:cxn>
                  <a:cxn ang="T176">
                    <a:pos x="T104" y="T105"/>
                  </a:cxn>
                  <a:cxn ang="T177">
                    <a:pos x="T106" y="T107"/>
                  </a:cxn>
                  <a:cxn ang="T178">
                    <a:pos x="T108" y="T109"/>
                  </a:cxn>
                  <a:cxn ang="T179">
                    <a:pos x="T110" y="T111"/>
                  </a:cxn>
                  <a:cxn ang="T180">
                    <a:pos x="T112" y="T113"/>
                  </a:cxn>
                  <a:cxn ang="T181">
                    <a:pos x="T114" y="T115"/>
                  </a:cxn>
                  <a:cxn ang="T182">
                    <a:pos x="T116" y="T117"/>
                  </a:cxn>
                  <a:cxn ang="T183">
                    <a:pos x="T118" y="T119"/>
                  </a:cxn>
                  <a:cxn ang="T184">
                    <a:pos x="T120" y="T121"/>
                  </a:cxn>
                  <a:cxn ang="T185">
                    <a:pos x="T122" y="T123"/>
                  </a:cxn>
                </a:cxnLst>
                <a:rect l="T186" t="T187" r="T188" b="T189"/>
                <a:pathLst>
                  <a:path w="1209" h="785">
                    <a:moveTo>
                      <a:pt x="1200" y="712"/>
                    </a:moveTo>
                    <a:lnTo>
                      <a:pt x="1184" y="728"/>
                    </a:lnTo>
                    <a:lnTo>
                      <a:pt x="1176" y="712"/>
                    </a:lnTo>
                    <a:lnTo>
                      <a:pt x="1160" y="728"/>
                    </a:lnTo>
                    <a:lnTo>
                      <a:pt x="1168" y="776"/>
                    </a:lnTo>
                    <a:lnTo>
                      <a:pt x="1160" y="784"/>
                    </a:lnTo>
                    <a:lnTo>
                      <a:pt x="1136" y="776"/>
                    </a:lnTo>
                    <a:lnTo>
                      <a:pt x="1112" y="760"/>
                    </a:lnTo>
                    <a:lnTo>
                      <a:pt x="1112" y="744"/>
                    </a:lnTo>
                    <a:lnTo>
                      <a:pt x="1088" y="752"/>
                    </a:lnTo>
                    <a:lnTo>
                      <a:pt x="1024" y="728"/>
                    </a:lnTo>
                    <a:lnTo>
                      <a:pt x="1024" y="720"/>
                    </a:lnTo>
                    <a:lnTo>
                      <a:pt x="1040" y="712"/>
                    </a:lnTo>
                    <a:lnTo>
                      <a:pt x="1040" y="696"/>
                    </a:lnTo>
                    <a:lnTo>
                      <a:pt x="1024" y="688"/>
                    </a:lnTo>
                    <a:lnTo>
                      <a:pt x="1032" y="680"/>
                    </a:lnTo>
                    <a:lnTo>
                      <a:pt x="1016" y="656"/>
                    </a:lnTo>
                    <a:lnTo>
                      <a:pt x="1000" y="664"/>
                    </a:lnTo>
                    <a:lnTo>
                      <a:pt x="984" y="672"/>
                    </a:lnTo>
                    <a:lnTo>
                      <a:pt x="976" y="680"/>
                    </a:lnTo>
                    <a:lnTo>
                      <a:pt x="960" y="680"/>
                    </a:lnTo>
                    <a:lnTo>
                      <a:pt x="928" y="648"/>
                    </a:lnTo>
                    <a:lnTo>
                      <a:pt x="864" y="696"/>
                    </a:lnTo>
                    <a:lnTo>
                      <a:pt x="832" y="696"/>
                    </a:lnTo>
                    <a:lnTo>
                      <a:pt x="824" y="720"/>
                    </a:lnTo>
                    <a:lnTo>
                      <a:pt x="808" y="720"/>
                    </a:lnTo>
                    <a:lnTo>
                      <a:pt x="760" y="744"/>
                    </a:lnTo>
                    <a:lnTo>
                      <a:pt x="728" y="736"/>
                    </a:lnTo>
                    <a:lnTo>
                      <a:pt x="712" y="712"/>
                    </a:lnTo>
                    <a:lnTo>
                      <a:pt x="656" y="712"/>
                    </a:lnTo>
                    <a:lnTo>
                      <a:pt x="664" y="688"/>
                    </a:lnTo>
                    <a:lnTo>
                      <a:pt x="632" y="680"/>
                    </a:lnTo>
                    <a:lnTo>
                      <a:pt x="600" y="680"/>
                    </a:lnTo>
                    <a:lnTo>
                      <a:pt x="584" y="704"/>
                    </a:lnTo>
                    <a:lnTo>
                      <a:pt x="552" y="728"/>
                    </a:lnTo>
                    <a:lnTo>
                      <a:pt x="536" y="728"/>
                    </a:lnTo>
                    <a:lnTo>
                      <a:pt x="544" y="680"/>
                    </a:lnTo>
                    <a:lnTo>
                      <a:pt x="456" y="672"/>
                    </a:lnTo>
                    <a:lnTo>
                      <a:pt x="424" y="640"/>
                    </a:lnTo>
                    <a:lnTo>
                      <a:pt x="408" y="640"/>
                    </a:lnTo>
                    <a:lnTo>
                      <a:pt x="392" y="648"/>
                    </a:lnTo>
                    <a:lnTo>
                      <a:pt x="360" y="624"/>
                    </a:lnTo>
                    <a:lnTo>
                      <a:pt x="336" y="600"/>
                    </a:lnTo>
                    <a:lnTo>
                      <a:pt x="320" y="592"/>
                    </a:lnTo>
                    <a:lnTo>
                      <a:pt x="280" y="544"/>
                    </a:lnTo>
                    <a:lnTo>
                      <a:pt x="272" y="520"/>
                    </a:lnTo>
                    <a:lnTo>
                      <a:pt x="264" y="512"/>
                    </a:lnTo>
                    <a:lnTo>
                      <a:pt x="248" y="512"/>
                    </a:lnTo>
                    <a:lnTo>
                      <a:pt x="224" y="464"/>
                    </a:lnTo>
                    <a:lnTo>
                      <a:pt x="208" y="456"/>
                    </a:lnTo>
                    <a:lnTo>
                      <a:pt x="192" y="424"/>
                    </a:lnTo>
                    <a:lnTo>
                      <a:pt x="160" y="384"/>
                    </a:lnTo>
                    <a:lnTo>
                      <a:pt x="144" y="384"/>
                    </a:lnTo>
                    <a:lnTo>
                      <a:pt x="120" y="408"/>
                    </a:lnTo>
                    <a:lnTo>
                      <a:pt x="96" y="376"/>
                    </a:lnTo>
                    <a:lnTo>
                      <a:pt x="64" y="328"/>
                    </a:lnTo>
                    <a:lnTo>
                      <a:pt x="40" y="304"/>
                    </a:lnTo>
                    <a:lnTo>
                      <a:pt x="32" y="272"/>
                    </a:lnTo>
                    <a:lnTo>
                      <a:pt x="8" y="280"/>
                    </a:lnTo>
                    <a:lnTo>
                      <a:pt x="0" y="256"/>
                    </a:lnTo>
                    <a:lnTo>
                      <a:pt x="8" y="248"/>
                    </a:lnTo>
                    <a:lnTo>
                      <a:pt x="16" y="176"/>
                    </a:lnTo>
                    <a:lnTo>
                      <a:pt x="32" y="168"/>
                    </a:lnTo>
                    <a:lnTo>
                      <a:pt x="48" y="192"/>
                    </a:lnTo>
                    <a:lnTo>
                      <a:pt x="64" y="184"/>
                    </a:lnTo>
                    <a:lnTo>
                      <a:pt x="80" y="184"/>
                    </a:lnTo>
                    <a:lnTo>
                      <a:pt x="72" y="144"/>
                    </a:lnTo>
                    <a:lnTo>
                      <a:pt x="80" y="128"/>
                    </a:lnTo>
                    <a:lnTo>
                      <a:pt x="56" y="120"/>
                    </a:lnTo>
                    <a:lnTo>
                      <a:pt x="56" y="96"/>
                    </a:lnTo>
                    <a:lnTo>
                      <a:pt x="64" y="56"/>
                    </a:lnTo>
                    <a:lnTo>
                      <a:pt x="80" y="48"/>
                    </a:lnTo>
                    <a:lnTo>
                      <a:pt x="120" y="56"/>
                    </a:lnTo>
                    <a:lnTo>
                      <a:pt x="152" y="40"/>
                    </a:lnTo>
                    <a:lnTo>
                      <a:pt x="176" y="0"/>
                    </a:lnTo>
                    <a:lnTo>
                      <a:pt x="208" y="8"/>
                    </a:lnTo>
                    <a:lnTo>
                      <a:pt x="272" y="32"/>
                    </a:lnTo>
                    <a:lnTo>
                      <a:pt x="288" y="16"/>
                    </a:lnTo>
                    <a:lnTo>
                      <a:pt x="336" y="24"/>
                    </a:lnTo>
                    <a:lnTo>
                      <a:pt x="344" y="56"/>
                    </a:lnTo>
                    <a:lnTo>
                      <a:pt x="408" y="72"/>
                    </a:lnTo>
                    <a:lnTo>
                      <a:pt x="432" y="56"/>
                    </a:lnTo>
                    <a:lnTo>
                      <a:pt x="504" y="56"/>
                    </a:lnTo>
                    <a:lnTo>
                      <a:pt x="528" y="40"/>
                    </a:lnTo>
                    <a:lnTo>
                      <a:pt x="640" y="32"/>
                    </a:lnTo>
                    <a:lnTo>
                      <a:pt x="664" y="56"/>
                    </a:lnTo>
                    <a:lnTo>
                      <a:pt x="696" y="64"/>
                    </a:lnTo>
                    <a:lnTo>
                      <a:pt x="712" y="72"/>
                    </a:lnTo>
                    <a:lnTo>
                      <a:pt x="720" y="88"/>
                    </a:lnTo>
                    <a:lnTo>
                      <a:pt x="704" y="96"/>
                    </a:lnTo>
                    <a:lnTo>
                      <a:pt x="728" y="104"/>
                    </a:lnTo>
                    <a:lnTo>
                      <a:pt x="728" y="136"/>
                    </a:lnTo>
                    <a:lnTo>
                      <a:pt x="704" y="168"/>
                    </a:lnTo>
                    <a:lnTo>
                      <a:pt x="712" y="184"/>
                    </a:lnTo>
                    <a:lnTo>
                      <a:pt x="704" y="232"/>
                    </a:lnTo>
                    <a:lnTo>
                      <a:pt x="696" y="248"/>
                    </a:lnTo>
                    <a:lnTo>
                      <a:pt x="712" y="296"/>
                    </a:lnTo>
                    <a:lnTo>
                      <a:pt x="736" y="320"/>
                    </a:lnTo>
                    <a:lnTo>
                      <a:pt x="784" y="320"/>
                    </a:lnTo>
                    <a:lnTo>
                      <a:pt x="832" y="368"/>
                    </a:lnTo>
                    <a:lnTo>
                      <a:pt x="864" y="376"/>
                    </a:lnTo>
                    <a:lnTo>
                      <a:pt x="936" y="416"/>
                    </a:lnTo>
                    <a:lnTo>
                      <a:pt x="968" y="400"/>
                    </a:lnTo>
                    <a:lnTo>
                      <a:pt x="992" y="424"/>
                    </a:lnTo>
                    <a:lnTo>
                      <a:pt x="1016" y="448"/>
                    </a:lnTo>
                    <a:lnTo>
                      <a:pt x="1008" y="480"/>
                    </a:lnTo>
                    <a:lnTo>
                      <a:pt x="1040" y="480"/>
                    </a:lnTo>
                    <a:lnTo>
                      <a:pt x="1040" y="496"/>
                    </a:lnTo>
                    <a:lnTo>
                      <a:pt x="1064" y="496"/>
                    </a:lnTo>
                    <a:lnTo>
                      <a:pt x="1056" y="472"/>
                    </a:lnTo>
                    <a:lnTo>
                      <a:pt x="1072" y="472"/>
                    </a:lnTo>
                    <a:lnTo>
                      <a:pt x="1080" y="480"/>
                    </a:lnTo>
                    <a:lnTo>
                      <a:pt x="1096" y="480"/>
                    </a:lnTo>
                    <a:lnTo>
                      <a:pt x="1096" y="464"/>
                    </a:lnTo>
                    <a:lnTo>
                      <a:pt x="1120" y="464"/>
                    </a:lnTo>
                    <a:lnTo>
                      <a:pt x="1136" y="440"/>
                    </a:lnTo>
                    <a:lnTo>
                      <a:pt x="1152" y="432"/>
                    </a:lnTo>
                    <a:lnTo>
                      <a:pt x="1176" y="456"/>
                    </a:lnTo>
                    <a:lnTo>
                      <a:pt x="1176" y="480"/>
                    </a:lnTo>
                    <a:lnTo>
                      <a:pt x="1208" y="536"/>
                    </a:lnTo>
                    <a:lnTo>
                      <a:pt x="1192" y="544"/>
                    </a:lnTo>
                    <a:lnTo>
                      <a:pt x="1208" y="576"/>
                    </a:lnTo>
                    <a:lnTo>
                      <a:pt x="1208" y="608"/>
                    </a:lnTo>
                    <a:lnTo>
                      <a:pt x="1200" y="712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0" name="Freeform 24"/>
              <p:cNvSpPr/>
              <p:nvPr/>
            </p:nvSpPr>
            <p:spPr bwMode="gray">
              <a:xfrm>
                <a:off x="2060237" y="2640055"/>
                <a:ext cx="904777" cy="588096"/>
              </a:xfrm>
              <a:custGeom>
                <a:avLst/>
                <a:gdLst>
                  <a:gd name="T0" fmla="*/ 696 w 761"/>
                  <a:gd name="T1" fmla="*/ 488 h 633"/>
                  <a:gd name="T2" fmla="*/ 672 w 761"/>
                  <a:gd name="T3" fmla="*/ 504 h 633"/>
                  <a:gd name="T4" fmla="*/ 656 w 761"/>
                  <a:gd name="T5" fmla="*/ 488 h 633"/>
                  <a:gd name="T6" fmla="*/ 608 w 761"/>
                  <a:gd name="T7" fmla="*/ 432 h 633"/>
                  <a:gd name="T8" fmla="*/ 584 w 761"/>
                  <a:gd name="T9" fmla="*/ 424 h 633"/>
                  <a:gd name="T10" fmla="*/ 552 w 761"/>
                  <a:gd name="T11" fmla="*/ 440 h 633"/>
                  <a:gd name="T12" fmla="*/ 536 w 761"/>
                  <a:gd name="T13" fmla="*/ 472 h 633"/>
                  <a:gd name="T14" fmla="*/ 512 w 761"/>
                  <a:gd name="T15" fmla="*/ 464 h 633"/>
                  <a:gd name="T16" fmla="*/ 472 w 761"/>
                  <a:gd name="T17" fmla="*/ 472 h 633"/>
                  <a:gd name="T18" fmla="*/ 504 w 761"/>
                  <a:gd name="T19" fmla="*/ 496 h 633"/>
                  <a:gd name="T20" fmla="*/ 456 w 761"/>
                  <a:gd name="T21" fmla="*/ 528 h 633"/>
                  <a:gd name="T22" fmla="*/ 416 w 761"/>
                  <a:gd name="T23" fmla="*/ 520 h 633"/>
                  <a:gd name="T24" fmla="*/ 392 w 761"/>
                  <a:gd name="T25" fmla="*/ 456 h 633"/>
                  <a:gd name="T26" fmla="*/ 360 w 761"/>
                  <a:gd name="T27" fmla="*/ 488 h 633"/>
                  <a:gd name="T28" fmla="*/ 336 w 761"/>
                  <a:gd name="T29" fmla="*/ 504 h 633"/>
                  <a:gd name="T30" fmla="*/ 296 w 761"/>
                  <a:gd name="T31" fmla="*/ 536 h 633"/>
                  <a:gd name="T32" fmla="*/ 272 w 761"/>
                  <a:gd name="T33" fmla="*/ 632 h 633"/>
                  <a:gd name="T34" fmla="*/ 248 w 761"/>
                  <a:gd name="T35" fmla="*/ 632 h 633"/>
                  <a:gd name="T36" fmla="*/ 216 w 761"/>
                  <a:gd name="T37" fmla="*/ 624 h 633"/>
                  <a:gd name="T38" fmla="*/ 200 w 761"/>
                  <a:gd name="T39" fmla="*/ 576 h 633"/>
                  <a:gd name="T40" fmla="*/ 144 w 761"/>
                  <a:gd name="T41" fmla="*/ 496 h 633"/>
                  <a:gd name="T42" fmla="*/ 128 w 761"/>
                  <a:gd name="T43" fmla="*/ 480 h 633"/>
                  <a:gd name="T44" fmla="*/ 104 w 761"/>
                  <a:gd name="T45" fmla="*/ 424 h 633"/>
                  <a:gd name="T46" fmla="*/ 80 w 761"/>
                  <a:gd name="T47" fmla="*/ 464 h 633"/>
                  <a:gd name="T48" fmla="*/ 72 w 761"/>
                  <a:gd name="T49" fmla="*/ 248 h 633"/>
                  <a:gd name="T50" fmla="*/ 72 w 761"/>
                  <a:gd name="T51" fmla="*/ 216 h 633"/>
                  <a:gd name="T52" fmla="*/ 40 w 761"/>
                  <a:gd name="T53" fmla="*/ 136 h 633"/>
                  <a:gd name="T54" fmla="*/ 0 w 761"/>
                  <a:gd name="T55" fmla="*/ 104 h 633"/>
                  <a:gd name="T56" fmla="*/ 8 w 761"/>
                  <a:gd name="T57" fmla="*/ 64 h 633"/>
                  <a:gd name="T58" fmla="*/ 16 w 761"/>
                  <a:gd name="T59" fmla="*/ 32 h 633"/>
                  <a:gd name="T60" fmla="*/ 32 w 761"/>
                  <a:gd name="T61" fmla="*/ 0 h 633"/>
                  <a:gd name="T62" fmla="*/ 64 w 761"/>
                  <a:gd name="T63" fmla="*/ 16 h 633"/>
                  <a:gd name="T64" fmla="*/ 88 w 761"/>
                  <a:gd name="T65" fmla="*/ 80 h 633"/>
                  <a:gd name="T66" fmla="*/ 128 w 761"/>
                  <a:gd name="T67" fmla="*/ 120 h 633"/>
                  <a:gd name="T68" fmla="*/ 152 w 761"/>
                  <a:gd name="T69" fmla="*/ 104 h 633"/>
                  <a:gd name="T70" fmla="*/ 176 w 761"/>
                  <a:gd name="T71" fmla="*/ 128 h 633"/>
                  <a:gd name="T72" fmla="*/ 224 w 761"/>
                  <a:gd name="T73" fmla="*/ 96 h 633"/>
                  <a:gd name="T74" fmla="*/ 288 w 761"/>
                  <a:gd name="T75" fmla="*/ 96 h 633"/>
                  <a:gd name="T76" fmla="*/ 296 w 761"/>
                  <a:gd name="T77" fmla="*/ 40 h 633"/>
                  <a:gd name="T78" fmla="*/ 320 w 761"/>
                  <a:gd name="T79" fmla="*/ 32 h 633"/>
                  <a:gd name="T80" fmla="*/ 344 w 761"/>
                  <a:gd name="T81" fmla="*/ 48 h 633"/>
                  <a:gd name="T82" fmla="*/ 400 w 761"/>
                  <a:gd name="T83" fmla="*/ 72 h 633"/>
                  <a:gd name="T84" fmla="*/ 416 w 761"/>
                  <a:gd name="T85" fmla="*/ 136 h 633"/>
                  <a:gd name="T86" fmla="*/ 472 w 761"/>
                  <a:gd name="T87" fmla="*/ 160 h 633"/>
                  <a:gd name="T88" fmla="*/ 512 w 761"/>
                  <a:gd name="T89" fmla="*/ 136 h 633"/>
                  <a:gd name="T90" fmla="*/ 552 w 761"/>
                  <a:gd name="T91" fmla="*/ 144 h 633"/>
                  <a:gd name="T92" fmla="*/ 624 w 761"/>
                  <a:gd name="T93" fmla="*/ 184 h 633"/>
                  <a:gd name="T94" fmla="*/ 704 w 761"/>
                  <a:gd name="T95" fmla="*/ 224 h 633"/>
                  <a:gd name="T96" fmla="*/ 760 w 761"/>
                  <a:gd name="T97" fmla="*/ 256 h 633"/>
                  <a:gd name="T98" fmla="*/ 744 w 761"/>
                  <a:gd name="T99" fmla="*/ 296 h 633"/>
                  <a:gd name="T100" fmla="*/ 664 w 761"/>
                  <a:gd name="T101" fmla="*/ 312 h 633"/>
                  <a:gd name="T102" fmla="*/ 648 w 761"/>
                  <a:gd name="T103" fmla="*/ 336 h 633"/>
                  <a:gd name="T104" fmla="*/ 656 w 761"/>
                  <a:gd name="T105" fmla="*/ 360 h 633"/>
                  <a:gd name="T106" fmla="*/ 656 w 761"/>
                  <a:gd name="T107" fmla="*/ 376 h 633"/>
                  <a:gd name="T108" fmla="*/ 704 w 761"/>
                  <a:gd name="T109" fmla="*/ 456 h 633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w 761"/>
                  <a:gd name="T166" fmla="*/ 0 h 633"/>
                  <a:gd name="T167" fmla="*/ 761 w 761"/>
                  <a:gd name="T168" fmla="*/ 633 h 633"/>
                </a:gdLst>
                <a:ahLst/>
                <a:cxnLst>
                  <a:cxn ang="T110">
                    <a:pos x="T0" y="T1"/>
                  </a:cxn>
                  <a:cxn ang="T111">
                    <a:pos x="T2" y="T3"/>
                  </a:cxn>
                  <a:cxn ang="T112">
                    <a:pos x="T4" y="T5"/>
                  </a:cxn>
                  <a:cxn ang="T113">
                    <a:pos x="T6" y="T7"/>
                  </a:cxn>
                  <a:cxn ang="T114">
                    <a:pos x="T8" y="T9"/>
                  </a:cxn>
                  <a:cxn ang="T115">
                    <a:pos x="T10" y="T11"/>
                  </a:cxn>
                  <a:cxn ang="T116">
                    <a:pos x="T12" y="T13"/>
                  </a:cxn>
                  <a:cxn ang="T117">
                    <a:pos x="T14" y="T15"/>
                  </a:cxn>
                  <a:cxn ang="T118">
                    <a:pos x="T16" y="T17"/>
                  </a:cxn>
                  <a:cxn ang="T119">
                    <a:pos x="T18" y="T19"/>
                  </a:cxn>
                  <a:cxn ang="T120">
                    <a:pos x="T20" y="T21"/>
                  </a:cxn>
                  <a:cxn ang="T121">
                    <a:pos x="T22" y="T23"/>
                  </a:cxn>
                  <a:cxn ang="T122">
                    <a:pos x="T24" y="T25"/>
                  </a:cxn>
                  <a:cxn ang="T123">
                    <a:pos x="T26" y="T27"/>
                  </a:cxn>
                  <a:cxn ang="T124">
                    <a:pos x="T28" y="T29"/>
                  </a:cxn>
                  <a:cxn ang="T125">
                    <a:pos x="T30" y="T31"/>
                  </a:cxn>
                  <a:cxn ang="T126">
                    <a:pos x="T32" y="T33"/>
                  </a:cxn>
                  <a:cxn ang="T127">
                    <a:pos x="T34" y="T35"/>
                  </a:cxn>
                  <a:cxn ang="T128">
                    <a:pos x="T36" y="T37"/>
                  </a:cxn>
                  <a:cxn ang="T129">
                    <a:pos x="T38" y="T39"/>
                  </a:cxn>
                  <a:cxn ang="T130">
                    <a:pos x="T40" y="T41"/>
                  </a:cxn>
                  <a:cxn ang="T131">
                    <a:pos x="T42" y="T43"/>
                  </a:cxn>
                  <a:cxn ang="T132">
                    <a:pos x="T44" y="T45"/>
                  </a:cxn>
                  <a:cxn ang="T133">
                    <a:pos x="T46" y="T47"/>
                  </a:cxn>
                  <a:cxn ang="T134">
                    <a:pos x="T48" y="T49"/>
                  </a:cxn>
                  <a:cxn ang="T135">
                    <a:pos x="T50" y="T51"/>
                  </a:cxn>
                  <a:cxn ang="T136">
                    <a:pos x="T52" y="T53"/>
                  </a:cxn>
                  <a:cxn ang="T137">
                    <a:pos x="T54" y="T55"/>
                  </a:cxn>
                  <a:cxn ang="T138">
                    <a:pos x="T56" y="T57"/>
                  </a:cxn>
                  <a:cxn ang="T139">
                    <a:pos x="T58" y="T59"/>
                  </a:cxn>
                  <a:cxn ang="T140">
                    <a:pos x="T60" y="T61"/>
                  </a:cxn>
                  <a:cxn ang="T141">
                    <a:pos x="T62" y="T63"/>
                  </a:cxn>
                  <a:cxn ang="T142">
                    <a:pos x="T64" y="T65"/>
                  </a:cxn>
                  <a:cxn ang="T143">
                    <a:pos x="T66" y="T67"/>
                  </a:cxn>
                  <a:cxn ang="T144">
                    <a:pos x="T68" y="T69"/>
                  </a:cxn>
                  <a:cxn ang="T145">
                    <a:pos x="T70" y="T71"/>
                  </a:cxn>
                  <a:cxn ang="T146">
                    <a:pos x="T72" y="T73"/>
                  </a:cxn>
                  <a:cxn ang="T147">
                    <a:pos x="T74" y="T75"/>
                  </a:cxn>
                  <a:cxn ang="T148">
                    <a:pos x="T76" y="T77"/>
                  </a:cxn>
                  <a:cxn ang="T149">
                    <a:pos x="T78" y="T79"/>
                  </a:cxn>
                  <a:cxn ang="T150">
                    <a:pos x="T80" y="T81"/>
                  </a:cxn>
                  <a:cxn ang="T151">
                    <a:pos x="T82" y="T83"/>
                  </a:cxn>
                  <a:cxn ang="T152">
                    <a:pos x="T84" y="T85"/>
                  </a:cxn>
                  <a:cxn ang="T153">
                    <a:pos x="T86" y="T87"/>
                  </a:cxn>
                  <a:cxn ang="T154">
                    <a:pos x="T88" y="T89"/>
                  </a:cxn>
                  <a:cxn ang="T155">
                    <a:pos x="T90" y="T91"/>
                  </a:cxn>
                  <a:cxn ang="T156">
                    <a:pos x="T92" y="T93"/>
                  </a:cxn>
                  <a:cxn ang="T157">
                    <a:pos x="T94" y="T95"/>
                  </a:cxn>
                  <a:cxn ang="T158">
                    <a:pos x="T96" y="T97"/>
                  </a:cxn>
                  <a:cxn ang="T159">
                    <a:pos x="T98" y="T99"/>
                  </a:cxn>
                  <a:cxn ang="T160">
                    <a:pos x="T100" y="T101"/>
                  </a:cxn>
                  <a:cxn ang="T161">
                    <a:pos x="T102" y="T103"/>
                  </a:cxn>
                  <a:cxn ang="T162">
                    <a:pos x="T104" y="T105"/>
                  </a:cxn>
                  <a:cxn ang="T163">
                    <a:pos x="T106" y="T107"/>
                  </a:cxn>
                  <a:cxn ang="T164">
                    <a:pos x="T108" y="T109"/>
                  </a:cxn>
                </a:cxnLst>
                <a:rect l="T165" t="T166" r="T167" b="T168"/>
                <a:pathLst>
                  <a:path w="761" h="633">
                    <a:moveTo>
                      <a:pt x="696" y="480"/>
                    </a:moveTo>
                    <a:lnTo>
                      <a:pt x="696" y="488"/>
                    </a:lnTo>
                    <a:lnTo>
                      <a:pt x="688" y="504"/>
                    </a:lnTo>
                    <a:lnTo>
                      <a:pt x="672" y="504"/>
                    </a:lnTo>
                    <a:lnTo>
                      <a:pt x="664" y="488"/>
                    </a:lnTo>
                    <a:lnTo>
                      <a:pt x="656" y="488"/>
                    </a:lnTo>
                    <a:lnTo>
                      <a:pt x="632" y="432"/>
                    </a:lnTo>
                    <a:lnTo>
                      <a:pt x="608" y="432"/>
                    </a:lnTo>
                    <a:lnTo>
                      <a:pt x="592" y="416"/>
                    </a:lnTo>
                    <a:lnTo>
                      <a:pt x="584" y="424"/>
                    </a:lnTo>
                    <a:lnTo>
                      <a:pt x="576" y="456"/>
                    </a:lnTo>
                    <a:lnTo>
                      <a:pt x="552" y="440"/>
                    </a:lnTo>
                    <a:lnTo>
                      <a:pt x="552" y="464"/>
                    </a:lnTo>
                    <a:lnTo>
                      <a:pt x="536" y="472"/>
                    </a:lnTo>
                    <a:lnTo>
                      <a:pt x="528" y="464"/>
                    </a:lnTo>
                    <a:lnTo>
                      <a:pt x="512" y="464"/>
                    </a:lnTo>
                    <a:lnTo>
                      <a:pt x="488" y="456"/>
                    </a:lnTo>
                    <a:lnTo>
                      <a:pt x="472" y="472"/>
                    </a:lnTo>
                    <a:lnTo>
                      <a:pt x="480" y="496"/>
                    </a:lnTo>
                    <a:lnTo>
                      <a:pt x="504" y="496"/>
                    </a:lnTo>
                    <a:lnTo>
                      <a:pt x="512" y="528"/>
                    </a:lnTo>
                    <a:lnTo>
                      <a:pt x="456" y="528"/>
                    </a:lnTo>
                    <a:lnTo>
                      <a:pt x="440" y="504"/>
                    </a:lnTo>
                    <a:lnTo>
                      <a:pt x="416" y="520"/>
                    </a:lnTo>
                    <a:lnTo>
                      <a:pt x="392" y="504"/>
                    </a:lnTo>
                    <a:lnTo>
                      <a:pt x="392" y="456"/>
                    </a:lnTo>
                    <a:lnTo>
                      <a:pt x="360" y="456"/>
                    </a:lnTo>
                    <a:lnTo>
                      <a:pt x="360" y="488"/>
                    </a:lnTo>
                    <a:lnTo>
                      <a:pt x="336" y="496"/>
                    </a:lnTo>
                    <a:lnTo>
                      <a:pt x="336" y="504"/>
                    </a:lnTo>
                    <a:lnTo>
                      <a:pt x="312" y="536"/>
                    </a:lnTo>
                    <a:lnTo>
                      <a:pt x="296" y="536"/>
                    </a:lnTo>
                    <a:lnTo>
                      <a:pt x="296" y="632"/>
                    </a:lnTo>
                    <a:lnTo>
                      <a:pt x="272" y="632"/>
                    </a:lnTo>
                    <a:lnTo>
                      <a:pt x="264" y="616"/>
                    </a:lnTo>
                    <a:lnTo>
                      <a:pt x="248" y="632"/>
                    </a:lnTo>
                    <a:lnTo>
                      <a:pt x="216" y="632"/>
                    </a:lnTo>
                    <a:lnTo>
                      <a:pt x="216" y="624"/>
                    </a:lnTo>
                    <a:lnTo>
                      <a:pt x="200" y="616"/>
                    </a:lnTo>
                    <a:lnTo>
                      <a:pt x="200" y="576"/>
                    </a:lnTo>
                    <a:lnTo>
                      <a:pt x="160" y="496"/>
                    </a:lnTo>
                    <a:lnTo>
                      <a:pt x="144" y="496"/>
                    </a:lnTo>
                    <a:lnTo>
                      <a:pt x="144" y="504"/>
                    </a:lnTo>
                    <a:lnTo>
                      <a:pt x="128" y="480"/>
                    </a:lnTo>
                    <a:lnTo>
                      <a:pt x="136" y="472"/>
                    </a:lnTo>
                    <a:lnTo>
                      <a:pt x="104" y="424"/>
                    </a:lnTo>
                    <a:lnTo>
                      <a:pt x="88" y="432"/>
                    </a:lnTo>
                    <a:lnTo>
                      <a:pt x="80" y="464"/>
                    </a:lnTo>
                    <a:lnTo>
                      <a:pt x="64" y="472"/>
                    </a:lnTo>
                    <a:lnTo>
                      <a:pt x="72" y="248"/>
                    </a:lnTo>
                    <a:lnTo>
                      <a:pt x="56" y="224"/>
                    </a:lnTo>
                    <a:lnTo>
                      <a:pt x="72" y="216"/>
                    </a:lnTo>
                    <a:lnTo>
                      <a:pt x="40" y="160"/>
                    </a:lnTo>
                    <a:lnTo>
                      <a:pt x="40" y="136"/>
                    </a:lnTo>
                    <a:lnTo>
                      <a:pt x="16" y="112"/>
                    </a:lnTo>
                    <a:lnTo>
                      <a:pt x="0" y="104"/>
                    </a:lnTo>
                    <a:lnTo>
                      <a:pt x="0" y="96"/>
                    </a:lnTo>
                    <a:lnTo>
                      <a:pt x="8" y="64"/>
                    </a:lnTo>
                    <a:lnTo>
                      <a:pt x="24" y="48"/>
                    </a:lnTo>
                    <a:lnTo>
                      <a:pt x="16" y="32"/>
                    </a:lnTo>
                    <a:lnTo>
                      <a:pt x="16" y="0"/>
                    </a:lnTo>
                    <a:lnTo>
                      <a:pt x="32" y="0"/>
                    </a:lnTo>
                    <a:lnTo>
                      <a:pt x="40" y="16"/>
                    </a:lnTo>
                    <a:lnTo>
                      <a:pt x="64" y="16"/>
                    </a:lnTo>
                    <a:lnTo>
                      <a:pt x="88" y="40"/>
                    </a:lnTo>
                    <a:lnTo>
                      <a:pt x="88" y="80"/>
                    </a:lnTo>
                    <a:lnTo>
                      <a:pt x="104" y="80"/>
                    </a:lnTo>
                    <a:lnTo>
                      <a:pt x="128" y="120"/>
                    </a:lnTo>
                    <a:lnTo>
                      <a:pt x="152" y="112"/>
                    </a:lnTo>
                    <a:lnTo>
                      <a:pt x="152" y="104"/>
                    </a:lnTo>
                    <a:lnTo>
                      <a:pt x="160" y="112"/>
                    </a:lnTo>
                    <a:lnTo>
                      <a:pt x="176" y="128"/>
                    </a:lnTo>
                    <a:lnTo>
                      <a:pt x="216" y="128"/>
                    </a:lnTo>
                    <a:lnTo>
                      <a:pt x="224" y="96"/>
                    </a:lnTo>
                    <a:lnTo>
                      <a:pt x="256" y="88"/>
                    </a:lnTo>
                    <a:lnTo>
                      <a:pt x="288" y="96"/>
                    </a:lnTo>
                    <a:lnTo>
                      <a:pt x="304" y="72"/>
                    </a:lnTo>
                    <a:lnTo>
                      <a:pt x="296" y="40"/>
                    </a:lnTo>
                    <a:lnTo>
                      <a:pt x="296" y="32"/>
                    </a:lnTo>
                    <a:lnTo>
                      <a:pt x="320" y="32"/>
                    </a:lnTo>
                    <a:lnTo>
                      <a:pt x="336" y="24"/>
                    </a:lnTo>
                    <a:lnTo>
                      <a:pt x="344" y="48"/>
                    </a:lnTo>
                    <a:lnTo>
                      <a:pt x="384" y="72"/>
                    </a:lnTo>
                    <a:lnTo>
                      <a:pt x="400" y="72"/>
                    </a:lnTo>
                    <a:lnTo>
                      <a:pt x="400" y="88"/>
                    </a:lnTo>
                    <a:lnTo>
                      <a:pt x="416" y="136"/>
                    </a:lnTo>
                    <a:lnTo>
                      <a:pt x="432" y="152"/>
                    </a:lnTo>
                    <a:lnTo>
                      <a:pt x="472" y="160"/>
                    </a:lnTo>
                    <a:lnTo>
                      <a:pt x="496" y="128"/>
                    </a:lnTo>
                    <a:lnTo>
                      <a:pt x="512" y="136"/>
                    </a:lnTo>
                    <a:lnTo>
                      <a:pt x="520" y="152"/>
                    </a:lnTo>
                    <a:lnTo>
                      <a:pt x="552" y="144"/>
                    </a:lnTo>
                    <a:lnTo>
                      <a:pt x="592" y="176"/>
                    </a:lnTo>
                    <a:lnTo>
                      <a:pt x="624" y="184"/>
                    </a:lnTo>
                    <a:lnTo>
                      <a:pt x="656" y="192"/>
                    </a:lnTo>
                    <a:lnTo>
                      <a:pt x="704" y="224"/>
                    </a:lnTo>
                    <a:lnTo>
                      <a:pt x="728" y="232"/>
                    </a:lnTo>
                    <a:lnTo>
                      <a:pt x="760" y="256"/>
                    </a:lnTo>
                    <a:lnTo>
                      <a:pt x="760" y="296"/>
                    </a:lnTo>
                    <a:lnTo>
                      <a:pt x="744" y="296"/>
                    </a:lnTo>
                    <a:lnTo>
                      <a:pt x="712" y="312"/>
                    </a:lnTo>
                    <a:lnTo>
                      <a:pt x="664" y="312"/>
                    </a:lnTo>
                    <a:lnTo>
                      <a:pt x="648" y="328"/>
                    </a:lnTo>
                    <a:lnTo>
                      <a:pt x="648" y="336"/>
                    </a:lnTo>
                    <a:lnTo>
                      <a:pt x="656" y="352"/>
                    </a:lnTo>
                    <a:lnTo>
                      <a:pt x="656" y="360"/>
                    </a:lnTo>
                    <a:lnTo>
                      <a:pt x="648" y="376"/>
                    </a:lnTo>
                    <a:lnTo>
                      <a:pt x="656" y="376"/>
                    </a:lnTo>
                    <a:lnTo>
                      <a:pt x="696" y="424"/>
                    </a:lnTo>
                    <a:lnTo>
                      <a:pt x="704" y="456"/>
                    </a:lnTo>
                    <a:lnTo>
                      <a:pt x="696" y="48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1" name="Freeform 25"/>
              <p:cNvSpPr/>
              <p:nvPr/>
            </p:nvSpPr>
            <p:spPr bwMode="invGray">
              <a:xfrm>
                <a:off x="1536002" y="2230653"/>
                <a:ext cx="934507" cy="573833"/>
              </a:xfrm>
              <a:custGeom>
                <a:avLst/>
                <a:gdLst>
                  <a:gd name="T0" fmla="*/ 672 w 785"/>
                  <a:gd name="T1" fmla="*/ 536 h 617"/>
                  <a:gd name="T2" fmla="*/ 616 w 785"/>
                  <a:gd name="T3" fmla="*/ 568 h 617"/>
                  <a:gd name="T4" fmla="*/ 592 w 785"/>
                  <a:gd name="T5" fmla="*/ 544 h 617"/>
                  <a:gd name="T6" fmla="*/ 568 w 785"/>
                  <a:gd name="T7" fmla="*/ 560 h 617"/>
                  <a:gd name="T8" fmla="*/ 528 w 785"/>
                  <a:gd name="T9" fmla="*/ 520 h 617"/>
                  <a:gd name="T10" fmla="*/ 504 w 785"/>
                  <a:gd name="T11" fmla="*/ 456 h 617"/>
                  <a:gd name="T12" fmla="*/ 472 w 785"/>
                  <a:gd name="T13" fmla="*/ 440 h 617"/>
                  <a:gd name="T14" fmla="*/ 456 w 785"/>
                  <a:gd name="T15" fmla="*/ 456 h 617"/>
                  <a:gd name="T16" fmla="*/ 464 w 785"/>
                  <a:gd name="T17" fmla="*/ 480 h 617"/>
                  <a:gd name="T18" fmla="*/ 440 w 785"/>
                  <a:gd name="T19" fmla="*/ 536 h 617"/>
                  <a:gd name="T20" fmla="*/ 456 w 785"/>
                  <a:gd name="T21" fmla="*/ 552 h 617"/>
                  <a:gd name="T22" fmla="*/ 424 w 785"/>
                  <a:gd name="T23" fmla="*/ 584 h 617"/>
                  <a:gd name="T24" fmla="*/ 400 w 785"/>
                  <a:gd name="T25" fmla="*/ 600 h 617"/>
                  <a:gd name="T26" fmla="*/ 376 w 785"/>
                  <a:gd name="T27" fmla="*/ 592 h 617"/>
                  <a:gd name="T28" fmla="*/ 368 w 785"/>
                  <a:gd name="T29" fmla="*/ 608 h 617"/>
                  <a:gd name="T30" fmla="*/ 336 w 785"/>
                  <a:gd name="T31" fmla="*/ 600 h 617"/>
                  <a:gd name="T32" fmla="*/ 320 w 785"/>
                  <a:gd name="T33" fmla="*/ 568 h 617"/>
                  <a:gd name="T34" fmla="*/ 232 w 785"/>
                  <a:gd name="T35" fmla="*/ 536 h 617"/>
                  <a:gd name="T36" fmla="*/ 136 w 785"/>
                  <a:gd name="T37" fmla="*/ 496 h 617"/>
                  <a:gd name="T38" fmla="*/ 40 w 785"/>
                  <a:gd name="T39" fmla="*/ 440 h 617"/>
                  <a:gd name="T40" fmla="*/ 0 w 785"/>
                  <a:gd name="T41" fmla="*/ 368 h 617"/>
                  <a:gd name="T42" fmla="*/ 16 w 785"/>
                  <a:gd name="T43" fmla="*/ 304 h 617"/>
                  <a:gd name="T44" fmla="*/ 32 w 785"/>
                  <a:gd name="T45" fmla="*/ 248 h 617"/>
                  <a:gd name="T46" fmla="*/ 8 w 785"/>
                  <a:gd name="T47" fmla="*/ 216 h 617"/>
                  <a:gd name="T48" fmla="*/ 48 w 785"/>
                  <a:gd name="T49" fmla="*/ 208 h 617"/>
                  <a:gd name="T50" fmla="*/ 104 w 785"/>
                  <a:gd name="T51" fmla="*/ 224 h 617"/>
                  <a:gd name="T52" fmla="*/ 96 w 785"/>
                  <a:gd name="T53" fmla="*/ 184 h 617"/>
                  <a:gd name="T54" fmla="*/ 128 w 785"/>
                  <a:gd name="T55" fmla="*/ 136 h 617"/>
                  <a:gd name="T56" fmla="*/ 88 w 785"/>
                  <a:gd name="T57" fmla="*/ 72 h 617"/>
                  <a:gd name="T58" fmla="*/ 152 w 785"/>
                  <a:gd name="T59" fmla="*/ 16 h 617"/>
                  <a:gd name="T60" fmla="*/ 288 w 785"/>
                  <a:gd name="T61" fmla="*/ 0 h 617"/>
                  <a:gd name="T62" fmla="*/ 384 w 785"/>
                  <a:gd name="T63" fmla="*/ 40 h 617"/>
                  <a:gd name="T64" fmla="*/ 456 w 785"/>
                  <a:gd name="T65" fmla="*/ 104 h 617"/>
                  <a:gd name="T66" fmla="*/ 472 w 785"/>
                  <a:gd name="T67" fmla="*/ 48 h 617"/>
                  <a:gd name="T68" fmla="*/ 528 w 785"/>
                  <a:gd name="T69" fmla="*/ 72 h 617"/>
                  <a:gd name="T70" fmla="*/ 592 w 785"/>
                  <a:gd name="T71" fmla="*/ 96 h 617"/>
                  <a:gd name="T72" fmla="*/ 656 w 785"/>
                  <a:gd name="T73" fmla="*/ 120 h 617"/>
                  <a:gd name="T74" fmla="*/ 728 w 785"/>
                  <a:gd name="T75" fmla="*/ 176 h 617"/>
                  <a:gd name="T76" fmla="*/ 768 w 785"/>
                  <a:gd name="T77" fmla="*/ 232 h 617"/>
                  <a:gd name="T78" fmla="*/ 784 w 785"/>
                  <a:gd name="T79" fmla="*/ 336 h 617"/>
                  <a:gd name="T80" fmla="*/ 752 w 785"/>
                  <a:gd name="T81" fmla="*/ 360 h 617"/>
                  <a:gd name="T82" fmla="*/ 712 w 785"/>
                  <a:gd name="T83" fmla="*/ 408 h 617"/>
                  <a:gd name="T84" fmla="*/ 736 w 785"/>
                  <a:gd name="T85" fmla="*/ 432 h 617"/>
                  <a:gd name="T86" fmla="*/ 704 w 785"/>
                  <a:gd name="T87" fmla="*/ 456 h 617"/>
                  <a:gd name="T88" fmla="*/ 656 w 785"/>
                  <a:gd name="T89" fmla="*/ 448 h 617"/>
                  <a:gd name="T90" fmla="*/ 664 w 785"/>
                  <a:gd name="T91" fmla="*/ 488 h 617"/>
                  <a:gd name="T92" fmla="*/ 712 w 785"/>
                  <a:gd name="T93" fmla="*/ 504 h 617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w 785"/>
                  <a:gd name="T142" fmla="*/ 0 h 617"/>
                  <a:gd name="T143" fmla="*/ 785 w 785"/>
                  <a:gd name="T144" fmla="*/ 617 h 617"/>
                </a:gdLst>
                <a:ahLst/>
                <a:cxnLst>
                  <a:cxn ang="T94">
                    <a:pos x="T0" y="T1"/>
                  </a:cxn>
                  <a:cxn ang="T95">
                    <a:pos x="T2" y="T3"/>
                  </a:cxn>
                  <a:cxn ang="T96">
                    <a:pos x="T4" y="T5"/>
                  </a:cxn>
                  <a:cxn ang="T97">
                    <a:pos x="T6" y="T7"/>
                  </a:cxn>
                  <a:cxn ang="T98">
                    <a:pos x="T8" y="T9"/>
                  </a:cxn>
                  <a:cxn ang="T99">
                    <a:pos x="T10" y="T11"/>
                  </a:cxn>
                  <a:cxn ang="T100">
                    <a:pos x="T12" y="T13"/>
                  </a:cxn>
                  <a:cxn ang="T101">
                    <a:pos x="T14" y="T15"/>
                  </a:cxn>
                  <a:cxn ang="T102">
                    <a:pos x="T16" y="T17"/>
                  </a:cxn>
                  <a:cxn ang="T103">
                    <a:pos x="T18" y="T19"/>
                  </a:cxn>
                  <a:cxn ang="T104">
                    <a:pos x="T20" y="T21"/>
                  </a:cxn>
                  <a:cxn ang="T105">
                    <a:pos x="T22" y="T23"/>
                  </a:cxn>
                  <a:cxn ang="T106">
                    <a:pos x="T24" y="T25"/>
                  </a:cxn>
                  <a:cxn ang="T107">
                    <a:pos x="T26" y="T27"/>
                  </a:cxn>
                  <a:cxn ang="T108">
                    <a:pos x="T28" y="T29"/>
                  </a:cxn>
                  <a:cxn ang="T109">
                    <a:pos x="T30" y="T31"/>
                  </a:cxn>
                  <a:cxn ang="T110">
                    <a:pos x="T32" y="T33"/>
                  </a:cxn>
                  <a:cxn ang="T111">
                    <a:pos x="T34" y="T35"/>
                  </a:cxn>
                  <a:cxn ang="T112">
                    <a:pos x="T36" y="T37"/>
                  </a:cxn>
                  <a:cxn ang="T113">
                    <a:pos x="T38" y="T39"/>
                  </a:cxn>
                  <a:cxn ang="T114">
                    <a:pos x="T40" y="T41"/>
                  </a:cxn>
                  <a:cxn ang="T115">
                    <a:pos x="T42" y="T43"/>
                  </a:cxn>
                  <a:cxn ang="T116">
                    <a:pos x="T44" y="T45"/>
                  </a:cxn>
                  <a:cxn ang="T117">
                    <a:pos x="T46" y="T47"/>
                  </a:cxn>
                  <a:cxn ang="T118">
                    <a:pos x="T48" y="T49"/>
                  </a:cxn>
                  <a:cxn ang="T119">
                    <a:pos x="T50" y="T51"/>
                  </a:cxn>
                  <a:cxn ang="T120">
                    <a:pos x="T52" y="T53"/>
                  </a:cxn>
                  <a:cxn ang="T121">
                    <a:pos x="T54" y="T55"/>
                  </a:cxn>
                  <a:cxn ang="T122">
                    <a:pos x="T56" y="T57"/>
                  </a:cxn>
                  <a:cxn ang="T123">
                    <a:pos x="T58" y="T59"/>
                  </a:cxn>
                  <a:cxn ang="T124">
                    <a:pos x="T60" y="T61"/>
                  </a:cxn>
                  <a:cxn ang="T125">
                    <a:pos x="T62" y="T63"/>
                  </a:cxn>
                  <a:cxn ang="T126">
                    <a:pos x="T64" y="T65"/>
                  </a:cxn>
                  <a:cxn ang="T127">
                    <a:pos x="T66" y="T67"/>
                  </a:cxn>
                  <a:cxn ang="T128">
                    <a:pos x="T68" y="T69"/>
                  </a:cxn>
                  <a:cxn ang="T129">
                    <a:pos x="T70" y="T71"/>
                  </a:cxn>
                  <a:cxn ang="T130">
                    <a:pos x="T72" y="T73"/>
                  </a:cxn>
                  <a:cxn ang="T131">
                    <a:pos x="T74" y="T75"/>
                  </a:cxn>
                  <a:cxn ang="T132">
                    <a:pos x="T76" y="T77"/>
                  </a:cxn>
                  <a:cxn ang="T133">
                    <a:pos x="T78" y="T79"/>
                  </a:cxn>
                  <a:cxn ang="T134">
                    <a:pos x="T80" y="T81"/>
                  </a:cxn>
                  <a:cxn ang="T135">
                    <a:pos x="T82" y="T83"/>
                  </a:cxn>
                  <a:cxn ang="T136">
                    <a:pos x="T84" y="T85"/>
                  </a:cxn>
                  <a:cxn ang="T137">
                    <a:pos x="T86" y="T87"/>
                  </a:cxn>
                  <a:cxn ang="T138">
                    <a:pos x="T88" y="T89"/>
                  </a:cxn>
                  <a:cxn ang="T139">
                    <a:pos x="T90" y="T91"/>
                  </a:cxn>
                  <a:cxn ang="T140">
                    <a:pos x="T92" y="T93"/>
                  </a:cxn>
                </a:cxnLst>
                <a:rect l="T141" t="T142" r="T143" b="T144"/>
                <a:pathLst>
                  <a:path w="785" h="617">
                    <a:moveTo>
                      <a:pt x="704" y="528"/>
                    </a:moveTo>
                    <a:lnTo>
                      <a:pt x="672" y="536"/>
                    </a:lnTo>
                    <a:lnTo>
                      <a:pt x="656" y="568"/>
                    </a:lnTo>
                    <a:lnTo>
                      <a:pt x="616" y="568"/>
                    </a:lnTo>
                    <a:lnTo>
                      <a:pt x="608" y="552"/>
                    </a:lnTo>
                    <a:lnTo>
                      <a:pt x="592" y="544"/>
                    </a:lnTo>
                    <a:lnTo>
                      <a:pt x="592" y="552"/>
                    </a:lnTo>
                    <a:lnTo>
                      <a:pt x="568" y="560"/>
                    </a:lnTo>
                    <a:lnTo>
                      <a:pt x="544" y="520"/>
                    </a:lnTo>
                    <a:lnTo>
                      <a:pt x="528" y="520"/>
                    </a:lnTo>
                    <a:lnTo>
                      <a:pt x="528" y="480"/>
                    </a:lnTo>
                    <a:lnTo>
                      <a:pt x="504" y="456"/>
                    </a:lnTo>
                    <a:lnTo>
                      <a:pt x="488" y="456"/>
                    </a:lnTo>
                    <a:lnTo>
                      <a:pt x="472" y="440"/>
                    </a:lnTo>
                    <a:lnTo>
                      <a:pt x="456" y="440"/>
                    </a:lnTo>
                    <a:lnTo>
                      <a:pt x="456" y="456"/>
                    </a:lnTo>
                    <a:lnTo>
                      <a:pt x="456" y="472"/>
                    </a:lnTo>
                    <a:lnTo>
                      <a:pt x="464" y="480"/>
                    </a:lnTo>
                    <a:lnTo>
                      <a:pt x="448" y="496"/>
                    </a:lnTo>
                    <a:lnTo>
                      <a:pt x="440" y="536"/>
                    </a:lnTo>
                    <a:lnTo>
                      <a:pt x="448" y="552"/>
                    </a:lnTo>
                    <a:lnTo>
                      <a:pt x="456" y="552"/>
                    </a:lnTo>
                    <a:lnTo>
                      <a:pt x="440" y="560"/>
                    </a:lnTo>
                    <a:lnTo>
                      <a:pt x="424" y="584"/>
                    </a:lnTo>
                    <a:lnTo>
                      <a:pt x="400" y="584"/>
                    </a:lnTo>
                    <a:lnTo>
                      <a:pt x="400" y="600"/>
                    </a:lnTo>
                    <a:lnTo>
                      <a:pt x="384" y="608"/>
                    </a:lnTo>
                    <a:lnTo>
                      <a:pt x="376" y="592"/>
                    </a:lnTo>
                    <a:lnTo>
                      <a:pt x="360" y="592"/>
                    </a:lnTo>
                    <a:lnTo>
                      <a:pt x="368" y="608"/>
                    </a:lnTo>
                    <a:lnTo>
                      <a:pt x="352" y="616"/>
                    </a:lnTo>
                    <a:lnTo>
                      <a:pt x="336" y="600"/>
                    </a:lnTo>
                    <a:lnTo>
                      <a:pt x="312" y="600"/>
                    </a:lnTo>
                    <a:lnTo>
                      <a:pt x="320" y="568"/>
                    </a:lnTo>
                    <a:lnTo>
                      <a:pt x="264" y="520"/>
                    </a:lnTo>
                    <a:lnTo>
                      <a:pt x="232" y="536"/>
                    </a:lnTo>
                    <a:lnTo>
                      <a:pt x="168" y="496"/>
                    </a:lnTo>
                    <a:lnTo>
                      <a:pt x="136" y="496"/>
                    </a:lnTo>
                    <a:lnTo>
                      <a:pt x="88" y="440"/>
                    </a:lnTo>
                    <a:lnTo>
                      <a:pt x="40" y="440"/>
                    </a:lnTo>
                    <a:lnTo>
                      <a:pt x="16" y="416"/>
                    </a:lnTo>
                    <a:lnTo>
                      <a:pt x="0" y="368"/>
                    </a:lnTo>
                    <a:lnTo>
                      <a:pt x="8" y="352"/>
                    </a:lnTo>
                    <a:lnTo>
                      <a:pt x="16" y="304"/>
                    </a:lnTo>
                    <a:lnTo>
                      <a:pt x="8" y="280"/>
                    </a:lnTo>
                    <a:lnTo>
                      <a:pt x="32" y="248"/>
                    </a:lnTo>
                    <a:lnTo>
                      <a:pt x="32" y="224"/>
                    </a:lnTo>
                    <a:lnTo>
                      <a:pt x="8" y="216"/>
                    </a:lnTo>
                    <a:lnTo>
                      <a:pt x="16" y="208"/>
                    </a:lnTo>
                    <a:lnTo>
                      <a:pt x="48" y="208"/>
                    </a:lnTo>
                    <a:lnTo>
                      <a:pt x="56" y="200"/>
                    </a:lnTo>
                    <a:lnTo>
                      <a:pt x="104" y="224"/>
                    </a:lnTo>
                    <a:lnTo>
                      <a:pt x="104" y="192"/>
                    </a:lnTo>
                    <a:lnTo>
                      <a:pt x="96" y="184"/>
                    </a:lnTo>
                    <a:lnTo>
                      <a:pt x="96" y="160"/>
                    </a:lnTo>
                    <a:lnTo>
                      <a:pt x="128" y="136"/>
                    </a:lnTo>
                    <a:lnTo>
                      <a:pt x="120" y="112"/>
                    </a:lnTo>
                    <a:lnTo>
                      <a:pt x="88" y="72"/>
                    </a:lnTo>
                    <a:lnTo>
                      <a:pt x="96" y="32"/>
                    </a:lnTo>
                    <a:lnTo>
                      <a:pt x="152" y="16"/>
                    </a:lnTo>
                    <a:lnTo>
                      <a:pt x="256" y="8"/>
                    </a:lnTo>
                    <a:lnTo>
                      <a:pt x="288" y="0"/>
                    </a:lnTo>
                    <a:lnTo>
                      <a:pt x="344" y="24"/>
                    </a:lnTo>
                    <a:lnTo>
                      <a:pt x="384" y="40"/>
                    </a:lnTo>
                    <a:lnTo>
                      <a:pt x="424" y="64"/>
                    </a:lnTo>
                    <a:lnTo>
                      <a:pt x="456" y="104"/>
                    </a:lnTo>
                    <a:lnTo>
                      <a:pt x="472" y="56"/>
                    </a:lnTo>
                    <a:lnTo>
                      <a:pt x="472" y="48"/>
                    </a:lnTo>
                    <a:lnTo>
                      <a:pt x="504" y="64"/>
                    </a:lnTo>
                    <a:lnTo>
                      <a:pt x="528" y="72"/>
                    </a:lnTo>
                    <a:lnTo>
                      <a:pt x="584" y="64"/>
                    </a:lnTo>
                    <a:lnTo>
                      <a:pt x="592" y="96"/>
                    </a:lnTo>
                    <a:lnTo>
                      <a:pt x="640" y="128"/>
                    </a:lnTo>
                    <a:lnTo>
                      <a:pt x="656" y="120"/>
                    </a:lnTo>
                    <a:lnTo>
                      <a:pt x="728" y="192"/>
                    </a:lnTo>
                    <a:lnTo>
                      <a:pt x="728" y="176"/>
                    </a:lnTo>
                    <a:lnTo>
                      <a:pt x="760" y="208"/>
                    </a:lnTo>
                    <a:lnTo>
                      <a:pt x="768" y="232"/>
                    </a:lnTo>
                    <a:lnTo>
                      <a:pt x="776" y="288"/>
                    </a:lnTo>
                    <a:lnTo>
                      <a:pt x="784" y="336"/>
                    </a:lnTo>
                    <a:lnTo>
                      <a:pt x="776" y="360"/>
                    </a:lnTo>
                    <a:lnTo>
                      <a:pt x="752" y="360"/>
                    </a:lnTo>
                    <a:lnTo>
                      <a:pt x="744" y="392"/>
                    </a:lnTo>
                    <a:lnTo>
                      <a:pt x="712" y="408"/>
                    </a:lnTo>
                    <a:lnTo>
                      <a:pt x="712" y="424"/>
                    </a:lnTo>
                    <a:lnTo>
                      <a:pt x="736" y="432"/>
                    </a:lnTo>
                    <a:lnTo>
                      <a:pt x="728" y="440"/>
                    </a:lnTo>
                    <a:lnTo>
                      <a:pt x="704" y="456"/>
                    </a:lnTo>
                    <a:lnTo>
                      <a:pt x="672" y="448"/>
                    </a:lnTo>
                    <a:lnTo>
                      <a:pt x="656" y="448"/>
                    </a:lnTo>
                    <a:lnTo>
                      <a:pt x="648" y="464"/>
                    </a:lnTo>
                    <a:lnTo>
                      <a:pt x="664" y="488"/>
                    </a:lnTo>
                    <a:lnTo>
                      <a:pt x="696" y="496"/>
                    </a:lnTo>
                    <a:lnTo>
                      <a:pt x="712" y="504"/>
                    </a:lnTo>
                    <a:lnTo>
                      <a:pt x="704" y="52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2" name="Freeform 26"/>
              <p:cNvSpPr/>
              <p:nvPr/>
            </p:nvSpPr>
            <p:spPr bwMode="gray">
              <a:xfrm>
                <a:off x="3230601" y="2958851"/>
                <a:ext cx="363694" cy="396817"/>
              </a:xfrm>
              <a:custGeom>
                <a:avLst/>
                <a:gdLst>
                  <a:gd name="T0" fmla="*/ 272 w 305"/>
                  <a:gd name="T1" fmla="*/ 40 h 425"/>
                  <a:gd name="T2" fmla="*/ 280 w 305"/>
                  <a:gd name="T3" fmla="*/ 72 h 425"/>
                  <a:gd name="T4" fmla="*/ 304 w 305"/>
                  <a:gd name="T5" fmla="*/ 88 h 425"/>
                  <a:gd name="T6" fmla="*/ 304 w 305"/>
                  <a:gd name="T7" fmla="*/ 136 h 425"/>
                  <a:gd name="T8" fmla="*/ 272 w 305"/>
                  <a:gd name="T9" fmla="*/ 152 h 425"/>
                  <a:gd name="T10" fmla="*/ 272 w 305"/>
                  <a:gd name="T11" fmla="*/ 160 h 425"/>
                  <a:gd name="T12" fmla="*/ 240 w 305"/>
                  <a:gd name="T13" fmla="*/ 160 h 425"/>
                  <a:gd name="T14" fmla="*/ 224 w 305"/>
                  <a:gd name="T15" fmla="*/ 176 h 425"/>
                  <a:gd name="T16" fmla="*/ 224 w 305"/>
                  <a:gd name="T17" fmla="*/ 200 h 425"/>
                  <a:gd name="T18" fmla="*/ 232 w 305"/>
                  <a:gd name="T19" fmla="*/ 208 h 425"/>
                  <a:gd name="T20" fmla="*/ 208 w 305"/>
                  <a:gd name="T21" fmla="*/ 240 h 425"/>
                  <a:gd name="T22" fmla="*/ 192 w 305"/>
                  <a:gd name="T23" fmla="*/ 240 h 425"/>
                  <a:gd name="T24" fmla="*/ 192 w 305"/>
                  <a:gd name="T25" fmla="*/ 272 h 425"/>
                  <a:gd name="T26" fmla="*/ 192 w 305"/>
                  <a:gd name="T27" fmla="*/ 280 h 425"/>
                  <a:gd name="T28" fmla="*/ 192 w 305"/>
                  <a:gd name="T29" fmla="*/ 304 h 425"/>
                  <a:gd name="T30" fmla="*/ 176 w 305"/>
                  <a:gd name="T31" fmla="*/ 320 h 425"/>
                  <a:gd name="T32" fmla="*/ 168 w 305"/>
                  <a:gd name="T33" fmla="*/ 360 h 425"/>
                  <a:gd name="T34" fmla="*/ 160 w 305"/>
                  <a:gd name="T35" fmla="*/ 384 h 425"/>
                  <a:gd name="T36" fmla="*/ 160 w 305"/>
                  <a:gd name="T37" fmla="*/ 392 h 425"/>
                  <a:gd name="T38" fmla="*/ 152 w 305"/>
                  <a:gd name="T39" fmla="*/ 416 h 425"/>
                  <a:gd name="T40" fmla="*/ 136 w 305"/>
                  <a:gd name="T41" fmla="*/ 416 h 425"/>
                  <a:gd name="T42" fmla="*/ 128 w 305"/>
                  <a:gd name="T43" fmla="*/ 408 h 425"/>
                  <a:gd name="T44" fmla="*/ 64 w 305"/>
                  <a:gd name="T45" fmla="*/ 424 h 425"/>
                  <a:gd name="T46" fmla="*/ 56 w 305"/>
                  <a:gd name="T47" fmla="*/ 416 h 425"/>
                  <a:gd name="T48" fmla="*/ 80 w 305"/>
                  <a:gd name="T49" fmla="*/ 368 h 425"/>
                  <a:gd name="T50" fmla="*/ 56 w 305"/>
                  <a:gd name="T51" fmla="*/ 360 h 425"/>
                  <a:gd name="T52" fmla="*/ 40 w 305"/>
                  <a:gd name="T53" fmla="*/ 368 h 425"/>
                  <a:gd name="T54" fmla="*/ 24 w 305"/>
                  <a:gd name="T55" fmla="*/ 360 h 425"/>
                  <a:gd name="T56" fmla="*/ 24 w 305"/>
                  <a:gd name="T57" fmla="*/ 320 h 425"/>
                  <a:gd name="T58" fmla="*/ 40 w 305"/>
                  <a:gd name="T59" fmla="*/ 312 h 425"/>
                  <a:gd name="T60" fmla="*/ 48 w 305"/>
                  <a:gd name="T61" fmla="*/ 312 h 425"/>
                  <a:gd name="T62" fmla="*/ 48 w 305"/>
                  <a:gd name="T63" fmla="*/ 288 h 425"/>
                  <a:gd name="T64" fmla="*/ 32 w 305"/>
                  <a:gd name="T65" fmla="*/ 288 h 425"/>
                  <a:gd name="T66" fmla="*/ 32 w 305"/>
                  <a:gd name="T67" fmla="*/ 272 h 425"/>
                  <a:gd name="T68" fmla="*/ 16 w 305"/>
                  <a:gd name="T69" fmla="*/ 264 h 425"/>
                  <a:gd name="T70" fmla="*/ 16 w 305"/>
                  <a:gd name="T71" fmla="*/ 216 h 425"/>
                  <a:gd name="T72" fmla="*/ 0 w 305"/>
                  <a:gd name="T73" fmla="*/ 200 h 425"/>
                  <a:gd name="T74" fmla="*/ 8 w 305"/>
                  <a:gd name="T75" fmla="*/ 176 h 425"/>
                  <a:gd name="T76" fmla="*/ 32 w 305"/>
                  <a:gd name="T77" fmla="*/ 152 h 425"/>
                  <a:gd name="T78" fmla="*/ 32 w 305"/>
                  <a:gd name="T79" fmla="*/ 128 h 425"/>
                  <a:gd name="T80" fmla="*/ 24 w 305"/>
                  <a:gd name="T81" fmla="*/ 120 h 425"/>
                  <a:gd name="T82" fmla="*/ 32 w 305"/>
                  <a:gd name="T83" fmla="*/ 104 h 425"/>
                  <a:gd name="T84" fmla="*/ 16 w 305"/>
                  <a:gd name="T85" fmla="*/ 80 h 425"/>
                  <a:gd name="T86" fmla="*/ 32 w 305"/>
                  <a:gd name="T87" fmla="*/ 64 h 425"/>
                  <a:gd name="T88" fmla="*/ 56 w 305"/>
                  <a:gd name="T89" fmla="*/ 56 h 425"/>
                  <a:gd name="T90" fmla="*/ 112 w 305"/>
                  <a:gd name="T91" fmla="*/ 24 h 425"/>
                  <a:gd name="T92" fmla="*/ 144 w 305"/>
                  <a:gd name="T93" fmla="*/ 8 h 425"/>
                  <a:gd name="T94" fmla="*/ 168 w 305"/>
                  <a:gd name="T95" fmla="*/ 8 h 425"/>
                  <a:gd name="T96" fmla="*/ 184 w 305"/>
                  <a:gd name="T97" fmla="*/ 0 h 425"/>
                  <a:gd name="T98" fmla="*/ 192 w 305"/>
                  <a:gd name="T99" fmla="*/ 8 h 425"/>
                  <a:gd name="T100" fmla="*/ 184 w 305"/>
                  <a:gd name="T101" fmla="*/ 16 h 425"/>
                  <a:gd name="T102" fmla="*/ 184 w 305"/>
                  <a:gd name="T103" fmla="*/ 32 h 425"/>
                  <a:gd name="T104" fmla="*/ 208 w 305"/>
                  <a:gd name="T105" fmla="*/ 32 h 425"/>
                  <a:gd name="T106" fmla="*/ 208 w 305"/>
                  <a:gd name="T107" fmla="*/ 16 h 425"/>
                  <a:gd name="T108" fmla="*/ 216 w 305"/>
                  <a:gd name="T109" fmla="*/ 0 h 425"/>
                  <a:gd name="T110" fmla="*/ 232 w 305"/>
                  <a:gd name="T111" fmla="*/ 16 h 425"/>
                  <a:gd name="T112" fmla="*/ 240 w 305"/>
                  <a:gd name="T113" fmla="*/ 32 h 425"/>
                  <a:gd name="T114" fmla="*/ 272 w 305"/>
                  <a:gd name="T115" fmla="*/ 32 h 425"/>
                  <a:gd name="T116" fmla="*/ 272 w 305"/>
                  <a:gd name="T117" fmla="*/ 40 h 425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w 305"/>
                  <a:gd name="T178" fmla="*/ 0 h 425"/>
                  <a:gd name="T179" fmla="*/ 305 w 305"/>
                  <a:gd name="T180" fmla="*/ 425 h 425"/>
                </a:gdLst>
                <a:ahLst/>
                <a:cxnLst>
                  <a:cxn ang="T118">
                    <a:pos x="T0" y="T1"/>
                  </a:cxn>
                  <a:cxn ang="T119">
                    <a:pos x="T2" y="T3"/>
                  </a:cxn>
                  <a:cxn ang="T120">
                    <a:pos x="T4" y="T5"/>
                  </a:cxn>
                  <a:cxn ang="T121">
                    <a:pos x="T6" y="T7"/>
                  </a:cxn>
                  <a:cxn ang="T122">
                    <a:pos x="T8" y="T9"/>
                  </a:cxn>
                  <a:cxn ang="T123">
                    <a:pos x="T10" y="T11"/>
                  </a:cxn>
                  <a:cxn ang="T124">
                    <a:pos x="T12" y="T13"/>
                  </a:cxn>
                  <a:cxn ang="T125">
                    <a:pos x="T14" y="T15"/>
                  </a:cxn>
                  <a:cxn ang="T126">
                    <a:pos x="T16" y="T17"/>
                  </a:cxn>
                  <a:cxn ang="T127">
                    <a:pos x="T18" y="T19"/>
                  </a:cxn>
                  <a:cxn ang="T128">
                    <a:pos x="T20" y="T21"/>
                  </a:cxn>
                  <a:cxn ang="T129">
                    <a:pos x="T22" y="T23"/>
                  </a:cxn>
                  <a:cxn ang="T130">
                    <a:pos x="T24" y="T25"/>
                  </a:cxn>
                  <a:cxn ang="T131">
                    <a:pos x="T26" y="T27"/>
                  </a:cxn>
                  <a:cxn ang="T132">
                    <a:pos x="T28" y="T29"/>
                  </a:cxn>
                  <a:cxn ang="T133">
                    <a:pos x="T30" y="T31"/>
                  </a:cxn>
                  <a:cxn ang="T134">
                    <a:pos x="T32" y="T33"/>
                  </a:cxn>
                  <a:cxn ang="T135">
                    <a:pos x="T34" y="T35"/>
                  </a:cxn>
                  <a:cxn ang="T136">
                    <a:pos x="T36" y="T37"/>
                  </a:cxn>
                  <a:cxn ang="T137">
                    <a:pos x="T38" y="T39"/>
                  </a:cxn>
                  <a:cxn ang="T138">
                    <a:pos x="T40" y="T41"/>
                  </a:cxn>
                  <a:cxn ang="T139">
                    <a:pos x="T42" y="T43"/>
                  </a:cxn>
                  <a:cxn ang="T140">
                    <a:pos x="T44" y="T45"/>
                  </a:cxn>
                  <a:cxn ang="T141">
                    <a:pos x="T46" y="T47"/>
                  </a:cxn>
                  <a:cxn ang="T142">
                    <a:pos x="T48" y="T49"/>
                  </a:cxn>
                  <a:cxn ang="T143">
                    <a:pos x="T50" y="T51"/>
                  </a:cxn>
                  <a:cxn ang="T144">
                    <a:pos x="T52" y="T53"/>
                  </a:cxn>
                  <a:cxn ang="T145">
                    <a:pos x="T54" y="T55"/>
                  </a:cxn>
                  <a:cxn ang="T146">
                    <a:pos x="T56" y="T57"/>
                  </a:cxn>
                  <a:cxn ang="T147">
                    <a:pos x="T58" y="T59"/>
                  </a:cxn>
                  <a:cxn ang="T148">
                    <a:pos x="T60" y="T61"/>
                  </a:cxn>
                  <a:cxn ang="T149">
                    <a:pos x="T62" y="T63"/>
                  </a:cxn>
                  <a:cxn ang="T150">
                    <a:pos x="T64" y="T65"/>
                  </a:cxn>
                  <a:cxn ang="T151">
                    <a:pos x="T66" y="T67"/>
                  </a:cxn>
                  <a:cxn ang="T152">
                    <a:pos x="T68" y="T69"/>
                  </a:cxn>
                  <a:cxn ang="T153">
                    <a:pos x="T70" y="T71"/>
                  </a:cxn>
                  <a:cxn ang="T154">
                    <a:pos x="T72" y="T73"/>
                  </a:cxn>
                  <a:cxn ang="T155">
                    <a:pos x="T74" y="T75"/>
                  </a:cxn>
                  <a:cxn ang="T156">
                    <a:pos x="T76" y="T77"/>
                  </a:cxn>
                  <a:cxn ang="T157">
                    <a:pos x="T78" y="T79"/>
                  </a:cxn>
                  <a:cxn ang="T158">
                    <a:pos x="T80" y="T81"/>
                  </a:cxn>
                  <a:cxn ang="T159">
                    <a:pos x="T82" y="T83"/>
                  </a:cxn>
                  <a:cxn ang="T160">
                    <a:pos x="T84" y="T85"/>
                  </a:cxn>
                  <a:cxn ang="T161">
                    <a:pos x="T86" y="T87"/>
                  </a:cxn>
                  <a:cxn ang="T162">
                    <a:pos x="T88" y="T89"/>
                  </a:cxn>
                  <a:cxn ang="T163">
                    <a:pos x="T90" y="T91"/>
                  </a:cxn>
                  <a:cxn ang="T164">
                    <a:pos x="T92" y="T93"/>
                  </a:cxn>
                  <a:cxn ang="T165">
                    <a:pos x="T94" y="T95"/>
                  </a:cxn>
                  <a:cxn ang="T166">
                    <a:pos x="T96" y="T97"/>
                  </a:cxn>
                  <a:cxn ang="T167">
                    <a:pos x="T98" y="T99"/>
                  </a:cxn>
                  <a:cxn ang="T168">
                    <a:pos x="T100" y="T101"/>
                  </a:cxn>
                  <a:cxn ang="T169">
                    <a:pos x="T102" y="T103"/>
                  </a:cxn>
                  <a:cxn ang="T170">
                    <a:pos x="T104" y="T105"/>
                  </a:cxn>
                  <a:cxn ang="T171">
                    <a:pos x="T106" y="T107"/>
                  </a:cxn>
                  <a:cxn ang="T172">
                    <a:pos x="T108" y="T109"/>
                  </a:cxn>
                  <a:cxn ang="T173">
                    <a:pos x="T110" y="T111"/>
                  </a:cxn>
                  <a:cxn ang="T174">
                    <a:pos x="T112" y="T113"/>
                  </a:cxn>
                  <a:cxn ang="T175">
                    <a:pos x="T114" y="T115"/>
                  </a:cxn>
                  <a:cxn ang="T176">
                    <a:pos x="T116" y="T117"/>
                  </a:cxn>
                </a:cxnLst>
                <a:rect l="T177" t="T178" r="T179" b="T180"/>
                <a:pathLst>
                  <a:path w="305" h="425">
                    <a:moveTo>
                      <a:pt x="272" y="40"/>
                    </a:moveTo>
                    <a:lnTo>
                      <a:pt x="280" y="72"/>
                    </a:lnTo>
                    <a:lnTo>
                      <a:pt x="304" y="88"/>
                    </a:lnTo>
                    <a:lnTo>
                      <a:pt x="304" y="136"/>
                    </a:lnTo>
                    <a:lnTo>
                      <a:pt x="272" y="152"/>
                    </a:lnTo>
                    <a:lnTo>
                      <a:pt x="272" y="160"/>
                    </a:lnTo>
                    <a:lnTo>
                      <a:pt x="240" y="160"/>
                    </a:lnTo>
                    <a:lnTo>
                      <a:pt x="224" y="176"/>
                    </a:lnTo>
                    <a:lnTo>
                      <a:pt x="224" y="200"/>
                    </a:lnTo>
                    <a:lnTo>
                      <a:pt x="232" y="208"/>
                    </a:lnTo>
                    <a:lnTo>
                      <a:pt x="208" y="240"/>
                    </a:lnTo>
                    <a:lnTo>
                      <a:pt x="192" y="240"/>
                    </a:lnTo>
                    <a:lnTo>
                      <a:pt x="192" y="272"/>
                    </a:lnTo>
                    <a:lnTo>
                      <a:pt x="192" y="280"/>
                    </a:lnTo>
                    <a:lnTo>
                      <a:pt x="192" y="304"/>
                    </a:lnTo>
                    <a:lnTo>
                      <a:pt x="176" y="320"/>
                    </a:lnTo>
                    <a:lnTo>
                      <a:pt x="168" y="360"/>
                    </a:lnTo>
                    <a:lnTo>
                      <a:pt x="160" y="384"/>
                    </a:lnTo>
                    <a:lnTo>
                      <a:pt x="160" y="392"/>
                    </a:lnTo>
                    <a:lnTo>
                      <a:pt x="152" y="416"/>
                    </a:lnTo>
                    <a:lnTo>
                      <a:pt x="136" y="416"/>
                    </a:lnTo>
                    <a:lnTo>
                      <a:pt x="128" y="408"/>
                    </a:lnTo>
                    <a:lnTo>
                      <a:pt x="64" y="424"/>
                    </a:lnTo>
                    <a:lnTo>
                      <a:pt x="56" y="416"/>
                    </a:lnTo>
                    <a:lnTo>
                      <a:pt x="80" y="368"/>
                    </a:lnTo>
                    <a:lnTo>
                      <a:pt x="56" y="360"/>
                    </a:lnTo>
                    <a:lnTo>
                      <a:pt x="40" y="368"/>
                    </a:lnTo>
                    <a:lnTo>
                      <a:pt x="24" y="360"/>
                    </a:lnTo>
                    <a:lnTo>
                      <a:pt x="24" y="320"/>
                    </a:lnTo>
                    <a:lnTo>
                      <a:pt x="40" y="312"/>
                    </a:lnTo>
                    <a:lnTo>
                      <a:pt x="48" y="312"/>
                    </a:lnTo>
                    <a:lnTo>
                      <a:pt x="48" y="288"/>
                    </a:lnTo>
                    <a:lnTo>
                      <a:pt x="32" y="288"/>
                    </a:lnTo>
                    <a:lnTo>
                      <a:pt x="32" y="272"/>
                    </a:lnTo>
                    <a:lnTo>
                      <a:pt x="16" y="264"/>
                    </a:lnTo>
                    <a:lnTo>
                      <a:pt x="16" y="216"/>
                    </a:lnTo>
                    <a:lnTo>
                      <a:pt x="0" y="200"/>
                    </a:lnTo>
                    <a:lnTo>
                      <a:pt x="8" y="176"/>
                    </a:lnTo>
                    <a:lnTo>
                      <a:pt x="32" y="152"/>
                    </a:lnTo>
                    <a:lnTo>
                      <a:pt x="32" y="128"/>
                    </a:lnTo>
                    <a:lnTo>
                      <a:pt x="24" y="120"/>
                    </a:lnTo>
                    <a:lnTo>
                      <a:pt x="32" y="104"/>
                    </a:lnTo>
                    <a:lnTo>
                      <a:pt x="16" y="80"/>
                    </a:lnTo>
                    <a:lnTo>
                      <a:pt x="32" y="64"/>
                    </a:lnTo>
                    <a:lnTo>
                      <a:pt x="56" y="56"/>
                    </a:lnTo>
                    <a:lnTo>
                      <a:pt x="112" y="24"/>
                    </a:lnTo>
                    <a:lnTo>
                      <a:pt x="144" y="8"/>
                    </a:lnTo>
                    <a:lnTo>
                      <a:pt x="168" y="8"/>
                    </a:lnTo>
                    <a:lnTo>
                      <a:pt x="184" y="0"/>
                    </a:lnTo>
                    <a:lnTo>
                      <a:pt x="192" y="8"/>
                    </a:lnTo>
                    <a:lnTo>
                      <a:pt x="184" y="16"/>
                    </a:lnTo>
                    <a:lnTo>
                      <a:pt x="184" y="32"/>
                    </a:lnTo>
                    <a:lnTo>
                      <a:pt x="208" y="32"/>
                    </a:lnTo>
                    <a:lnTo>
                      <a:pt x="208" y="16"/>
                    </a:lnTo>
                    <a:lnTo>
                      <a:pt x="216" y="0"/>
                    </a:lnTo>
                    <a:lnTo>
                      <a:pt x="232" y="16"/>
                    </a:lnTo>
                    <a:lnTo>
                      <a:pt x="240" y="32"/>
                    </a:lnTo>
                    <a:lnTo>
                      <a:pt x="272" y="32"/>
                    </a:lnTo>
                    <a:lnTo>
                      <a:pt x="272" y="4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43" name="Freeform 27"/>
              <p:cNvSpPr/>
              <p:nvPr/>
            </p:nvSpPr>
            <p:spPr bwMode="gray">
              <a:xfrm>
                <a:off x="2867896" y="2958851"/>
                <a:ext cx="420181" cy="389267"/>
              </a:xfrm>
              <a:custGeom>
                <a:avLst/>
                <a:gdLst>
                  <a:gd name="T0" fmla="*/ 336 w 353"/>
                  <a:gd name="T1" fmla="*/ 104 h 417"/>
                  <a:gd name="T2" fmla="*/ 344 w 353"/>
                  <a:gd name="T3" fmla="*/ 128 h 417"/>
                  <a:gd name="T4" fmla="*/ 312 w 353"/>
                  <a:gd name="T5" fmla="*/ 176 h 417"/>
                  <a:gd name="T6" fmla="*/ 320 w 353"/>
                  <a:gd name="T7" fmla="*/ 216 h 417"/>
                  <a:gd name="T8" fmla="*/ 320 w 353"/>
                  <a:gd name="T9" fmla="*/ 264 h 417"/>
                  <a:gd name="T10" fmla="*/ 328 w 353"/>
                  <a:gd name="T11" fmla="*/ 288 h 417"/>
                  <a:gd name="T12" fmla="*/ 352 w 353"/>
                  <a:gd name="T13" fmla="*/ 312 h 417"/>
                  <a:gd name="T14" fmla="*/ 328 w 353"/>
                  <a:gd name="T15" fmla="*/ 320 h 417"/>
                  <a:gd name="T16" fmla="*/ 320 w 353"/>
                  <a:gd name="T17" fmla="*/ 368 h 417"/>
                  <a:gd name="T18" fmla="*/ 272 w 353"/>
                  <a:gd name="T19" fmla="*/ 400 h 417"/>
                  <a:gd name="T20" fmla="*/ 224 w 353"/>
                  <a:gd name="T21" fmla="*/ 376 h 417"/>
                  <a:gd name="T22" fmla="*/ 216 w 353"/>
                  <a:gd name="T23" fmla="*/ 408 h 417"/>
                  <a:gd name="T24" fmla="*/ 192 w 353"/>
                  <a:gd name="T25" fmla="*/ 416 h 417"/>
                  <a:gd name="T26" fmla="*/ 168 w 353"/>
                  <a:gd name="T27" fmla="*/ 384 h 417"/>
                  <a:gd name="T28" fmla="*/ 152 w 353"/>
                  <a:gd name="T29" fmla="*/ 400 h 417"/>
                  <a:gd name="T30" fmla="*/ 144 w 353"/>
                  <a:gd name="T31" fmla="*/ 352 h 417"/>
                  <a:gd name="T32" fmla="*/ 152 w 353"/>
                  <a:gd name="T33" fmla="*/ 312 h 417"/>
                  <a:gd name="T34" fmla="*/ 144 w 353"/>
                  <a:gd name="T35" fmla="*/ 288 h 417"/>
                  <a:gd name="T36" fmla="*/ 96 w 353"/>
                  <a:gd name="T37" fmla="*/ 312 h 417"/>
                  <a:gd name="T38" fmla="*/ 64 w 353"/>
                  <a:gd name="T39" fmla="*/ 304 h 417"/>
                  <a:gd name="T40" fmla="*/ 32 w 353"/>
                  <a:gd name="T41" fmla="*/ 312 h 417"/>
                  <a:gd name="T42" fmla="*/ 24 w 353"/>
                  <a:gd name="T43" fmla="*/ 304 h 417"/>
                  <a:gd name="T44" fmla="*/ 16 w 353"/>
                  <a:gd name="T45" fmla="*/ 264 h 417"/>
                  <a:gd name="T46" fmla="*/ 24 w 353"/>
                  <a:gd name="T47" fmla="*/ 240 h 417"/>
                  <a:gd name="T48" fmla="*/ 0 w 353"/>
                  <a:gd name="T49" fmla="*/ 224 h 417"/>
                  <a:gd name="T50" fmla="*/ 24 w 353"/>
                  <a:gd name="T51" fmla="*/ 168 h 417"/>
                  <a:gd name="T52" fmla="*/ 24 w 353"/>
                  <a:gd name="T53" fmla="*/ 136 h 417"/>
                  <a:gd name="T54" fmla="*/ 24 w 353"/>
                  <a:gd name="T55" fmla="*/ 120 h 417"/>
                  <a:gd name="T56" fmla="*/ 48 w 353"/>
                  <a:gd name="T57" fmla="*/ 32 h 417"/>
                  <a:gd name="T58" fmla="*/ 104 w 353"/>
                  <a:gd name="T59" fmla="*/ 40 h 417"/>
                  <a:gd name="T60" fmla="*/ 112 w 353"/>
                  <a:gd name="T61" fmla="*/ 0 h 417"/>
                  <a:gd name="T62" fmla="*/ 184 w 353"/>
                  <a:gd name="T63" fmla="*/ 16 h 417"/>
                  <a:gd name="T64" fmla="*/ 248 w 353"/>
                  <a:gd name="T65" fmla="*/ 40 h 417"/>
                  <a:gd name="T66" fmla="*/ 288 w 353"/>
                  <a:gd name="T67" fmla="*/ 32 h 417"/>
                  <a:gd name="T68" fmla="*/ 304 w 353"/>
                  <a:gd name="T69" fmla="*/ 80 h 417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w 353"/>
                  <a:gd name="T106" fmla="*/ 0 h 417"/>
                  <a:gd name="T107" fmla="*/ 353 w 353"/>
                  <a:gd name="T108" fmla="*/ 417 h 417"/>
                </a:gdLst>
                <a:ahLst/>
                <a:cxnLst>
                  <a:cxn ang="T70">
                    <a:pos x="T0" y="T1"/>
                  </a:cxn>
                  <a:cxn ang="T71">
                    <a:pos x="T2" y="T3"/>
                  </a:cxn>
                  <a:cxn ang="T72">
                    <a:pos x="T4" y="T5"/>
                  </a:cxn>
                  <a:cxn ang="T73">
                    <a:pos x="T6" y="T7"/>
                  </a:cxn>
                  <a:cxn ang="T74">
                    <a:pos x="T8" y="T9"/>
                  </a:cxn>
                  <a:cxn ang="T75">
                    <a:pos x="T10" y="T11"/>
                  </a:cxn>
                  <a:cxn ang="T76">
                    <a:pos x="T12" y="T13"/>
                  </a:cxn>
                  <a:cxn ang="T77">
                    <a:pos x="T14" y="T15"/>
                  </a:cxn>
                  <a:cxn ang="T78">
                    <a:pos x="T16" y="T17"/>
                  </a:cxn>
                  <a:cxn ang="T79">
                    <a:pos x="T18" y="T19"/>
                  </a:cxn>
                  <a:cxn ang="T80">
                    <a:pos x="T20" y="T21"/>
                  </a:cxn>
                  <a:cxn ang="T81">
                    <a:pos x="T22" y="T23"/>
                  </a:cxn>
                  <a:cxn ang="T82">
                    <a:pos x="T24" y="T25"/>
                  </a:cxn>
                  <a:cxn ang="T83">
                    <a:pos x="T26" y="T27"/>
                  </a:cxn>
                  <a:cxn ang="T84">
                    <a:pos x="T28" y="T29"/>
                  </a:cxn>
                  <a:cxn ang="T85">
                    <a:pos x="T30" y="T31"/>
                  </a:cxn>
                  <a:cxn ang="T86">
                    <a:pos x="T32" y="T33"/>
                  </a:cxn>
                  <a:cxn ang="T87">
                    <a:pos x="T34" y="T35"/>
                  </a:cxn>
                  <a:cxn ang="T88">
                    <a:pos x="T36" y="T37"/>
                  </a:cxn>
                  <a:cxn ang="T89">
                    <a:pos x="T38" y="T39"/>
                  </a:cxn>
                  <a:cxn ang="T90">
                    <a:pos x="T40" y="T41"/>
                  </a:cxn>
                  <a:cxn ang="T91">
                    <a:pos x="T42" y="T43"/>
                  </a:cxn>
                  <a:cxn ang="T92">
                    <a:pos x="T44" y="T45"/>
                  </a:cxn>
                  <a:cxn ang="T93">
                    <a:pos x="T46" y="T47"/>
                  </a:cxn>
                  <a:cxn ang="T94">
                    <a:pos x="T48" y="T49"/>
                  </a:cxn>
                  <a:cxn ang="T95">
                    <a:pos x="T50" y="T51"/>
                  </a:cxn>
                  <a:cxn ang="T96">
                    <a:pos x="T52" y="T53"/>
                  </a:cxn>
                  <a:cxn ang="T97">
                    <a:pos x="T54" y="T55"/>
                  </a:cxn>
                  <a:cxn ang="T98">
                    <a:pos x="T56" y="T57"/>
                  </a:cxn>
                  <a:cxn ang="T99">
                    <a:pos x="T58" y="T59"/>
                  </a:cxn>
                  <a:cxn ang="T100">
                    <a:pos x="T60" y="T61"/>
                  </a:cxn>
                  <a:cxn ang="T101">
                    <a:pos x="T62" y="T63"/>
                  </a:cxn>
                  <a:cxn ang="T102">
                    <a:pos x="T64" y="T65"/>
                  </a:cxn>
                  <a:cxn ang="T103">
                    <a:pos x="T66" y="T67"/>
                  </a:cxn>
                  <a:cxn ang="T104">
                    <a:pos x="T68" y="T69"/>
                  </a:cxn>
                </a:cxnLst>
                <a:rect l="T105" t="T106" r="T107" b="T108"/>
                <a:pathLst>
                  <a:path w="353" h="417">
                    <a:moveTo>
                      <a:pt x="320" y="80"/>
                    </a:moveTo>
                    <a:lnTo>
                      <a:pt x="336" y="104"/>
                    </a:lnTo>
                    <a:lnTo>
                      <a:pt x="328" y="120"/>
                    </a:lnTo>
                    <a:lnTo>
                      <a:pt x="344" y="128"/>
                    </a:lnTo>
                    <a:lnTo>
                      <a:pt x="328" y="152"/>
                    </a:lnTo>
                    <a:lnTo>
                      <a:pt x="312" y="176"/>
                    </a:lnTo>
                    <a:lnTo>
                      <a:pt x="304" y="200"/>
                    </a:lnTo>
                    <a:lnTo>
                      <a:pt x="320" y="216"/>
                    </a:lnTo>
                    <a:lnTo>
                      <a:pt x="320" y="248"/>
                    </a:lnTo>
                    <a:lnTo>
                      <a:pt x="320" y="264"/>
                    </a:lnTo>
                    <a:lnTo>
                      <a:pt x="336" y="272"/>
                    </a:lnTo>
                    <a:lnTo>
                      <a:pt x="328" y="288"/>
                    </a:lnTo>
                    <a:lnTo>
                      <a:pt x="352" y="288"/>
                    </a:lnTo>
                    <a:lnTo>
                      <a:pt x="352" y="312"/>
                    </a:lnTo>
                    <a:lnTo>
                      <a:pt x="344" y="312"/>
                    </a:lnTo>
                    <a:lnTo>
                      <a:pt x="328" y="320"/>
                    </a:lnTo>
                    <a:lnTo>
                      <a:pt x="328" y="360"/>
                    </a:lnTo>
                    <a:lnTo>
                      <a:pt x="320" y="368"/>
                    </a:lnTo>
                    <a:lnTo>
                      <a:pt x="264" y="368"/>
                    </a:lnTo>
                    <a:lnTo>
                      <a:pt x="272" y="400"/>
                    </a:lnTo>
                    <a:lnTo>
                      <a:pt x="248" y="400"/>
                    </a:lnTo>
                    <a:lnTo>
                      <a:pt x="224" y="376"/>
                    </a:lnTo>
                    <a:lnTo>
                      <a:pt x="216" y="384"/>
                    </a:lnTo>
                    <a:lnTo>
                      <a:pt x="216" y="408"/>
                    </a:lnTo>
                    <a:lnTo>
                      <a:pt x="200" y="408"/>
                    </a:lnTo>
                    <a:lnTo>
                      <a:pt x="192" y="416"/>
                    </a:lnTo>
                    <a:lnTo>
                      <a:pt x="168" y="416"/>
                    </a:lnTo>
                    <a:lnTo>
                      <a:pt x="168" y="384"/>
                    </a:lnTo>
                    <a:lnTo>
                      <a:pt x="152" y="384"/>
                    </a:lnTo>
                    <a:lnTo>
                      <a:pt x="152" y="400"/>
                    </a:lnTo>
                    <a:lnTo>
                      <a:pt x="136" y="400"/>
                    </a:lnTo>
                    <a:lnTo>
                      <a:pt x="144" y="352"/>
                    </a:lnTo>
                    <a:lnTo>
                      <a:pt x="152" y="336"/>
                    </a:lnTo>
                    <a:lnTo>
                      <a:pt x="152" y="312"/>
                    </a:lnTo>
                    <a:lnTo>
                      <a:pt x="152" y="296"/>
                    </a:lnTo>
                    <a:lnTo>
                      <a:pt x="144" y="288"/>
                    </a:lnTo>
                    <a:lnTo>
                      <a:pt x="96" y="296"/>
                    </a:lnTo>
                    <a:lnTo>
                      <a:pt x="96" y="312"/>
                    </a:lnTo>
                    <a:lnTo>
                      <a:pt x="72" y="320"/>
                    </a:lnTo>
                    <a:lnTo>
                      <a:pt x="64" y="304"/>
                    </a:lnTo>
                    <a:lnTo>
                      <a:pt x="56" y="320"/>
                    </a:lnTo>
                    <a:lnTo>
                      <a:pt x="32" y="312"/>
                    </a:lnTo>
                    <a:lnTo>
                      <a:pt x="32" y="304"/>
                    </a:lnTo>
                    <a:lnTo>
                      <a:pt x="24" y="304"/>
                    </a:lnTo>
                    <a:lnTo>
                      <a:pt x="24" y="288"/>
                    </a:lnTo>
                    <a:lnTo>
                      <a:pt x="16" y="264"/>
                    </a:lnTo>
                    <a:lnTo>
                      <a:pt x="32" y="256"/>
                    </a:lnTo>
                    <a:lnTo>
                      <a:pt x="24" y="240"/>
                    </a:lnTo>
                    <a:lnTo>
                      <a:pt x="0" y="240"/>
                    </a:lnTo>
                    <a:lnTo>
                      <a:pt x="0" y="224"/>
                    </a:lnTo>
                    <a:lnTo>
                      <a:pt x="24" y="192"/>
                    </a:lnTo>
                    <a:lnTo>
                      <a:pt x="24" y="168"/>
                    </a:lnTo>
                    <a:lnTo>
                      <a:pt x="32" y="160"/>
                    </a:lnTo>
                    <a:lnTo>
                      <a:pt x="24" y="136"/>
                    </a:lnTo>
                    <a:lnTo>
                      <a:pt x="16" y="136"/>
                    </a:lnTo>
                    <a:lnTo>
                      <a:pt x="24" y="120"/>
                    </a:lnTo>
                    <a:lnTo>
                      <a:pt x="16" y="80"/>
                    </a:lnTo>
                    <a:lnTo>
                      <a:pt x="48" y="32"/>
                    </a:lnTo>
                    <a:lnTo>
                      <a:pt x="80" y="32"/>
                    </a:lnTo>
                    <a:lnTo>
                      <a:pt x="104" y="40"/>
                    </a:lnTo>
                    <a:lnTo>
                      <a:pt x="96" y="8"/>
                    </a:lnTo>
                    <a:lnTo>
                      <a:pt x="112" y="0"/>
                    </a:lnTo>
                    <a:lnTo>
                      <a:pt x="152" y="16"/>
                    </a:lnTo>
                    <a:lnTo>
                      <a:pt x="184" y="16"/>
                    </a:lnTo>
                    <a:lnTo>
                      <a:pt x="208" y="40"/>
                    </a:lnTo>
                    <a:lnTo>
                      <a:pt x="248" y="40"/>
                    </a:lnTo>
                    <a:lnTo>
                      <a:pt x="256" y="48"/>
                    </a:lnTo>
                    <a:lnTo>
                      <a:pt x="288" y="32"/>
                    </a:lnTo>
                    <a:lnTo>
                      <a:pt x="304" y="32"/>
                    </a:lnTo>
                    <a:lnTo>
                      <a:pt x="304" y="80"/>
                    </a:lnTo>
                    <a:lnTo>
                      <a:pt x="320" y="8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4" name="Freeform 28"/>
              <p:cNvSpPr/>
              <p:nvPr/>
            </p:nvSpPr>
            <p:spPr bwMode="gray">
              <a:xfrm>
                <a:off x="2831230" y="2737371"/>
                <a:ext cx="581713" cy="296984"/>
              </a:xfrm>
              <a:custGeom>
                <a:avLst/>
                <a:gdLst>
                  <a:gd name="T0" fmla="*/ 488 w 489"/>
                  <a:gd name="T1" fmla="*/ 248 h 321"/>
                  <a:gd name="T2" fmla="*/ 448 w 489"/>
                  <a:gd name="T3" fmla="*/ 264 h 321"/>
                  <a:gd name="T4" fmla="*/ 392 w 489"/>
                  <a:gd name="T5" fmla="*/ 296 h 321"/>
                  <a:gd name="T6" fmla="*/ 368 w 489"/>
                  <a:gd name="T7" fmla="*/ 304 h 321"/>
                  <a:gd name="T8" fmla="*/ 352 w 489"/>
                  <a:gd name="T9" fmla="*/ 320 h 321"/>
                  <a:gd name="T10" fmla="*/ 328 w 489"/>
                  <a:gd name="T11" fmla="*/ 320 h 321"/>
                  <a:gd name="T12" fmla="*/ 336 w 489"/>
                  <a:gd name="T13" fmla="*/ 272 h 321"/>
                  <a:gd name="T14" fmla="*/ 320 w 489"/>
                  <a:gd name="T15" fmla="*/ 272 h 321"/>
                  <a:gd name="T16" fmla="*/ 288 w 489"/>
                  <a:gd name="T17" fmla="*/ 288 h 321"/>
                  <a:gd name="T18" fmla="*/ 280 w 489"/>
                  <a:gd name="T19" fmla="*/ 280 h 321"/>
                  <a:gd name="T20" fmla="*/ 240 w 489"/>
                  <a:gd name="T21" fmla="*/ 280 h 321"/>
                  <a:gd name="T22" fmla="*/ 224 w 489"/>
                  <a:gd name="T23" fmla="*/ 256 h 321"/>
                  <a:gd name="T24" fmla="*/ 184 w 489"/>
                  <a:gd name="T25" fmla="*/ 256 h 321"/>
                  <a:gd name="T26" fmla="*/ 144 w 489"/>
                  <a:gd name="T27" fmla="*/ 240 h 321"/>
                  <a:gd name="T28" fmla="*/ 128 w 489"/>
                  <a:gd name="T29" fmla="*/ 248 h 321"/>
                  <a:gd name="T30" fmla="*/ 136 w 489"/>
                  <a:gd name="T31" fmla="*/ 280 h 321"/>
                  <a:gd name="T32" fmla="*/ 112 w 489"/>
                  <a:gd name="T33" fmla="*/ 272 h 321"/>
                  <a:gd name="T34" fmla="*/ 80 w 489"/>
                  <a:gd name="T35" fmla="*/ 272 h 321"/>
                  <a:gd name="T36" fmla="*/ 48 w 489"/>
                  <a:gd name="T37" fmla="*/ 320 h 321"/>
                  <a:gd name="T38" fmla="*/ 8 w 489"/>
                  <a:gd name="T39" fmla="*/ 272 h 321"/>
                  <a:gd name="T40" fmla="*/ 0 w 489"/>
                  <a:gd name="T41" fmla="*/ 272 h 321"/>
                  <a:gd name="T42" fmla="*/ 8 w 489"/>
                  <a:gd name="T43" fmla="*/ 256 h 321"/>
                  <a:gd name="T44" fmla="*/ 16 w 489"/>
                  <a:gd name="T45" fmla="*/ 248 h 321"/>
                  <a:gd name="T46" fmla="*/ 0 w 489"/>
                  <a:gd name="T47" fmla="*/ 232 h 321"/>
                  <a:gd name="T48" fmla="*/ 0 w 489"/>
                  <a:gd name="T49" fmla="*/ 224 h 321"/>
                  <a:gd name="T50" fmla="*/ 16 w 489"/>
                  <a:gd name="T51" fmla="*/ 208 h 321"/>
                  <a:gd name="T52" fmla="*/ 72 w 489"/>
                  <a:gd name="T53" fmla="*/ 208 h 321"/>
                  <a:gd name="T54" fmla="*/ 96 w 489"/>
                  <a:gd name="T55" fmla="*/ 192 h 321"/>
                  <a:gd name="T56" fmla="*/ 112 w 489"/>
                  <a:gd name="T57" fmla="*/ 184 h 321"/>
                  <a:gd name="T58" fmla="*/ 112 w 489"/>
                  <a:gd name="T59" fmla="*/ 160 h 321"/>
                  <a:gd name="T60" fmla="*/ 80 w 489"/>
                  <a:gd name="T61" fmla="*/ 120 h 321"/>
                  <a:gd name="T62" fmla="*/ 72 w 489"/>
                  <a:gd name="T63" fmla="*/ 80 h 321"/>
                  <a:gd name="T64" fmla="*/ 88 w 489"/>
                  <a:gd name="T65" fmla="*/ 56 h 321"/>
                  <a:gd name="T66" fmla="*/ 88 w 489"/>
                  <a:gd name="T67" fmla="*/ 40 h 321"/>
                  <a:gd name="T68" fmla="*/ 72 w 489"/>
                  <a:gd name="T69" fmla="*/ 8 h 321"/>
                  <a:gd name="T70" fmla="*/ 128 w 489"/>
                  <a:gd name="T71" fmla="*/ 8 h 321"/>
                  <a:gd name="T72" fmla="*/ 144 w 489"/>
                  <a:gd name="T73" fmla="*/ 16 h 321"/>
                  <a:gd name="T74" fmla="*/ 168 w 489"/>
                  <a:gd name="T75" fmla="*/ 0 h 321"/>
                  <a:gd name="T76" fmla="*/ 208 w 489"/>
                  <a:gd name="T77" fmla="*/ 72 h 321"/>
                  <a:gd name="T78" fmla="*/ 280 w 489"/>
                  <a:gd name="T79" fmla="*/ 72 h 321"/>
                  <a:gd name="T80" fmla="*/ 296 w 489"/>
                  <a:gd name="T81" fmla="*/ 80 h 321"/>
                  <a:gd name="T82" fmla="*/ 312 w 489"/>
                  <a:gd name="T83" fmla="*/ 72 h 321"/>
                  <a:gd name="T84" fmla="*/ 336 w 489"/>
                  <a:gd name="T85" fmla="*/ 88 h 321"/>
                  <a:gd name="T86" fmla="*/ 336 w 489"/>
                  <a:gd name="T87" fmla="*/ 112 h 321"/>
                  <a:gd name="T88" fmla="*/ 352 w 489"/>
                  <a:gd name="T89" fmla="*/ 128 h 321"/>
                  <a:gd name="T90" fmla="*/ 360 w 489"/>
                  <a:gd name="T91" fmla="*/ 112 h 321"/>
                  <a:gd name="T92" fmla="*/ 376 w 489"/>
                  <a:gd name="T93" fmla="*/ 128 h 321"/>
                  <a:gd name="T94" fmla="*/ 408 w 489"/>
                  <a:gd name="T95" fmla="*/ 128 h 321"/>
                  <a:gd name="T96" fmla="*/ 416 w 489"/>
                  <a:gd name="T97" fmla="*/ 120 h 321"/>
                  <a:gd name="T98" fmla="*/ 464 w 489"/>
                  <a:gd name="T99" fmla="*/ 152 h 321"/>
                  <a:gd name="T100" fmla="*/ 472 w 489"/>
                  <a:gd name="T101" fmla="*/ 192 h 321"/>
                  <a:gd name="T102" fmla="*/ 472 w 489"/>
                  <a:gd name="T103" fmla="*/ 216 h 321"/>
                  <a:gd name="T104" fmla="*/ 488 w 489"/>
                  <a:gd name="T105" fmla="*/ 248 h 321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w 489"/>
                  <a:gd name="T160" fmla="*/ 0 h 321"/>
                  <a:gd name="T161" fmla="*/ 489 w 489"/>
                  <a:gd name="T162" fmla="*/ 321 h 321"/>
                </a:gdLst>
                <a:ahLst/>
                <a:cxnLst>
                  <a:cxn ang="T106">
                    <a:pos x="T0" y="T1"/>
                  </a:cxn>
                  <a:cxn ang="T107">
                    <a:pos x="T2" y="T3"/>
                  </a:cxn>
                  <a:cxn ang="T108">
                    <a:pos x="T4" y="T5"/>
                  </a:cxn>
                  <a:cxn ang="T109">
                    <a:pos x="T6" y="T7"/>
                  </a:cxn>
                  <a:cxn ang="T110">
                    <a:pos x="T8" y="T9"/>
                  </a:cxn>
                  <a:cxn ang="T111">
                    <a:pos x="T10" y="T11"/>
                  </a:cxn>
                  <a:cxn ang="T112">
                    <a:pos x="T12" y="T13"/>
                  </a:cxn>
                  <a:cxn ang="T113">
                    <a:pos x="T14" y="T15"/>
                  </a:cxn>
                  <a:cxn ang="T114">
                    <a:pos x="T16" y="T17"/>
                  </a:cxn>
                  <a:cxn ang="T115">
                    <a:pos x="T18" y="T19"/>
                  </a:cxn>
                  <a:cxn ang="T116">
                    <a:pos x="T20" y="T21"/>
                  </a:cxn>
                  <a:cxn ang="T117">
                    <a:pos x="T22" y="T23"/>
                  </a:cxn>
                  <a:cxn ang="T118">
                    <a:pos x="T24" y="T25"/>
                  </a:cxn>
                  <a:cxn ang="T119">
                    <a:pos x="T26" y="T27"/>
                  </a:cxn>
                  <a:cxn ang="T120">
                    <a:pos x="T28" y="T29"/>
                  </a:cxn>
                  <a:cxn ang="T121">
                    <a:pos x="T30" y="T31"/>
                  </a:cxn>
                  <a:cxn ang="T122">
                    <a:pos x="T32" y="T33"/>
                  </a:cxn>
                  <a:cxn ang="T123">
                    <a:pos x="T34" y="T35"/>
                  </a:cxn>
                  <a:cxn ang="T124">
                    <a:pos x="T36" y="T37"/>
                  </a:cxn>
                  <a:cxn ang="T125">
                    <a:pos x="T38" y="T39"/>
                  </a:cxn>
                  <a:cxn ang="T126">
                    <a:pos x="T40" y="T41"/>
                  </a:cxn>
                  <a:cxn ang="T127">
                    <a:pos x="T42" y="T43"/>
                  </a:cxn>
                  <a:cxn ang="T128">
                    <a:pos x="T44" y="T45"/>
                  </a:cxn>
                  <a:cxn ang="T129">
                    <a:pos x="T46" y="T47"/>
                  </a:cxn>
                  <a:cxn ang="T130">
                    <a:pos x="T48" y="T49"/>
                  </a:cxn>
                  <a:cxn ang="T131">
                    <a:pos x="T50" y="T51"/>
                  </a:cxn>
                  <a:cxn ang="T132">
                    <a:pos x="T52" y="T53"/>
                  </a:cxn>
                  <a:cxn ang="T133">
                    <a:pos x="T54" y="T55"/>
                  </a:cxn>
                  <a:cxn ang="T134">
                    <a:pos x="T56" y="T57"/>
                  </a:cxn>
                  <a:cxn ang="T135">
                    <a:pos x="T58" y="T59"/>
                  </a:cxn>
                  <a:cxn ang="T136">
                    <a:pos x="T60" y="T61"/>
                  </a:cxn>
                  <a:cxn ang="T137">
                    <a:pos x="T62" y="T63"/>
                  </a:cxn>
                  <a:cxn ang="T138">
                    <a:pos x="T64" y="T65"/>
                  </a:cxn>
                  <a:cxn ang="T139">
                    <a:pos x="T66" y="T67"/>
                  </a:cxn>
                  <a:cxn ang="T140">
                    <a:pos x="T68" y="T69"/>
                  </a:cxn>
                  <a:cxn ang="T141">
                    <a:pos x="T70" y="T71"/>
                  </a:cxn>
                  <a:cxn ang="T142">
                    <a:pos x="T72" y="T73"/>
                  </a:cxn>
                  <a:cxn ang="T143">
                    <a:pos x="T74" y="T75"/>
                  </a:cxn>
                  <a:cxn ang="T144">
                    <a:pos x="T76" y="T77"/>
                  </a:cxn>
                  <a:cxn ang="T145">
                    <a:pos x="T78" y="T79"/>
                  </a:cxn>
                  <a:cxn ang="T146">
                    <a:pos x="T80" y="T81"/>
                  </a:cxn>
                  <a:cxn ang="T147">
                    <a:pos x="T82" y="T83"/>
                  </a:cxn>
                  <a:cxn ang="T148">
                    <a:pos x="T84" y="T85"/>
                  </a:cxn>
                  <a:cxn ang="T149">
                    <a:pos x="T86" y="T87"/>
                  </a:cxn>
                  <a:cxn ang="T150">
                    <a:pos x="T88" y="T89"/>
                  </a:cxn>
                  <a:cxn ang="T151">
                    <a:pos x="T90" y="T91"/>
                  </a:cxn>
                  <a:cxn ang="T152">
                    <a:pos x="T92" y="T93"/>
                  </a:cxn>
                  <a:cxn ang="T153">
                    <a:pos x="T94" y="T95"/>
                  </a:cxn>
                  <a:cxn ang="T154">
                    <a:pos x="T96" y="T97"/>
                  </a:cxn>
                  <a:cxn ang="T155">
                    <a:pos x="T98" y="T99"/>
                  </a:cxn>
                  <a:cxn ang="T156">
                    <a:pos x="T100" y="T101"/>
                  </a:cxn>
                  <a:cxn ang="T157">
                    <a:pos x="T102" y="T103"/>
                  </a:cxn>
                  <a:cxn ang="T158">
                    <a:pos x="T104" y="T105"/>
                  </a:cxn>
                </a:cxnLst>
                <a:rect l="T159" t="T160" r="T161" b="T162"/>
                <a:pathLst>
                  <a:path w="489" h="321">
                    <a:moveTo>
                      <a:pt x="488" y="248"/>
                    </a:moveTo>
                    <a:lnTo>
                      <a:pt x="448" y="264"/>
                    </a:lnTo>
                    <a:lnTo>
                      <a:pt x="392" y="296"/>
                    </a:lnTo>
                    <a:lnTo>
                      <a:pt x="368" y="304"/>
                    </a:lnTo>
                    <a:lnTo>
                      <a:pt x="352" y="320"/>
                    </a:lnTo>
                    <a:lnTo>
                      <a:pt x="328" y="320"/>
                    </a:lnTo>
                    <a:lnTo>
                      <a:pt x="336" y="272"/>
                    </a:lnTo>
                    <a:lnTo>
                      <a:pt x="320" y="272"/>
                    </a:lnTo>
                    <a:lnTo>
                      <a:pt x="288" y="288"/>
                    </a:lnTo>
                    <a:lnTo>
                      <a:pt x="280" y="280"/>
                    </a:lnTo>
                    <a:lnTo>
                      <a:pt x="240" y="280"/>
                    </a:lnTo>
                    <a:lnTo>
                      <a:pt x="224" y="256"/>
                    </a:lnTo>
                    <a:lnTo>
                      <a:pt x="184" y="256"/>
                    </a:lnTo>
                    <a:lnTo>
                      <a:pt x="144" y="240"/>
                    </a:lnTo>
                    <a:lnTo>
                      <a:pt x="128" y="248"/>
                    </a:lnTo>
                    <a:lnTo>
                      <a:pt x="136" y="280"/>
                    </a:lnTo>
                    <a:lnTo>
                      <a:pt x="112" y="272"/>
                    </a:lnTo>
                    <a:lnTo>
                      <a:pt x="80" y="272"/>
                    </a:lnTo>
                    <a:lnTo>
                      <a:pt x="48" y="320"/>
                    </a:lnTo>
                    <a:lnTo>
                      <a:pt x="8" y="272"/>
                    </a:lnTo>
                    <a:lnTo>
                      <a:pt x="0" y="272"/>
                    </a:lnTo>
                    <a:lnTo>
                      <a:pt x="8" y="256"/>
                    </a:lnTo>
                    <a:lnTo>
                      <a:pt x="16" y="248"/>
                    </a:lnTo>
                    <a:lnTo>
                      <a:pt x="0" y="232"/>
                    </a:lnTo>
                    <a:lnTo>
                      <a:pt x="0" y="224"/>
                    </a:lnTo>
                    <a:lnTo>
                      <a:pt x="16" y="208"/>
                    </a:lnTo>
                    <a:lnTo>
                      <a:pt x="72" y="208"/>
                    </a:lnTo>
                    <a:lnTo>
                      <a:pt x="96" y="192"/>
                    </a:lnTo>
                    <a:lnTo>
                      <a:pt x="112" y="184"/>
                    </a:lnTo>
                    <a:lnTo>
                      <a:pt x="112" y="160"/>
                    </a:lnTo>
                    <a:lnTo>
                      <a:pt x="80" y="120"/>
                    </a:lnTo>
                    <a:lnTo>
                      <a:pt x="72" y="80"/>
                    </a:lnTo>
                    <a:lnTo>
                      <a:pt x="88" y="56"/>
                    </a:lnTo>
                    <a:lnTo>
                      <a:pt x="88" y="40"/>
                    </a:lnTo>
                    <a:lnTo>
                      <a:pt x="72" y="8"/>
                    </a:lnTo>
                    <a:lnTo>
                      <a:pt x="128" y="8"/>
                    </a:lnTo>
                    <a:lnTo>
                      <a:pt x="144" y="16"/>
                    </a:lnTo>
                    <a:lnTo>
                      <a:pt x="168" y="0"/>
                    </a:lnTo>
                    <a:lnTo>
                      <a:pt x="208" y="72"/>
                    </a:lnTo>
                    <a:lnTo>
                      <a:pt x="280" y="72"/>
                    </a:lnTo>
                    <a:lnTo>
                      <a:pt x="296" y="80"/>
                    </a:lnTo>
                    <a:lnTo>
                      <a:pt x="312" y="72"/>
                    </a:lnTo>
                    <a:lnTo>
                      <a:pt x="336" y="88"/>
                    </a:lnTo>
                    <a:lnTo>
                      <a:pt x="336" y="112"/>
                    </a:lnTo>
                    <a:lnTo>
                      <a:pt x="352" y="128"/>
                    </a:lnTo>
                    <a:lnTo>
                      <a:pt x="360" y="112"/>
                    </a:lnTo>
                    <a:lnTo>
                      <a:pt x="376" y="128"/>
                    </a:lnTo>
                    <a:lnTo>
                      <a:pt x="408" y="128"/>
                    </a:lnTo>
                    <a:lnTo>
                      <a:pt x="416" y="120"/>
                    </a:lnTo>
                    <a:lnTo>
                      <a:pt x="464" y="152"/>
                    </a:lnTo>
                    <a:lnTo>
                      <a:pt x="472" y="192"/>
                    </a:lnTo>
                    <a:lnTo>
                      <a:pt x="472" y="216"/>
                    </a:lnTo>
                    <a:lnTo>
                      <a:pt x="488" y="24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5" name="Freeform 29"/>
              <p:cNvSpPr/>
              <p:nvPr/>
            </p:nvSpPr>
            <p:spPr bwMode="gray">
              <a:xfrm>
                <a:off x="3296997" y="2632505"/>
                <a:ext cx="362703" cy="358226"/>
              </a:xfrm>
              <a:custGeom>
                <a:avLst/>
                <a:gdLst>
                  <a:gd name="T0" fmla="*/ 88 w 305"/>
                  <a:gd name="T1" fmla="*/ 0 h 385"/>
                  <a:gd name="T2" fmla="*/ 128 w 305"/>
                  <a:gd name="T3" fmla="*/ 32 h 385"/>
                  <a:gd name="T4" fmla="*/ 176 w 305"/>
                  <a:gd name="T5" fmla="*/ 64 h 385"/>
                  <a:gd name="T6" fmla="*/ 200 w 305"/>
                  <a:gd name="T7" fmla="*/ 96 h 385"/>
                  <a:gd name="T8" fmla="*/ 240 w 305"/>
                  <a:gd name="T9" fmla="*/ 136 h 385"/>
                  <a:gd name="T10" fmla="*/ 272 w 305"/>
                  <a:gd name="T11" fmla="*/ 144 h 385"/>
                  <a:gd name="T12" fmla="*/ 248 w 305"/>
                  <a:gd name="T13" fmla="*/ 144 h 385"/>
                  <a:gd name="T14" fmla="*/ 232 w 305"/>
                  <a:gd name="T15" fmla="*/ 176 h 385"/>
                  <a:gd name="T16" fmla="*/ 248 w 305"/>
                  <a:gd name="T17" fmla="*/ 224 h 385"/>
                  <a:gd name="T18" fmla="*/ 288 w 305"/>
                  <a:gd name="T19" fmla="*/ 248 h 385"/>
                  <a:gd name="T20" fmla="*/ 288 w 305"/>
                  <a:gd name="T21" fmla="*/ 296 h 385"/>
                  <a:gd name="T22" fmla="*/ 280 w 305"/>
                  <a:gd name="T23" fmla="*/ 320 h 385"/>
                  <a:gd name="T24" fmla="*/ 264 w 305"/>
                  <a:gd name="T25" fmla="*/ 312 h 385"/>
                  <a:gd name="T26" fmla="*/ 272 w 305"/>
                  <a:gd name="T27" fmla="*/ 344 h 385"/>
                  <a:gd name="T28" fmla="*/ 264 w 305"/>
                  <a:gd name="T29" fmla="*/ 360 h 385"/>
                  <a:gd name="T30" fmla="*/ 224 w 305"/>
                  <a:gd name="T31" fmla="*/ 384 h 385"/>
                  <a:gd name="T32" fmla="*/ 184 w 305"/>
                  <a:gd name="T33" fmla="*/ 384 h 385"/>
                  <a:gd name="T34" fmla="*/ 152 w 305"/>
                  <a:gd name="T35" fmla="*/ 368 h 385"/>
                  <a:gd name="T36" fmla="*/ 128 w 305"/>
                  <a:gd name="T37" fmla="*/ 384 h 385"/>
                  <a:gd name="T38" fmla="*/ 136 w 305"/>
                  <a:gd name="T39" fmla="*/ 360 h 385"/>
                  <a:gd name="T40" fmla="*/ 120 w 305"/>
                  <a:gd name="T41" fmla="*/ 368 h 385"/>
                  <a:gd name="T42" fmla="*/ 80 w 305"/>
                  <a:gd name="T43" fmla="*/ 312 h 385"/>
                  <a:gd name="T44" fmla="*/ 72 w 305"/>
                  <a:gd name="T45" fmla="*/ 264 h 385"/>
                  <a:gd name="T46" fmla="*/ 72 w 305"/>
                  <a:gd name="T47" fmla="*/ 216 h 385"/>
                  <a:gd name="T48" fmla="*/ 72 w 305"/>
                  <a:gd name="T49" fmla="*/ 160 h 385"/>
                  <a:gd name="T50" fmla="*/ 24 w 305"/>
                  <a:gd name="T51" fmla="*/ 152 h 385"/>
                  <a:gd name="T52" fmla="*/ 0 w 305"/>
                  <a:gd name="T53" fmla="*/ 136 h 385"/>
                  <a:gd name="T54" fmla="*/ 32 w 305"/>
                  <a:gd name="T55" fmla="*/ 120 h 385"/>
                  <a:gd name="T56" fmla="*/ 40 w 305"/>
                  <a:gd name="T57" fmla="*/ 40 h 385"/>
                  <a:gd name="T58" fmla="*/ 72 w 305"/>
                  <a:gd name="T59" fmla="*/ 56 h 385"/>
                  <a:gd name="T60" fmla="*/ 104 w 305"/>
                  <a:gd name="T61" fmla="*/ 48 h 385"/>
                  <a:gd name="T62" fmla="*/ 80 w 305"/>
                  <a:gd name="T63" fmla="*/ 16 h 385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w 305"/>
                  <a:gd name="T97" fmla="*/ 0 h 385"/>
                  <a:gd name="T98" fmla="*/ 305 w 305"/>
                  <a:gd name="T99" fmla="*/ 385 h 385"/>
                </a:gdLst>
                <a:ahLst/>
                <a:cxnLst>
                  <a:cxn ang="T64">
                    <a:pos x="T0" y="T1"/>
                  </a:cxn>
                  <a:cxn ang="T65">
                    <a:pos x="T2" y="T3"/>
                  </a:cxn>
                  <a:cxn ang="T66">
                    <a:pos x="T4" y="T5"/>
                  </a:cxn>
                  <a:cxn ang="T67">
                    <a:pos x="T6" y="T7"/>
                  </a:cxn>
                  <a:cxn ang="T68">
                    <a:pos x="T8" y="T9"/>
                  </a:cxn>
                  <a:cxn ang="T69">
                    <a:pos x="T10" y="T11"/>
                  </a:cxn>
                  <a:cxn ang="T70">
                    <a:pos x="T12" y="T13"/>
                  </a:cxn>
                  <a:cxn ang="T71">
                    <a:pos x="T14" y="T15"/>
                  </a:cxn>
                  <a:cxn ang="T72">
                    <a:pos x="T16" y="T17"/>
                  </a:cxn>
                  <a:cxn ang="T73">
                    <a:pos x="T18" y="T19"/>
                  </a:cxn>
                  <a:cxn ang="T74">
                    <a:pos x="T20" y="T21"/>
                  </a:cxn>
                  <a:cxn ang="T75">
                    <a:pos x="T22" y="T23"/>
                  </a:cxn>
                  <a:cxn ang="T76">
                    <a:pos x="T24" y="T25"/>
                  </a:cxn>
                  <a:cxn ang="T77">
                    <a:pos x="T26" y="T27"/>
                  </a:cxn>
                  <a:cxn ang="T78">
                    <a:pos x="T28" y="T29"/>
                  </a:cxn>
                  <a:cxn ang="T79">
                    <a:pos x="T30" y="T31"/>
                  </a:cxn>
                  <a:cxn ang="T80">
                    <a:pos x="T32" y="T33"/>
                  </a:cxn>
                  <a:cxn ang="T81">
                    <a:pos x="T34" y="T35"/>
                  </a:cxn>
                  <a:cxn ang="T82">
                    <a:pos x="T36" y="T37"/>
                  </a:cxn>
                  <a:cxn ang="T83">
                    <a:pos x="T38" y="T39"/>
                  </a:cxn>
                  <a:cxn ang="T84">
                    <a:pos x="T40" y="T41"/>
                  </a:cxn>
                  <a:cxn ang="T85">
                    <a:pos x="T42" y="T43"/>
                  </a:cxn>
                  <a:cxn ang="T86">
                    <a:pos x="T44" y="T45"/>
                  </a:cxn>
                  <a:cxn ang="T87">
                    <a:pos x="T46" y="T47"/>
                  </a:cxn>
                  <a:cxn ang="T88">
                    <a:pos x="T48" y="T49"/>
                  </a:cxn>
                  <a:cxn ang="T89">
                    <a:pos x="T50" y="T51"/>
                  </a:cxn>
                  <a:cxn ang="T90">
                    <a:pos x="T52" y="T53"/>
                  </a:cxn>
                  <a:cxn ang="T91">
                    <a:pos x="T54" y="T55"/>
                  </a:cxn>
                  <a:cxn ang="T92">
                    <a:pos x="T56" y="T57"/>
                  </a:cxn>
                  <a:cxn ang="T93">
                    <a:pos x="T58" y="T59"/>
                  </a:cxn>
                  <a:cxn ang="T94">
                    <a:pos x="T60" y="T61"/>
                  </a:cxn>
                  <a:cxn ang="T95">
                    <a:pos x="T62" y="T63"/>
                  </a:cxn>
                </a:cxnLst>
                <a:rect l="T96" t="T97" r="T98" b="T99"/>
                <a:pathLst>
                  <a:path w="305" h="385">
                    <a:moveTo>
                      <a:pt x="80" y="8"/>
                    </a:moveTo>
                    <a:lnTo>
                      <a:pt x="88" y="0"/>
                    </a:lnTo>
                    <a:lnTo>
                      <a:pt x="120" y="8"/>
                    </a:lnTo>
                    <a:lnTo>
                      <a:pt x="128" y="32"/>
                    </a:lnTo>
                    <a:lnTo>
                      <a:pt x="152" y="32"/>
                    </a:lnTo>
                    <a:lnTo>
                      <a:pt x="176" y="64"/>
                    </a:lnTo>
                    <a:lnTo>
                      <a:pt x="184" y="56"/>
                    </a:lnTo>
                    <a:lnTo>
                      <a:pt x="200" y="96"/>
                    </a:lnTo>
                    <a:lnTo>
                      <a:pt x="224" y="136"/>
                    </a:lnTo>
                    <a:lnTo>
                      <a:pt x="240" y="136"/>
                    </a:lnTo>
                    <a:lnTo>
                      <a:pt x="256" y="120"/>
                    </a:lnTo>
                    <a:lnTo>
                      <a:pt x="272" y="144"/>
                    </a:lnTo>
                    <a:lnTo>
                      <a:pt x="256" y="160"/>
                    </a:lnTo>
                    <a:lnTo>
                      <a:pt x="248" y="144"/>
                    </a:lnTo>
                    <a:lnTo>
                      <a:pt x="232" y="144"/>
                    </a:lnTo>
                    <a:lnTo>
                      <a:pt x="232" y="176"/>
                    </a:lnTo>
                    <a:lnTo>
                      <a:pt x="224" y="192"/>
                    </a:lnTo>
                    <a:lnTo>
                      <a:pt x="248" y="224"/>
                    </a:lnTo>
                    <a:lnTo>
                      <a:pt x="248" y="248"/>
                    </a:lnTo>
                    <a:lnTo>
                      <a:pt x="288" y="248"/>
                    </a:lnTo>
                    <a:lnTo>
                      <a:pt x="304" y="264"/>
                    </a:lnTo>
                    <a:lnTo>
                      <a:pt x="288" y="296"/>
                    </a:lnTo>
                    <a:lnTo>
                      <a:pt x="296" y="320"/>
                    </a:lnTo>
                    <a:lnTo>
                      <a:pt x="280" y="320"/>
                    </a:lnTo>
                    <a:lnTo>
                      <a:pt x="280" y="312"/>
                    </a:lnTo>
                    <a:lnTo>
                      <a:pt x="264" y="312"/>
                    </a:lnTo>
                    <a:lnTo>
                      <a:pt x="264" y="328"/>
                    </a:lnTo>
                    <a:lnTo>
                      <a:pt x="272" y="344"/>
                    </a:lnTo>
                    <a:lnTo>
                      <a:pt x="264" y="344"/>
                    </a:lnTo>
                    <a:lnTo>
                      <a:pt x="264" y="360"/>
                    </a:lnTo>
                    <a:lnTo>
                      <a:pt x="232" y="384"/>
                    </a:lnTo>
                    <a:lnTo>
                      <a:pt x="224" y="384"/>
                    </a:lnTo>
                    <a:lnTo>
                      <a:pt x="216" y="376"/>
                    </a:lnTo>
                    <a:lnTo>
                      <a:pt x="184" y="384"/>
                    </a:lnTo>
                    <a:lnTo>
                      <a:pt x="168" y="352"/>
                    </a:lnTo>
                    <a:lnTo>
                      <a:pt x="152" y="368"/>
                    </a:lnTo>
                    <a:lnTo>
                      <a:pt x="152" y="384"/>
                    </a:lnTo>
                    <a:lnTo>
                      <a:pt x="128" y="384"/>
                    </a:lnTo>
                    <a:lnTo>
                      <a:pt x="128" y="368"/>
                    </a:lnTo>
                    <a:lnTo>
                      <a:pt x="136" y="360"/>
                    </a:lnTo>
                    <a:lnTo>
                      <a:pt x="128" y="352"/>
                    </a:lnTo>
                    <a:lnTo>
                      <a:pt x="120" y="368"/>
                    </a:lnTo>
                    <a:lnTo>
                      <a:pt x="88" y="360"/>
                    </a:lnTo>
                    <a:lnTo>
                      <a:pt x="80" y="312"/>
                    </a:lnTo>
                    <a:lnTo>
                      <a:pt x="80" y="296"/>
                    </a:lnTo>
                    <a:lnTo>
                      <a:pt x="72" y="264"/>
                    </a:lnTo>
                    <a:lnTo>
                      <a:pt x="32" y="240"/>
                    </a:lnTo>
                    <a:lnTo>
                      <a:pt x="72" y="216"/>
                    </a:lnTo>
                    <a:lnTo>
                      <a:pt x="80" y="216"/>
                    </a:lnTo>
                    <a:lnTo>
                      <a:pt x="72" y="160"/>
                    </a:lnTo>
                    <a:lnTo>
                      <a:pt x="48" y="168"/>
                    </a:lnTo>
                    <a:lnTo>
                      <a:pt x="24" y="152"/>
                    </a:lnTo>
                    <a:lnTo>
                      <a:pt x="16" y="136"/>
                    </a:lnTo>
                    <a:lnTo>
                      <a:pt x="0" y="136"/>
                    </a:lnTo>
                    <a:lnTo>
                      <a:pt x="8" y="120"/>
                    </a:lnTo>
                    <a:lnTo>
                      <a:pt x="32" y="120"/>
                    </a:lnTo>
                    <a:lnTo>
                      <a:pt x="40" y="88"/>
                    </a:lnTo>
                    <a:lnTo>
                      <a:pt x="40" y="40"/>
                    </a:lnTo>
                    <a:lnTo>
                      <a:pt x="48" y="40"/>
                    </a:lnTo>
                    <a:lnTo>
                      <a:pt x="72" y="56"/>
                    </a:lnTo>
                    <a:lnTo>
                      <a:pt x="80" y="72"/>
                    </a:lnTo>
                    <a:lnTo>
                      <a:pt x="104" y="48"/>
                    </a:lnTo>
                    <a:lnTo>
                      <a:pt x="104" y="32"/>
                    </a:lnTo>
                    <a:lnTo>
                      <a:pt x="80" y="16"/>
                    </a:lnTo>
                    <a:lnTo>
                      <a:pt x="80" y="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46" name="Freeform 30"/>
              <p:cNvSpPr/>
              <p:nvPr/>
            </p:nvSpPr>
            <p:spPr bwMode="gray">
              <a:xfrm>
                <a:off x="2973932" y="2520926"/>
                <a:ext cx="448921" cy="334736"/>
              </a:xfrm>
              <a:custGeom>
                <a:avLst/>
                <a:gdLst>
                  <a:gd name="T0" fmla="*/ 200 w 377"/>
                  <a:gd name="T1" fmla="*/ 8 h 361"/>
                  <a:gd name="T2" fmla="*/ 248 w 377"/>
                  <a:gd name="T3" fmla="*/ 0 h 361"/>
                  <a:gd name="T4" fmla="*/ 264 w 377"/>
                  <a:gd name="T5" fmla="*/ 16 h 361"/>
                  <a:gd name="T6" fmla="*/ 304 w 377"/>
                  <a:gd name="T7" fmla="*/ 24 h 361"/>
                  <a:gd name="T8" fmla="*/ 320 w 377"/>
                  <a:gd name="T9" fmla="*/ 16 h 361"/>
                  <a:gd name="T10" fmla="*/ 336 w 377"/>
                  <a:gd name="T11" fmla="*/ 16 h 361"/>
                  <a:gd name="T12" fmla="*/ 280 w 377"/>
                  <a:gd name="T13" fmla="*/ 64 h 361"/>
                  <a:gd name="T14" fmla="*/ 272 w 377"/>
                  <a:gd name="T15" fmla="*/ 88 h 361"/>
                  <a:gd name="T16" fmla="*/ 280 w 377"/>
                  <a:gd name="T17" fmla="*/ 96 h 361"/>
                  <a:gd name="T18" fmla="*/ 288 w 377"/>
                  <a:gd name="T19" fmla="*/ 96 h 361"/>
                  <a:gd name="T20" fmla="*/ 320 w 377"/>
                  <a:gd name="T21" fmla="*/ 128 h 361"/>
                  <a:gd name="T22" fmla="*/ 352 w 377"/>
                  <a:gd name="T23" fmla="*/ 128 h 361"/>
                  <a:gd name="T24" fmla="*/ 352 w 377"/>
                  <a:gd name="T25" fmla="*/ 144 h 361"/>
                  <a:gd name="T26" fmla="*/ 376 w 377"/>
                  <a:gd name="T27" fmla="*/ 152 h 361"/>
                  <a:gd name="T28" fmla="*/ 376 w 377"/>
                  <a:gd name="T29" fmla="*/ 168 h 361"/>
                  <a:gd name="T30" fmla="*/ 352 w 377"/>
                  <a:gd name="T31" fmla="*/ 192 h 361"/>
                  <a:gd name="T32" fmla="*/ 352 w 377"/>
                  <a:gd name="T33" fmla="*/ 176 h 361"/>
                  <a:gd name="T34" fmla="*/ 328 w 377"/>
                  <a:gd name="T35" fmla="*/ 160 h 361"/>
                  <a:gd name="T36" fmla="*/ 312 w 377"/>
                  <a:gd name="T37" fmla="*/ 160 h 361"/>
                  <a:gd name="T38" fmla="*/ 312 w 377"/>
                  <a:gd name="T39" fmla="*/ 208 h 361"/>
                  <a:gd name="T40" fmla="*/ 304 w 377"/>
                  <a:gd name="T41" fmla="*/ 240 h 361"/>
                  <a:gd name="T42" fmla="*/ 280 w 377"/>
                  <a:gd name="T43" fmla="*/ 240 h 361"/>
                  <a:gd name="T44" fmla="*/ 272 w 377"/>
                  <a:gd name="T45" fmla="*/ 248 h 361"/>
                  <a:gd name="T46" fmla="*/ 288 w 377"/>
                  <a:gd name="T47" fmla="*/ 256 h 361"/>
                  <a:gd name="T48" fmla="*/ 296 w 377"/>
                  <a:gd name="T49" fmla="*/ 272 h 361"/>
                  <a:gd name="T50" fmla="*/ 320 w 377"/>
                  <a:gd name="T51" fmla="*/ 288 h 361"/>
                  <a:gd name="T52" fmla="*/ 344 w 377"/>
                  <a:gd name="T53" fmla="*/ 280 h 361"/>
                  <a:gd name="T54" fmla="*/ 352 w 377"/>
                  <a:gd name="T55" fmla="*/ 336 h 361"/>
                  <a:gd name="T56" fmla="*/ 304 w 377"/>
                  <a:gd name="T57" fmla="*/ 360 h 361"/>
                  <a:gd name="T58" fmla="*/ 296 w 377"/>
                  <a:gd name="T59" fmla="*/ 352 h 361"/>
                  <a:gd name="T60" fmla="*/ 288 w 377"/>
                  <a:gd name="T61" fmla="*/ 360 h 361"/>
                  <a:gd name="T62" fmla="*/ 256 w 377"/>
                  <a:gd name="T63" fmla="*/ 360 h 361"/>
                  <a:gd name="T64" fmla="*/ 240 w 377"/>
                  <a:gd name="T65" fmla="*/ 344 h 361"/>
                  <a:gd name="T66" fmla="*/ 232 w 377"/>
                  <a:gd name="T67" fmla="*/ 360 h 361"/>
                  <a:gd name="T68" fmla="*/ 216 w 377"/>
                  <a:gd name="T69" fmla="*/ 344 h 361"/>
                  <a:gd name="T70" fmla="*/ 216 w 377"/>
                  <a:gd name="T71" fmla="*/ 320 h 361"/>
                  <a:gd name="T72" fmla="*/ 192 w 377"/>
                  <a:gd name="T73" fmla="*/ 304 h 361"/>
                  <a:gd name="T74" fmla="*/ 176 w 377"/>
                  <a:gd name="T75" fmla="*/ 312 h 361"/>
                  <a:gd name="T76" fmla="*/ 160 w 377"/>
                  <a:gd name="T77" fmla="*/ 304 h 361"/>
                  <a:gd name="T78" fmla="*/ 88 w 377"/>
                  <a:gd name="T79" fmla="*/ 296 h 361"/>
                  <a:gd name="T80" fmla="*/ 48 w 377"/>
                  <a:gd name="T81" fmla="*/ 232 h 361"/>
                  <a:gd name="T82" fmla="*/ 16 w 377"/>
                  <a:gd name="T83" fmla="*/ 184 h 361"/>
                  <a:gd name="T84" fmla="*/ 0 w 377"/>
                  <a:gd name="T85" fmla="*/ 128 h 361"/>
                  <a:gd name="T86" fmla="*/ 32 w 377"/>
                  <a:gd name="T87" fmla="*/ 128 h 361"/>
                  <a:gd name="T88" fmla="*/ 112 w 377"/>
                  <a:gd name="T89" fmla="*/ 80 h 361"/>
                  <a:gd name="T90" fmla="*/ 136 w 377"/>
                  <a:gd name="T91" fmla="*/ 80 h 361"/>
                  <a:gd name="T92" fmla="*/ 168 w 377"/>
                  <a:gd name="T93" fmla="*/ 80 h 361"/>
                  <a:gd name="T94" fmla="*/ 192 w 377"/>
                  <a:gd name="T95" fmla="*/ 48 h 361"/>
                  <a:gd name="T96" fmla="*/ 200 w 377"/>
                  <a:gd name="T97" fmla="*/ 8 h 361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w 377"/>
                  <a:gd name="T148" fmla="*/ 0 h 361"/>
                  <a:gd name="T149" fmla="*/ 377 w 377"/>
                  <a:gd name="T150" fmla="*/ 361 h 361"/>
                </a:gdLst>
                <a:ahLst/>
                <a:cxnLst>
                  <a:cxn ang="T98">
                    <a:pos x="T0" y="T1"/>
                  </a:cxn>
                  <a:cxn ang="T99">
                    <a:pos x="T2" y="T3"/>
                  </a:cxn>
                  <a:cxn ang="T100">
                    <a:pos x="T4" y="T5"/>
                  </a:cxn>
                  <a:cxn ang="T101">
                    <a:pos x="T6" y="T7"/>
                  </a:cxn>
                  <a:cxn ang="T102">
                    <a:pos x="T8" y="T9"/>
                  </a:cxn>
                  <a:cxn ang="T103">
                    <a:pos x="T10" y="T11"/>
                  </a:cxn>
                  <a:cxn ang="T104">
                    <a:pos x="T12" y="T13"/>
                  </a:cxn>
                  <a:cxn ang="T105">
                    <a:pos x="T14" y="T15"/>
                  </a:cxn>
                  <a:cxn ang="T106">
                    <a:pos x="T16" y="T17"/>
                  </a:cxn>
                  <a:cxn ang="T107">
                    <a:pos x="T18" y="T19"/>
                  </a:cxn>
                  <a:cxn ang="T108">
                    <a:pos x="T20" y="T21"/>
                  </a:cxn>
                  <a:cxn ang="T109">
                    <a:pos x="T22" y="T23"/>
                  </a:cxn>
                  <a:cxn ang="T110">
                    <a:pos x="T24" y="T25"/>
                  </a:cxn>
                  <a:cxn ang="T111">
                    <a:pos x="T26" y="T27"/>
                  </a:cxn>
                  <a:cxn ang="T112">
                    <a:pos x="T28" y="T29"/>
                  </a:cxn>
                  <a:cxn ang="T113">
                    <a:pos x="T30" y="T31"/>
                  </a:cxn>
                  <a:cxn ang="T114">
                    <a:pos x="T32" y="T33"/>
                  </a:cxn>
                  <a:cxn ang="T115">
                    <a:pos x="T34" y="T35"/>
                  </a:cxn>
                  <a:cxn ang="T116">
                    <a:pos x="T36" y="T37"/>
                  </a:cxn>
                  <a:cxn ang="T117">
                    <a:pos x="T38" y="T39"/>
                  </a:cxn>
                  <a:cxn ang="T118">
                    <a:pos x="T40" y="T41"/>
                  </a:cxn>
                  <a:cxn ang="T119">
                    <a:pos x="T42" y="T43"/>
                  </a:cxn>
                  <a:cxn ang="T120">
                    <a:pos x="T44" y="T45"/>
                  </a:cxn>
                  <a:cxn ang="T121">
                    <a:pos x="T46" y="T47"/>
                  </a:cxn>
                  <a:cxn ang="T122">
                    <a:pos x="T48" y="T49"/>
                  </a:cxn>
                  <a:cxn ang="T123">
                    <a:pos x="T50" y="T51"/>
                  </a:cxn>
                  <a:cxn ang="T124">
                    <a:pos x="T52" y="T53"/>
                  </a:cxn>
                  <a:cxn ang="T125">
                    <a:pos x="T54" y="T55"/>
                  </a:cxn>
                  <a:cxn ang="T126">
                    <a:pos x="T56" y="T57"/>
                  </a:cxn>
                  <a:cxn ang="T127">
                    <a:pos x="T58" y="T59"/>
                  </a:cxn>
                  <a:cxn ang="T128">
                    <a:pos x="T60" y="T61"/>
                  </a:cxn>
                  <a:cxn ang="T129">
                    <a:pos x="T62" y="T63"/>
                  </a:cxn>
                  <a:cxn ang="T130">
                    <a:pos x="T64" y="T65"/>
                  </a:cxn>
                  <a:cxn ang="T131">
                    <a:pos x="T66" y="T67"/>
                  </a:cxn>
                  <a:cxn ang="T132">
                    <a:pos x="T68" y="T69"/>
                  </a:cxn>
                  <a:cxn ang="T133">
                    <a:pos x="T70" y="T71"/>
                  </a:cxn>
                  <a:cxn ang="T134">
                    <a:pos x="T72" y="T73"/>
                  </a:cxn>
                  <a:cxn ang="T135">
                    <a:pos x="T74" y="T75"/>
                  </a:cxn>
                  <a:cxn ang="T136">
                    <a:pos x="T76" y="T77"/>
                  </a:cxn>
                  <a:cxn ang="T137">
                    <a:pos x="T78" y="T79"/>
                  </a:cxn>
                  <a:cxn ang="T138">
                    <a:pos x="T80" y="T81"/>
                  </a:cxn>
                  <a:cxn ang="T139">
                    <a:pos x="T82" y="T83"/>
                  </a:cxn>
                  <a:cxn ang="T140">
                    <a:pos x="T84" y="T85"/>
                  </a:cxn>
                  <a:cxn ang="T141">
                    <a:pos x="T86" y="T87"/>
                  </a:cxn>
                  <a:cxn ang="T142">
                    <a:pos x="T88" y="T89"/>
                  </a:cxn>
                  <a:cxn ang="T143">
                    <a:pos x="T90" y="T91"/>
                  </a:cxn>
                  <a:cxn ang="T144">
                    <a:pos x="T92" y="T93"/>
                  </a:cxn>
                  <a:cxn ang="T145">
                    <a:pos x="T94" y="T95"/>
                  </a:cxn>
                  <a:cxn ang="T146">
                    <a:pos x="T96" y="T97"/>
                  </a:cxn>
                </a:cxnLst>
                <a:rect l="T147" t="T148" r="T149" b="T150"/>
                <a:pathLst>
                  <a:path w="377" h="361">
                    <a:moveTo>
                      <a:pt x="200" y="8"/>
                    </a:moveTo>
                    <a:lnTo>
                      <a:pt x="248" y="0"/>
                    </a:lnTo>
                    <a:lnTo>
                      <a:pt x="264" y="16"/>
                    </a:lnTo>
                    <a:lnTo>
                      <a:pt x="304" y="24"/>
                    </a:lnTo>
                    <a:lnTo>
                      <a:pt x="320" y="16"/>
                    </a:lnTo>
                    <a:lnTo>
                      <a:pt x="336" y="16"/>
                    </a:lnTo>
                    <a:lnTo>
                      <a:pt x="280" y="64"/>
                    </a:lnTo>
                    <a:lnTo>
                      <a:pt x="272" y="88"/>
                    </a:lnTo>
                    <a:lnTo>
                      <a:pt x="280" y="96"/>
                    </a:lnTo>
                    <a:lnTo>
                      <a:pt x="288" y="96"/>
                    </a:lnTo>
                    <a:lnTo>
                      <a:pt x="320" y="128"/>
                    </a:lnTo>
                    <a:lnTo>
                      <a:pt x="352" y="128"/>
                    </a:lnTo>
                    <a:lnTo>
                      <a:pt x="352" y="144"/>
                    </a:lnTo>
                    <a:lnTo>
                      <a:pt x="376" y="152"/>
                    </a:lnTo>
                    <a:lnTo>
                      <a:pt x="376" y="168"/>
                    </a:lnTo>
                    <a:lnTo>
                      <a:pt x="352" y="192"/>
                    </a:lnTo>
                    <a:lnTo>
                      <a:pt x="352" y="176"/>
                    </a:lnTo>
                    <a:lnTo>
                      <a:pt x="328" y="160"/>
                    </a:lnTo>
                    <a:lnTo>
                      <a:pt x="312" y="160"/>
                    </a:lnTo>
                    <a:lnTo>
                      <a:pt x="312" y="208"/>
                    </a:lnTo>
                    <a:lnTo>
                      <a:pt x="304" y="240"/>
                    </a:lnTo>
                    <a:lnTo>
                      <a:pt x="280" y="240"/>
                    </a:lnTo>
                    <a:lnTo>
                      <a:pt x="272" y="248"/>
                    </a:lnTo>
                    <a:lnTo>
                      <a:pt x="288" y="256"/>
                    </a:lnTo>
                    <a:lnTo>
                      <a:pt x="296" y="272"/>
                    </a:lnTo>
                    <a:lnTo>
                      <a:pt x="320" y="288"/>
                    </a:lnTo>
                    <a:lnTo>
                      <a:pt x="344" y="280"/>
                    </a:lnTo>
                    <a:lnTo>
                      <a:pt x="352" y="336"/>
                    </a:lnTo>
                    <a:lnTo>
                      <a:pt x="304" y="360"/>
                    </a:lnTo>
                    <a:lnTo>
                      <a:pt x="296" y="352"/>
                    </a:lnTo>
                    <a:lnTo>
                      <a:pt x="288" y="360"/>
                    </a:lnTo>
                    <a:lnTo>
                      <a:pt x="256" y="360"/>
                    </a:lnTo>
                    <a:lnTo>
                      <a:pt x="240" y="344"/>
                    </a:lnTo>
                    <a:lnTo>
                      <a:pt x="232" y="360"/>
                    </a:lnTo>
                    <a:lnTo>
                      <a:pt x="216" y="344"/>
                    </a:lnTo>
                    <a:lnTo>
                      <a:pt x="216" y="320"/>
                    </a:lnTo>
                    <a:lnTo>
                      <a:pt x="192" y="304"/>
                    </a:lnTo>
                    <a:lnTo>
                      <a:pt x="176" y="312"/>
                    </a:lnTo>
                    <a:lnTo>
                      <a:pt x="160" y="304"/>
                    </a:lnTo>
                    <a:lnTo>
                      <a:pt x="88" y="296"/>
                    </a:lnTo>
                    <a:lnTo>
                      <a:pt x="48" y="232"/>
                    </a:lnTo>
                    <a:lnTo>
                      <a:pt x="16" y="184"/>
                    </a:lnTo>
                    <a:lnTo>
                      <a:pt x="0" y="128"/>
                    </a:lnTo>
                    <a:lnTo>
                      <a:pt x="32" y="128"/>
                    </a:lnTo>
                    <a:lnTo>
                      <a:pt x="112" y="80"/>
                    </a:lnTo>
                    <a:lnTo>
                      <a:pt x="136" y="80"/>
                    </a:lnTo>
                    <a:lnTo>
                      <a:pt x="168" y="80"/>
                    </a:lnTo>
                    <a:lnTo>
                      <a:pt x="192" y="48"/>
                    </a:lnTo>
                    <a:lnTo>
                      <a:pt x="200" y="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7" name="Freeform 31"/>
              <p:cNvSpPr/>
              <p:nvPr/>
            </p:nvSpPr>
            <p:spPr bwMode="invGray">
              <a:xfrm>
                <a:off x="2965015" y="2216392"/>
                <a:ext cx="296306" cy="425341"/>
              </a:xfrm>
              <a:custGeom>
                <a:avLst/>
                <a:gdLst>
                  <a:gd name="T0" fmla="*/ 208 w 249"/>
                  <a:gd name="T1" fmla="*/ 336 h 457"/>
                  <a:gd name="T2" fmla="*/ 200 w 249"/>
                  <a:gd name="T3" fmla="*/ 376 h 457"/>
                  <a:gd name="T4" fmla="*/ 176 w 249"/>
                  <a:gd name="T5" fmla="*/ 408 h 457"/>
                  <a:gd name="T6" fmla="*/ 136 w 249"/>
                  <a:gd name="T7" fmla="*/ 400 h 457"/>
                  <a:gd name="T8" fmla="*/ 80 w 249"/>
                  <a:gd name="T9" fmla="*/ 432 h 457"/>
                  <a:gd name="T10" fmla="*/ 40 w 249"/>
                  <a:gd name="T11" fmla="*/ 456 h 457"/>
                  <a:gd name="T12" fmla="*/ 8 w 249"/>
                  <a:gd name="T13" fmla="*/ 456 h 457"/>
                  <a:gd name="T14" fmla="*/ 0 w 249"/>
                  <a:gd name="T15" fmla="*/ 448 h 457"/>
                  <a:gd name="T16" fmla="*/ 16 w 249"/>
                  <a:gd name="T17" fmla="*/ 384 h 457"/>
                  <a:gd name="T18" fmla="*/ 24 w 249"/>
                  <a:gd name="T19" fmla="*/ 368 h 457"/>
                  <a:gd name="T20" fmla="*/ 8 w 249"/>
                  <a:gd name="T21" fmla="*/ 328 h 457"/>
                  <a:gd name="T22" fmla="*/ 16 w 249"/>
                  <a:gd name="T23" fmla="*/ 264 h 457"/>
                  <a:gd name="T24" fmla="*/ 24 w 249"/>
                  <a:gd name="T25" fmla="*/ 224 h 457"/>
                  <a:gd name="T26" fmla="*/ 32 w 249"/>
                  <a:gd name="T27" fmla="*/ 208 h 457"/>
                  <a:gd name="T28" fmla="*/ 16 w 249"/>
                  <a:gd name="T29" fmla="*/ 192 h 457"/>
                  <a:gd name="T30" fmla="*/ 32 w 249"/>
                  <a:gd name="T31" fmla="*/ 160 h 457"/>
                  <a:gd name="T32" fmla="*/ 56 w 249"/>
                  <a:gd name="T33" fmla="*/ 112 h 457"/>
                  <a:gd name="T34" fmla="*/ 56 w 249"/>
                  <a:gd name="T35" fmla="*/ 80 h 457"/>
                  <a:gd name="T36" fmla="*/ 72 w 249"/>
                  <a:gd name="T37" fmla="*/ 80 h 457"/>
                  <a:gd name="T38" fmla="*/ 120 w 249"/>
                  <a:gd name="T39" fmla="*/ 24 h 457"/>
                  <a:gd name="T40" fmla="*/ 144 w 249"/>
                  <a:gd name="T41" fmla="*/ 16 h 457"/>
                  <a:gd name="T42" fmla="*/ 168 w 249"/>
                  <a:gd name="T43" fmla="*/ 0 h 457"/>
                  <a:gd name="T44" fmla="*/ 176 w 249"/>
                  <a:gd name="T45" fmla="*/ 8 h 457"/>
                  <a:gd name="T46" fmla="*/ 216 w 249"/>
                  <a:gd name="T47" fmla="*/ 0 h 457"/>
                  <a:gd name="T48" fmla="*/ 240 w 249"/>
                  <a:gd name="T49" fmla="*/ 24 h 457"/>
                  <a:gd name="T50" fmla="*/ 216 w 249"/>
                  <a:gd name="T51" fmla="*/ 32 h 457"/>
                  <a:gd name="T52" fmla="*/ 208 w 249"/>
                  <a:gd name="T53" fmla="*/ 48 h 457"/>
                  <a:gd name="T54" fmla="*/ 240 w 249"/>
                  <a:gd name="T55" fmla="*/ 48 h 457"/>
                  <a:gd name="T56" fmla="*/ 248 w 249"/>
                  <a:gd name="T57" fmla="*/ 88 h 457"/>
                  <a:gd name="T58" fmla="*/ 232 w 249"/>
                  <a:gd name="T59" fmla="*/ 120 h 457"/>
                  <a:gd name="T60" fmla="*/ 216 w 249"/>
                  <a:gd name="T61" fmla="*/ 104 h 457"/>
                  <a:gd name="T62" fmla="*/ 192 w 249"/>
                  <a:gd name="T63" fmla="*/ 120 h 457"/>
                  <a:gd name="T64" fmla="*/ 200 w 249"/>
                  <a:gd name="T65" fmla="*/ 136 h 457"/>
                  <a:gd name="T66" fmla="*/ 184 w 249"/>
                  <a:gd name="T67" fmla="*/ 160 h 457"/>
                  <a:gd name="T68" fmla="*/ 224 w 249"/>
                  <a:gd name="T69" fmla="*/ 216 h 457"/>
                  <a:gd name="T70" fmla="*/ 192 w 249"/>
                  <a:gd name="T71" fmla="*/ 304 h 457"/>
                  <a:gd name="T72" fmla="*/ 208 w 249"/>
                  <a:gd name="T73" fmla="*/ 336 h 457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w 249"/>
                  <a:gd name="T112" fmla="*/ 0 h 457"/>
                  <a:gd name="T113" fmla="*/ 249 w 249"/>
                  <a:gd name="T114" fmla="*/ 457 h 457"/>
                </a:gdLst>
                <a:ahLst/>
                <a:cxnLst>
                  <a:cxn ang="T74">
                    <a:pos x="T0" y="T1"/>
                  </a:cxn>
                  <a:cxn ang="T75">
                    <a:pos x="T2" y="T3"/>
                  </a:cxn>
                  <a:cxn ang="T76">
                    <a:pos x="T4" y="T5"/>
                  </a:cxn>
                  <a:cxn ang="T77">
                    <a:pos x="T6" y="T7"/>
                  </a:cxn>
                  <a:cxn ang="T78">
                    <a:pos x="T8" y="T9"/>
                  </a:cxn>
                  <a:cxn ang="T79">
                    <a:pos x="T10" y="T11"/>
                  </a:cxn>
                  <a:cxn ang="T80">
                    <a:pos x="T12" y="T13"/>
                  </a:cxn>
                  <a:cxn ang="T81">
                    <a:pos x="T14" y="T15"/>
                  </a:cxn>
                  <a:cxn ang="T82">
                    <a:pos x="T16" y="T17"/>
                  </a:cxn>
                  <a:cxn ang="T83">
                    <a:pos x="T18" y="T19"/>
                  </a:cxn>
                  <a:cxn ang="T84">
                    <a:pos x="T20" y="T21"/>
                  </a:cxn>
                  <a:cxn ang="T85">
                    <a:pos x="T22" y="T23"/>
                  </a:cxn>
                  <a:cxn ang="T86">
                    <a:pos x="T24" y="T25"/>
                  </a:cxn>
                  <a:cxn ang="T87">
                    <a:pos x="T26" y="T27"/>
                  </a:cxn>
                  <a:cxn ang="T88">
                    <a:pos x="T28" y="T29"/>
                  </a:cxn>
                  <a:cxn ang="T89">
                    <a:pos x="T30" y="T31"/>
                  </a:cxn>
                  <a:cxn ang="T90">
                    <a:pos x="T32" y="T33"/>
                  </a:cxn>
                  <a:cxn ang="T91">
                    <a:pos x="T34" y="T35"/>
                  </a:cxn>
                  <a:cxn ang="T92">
                    <a:pos x="T36" y="T37"/>
                  </a:cxn>
                  <a:cxn ang="T93">
                    <a:pos x="T38" y="T39"/>
                  </a:cxn>
                  <a:cxn ang="T94">
                    <a:pos x="T40" y="T41"/>
                  </a:cxn>
                  <a:cxn ang="T95">
                    <a:pos x="T42" y="T43"/>
                  </a:cxn>
                  <a:cxn ang="T96">
                    <a:pos x="T44" y="T45"/>
                  </a:cxn>
                  <a:cxn ang="T97">
                    <a:pos x="T46" y="T47"/>
                  </a:cxn>
                  <a:cxn ang="T98">
                    <a:pos x="T48" y="T49"/>
                  </a:cxn>
                  <a:cxn ang="T99">
                    <a:pos x="T50" y="T51"/>
                  </a:cxn>
                  <a:cxn ang="T100">
                    <a:pos x="T52" y="T53"/>
                  </a:cxn>
                  <a:cxn ang="T101">
                    <a:pos x="T54" y="T55"/>
                  </a:cxn>
                  <a:cxn ang="T102">
                    <a:pos x="T56" y="T57"/>
                  </a:cxn>
                  <a:cxn ang="T103">
                    <a:pos x="T58" y="T59"/>
                  </a:cxn>
                  <a:cxn ang="T104">
                    <a:pos x="T60" y="T61"/>
                  </a:cxn>
                  <a:cxn ang="T105">
                    <a:pos x="T62" y="T63"/>
                  </a:cxn>
                  <a:cxn ang="T106">
                    <a:pos x="T64" y="T65"/>
                  </a:cxn>
                  <a:cxn ang="T107">
                    <a:pos x="T66" y="T67"/>
                  </a:cxn>
                  <a:cxn ang="T108">
                    <a:pos x="T68" y="T69"/>
                  </a:cxn>
                  <a:cxn ang="T109">
                    <a:pos x="T70" y="T71"/>
                  </a:cxn>
                  <a:cxn ang="T110">
                    <a:pos x="T72" y="T73"/>
                  </a:cxn>
                </a:cxnLst>
                <a:rect l="T111" t="T112" r="T113" b="T114"/>
                <a:pathLst>
                  <a:path w="249" h="457">
                    <a:moveTo>
                      <a:pt x="208" y="336"/>
                    </a:moveTo>
                    <a:lnTo>
                      <a:pt x="200" y="376"/>
                    </a:lnTo>
                    <a:lnTo>
                      <a:pt x="176" y="408"/>
                    </a:lnTo>
                    <a:lnTo>
                      <a:pt x="136" y="400"/>
                    </a:lnTo>
                    <a:lnTo>
                      <a:pt x="80" y="432"/>
                    </a:lnTo>
                    <a:lnTo>
                      <a:pt x="40" y="456"/>
                    </a:lnTo>
                    <a:lnTo>
                      <a:pt x="8" y="456"/>
                    </a:lnTo>
                    <a:lnTo>
                      <a:pt x="0" y="448"/>
                    </a:lnTo>
                    <a:lnTo>
                      <a:pt x="16" y="384"/>
                    </a:lnTo>
                    <a:lnTo>
                      <a:pt x="24" y="368"/>
                    </a:lnTo>
                    <a:lnTo>
                      <a:pt x="8" y="328"/>
                    </a:lnTo>
                    <a:lnTo>
                      <a:pt x="16" y="264"/>
                    </a:lnTo>
                    <a:lnTo>
                      <a:pt x="24" y="224"/>
                    </a:lnTo>
                    <a:lnTo>
                      <a:pt x="32" y="208"/>
                    </a:lnTo>
                    <a:lnTo>
                      <a:pt x="16" y="192"/>
                    </a:lnTo>
                    <a:lnTo>
                      <a:pt x="32" y="160"/>
                    </a:lnTo>
                    <a:lnTo>
                      <a:pt x="56" y="112"/>
                    </a:lnTo>
                    <a:lnTo>
                      <a:pt x="56" y="80"/>
                    </a:lnTo>
                    <a:lnTo>
                      <a:pt x="72" y="80"/>
                    </a:lnTo>
                    <a:lnTo>
                      <a:pt x="120" y="24"/>
                    </a:lnTo>
                    <a:lnTo>
                      <a:pt x="144" y="16"/>
                    </a:lnTo>
                    <a:lnTo>
                      <a:pt x="168" y="0"/>
                    </a:lnTo>
                    <a:lnTo>
                      <a:pt x="176" y="8"/>
                    </a:lnTo>
                    <a:lnTo>
                      <a:pt x="216" y="0"/>
                    </a:lnTo>
                    <a:lnTo>
                      <a:pt x="240" y="24"/>
                    </a:lnTo>
                    <a:lnTo>
                      <a:pt x="216" y="32"/>
                    </a:lnTo>
                    <a:lnTo>
                      <a:pt x="208" y="48"/>
                    </a:lnTo>
                    <a:lnTo>
                      <a:pt x="240" y="48"/>
                    </a:lnTo>
                    <a:lnTo>
                      <a:pt x="248" y="88"/>
                    </a:lnTo>
                    <a:lnTo>
                      <a:pt x="232" y="120"/>
                    </a:lnTo>
                    <a:lnTo>
                      <a:pt x="216" y="104"/>
                    </a:lnTo>
                    <a:lnTo>
                      <a:pt x="192" y="120"/>
                    </a:lnTo>
                    <a:lnTo>
                      <a:pt x="200" y="136"/>
                    </a:lnTo>
                    <a:lnTo>
                      <a:pt x="184" y="160"/>
                    </a:lnTo>
                    <a:lnTo>
                      <a:pt x="224" y="216"/>
                    </a:lnTo>
                    <a:lnTo>
                      <a:pt x="192" y="304"/>
                    </a:lnTo>
                    <a:lnTo>
                      <a:pt x="208" y="336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8" name="Freeform 32"/>
              <p:cNvSpPr/>
              <p:nvPr/>
            </p:nvSpPr>
            <p:spPr bwMode="gray">
              <a:xfrm>
                <a:off x="2649879" y="2290219"/>
                <a:ext cx="382524" cy="565443"/>
              </a:xfrm>
              <a:custGeom>
                <a:avLst/>
                <a:gdLst>
                  <a:gd name="T0" fmla="*/ 320 w 321"/>
                  <a:gd name="T1" fmla="*/ 480 h 609"/>
                  <a:gd name="T2" fmla="*/ 296 w 321"/>
                  <a:gd name="T3" fmla="*/ 496 h 609"/>
                  <a:gd name="T4" fmla="*/ 280 w 321"/>
                  <a:gd name="T5" fmla="*/ 488 h 609"/>
                  <a:gd name="T6" fmla="*/ 224 w 321"/>
                  <a:gd name="T7" fmla="*/ 488 h 609"/>
                  <a:gd name="T8" fmla="*/ 240 w 321"/>
                  <a:gd name="T9" fmla="*/ 520 h 609"/>
                  <a:gd name="T10" fmla="*/ 224 w 321"/>
                  <a:gd name="T11" fmla="*/ 560 h 609"/>
                  <a:gd name="T12" fmla="*/ 232 w 321"/>
                  <a:gd name="T13" fmla="*/ 608 h 609"/>
                  <a:gd name="T14" fmla="*/ 200 w 321"/>
                  <a:gd name="T15" fmla="*/ 600 h 609"/>
                  <a:gd name="T16" fmla="*/ 152 w 321"/>
                  <a:gd name="T17" fmla="*/ 568 h 609"/>
                  <a:gd name="T18" fmla="*/ 96 w 321"/>
                  <a:gd name="T19" fmla="*/ 552 h 609"/>
                  <a:gd name="T20" fmla="*/ 56 w 321"/>
                  <a:gd name="T21" fmla="*/ 520 h 609"/>
                  <a:gd name="T22" fmla="*/ 16 w 321"/>
                  <a:gd name="T23" fmla="*/ 520 h 609"/>
                  <a:gd name="T24" fmla="*/ 16 w 321"/>
                  <a:gd name="T25" fmla="*/ 512 h 609"/>
                  <a:gd name="T26" fmla="*/ 0 w 321"/>
                  <a:gd name="T27" fmla="*/ 504 h 609"/>
                  <a:gd name="T28" fmla="*/ 8 w 321"/>
                  <a:gd name="T29" fmla="*/ 496 h 609"/>
                  <a:gd name="T30" fmla="*/ 8 w 321"/>
                  <a:gd name="T31" fmla="*/ 472 h 609"/>
                  <a:gd name="T32" fmla="*/ 0 w 321"/>
                  <a:gd name="T33" fmla="*/ 464 h 609"/>
                  <a:gd name="T34" fmla="*/ 16 w 321"/>
                  <a:gd name="T35" fmla="*/ 456 h 609"/>
                  <a:gd name="T36" fmla="*/ 48 w 321"/>
                  <a:gd name="T37" fmla="*/ 456 h 609"/>
                  <a:gd name="T38" fmla="*/ 48 w 321"/>
                  <a:gd name="T39" fmla="*/ 344 h 609"/>
                  <a:gd name="T40" fmla="*/ 88 w 321"/>
                  <a:gd name="T41" fmla="*/ 344 h 609"/>
                  <a:gd name="T42" fmla="*/ 88 w 321"/>
                  <a:gd name="T43" fmla="*/ 360 h 609"/>
                  <a:gd name="T44" fmla="*/ 112 w 321"/>
                  <a:gd name="T45" fmla="*/ 360 h 609"/>
                  <a:gd name="T46" fmla="*/ 112 w 321"/>
                  <a:gd name="T47" fmla="*/ 328 h 609"/>
                  <a:gd name="T48" fmla="*/ 160 w 321"/>
                  <a:gd name="T49" fmla="*/ 328 h 609"/>
                  <a:gd name="T50" fmla="*/ 168 w 321"/>
                  <a:gd name="T51" fmla="*/ 280 h 609"/>
                  <a:gd name="T52" fmla="*/ 168 w 321"/>
                  <a:gd name="T53" fmla="*/ 248 h 609"/>
                  <a:gd name="T54" fmla="*/ 144 w 321"/>
                  <a:gd name="T55" fmla="*/ 232 h 609"/>
                  <a:gd name="T56" fmla="*/ 112 w 321"/>
                  <a:gd name="T57" fmla="*/ 208 h 609"/>
                  <a:gd name="T58" fmla="*/ 96 w 321"/>
                  <a:gd name="T59" fmla="*/ 184 h 609"/>
                  <a:gd name="T60" fmla="*/ 104 w 321"/>
                  <a:gd name="T61" fmla="*/ 144 h 609"/>
                  <a:gd name="T62" fmla="*/ 120 w 321"/>
                  <a:gd name="T63" fmla="*/ 128 h 609"/>
                  <a:gd name="T64" fmla="*/ 144 w 321"/>
                  <a:gd name="T65" fmla="*/ 144 h 609"/>
                  <a:gd name="T66" fmla="*/ 176 w 321"/>
                  <a:gd name="T67" fmla="*/ 144 h 609"/>
                  <a:gd name="T68" fmla="*/ 184 w 321"/>
                  <a:gd name="T69" fmla="*/ 120 h 609"/>
                  <a:gd name="T70" fmla="*/ 200 w 321"/>
                  <a:gd name="T71" fmla="*/ 120 h 609"/>
                  <a:gd name="T72" fmla="*/ 192 w 321"/>
                  <a:gd name="T73" fmla="*/ 88 h 609"/>
                  <a:gd name="T74" fmla="*/ 248 w 321"/>
                  <a:gd name="T75" fmla="*/ 32 h 609"/>
                  <a:gd name="T76" fmla="*/ 248 w 321"/>
                  <a:gd name="T77" fmla="*/ 16 h 609"/>
                  <a:gd name="T78" fmla="*/ 280 w 321"/>
                  <a:gd name="T79" fmla="*/ 16 h 609"/>
                  <a:gd name="T80" fmla="*/ 288 w 321"/>
                  <a:gd name="T81" fmla="*/ 24 h 609"/>
                  <a:gd name="T82" fmla="*/ 296 w 321"/>
                  <a:gd name="T83" fmla="*/ 8 h 609"/>
                  <a:gd name="T84" fmla="*/ 304 w 321"/>
                  <a:gd name="T85" fmla="*/ 0 h 609"/>
                  <a:gd name="T86" fmla="*/ 320 w 321"/>
                  <a:gd name="T87" fmla="*/ 24 h 609"/>
                  <a:gd name="T88" fmla="*/ 320 w 321"/>
                  <a:gd name="T89" fmla="*/ 32 h 609"/>
                  <a:gd name="T90" fmla="*/ 280 w 321"/>
                  <a:gd name="T91" fmla="*/ 112 h 609"/>
                  <a:gd name="T92" fmla="*/ 296 w 321"/>
                  <a:gd name="T93" fmla="*/ 128 h 609"/>
                  <a:gd name="T94" fmla="*/ 280 w 321"/>
                  <a:gd name="T95" fmla="*/ 184 h 609"/>
                  <a:gd name="T96" fmla="*/ 272 w 321"/>
                  <a:gd name="T97" fmla="*/ 248 h 609"/>
                  <a:gd name="T98" fmla="*/ 288 w 321"/>
                  <a:gd name="T99" fmla="*/ 288 h 609"/>
                  <a:gd name="T100" fmla="*/ 264 w 321"/>
                  <a:gd name="T101" fmla="*/ 360 h 609"/>
                  <a:gd name="T102" fmla="*/ 272 w 321"/>
                  <a:gd name="T103" fmla="*/ 376 h 609"/>
                  <a:gd name="T104" fmla="*/ 288 w 321"/>
                  <a:gd name="T105" fmla="*/ 432 h 609"/>
                  <a:gd name="T106" fmla="*/ 320 w 321"/>
                  <a:gd name="T107" fmla="*/ 480 h 609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w 321"/>
                  <a:gd name="T163" fmla="*/ 0 h 609"/>
                  <a:gd name="T164" fmla="*/ 321 w 321"/>
                  <a:gd name="T165" fmla="*/ 609 h 609"/>
                </a:gdLst>
                <a:ahLst/>
                <a:cxnLst>
                  <a:cxn ang="T108">
                    <a:pos x="T0" y="T1"/>
                  </a:cxn>
                  <a:cxn ang="T109">
                    <a:pos x="T2" y="T3"/>
                  </a:cxn>
                  <a:cxn ang="T110">
                    <a:pos x="T4" y="T5"/>
                  </a:cxn>
                  <a:cxn ang="T111">
                    <a:pos x="T6" y="T7"/>
                  </a:cxn>
                  <a:cxn ang="T112">
                    <a:pos x="T8" y="T9"/>
                  </a:cxn>
                  <a:cxn ang="T113">
                    <a:pos x="T10" y="T11"/>
                  </a:cxn>
                  <a:cxn ang="T114">
                    <a:pos x="T12" y="T13"/>
                  </a:cxn>
                  <a:cxn ang="T115">
                    <a:pos x="T14" y="T15"/>
                  </a:cxn>
                  <a:cxn ang="T116">
                    <a:pos x="T16" y="T17"/>
                  </a:cxn>
                  <a:cxn ang="T117">
                    <a:pos x="T18" y="T19"/>
                  </a:cxn>
                  <a:cxn ang="T118">
                    <a:pos x="T20" y="T21"/>
                  </a:cxn>
                  <a:cxn ang="T119">
                    <a:pos x="T22" y="T23"/>
                  </a:cxn>
                  <a:cxn ang="T120">
                    <a:pos x="T24" y="T25"/>
                  </a:cxn>
                  <a:cxn ang="T121">
                    <a:pos x="T26" y="T27"/>
                  </a:cxn>
                  <a:cxn ang="T122">
                    <a:pos x="T28" y="T29"/>
                  </a:cxn>
                  <a:cxn ang="T123">
                    <a:pos x="T30" y="T31"/>
                  </a:cxn>
                  <a:cxn ang="T124">
                    <a:pos x="T32" y="T33"/>
                  </a:cxn>
                  <a:cxn ang="T125">
                    <a:pos x="T34" y="T35"/>
                  </a:cxn>
                  <a:cxn ang="T126">
                    <a:pos x="T36" y="T37"/>
                  </a:cxn>
                  <a:cxn ang="T127">
                    <a:pos x="T38" y="T39"/>
                  </a:cxn>
                  <a:cxn ang="T128">
                    <a:pos x="T40" y="T41"/>
                  </a:cxn>
                  <a:cxn ang="T129">
                    <a:pos x="T42" y="T43"/>
                  </a:cxn>
                  <a:cxn ang="T130">
                    <a:pos x="T44" y="T45"/>
                  </a:cxn>
                  <a:cxn ang="T131">
                    <a:pos x="T46" y="T47"/>
                  </a:cxn>
                  <a:cxn ang="T132">
                    <a:pos x="T48" y="T49"/>
                  </a:cxn>
                  <a:cxn ang="T133">
                    <a:pos x="T50" y="T51"/>
                  </a:cxn>
                  <a:cxn ang="T134">
                    <a:pos x="T52" y="T53"/>
                  </a:cxn>
                  <a:cxn ang="T135">
                    <a:pos x="T54" y="T55"/>
                  </a:cxn>
                  <a:cxn ang="T136">
                    <a:pos x="T56" y="T57"/>
                  </a:cxn>
                  <a:cxn ang="T137">
                    <a:pos x="T58" y="T59"/>
                  </a:cxn>
                  <a:cxn ang="T138">
                    <a:pos x="T60" y="T61"/>
                  </a:cxn>
                  <a:cxn ang="T139">
                    <a:pos x="T62" y="T63"/>
                  </a:cxn>
                  <a:cxn ang="T140">
                    <a:pos x="T64" y="T65"/>
                  </a:cxn>
                  <a:cxn ang="T141">
                    <a:pos x="T66" y="T67"/>
                  </a:cxn>
                  <a:cxn ang="T142">
                    <a:pos x="T68" y="T69"/>
                  </a:cxn>
                  <a:cxn ang="T143">
                    <a:pos x="T70" y="T71"/>
                  </a:cxn>
                  <a:cxn ang="T144">
                    <a:pos x="T72" y="T73"/>
                  </a:cxn>
                  <a:cxn ang="T145">
                    <a:pos x="T74" y="T75"/>
                  </a:cxn>
                  <a:cxn ang="T146">
                    <a:pos x="T76" y="T77"/>
                  </a:cxn>
                  <a:cxn ang="T147">
                    <a:pos x="T78" y="T79"/>
                  </a:cxn>
                  <a:cxn ang="T148">
                    <a:pos x="T80" y="T81"/>
                  </a:cxn>
                  <a:cxn ang="T149">
                    <a:pos x="T82" y="T83"/>
                  </a:cxn>
                  <a:cxn ang="T150">
                    <a:pos x="T84" y="T85"/>
                  </a:cxn>
                  <a:cxn ang="T151">
                    <a:pos x="T86" y="T87"/>
                  </a:cxn>
                  <a:cxn ang="T152">
                    <a:pos x="T88" y="T89"/>
                  </a:cxn>
                  <a:cxn ang="T153">
                    <a:pos x="T90" y="T91"/>
                  </a:cxn>
                  <a:cxn ang="T154">
                    <a:pos x="T92" y="T93"/>
                  </a:cxn>
                  <a:cxn ang="T155">
                    <a:pos x="T94" y="T95"/>
                  </a:cxn>
                  <a:cxn ang="T156">
                    <a:pos x="T96" y="T97"/>
                  </a:cxn>
                  <a:cxn ang="T157">
                    <a:pos x="T98" y="T99"/>
                  </a:cxn>
                  <a:cxn ang="T158">
                    <a:pos x="T100" y="T101"/>
                  </a:cxn>
                  <a:cxn ang="T159">
                    <a:pos x="T102" y="T103"/>
                  </a:cxn>
                  <a:cxn ang="T160">
                    <a:pos x="T104" y="T105"/>
                  </a:cxn>
                  <a:cxn ang="T161">
                    <a:pos x="T106" y="T107"/>
                  </a:cxn>
                </a:cxnLst>
                <a:rect l="T162" t="T163" r="T164" b="T165"/>
                <a:pathLst>
                  <a:path w="321" h="609">
                    <a:moveTo>
                      <a:pt x="320" y="480"/>
                    </a:moveTo>
                    <a:lnTo>
                      <a:pt x="296" y="496"/>
                    </a:lnTo>
                    <a:lnTo>
                      <a:pt x="280" y="488"/>
                    </a:lnTo>
                    <a:lnTo>
                      <a:pt x="224" y="488"/>
                    </a:lnTo>
                    <a:lnTo>
                      <a:pt x="240" y="520"/>
                    </a:lnTo>
                    <a:lnTo>
                      <a:pt x="224" y="560"/>
                    </a:lnTo>
                    <a:lnTo>
                      <a:pt x="232" y="608"/>
                    </a:lnTo>
                    <a:lnTo>
                      <a:pt x="200" y="600"/>
                    </a:lnTo>
                    <a:lnTo>
                      <a:pt x="152" y="568"/>
                    </a:lnTo>
                    <a:lnTo>
                      <a:pt x="96" y="552"/>
                    </a:lnTo>
                    <a:lnTo>
                      <a:pt x="56" y="520"/>
                    </a:lnTo>
                    <a:lnTo>
                      <a:pt x="16" y="520"/>
                    </a:lnTo>
                    <a:lnTo>
                      <a:pt x="16" y="512"/>
                    </a:lnTo>
                    <a:lnTo>
                      <a:pt x="0" y="504"/>
                    </a:lnTo>
                    <a:lnTo>
                      <a:pt x="8" y="496"/>
                    </a:lnTo>
                    <a:lnTo>
                      <a:pt x="8" y="472"/>
                    </a:lnTo>
                    <a:lnTo>
                      <a:pt x="0" y="464"/>
                    </a:lnTo>
                    <a:lnTo>
                      <a:pt x="16" y="456"/>
                    </a:lnTo>
                    <a:lnTo>
                      <a:pt x="48" y="456"/>
                    </a:lnTo>
                    <a:lnTo>
                      <a:pt x="48" y="344"/>
                    </a:lnTo>
                    <a:lnTo>
                      <a:pt x="88" y="344"/>
                    </a:lnTo>
                    <a:lnTo>
                      <a:pt x="88" y="360"/>
                    </a:lnTo>
                    <a:lnTo>
                      <a:pt x="112" y="360"/>
                    </a:lnTo>
                    <a:lnTo>
                      <a:pt x="112" y="328"/>
                    </a:lnTo>
                    <a:lnTo>
                      <a:pt x="160" y="328"/>
                    </a:lnTo>
                    <a:lnTo>
                      <a:pt x="168" y="280"/>
                    </a:lnTo>
                    <a:lnTo>
                      <a:pt x="168" y="248"/>
                    </a:lnTo>
                    <a:lnTo>
                      <a:pt x="144" y="232"/>
                    </a:lnTo>
                    <a:lnTo>
                      <a:pt x="112" y="208"/>
                    </a:lnTo>
                    <a:lnTo>
                      <a:pt x="96" y="184"/>
                    </a:lnTo>
                    <a:lnTo>
                      <a:pt x="104" y="144"/>
                    </a:lnTo>
                    <a:lnTo>
                      <a:pt x="120" y="128"/>
                    </a:lnTo>
                    <a:lnTo>
                      <a:pt x="144" y="144"/>
                    </a:lnTo>
                    <a:lnTo>
                      <a:pt x="176" y="144"/>
                    </a:lnTo>
                    <a:lnTo>
                      <a:pt x="184" y="120"/>
                    </a:lnTo>
                    <a:lnTo>
                      <a:pt x="200" y="120"/>
                    </a:lnTo>
                    <a:lnTo>
                      <a:pt x="192" y="88"/>
                    </a:lnTo>
                    <a:lnTo>
                      <a:pt x="248" y="32"/>
                    </a:lnTo>
                    <a:lnTo>
                      <a:pt x="248" y="16"/>
                    </a:lnTo>
                    <a:lnTo>
                      <a:pt x="280" y="16"/>
                    </a:lnTo>
                    <a:lnTo>
                      <a:pt x="288" y="24"/>
                    </a:lnTo>
                    <a:lnTo>
                      <a:pt x="296" y="8"/>
                    </a:lnTo>
                    <a:lnTo>
                      <a:pt x="304" y="0"/>
                    </a:lnTo>
                    <a:lnTo>
                      <a:pt x="320" y="24"/>
                    </a:lnTo>
                    <a:lnTo>
                      <a:pt x="320" y="32"/>
                    </a:lnTo>
                    <a:lnTo>
                      <a:pt x="280" y="112"/>
                    </a:lnTo>
                    <a:lnTo>
                      <a:pt x="296" y="128"/>
                    </a:lnTo>
                    <a:lnTo>
                      <a:pt x="280" y="184"/>
                    </a:lnTo>
                    <a:lnTo>
                      <a:pt x="272" y="248"/>
                    </a:lnTo>
                    <a:lnTo>
                      <a:pt x="288" y="288"/>
                    </a:lnTo>
                    <a:lnTo>
                      <a:pt x="264" y="360"/>
                    </a:lnTo>
                    <a:lnTo>
                      <a:pt x="272" y="376"/>
                    </a:lnTo>
                    <a:lnTo>
                      <a:pt x="288" y="432"/>
                    </a:lnTo>
                    <a:lnTo>
                      <a:pt x="320" y="48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49" name="Freeform 33"/>
              <p:cNvSpPr/>
              <p:nvPr/>
            </p:nvSpPr>
            <p:spPr bwMode="invGray">
              <a:xfrm>
                <a:off x="2578526" y="2297769"/>
                <a:ext cx="209099" cy="291112"/>
              </a:xfrm>
              <a:custGeom>
                <a:avLst/>
                <a:gdLst>
                  <a:gd name="T0" fmla="*/ 176 w 177"/>
                  <a:gd name="T1" fmla="*/ 120 h 313"/>
                  <a:gd name="T2" fmla="*/ 160 w 177"/>
                  <a:gd name="T3" fmla="*/ 104 h 313"/>
                  <a:gd name="T4" fmla="*/ 120 w 177"/>
                  <a:gd name="T5" fmla="*/ 88 h 313"/>
                  <a:gd name="T6" fmla="*/ 136 w 177"/>
                  <a:gd name="T7" fmla="*/ 32 h 313"/>
                  <a:gd name="T8" fmla="*/ 128 w 177"/>
                  <a:gd name="T9" fmla="*/ 0 h 313"/>
                  <a:gd name="T10" fmla="*/ 72 w 177"/>
                  <a:gd name="T11" fmla="*/ 56 h 313"/>
                  <a:gd name="T12" fmla="*/ 64 w 177"/>
                  <a:gd name="T13" fmla="*/ 112 h 313"/>
                  <a:gd name="T14" fmla="*/ 40 w 177"/>
                  <a:gd name="T15" fmla="*/ 120 h 313"/>
                  <a:gd name="T16" fmla="*/ 8 w 177"/>
                  <a:gd name="T17" fmla="*/ 144 h 313"/>
                  <a:gd name="T18" fmla="*/ 0 w 177"/>
                  <a:gd name="T19" fmla="*/ 168 h 313"/>
                  <a:gd name="T20" fmla="*/ 40 w 177"/>
                  <a:gd name="T21" fmla="*/ 192 h 313"/>
                  <a:gd name="T22" fmla="*/ 40 w 177"/>
                  <a:gd name="T23" fmla="*/ 224 h 313"/>
                  <a:gd name="T24" fmla="*/ 48 w 177"/>
                  <a:gd name="T25" fmla="*/ 240 h 313"/>
                  <a:gd name="T26" fmla="*/ 40 w 177"/>
                  <a:gd name="T27" fmla="*/ 264 h 313"/>
                  <a:gd name="T28" fmla="*/ 48 w 177"/>
                  <a:gd name="T29" fmla="*/ 280 h 313"/>
                  <a:gd name="T30" fmla="*/ 96 w 177"/>
                  <a:gd name="T31" fmla="*/ 312 h 313"/>
                  <a:gd name="T32" fmla="*/ 112 w 177"/>
                  <a:gd name="T33" fmla="*/ 312 h 313"/>
                  <a:gd name="T34" fmla="*/ 112 w 177"/>
                  <a:gd name="T35" fmla="*/ 296 h 313"/>
                  <a:gd name="T36" fmla="*/ 128 w 177"/>
                  <a:gd name="T37" fmla="*/ 272 h 313"/>
                  <a:gd name="T38" fmla="*/ 120 w 177"/>
                  <a:gd name="T39" fmla="*/ 240 h 313"/>
                  <a:gd name="T40" fmla="*/ 112 w 177"/>
                  <a:gd name="T41" fmla="*/ 240 h 313"/>
                  <a:gd name="T42" fmla="*/ 104 w 177"/>
                  <a:gd name="T43" fmla="*/ 208 h 313"/>
                  <a:gd name="T44" fmla="*/ 120 w 177"/>
                  <a:gd name="T45" fmla="*/ 208 h 313"/>
                  <a:gd name="T46" fmla="*/ 120 w 177"/>
                  <a:gd name="T47" fmla="*/ 176 h 313"/>
                  <a:gd name="T48" fmla="*/ 136 w 177"/>
                  <a:gd name="T49" fmla="*/ 176 h 313"/>
                  <a:gd name="T50" fmla="*/ 152 w 177"/>
                  <a:gd name="T51" fmla="*/ 184 h 313"/>
                  <a:gd name="T52" fmla="*/ 160 w 177"/>
                  <a:gd name="T53" fmla="*/ 136 h 313"/>
                  <a:gd name="T54" fmla="*/ 176 w 177"/>
                  <a:gd name="T55" fmla="*/ 120 h 313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w 177"/>
                  <a:gd name="T85" fmla="*/ 0 h 313"/>
                  <a:gd name="T86" fmla="*/ 177 w 177"/>
                  <a:gd name="T87" fmla="*/ 313 h 313"/>
                </a:gdLst>
                <a:ahLst/>
                <a:cxnLst>
                  <a:cxn ang="T56">
                    <a:pos x="T0" y="T1"/>
                  </a:cxn>
                  <a:cxn ang="T57">
                    <a:pos x="T2" y="T3"/>
                  </a:cxn>
                  <a:cxn ang="T58">
                    <a:pos x="T4" y="T5"/>
                  </a:cxn>
                  <a:cxn ang="T59">
                    <a:pos x="T6" y="T7"/>
                  </a:cxn>
                  <a:cxn ang="T60">
                    <a:pos x="T8" y="T9"/>
                  </a:cxn>
                  <a:cxn ang="T61">
                    <a:pos x="T10" y="T11"/>
                  </a:cxn>
                  <a:cxn ang="T62">
                    <a:pos x="T12" y="T13"/>
                  </a:cxn>
                  <a:cxn ang="T63">
                    <a:pos x="T14" y="T15"/>
                  </a:cxn>
                  <a:cxn ang="T64">
                    <a:pos x="T16" y="T17"/>
                  </a:cxn>
                  <a:cxn ang="T65">
                    <a:pos x="T18" y="T19"/>
                  </a:cxn>
                  <a:cxn ang="T66">
                    <a:pos x="T20" y="T21"/>
                  </a:cxn>
                  <a:cxn ang="T67">
                    <a:pos x="T22" y="T23"/>
                  </a:cxn>
                  <a:cxn ang="T68">
                    <a:pos x="T24" y="T25"/>
                  </a:cxn>
                  <a:cxn ang="T69">
                    <a:pos x="T26" y="T27"/>
                  </a:cxn>
                  <a:cxn ang="T70">
                    <a:pos x="T28" y="T29"/>
                  </a:cxn>
                  <a:cxn ang="T71">
                    <a:pos x="T30" y="T31"/>
                  </a:cxn>
                  <a:cxn ang="T72">
                    <a:pos x="T32" y="T33"/>
                  </a:cxn>
                  <a:cxn ang="T73">
                    <a:pos x="T34" y="T35"/>
                  </a:cxn>
                  <a:cxn ang="T74">
                    <a:pos x="T36" y="T37"/>
                  </a:cxn>
                  <a:cxn ang="T75">
                    <a:pos x="T38" y="T39"/>
                  </a:cxn>
                  <a:cxn ang="T76">
                    <a:pos x="T40" y="T41"/>
                  </a:cxn>
                  <a:cxn ang="T77">
                    <a:pos x="T42" y="T43"/>
                  </a:cxn>
                  <a:cxn ang="T78">
                    <a:pos x="T44" y="T45"/>
                  </a:cxn>
                  <a:cxn ang="T79">
                    <a:pos x="T46" y="T47"/>
                  </a:cxn>
                  <a:cxn ang="T80">
                    <a:pos x="T48" y="T49"/>
                  </a:cxn>
                  <a:cxn ang="T81">
                    <a:pos x="T50" y="T51"/>
                  </a:cxn>
                  <a:cxn ang="T82">
                    <a:pos x="T52" y="T53"/>
                  </a:cxn>
                  <a:cxn ang="T83">
                    <a:pos x="T54" y="T55"/>
                  </a:cxn>
                </a:cxnLst>
                <a:rect l="T84" t="T85" r="T86" b="T87"/>
                <a:pathLst>
                  <a:path w="177" h="313">
                    <a:moveTo>
                      <a:pt x="176" y="120"/>
                    </a:moveTo>
                    <a:lnTo>
                      <a:pt x="160" y="104"/>
                    </a:lnTo>
                    <a:lnTo>
                      <a:pt x="120" y="88"/>
                    </a:lnTo>
                    <a:lnTo>
                      <a:pt x="136" y="32"/>
                    </a:lnTo>
                    <a:lnTo>
                      <a:pt x="128" y="0"/>
                    </a:lnTo>
                    <a:lnTo>
                      <a:pt x="72" y="56"/>
                    </a:lnTo>
                    <a:lnTo>
                      <a:pt x="64" y="112"/>
                    </a:lnTo>
                    <a:lnTo>
                      <a:pt x="40" y="120"/>
                    </a:lnTo>
                    <a:lnTo>
                      <a:pt x="8" y="144"/>
                    </a:lnTo>
                    <a:lnTo>
                      <a:pt x="0" y="168"/>
                    </a:lnTo>
                    <a:lnTo>
                      <a:pt x="40" y="192"/>
                    </a:lnTo>
                    <a:lnTo>
                      <a:pt x="40" y="224"/>
                    </a:lnTo>
                    <a:lnTo>
                      <a:pt x="48" y="240"/>
                    </a:lnTo>
                    <a:lnTo>
                      <a:pt x="40" y="264"/>
                    </a:lnTo>
                    <a:lnTo>
                      <a:pt x="48" y="280"/>
                    </a:lnTo>
                    <a:lnTo>
                      <a:pt x="96" y="312"/>
                    </a:lnTo>
                    <a:lnTo>
                      <a:pt x="112" y="312"/>
                    </a:lnTo>
                    <a:lnTo>
                      <a:pt x="112" y="296"/>
                    </a:lnTo>
                    <a:lnTo>
                      <a:pt x="128" y="272"/>
                    </a:lnTo>
                    <a:lnTo>
                      <a:pt x="120" y="240"/>
                    </a:lnTo>
                    <a:lnTo>
                      <a:pt x="112" y="240"/>
                    </a:lnTo>
                    <a:lnTo>
                      <a:pt x="104" y="208"/>
                    </a:lnTo>
                    <a:lnTo>
                      <a:pt x="120" y="208"/>
                    </a:lnTo>
                    <a:lnTo>
                      <a:pt x="120" y="176"/>
                    </a:lnTo>
                    <a:lnTo>
                      <a:pt x="136" y="176"/>
                    </a:lnTo>
                    <a:lnTo>
                      <a:pt x="152" y="184"/>
                    </a:lnTo>
                    <a:lnTo>
                      <a:pt x="160" y="136"/>
                    </a:lnTo>
                    <a:lnTo>
                      <a:pt x="176" y="120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  <p:sp>
            <p:nvSpPr>
              <p:cNvPr id="50" name="Freeform 34"/>
              <p:cNvSpPr/>
              <p:nvPr/>
            </p:nvSpPr>
            <p:spPr bwMode="invGray">
              <a:xfrm>
                <a:off x="1830327" y="2008335"/>
                <a:ext cx="1020723" cy="781051"/>
              </a:xfrm>
              <a:custGeom>
                <a:avLst/>
                <a:gdLst>
                  <a:gd name="T0" fmla="*/ 632 w 857"/>
                  <a:gd name="T1" fmla="*/ 480 h 841"/>
                  <a:gd name="T2" fmla="*/ 672 w 857"/>
                  <a:gd name="T3" fmla="*/ 536 h 841"/>
                  <a:gd name="T4" fmla="*/ 672 w 857"/>
                  <a:gd name="T5" fmla="*/ 568 h 841"/>
                  <a:gd name="T6" fmla="*/ 736 w 857"/>
                  <a:gd name="T7" fmla="*/ 624 h 841"/>
                  <a:gd name="T8" fmla="*/ 744 w 857"/>
                  <a:gd name="T9" fmla="*/ 600 h 841"/>
                  <a:gd name="T10" fmla="*/ 752 w 857"/>
                  <a:gd name="T11" fmla="*/ 552 h 841"/>
                  <a:gd name="T12" fmla="*/ 736 w 857"/>
                  <a:gd name="T13" fmla="*/ 520 h 841"/>
                  <a:gd name="T14" fmla="*/ 752 w 857"/>
                  <a:gd name="T15" fmla="*/ 488 h 841"/>
                  <a:gd name="T16" fmla="*/ 800 w 857"/>
                  <a:gd name="T17" fmla="*/ 512 h 841"/>
                  <a:gd name="T18" fmla="*/ 856 w 857"/>
                  <a:gd name="T19" fmla="*/ 552 h 841"/>
                  <a:gd name="T20" fmla="*/ 800 w 857"/>
                  <a:gd name="T21" fmla="*/ 632 h 841"/>
                  <a:gd name="T22" fmla="*/ 776 w 857"/>
                  <a:gd name="T23" fmla="*/ 664 h 841"/>
                  <a:gd name="T24" fmla="*/ 736 w 857"/>
                  <a:gd name="T25" fmla="*/ 648 h 841"/>
                  <a:gd name="T26" fmla="*/ 704 w 857"/>
                  <a:gd name="T27" fmla="*/ 752 h 841"/>
                  <a:gd name="T28" fmla="*/ 696 w 857"/>
                  <a:gd name="T29" fmla="*/ 776 h 841"/>
                  <a:gd name="T30" fmla="*/ 688 w 857"/>
                  <a:gd name="T31" fmla="*/ 808 h 841"/>
                  <a:gd name="T32" fmla="*/ 632 w 857"/>
                  <a:gd name="T33" fmla="*/ 840 h 841"/>
                  <a:gd name="T34" fmla="*/ 592 w 857"/>
                  <a:gd name="T35" fmla="*/ 760 h 841"/>
                  <a:gd name="T36" fmla="*/ 576 w 857"/>
                  <a:gd name="T37" fmla="*/ 752 h 841"/>
                  <a:gd name="T38" fmla="*/ 528 w 857"/>
                  <a:gd name="T39" fmla="*/ 696 h 841"/>
                  <a:gd name="T40" fmla="*/ 496 w 857"/>
                  <a:gd name="T41" fmla="*/ 712 h 841"/>
                  <a:gd name="T42" fmla="*/ 488 w 857"/>
                  <a:gd name="T43" fmla="*/ 728 h 841"/>
                  <a:gd name="T44" fmla="*/ 480 w 857"/>
                  <a:gd name="T45" fmla="*/ 776 h 841"/>
                  <a:gd name="T46" fmla="*/ 464 w 857"/>
                  <a:gd name="T47" fmla="*/ 744 h 841"/>
                  <a:gd name="T48" fmla="*/ 416 w 857"/>
                  <a:gd name="T49" fmla="*/ 728 h 841"/>
                  <a:gd name="T50" fmla="*/ 408 w 857"/>
                  <a:gd name="T51" fmla="*/ 688 h 841"/>
                  <a:gd name="T52" fmla="*/ 456 w 857"/>
                  <a:gd name="T53" fmla="*/ 696 h 841"/>
                  <a:gd name="T54" fmla="*/ 488 w 857"/>
                  <a:gd name="T55" fmla="*/ 672 h 841"/>
                  <a:gd name="T56" fmla="*/ 464 w 857"/>
                  <a:gd name="T57" fmla="*/ 640 h 841"/>
                  <a:gd name="T58" fmla="*/ 504 w 857"/>
                  <a:gd name="T59" fmla="*/ 600 h 841"/>
                  <a:gd name="T60" fmla="*/ 536 w 857"/>
                  <a:gd name="T61" fmla="*/ 568 h 841"/>
                  <a:gd name="T62" fmla="*/ 480 w 857"/>
                  <a:gd name="T63" fmla="*/ 408 h 841"/>
                  <a:gd name="T64" fmla="*/ 408 w 857"/>
                  <a:gd name="T65" fmla="*/ 360 h 841"/>
                  <a:gd name="T66" fmla="*/ 344 w 857"/>
                  <a:gd name="T67" fmla="*/ 336 h 841"/>
                  <a:gd name="T68" fmla="*/ 280 w 857"/>
                  <a:gd name="T69" fmla="*/ 312 h 841"/>
                  <a:gd name="T70" fmla="*/ 208 w 857"/>
                  <a:gd name="T71" fmla="*/ 336 h 841"/>
                  <a:gd name="T72" fmla="*/ 48 w 857"/>
                  <a:gd name="T73" fmla="*/ 240 h 841"/>
                  <a:gd name="T74" fmla="*/ 8 w 857"/>
                  <a:gd name="T75" fmla="*/ 160 h 841"/>
                  <a:gd name="T76" fmla="*/ 48 w 857"/>
                  <a:gd name="T77" fmla="*/ 152 h 841"/>
                  <a:gd name="T78" fmla="*/ 112 w 857"/>
                  <a:gd name="T79" fmla="*/ 96 h 841"/>
                  <a:gd name="T80" fmla="*/ 136 w 857"/>
                  <a:gd name="T81" fmla="*/ 64 h 841"/>
                  <a:gd name="T82" fmla="*/ 216 w 857"/>
                  <a:gd name="T83" fmla="*/ 32 h 841"/>
                  <a:gd name="T84" fmla="*/ 232 w 857"/>
                  <a:gd name="T85" fmla="*/ 0 h 841"/>
                  <a:gd name="T86" fmla="*/ 288 w 857"/>
                  <a:gd name="T87" fmla="*/ 72 h 841"/>
                  <a:gd name="T88" fmla="*/ 296 w 857"/>
                  <a:gd name="T89" fmla="*/ 128 h 841"/>
                  <a:gd name="T90" fmla="*/ 312 w 857"/>
                  <a:gd name="T91" fmla="*/ 176 h 841"/>
                  <a:gd name="T92" fmla="*/ 336 w 857"/>
                  <a:gd name="T93" fmla="*/ 192 h 841"/>
                  <a:gd name="T94" fmla="*/ 408 w 857"/>
                  <a:gd name="T95" fmla="*/ 176 h 841"/>
                  <a:gd name="T96" fmla="*/ 408 w 857"/>
                  <a:gd name="T97" fmla="*/ 216 h 841"/>
                  <a:gd name="T98" fmla="*/ 384 w 857"/>
                  <a:gd name="T99" fmla="*/ 256 h 841"/>
                  <a:gd name="T100" fmla="*/ 432 w 857"/>
                  <a:gd name="T101" fmla="*/ 328 h 841"/>
                  <a:gd name="T102" fmla="*/ 496 w 857"/>
                  <a:gd name="T103" fmla="*/ 344 h 841"/>
                  <a:gd name="T104" fmla="*/ 528 w 857"/>
                  <a:gd name="T105" fmla="*/ 320 h 841"/>
                  <a:gd name="T106" fmla="*/ 584 w 857"/>
                  <a:gd name="T107" fmla="*/ 320 h 841"/>
                  <a:gd name="T108" fmla="*/ 624 w 857"/>
                  <a:gd name="T109" fmla="*/ 336 h 841"/>
                  <a:gd name="T110" fmla="*/ 576 w 857"/>
                  <a:gd name="T111" fmla="*/ 392 h 841"/>
                  <a:gd name="T112" fmla="*/ 600 w 857"/>
                  <a:gd name="T113" fmla="*/ 456 h 841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w 857"/>
                  <a:gd name="T172" fmla="*/ 0 h 841"/>
                  <a:gd name="T173" fmla="*/ 857 w 857"/>
                  <a:gd name="T174" fmla="*/ 841 h 841"/>
                </a:gdLst>
                <a:ahLst/>
                <a:cxnLst>
                  <a:cxn ang="T114">
                    <a:pos x="T0" y="T1"/>
                  </a:cxn>
                  <a:cxn ang="T115">
                    <a:pos x="T2" y="T3"/>
                  </a:cxn>
                  <a:cxn ang="T116">
                    <a:pos x="T4" y="T5"/>
                  </a:cxn>
                  <a:cxn ang="T117">
                    <a:pos x="T6" y="T7"/>
                  </a:cxn>
                  <a:cxn ang="T118">
                    <a:pos x="T8" y="T9"/>
                  </a:cxn>
                  <a:cxn ang="T119">
                    <a:pos x="T10" y="T11"/>
                  </a:cxn>
                  <a:cxn ang="T120">
                    <a:pos x="T12" y="T13"/>
                  </a:cxn>
                  <a:cxn ang="T121">
                    <a:pos x="T14" y="T15"/>
                  </a:cxn>
                  <a:cxn ang="T122">
                    <a:pos x="T16" y="T17"/>
                  </a:cxn>
                  <a:cxn ang="T123">
                    <a:pos x="T18" y="T19"/>
                  </a:cxn>
                  <a:cxn ang="T124">
                    <a:pos x="T20" y="T21"/>
                  </a:cxn>
                  <a:cxn ang="T125">
                    <a:pos x="T22" y="T23"/>
                  </a:cxn>
                  <a:cxn ang="T126">
                    <a:pos x="T24" y="T25"/>
                  </a:cxn>
                  <a:cxn ang="T127">
                    <a:pos x="T26" y="T27"/>
                  </a:cxn>
                  <a:cxn ang="T128">
                    <a:pos x="T28" y="T29"/>
                  </a:cxn>
                  <a:cxn ang="T129">
                    <a:pos x="T30" y="T31"/>
                  </a:cxn>
                  <a:cxn ang="T130">
                    <a:pos x="T32" y="T33"/>
                  </a:cxn>
                  <a:cxn ang="T131">
                    <a:pos x="T34" y="T35"/>
                  </a:cxn>
                  <a:cxn ang="T132">
                    <a:pos x="T36" y="T37"/>
                  </a:cxn>
                  <a:cxn ang="T133">
                    <a:pos x="T38" y="T39"/>
                  </a:cxn>
                  <a:cxn ang="T134">
                    <a:pos x="T40" y="T41"/>
                  </a:cxn>
                  <a:cxn ang="T135">
                    <a:pos x="T42" y="T43"/>
                  </a:cxn>
                  <a:cxn ang="T136">
                    <a:pos x="T44" y="T45"/>
                  </a:cxn>
                  <a:cxn ang="T137">
                    <a:pos x="T46" y="T47"/>
                  </a:cxn>
                  <a:cxn ang="T138">
                    <a:pos x="T48" y="T49"/>
                  </a:cxn>
                  <a:cxn ang="T139">
                    <a:pos x="T50" y="T51"/>
                  </a:cxn>
                  <a:cxn ang="T140">
                    <a:pos x="T52" y="T53"/>
                  </a:cxn>
                  <a:cxn ang="T141">
                    <a:pos x="T54" y="T55"/>
                  </a:cxn>
                  <a:cxn ang="T142">
                    <a:pos x="T56" y="T57"/>
                  </a:cxn>
                  <a:cxn ang="T143">
                    <a:pos x="T58" y="T59"/>
                  </a:cxn>
                  <a:cxn ang="T144">
                    <a:pos x="T60" y="T61"/>
                  </a:cxn>
                  <a:cxn ang="T145">
                    <a:pos x="T62" y="T63"/>
                  </a:cxn>
                  <a:cxn ang="T146">
                    <a:pos x="T64" y="T65"/>
                  </a:cxn>
                  <a:cxn ang="T147">
                    <a:pos x="T66" y="T67"/>
                  </a:cxn>
                  <a:cxn ang="T148">
                    <a:pos x="T68" y="T69"/>
                  </a:cxn>
                  <a:cxn ang="T149">
                    <a:pos x="T70" y="T71"/>
                  </a:cxn>
                  <a:cxn ang="T150">
                    <a:pos x="T72" y="T73"/>
                  </a:cxn>
                  <a:cxn ang="T151">
                    <a:pos x="T74" y="T75"/>
                  </a:cxn>
                  <a:cxn ang="T152">
                    <a:pos x="T76" y="T77"/>
                  </a:cxn>
                  <a:cxn ang="T153">
                    <a:pos x="T78" y="T79"/>
                  </a:cxn>
                  <a:cxn ang="T154">
                    <a:pos x="T80" y="T81"/>
                  </a:cxn>
                  <a:cxn ang="T155">
                    <a:pos x="T82" y="T83"/>
                  </a:cxn>
                  <a:cxn ang="T156">
                    <a:pos x="T84" y="T85"/>
                  </a:cxn>
                  <a:cxn ang="T157">
                    <a:pos x="T86" y="T87"/>
                  </a:cxn>
                  <a:cxn ang="T158">
                    <a:pos x="T88" y="T89"/>
                  </a:cxn>
                  <a:cxn ang="T159">
                    <a:pos x="T90" y="T91"/>
                  </a:cxn>
                  <a:cxn ang="T160">
                    <a:pos x="T92" y="T93"/>
                  </a:cxn>
                  <a:cxn ang="T161">
                    <a:pos x="T94" y="T95"/>
                  </a:cxn>
                  <a:cxn ang="T162">
                    <a:pos x="T96" y="T97"/>
                  </a:cxn>
                  <a:cxn ang="T163">
                    <a:pos x="T98" y="T99"/>
                  </a:cxn>
                  <a:cxn ang="T164">
                    <a:pos x="T100" y="T101"/>
                  </a:cxn>
                  <a:cxn ang="T165">
                    <a:pos x="T102" y="T103"/>
                  </a:cxn>
                  <a:cxn ang="T166">
                    <a:pos x="T104" y="T105"/>
                  </a:cxn>
                  <a:cxn ang="T167">
                    <a:pos x="T106" y="T107"/>
                  </a:cxn>
                  <a:cxn ang="T168">
                    <a:pos x="T108" y="T109"/>
                  </a:cxn>
                  <a:cxn ang="T169">
                    <a:pos x="T110" y="T111"/>
                  </a:cxn>
                  <a:cxn ang="T170">
                    <a:pos x="T112" y="T113"/>
                  </a:cxn>
                </a:cxnLst>
                <a:rect l="T171" t="T172" r="T173" b="T174"/>
                <a:pathLst>
                  <a:path w="857" h="841">
                    <a:moveTo>
                      <a:pt x="640" y="456"/>
                    </a:moveTo>
                    <a:lnTo>
                      <a:pt x="632" y="480"/>
                    </a:lnTo>
                    <a:lnTo>
                      <a:pt x="680" y="504"/>
                    </a:lnTo>
                    <a:lnTo>
                      <a:pt x="672" y="536"/>
                    </a:lnTo>
                    <a:lnTo>
                      <a:pt x="680" y="544"/>
                    </a:lnTo>
                    <a:lnTo>
                      <a:pt x="672" y="568"/>
                    </a:lnTo>
                    <a:lnTo>
                      <a:pt x="680" y="592"/>
                    </a:lnTo>
                    <a:lnTo>
                      <a:pt x="736" y="624"/>
                    </a:lnTo>
                    <a:lnTo>
                      <a:pt x="744" y="624"/>
                    </a:lnTo>
                    <a:lnTo>
                      <a:pt x="744" y="600"/>
                    </a:lnTo>
                    <a:lnTo>
                      <a:pt x="760" y="584"/>
                    </a:lnTo>
                    <a:lnTo>
                      <a:pt x="752" y="552"/>
                    </a:lnTo>
                    <a:lnTo>
                      <a:pt x="736" y="544"/>
                    </a:lnTo>
                    <a:lnTo>
                      <a:pt x="736" y="520"/>
                    </a:lnTo>
                    <a:lnTo>
                      <a:pt x="752" y="520"/>
                    </a:lnTo>
                    <a:lnTo>
                      <a:pt x="752" y="488"/>
                    </a:lnTo>
                    <a:lnTo>
                      <a:pt x="784" y="496"/>
                    </a:lnTo>
                    <a:lnTo>
                      <a:pt x="800" y="512"/>
                    </a:lnTo>
                    <a:lnTo>
                      <a:pt x="840" y="536"/>
                    </a:lnTo>
                    <a:lnTo>
                      <a:pt x="856" y="552"/>
                    </a:lnTo>
                    <a:lnTo>
                      <a:pt x="848" y="632"/>
                    </a:lnTo>
                    <a:lnTo>
                      <a:pt x="800" y="632"/>
                    </a:lnTo>
                    <a:lnTo>
                      <a:pt x="800" y="664"/>
                    </a:lnTo>
                    <a:lnTo>
                      <a:pt x="776" y="664"/>
                    </a:lnTo>
                    <a:lnTo>
                      <a:pt x="776" y="648"/>
                    </a:lnTo>
                    <a:lnTo>
                      <a:pt x="736" y="648"/>
                    </a:lnTo>
                    <a:lnTo>
                      <a:pt x="736" y="760"/>
                    </a:lnTo>
                    <a:lnTo>
                      <a:pt x="704" y="752"/>
                    </a:lnTo>
                    <a:lnTo>
                      <a:pt x="688" y="768"/>
                    </a:lnTo>
                    <a:lnTo>
                      <a:pt x="696" y="776"/>
                    </a:lnTo>
                    <a:lnTo>
                      <a:pt x="704" y="800"/>
                    </a:lnTo>
                    <a:lnTo>
                      <a:pt x="688" y="808"/>
                    </a:lnTo>
                    <a:lnTo>
                      <a:pt x="664" y="840"/>
                    </a:lnTo>
                    <a:lnTo>
                      <a:pt x="632" y="840"/>
                    </a:lnTo>
                    <a:lnTo>
                      <a:pt x="608" y="816"/>
                    </a:lnTo>
                    <a:lnTo>
                      <a:pt x="592" y="760"/>
                    </a:lnTo>
                    <a:lnTo>
                      <a:pt x="592" y="752"/>
                    </a:lnTo>
                    <a:lnTo>
                      <a:pt x="576" y="752"/>
                    </a:lnTo>
                    <a:lnTo>
                      <a:pt x="544" y="736"/>
                    </a:lnTo>
                    <a:lnTo>
                      <a:pt x="528" y="696"/>
                    </a:lnTo>
                    <a:lnTo>
                      <a:pt x="512" y="704"/>
                    </a:lnTo>
                    <a:lnTo>
                      <a:pt x="496" y="712"/>
                    </a:lnTo>
                    <a:lnTo>
                      <a:pt x="488" y="712"/>
                    </a:lnTo>
                    <a:lnTo>
                      <a:pt x="488" y="728"/>
                    </a:lnTo>
                    <a:lnTo>
                      <a:pt x="496" y="752"/>
                    </a:lnTo>
                    <a:lnTo>
                      <a:pt x="480" y="776"/>
                    </a:lnTo>
                    <a:lnTo>
                      <a:pt x="448" y="768"/>
                    </a:lnTo>
                    <a:lnTo>
                      <a:pt x="464" y="744"/>
                    </a:lnTo>
                    <a:lnTo>
                      <a:pt x="448" y="736"/>
                    </a:lnTo>
                    <a:lnTo>
                      <a:pt x="416" y="728"/>
                    </a:lnTo>
                    <a:lnTo>
                      <a:pt x="400" y="704"/>
                    </a:lnTo>
                    <a:lnTo>
                      <a:pt x="408" y="688"/>
                    </a:lnTo>
                    <a:lnTo>
                      <a:pt x="424" y="688"/>
                    </a:lnTo>
                    <a:lnTo>
                      <a:pt x="456" y="696"/>
                    </a:lnTo>
                    <a:lnTo>
                      <a:pt x="480" y="680"/>
                    </a:lnTo>
                    <a:lnTo>
                      <a:pt x="488" y="672"/>
                    </a:lnTo>
                    <a:lnTo>
                      <a:pt x="464" y="664"/>
                    </a:lnTo>
                    <a:lnTo>
                      <a:pt x="464" y="640"/>
                    </a:lnTo>
                    <a:lnTo>
                      <a:pt x="496" y="632"/>
                    </a:lnTo>
                    <a:lnTo>
                      <a:pt x="504" y="600"/>
                    </a:lnTo>
                    <a:lnTo>
                      <a:pt x="528" y="600"/>
                    </a:lnTo>
                    <a:lnTo>
                      <a:pt x="536" y="568"/>
                    </a:lnTo>
                    <a:lnTo>
                      <a:pt x="520" y="480"/>
                    </a:lnTo>
                    <a:lnTo>
                      <a:pt x="480" y="408"/>
                    </a:lnTo>
                    <a:lnTo>
                      <a:pt x="480" y="432"/>
                    </a:lnTo>
                    <a:lnTo>
                      <a:pt x="408" y="360"/>
                    </a:lnTo>
                    <a:lnTo>
                      <a:pt x="392" y="368"/>
                    </a:lnTo>
                    <a:lnTo>
                      <a:pt x="344" y="336"/>
                    </a:lnTo>
                    <a:lnTo>
                      <a:pt x="336" y="304"/>
                    </a:lnTo>
                    <a:lnTo>
                      <a:pt x="280" y="312"/>
                    </a:lnTo>
                    <a:lnTo>
                      <a:pt x="224" y="288"/>
                    </a:lnTo>
                    <a:lnTo>
                      <a:pt x="208" y="336"/>
                    </a:lnTo>
                    <a:lnTo>
                      <a:pt x="136" y="280"/>
                    </a:lnTo>
                    <a:lnTo>
                      <a:pt x="48" y="240"/>
                    </a:lnTo>
                    <a:lnTo>
                      <a:pt x="0" y="248"/>
                    </a:lnTo>
                    <a:lnTo>
                      <a:pt x="8" y="160"/>
                    </a:lnTo>
                    <a:lnTo>
                      <a:pt x="24" y="144"/>
                    </a:lnTo>
                    <a:lnTo>
                      <a:pt x="48" y="152"/>
                    </a:lnTo>
                    <a:lnTo>
                      <a:pt x="72" y="112"/>
                    </a:lnTo>
                    <a:lnTo>
                      <a:pt x="112" y="96"/>
                    </a:lnTo>
                    <a:lnTo>
                      <a:pt x="136" y="80"/>
                    </a:lnTo>
                    <a:lnTo>
                      <a:pt x="136" y="64"/>
                    </a:lnTo>
                    <a:lnTo>
                      <a:pt x="200" y="64"/>
                    </a:lnTo>
                    <a:lnTo>
                      <a:pt x="216" y="32"/>
                    </a:lnTo>
                    <a:lnTo>
                      <a:pt x="216" y="8"/>
                    </a:lnTo>
                    <a:lnTo>
                      <a:pt x="232" y="0"/>
                    </a:lnTo>
                    <a:lnTo>
                      <a:pt x="272" y="8"/>
                    </a:lnTo>
                    <a:lnTo>
                      <a:pt x="288" y="72"/>
                    </a:lnTo>
                    <a:lnTo>
                      <a:pt x="288" y="104"/>
                    </a:lnTo>
                    <a:lnTo>
                      <a:pt x="296" y="128"/>
                    </a:lnTo>
                    <a:lnTo>
                      <a:pt x="312" y="152"/>
                    </a:lnTo>
                    <a:lnTo>
                      <a:pt x="312" y="176"/>
                    </a:lnTo>
                    <a:lnTo>
                      <a:pt x="320" y="192"/>
                    </a:lnTo>
                    <a:lnTo>
                      <a:pt x="336" y="192"/>
                    </a:lnTo>
                    <a:lnTo>
                      <a:pt x="336" y="168"/>
                    </a:lnTo>
                    <a:lnTo>
                      <a:pt x="408" y="176"/>
                    </a:lnTo>
                    <a:lnTo>
                      <a:pt x="408" y="200"/>
                    </a:lnTo>
                    <a:lnTo>
                      <a:pt x="408" y="216"/>
                    </a:lnTo>
                    <a:lnTo>
                      <a:pt x="384" y="240"/>
                    </a:lnTo>
                    <a:lnTo>
                      <a:pt x="384" y="256"/>
                    </a:lnTo>
                    <a:lnTo>
                      <a:pt x="432" y="304"/>
                    </a:lnTo>
                    <a:lnTo>
                      <a:pt x="432" y="328"/>
                    </a:lnTo>
                    <a:lnTo>
                      <a:pt x="488" y="352"/>
                    </a:lnTo>
                    <a:lnTo>
                      <a:pt x="496" y="344"/>
                    </a:lnTo>
                    <a:lnTo>
                      <a:pt x="488" y="312"/>
                    </a:lnTo>
                    <a:lnTo>
                      <a:pt x="528" y="320"/>
                    </a:lnTo>
                    <a:lnTo>
                      <a:pt x="536" y="320"/>
                    </a:lnTo>
                    <a:lnTo>
                      <a:pt x="584" y="320"/>
                    </a:lnTo>
                    <a:lnTo>
                      <a:pt x="608" y="312"/>
                    </a:lnTo>
                    <a:lnTo>
                      <a:pt x="624" y="336"/>
                    </a:lnTo>
                    <a:lnTo>
                      <a:pt x="584" y="368"/>
                    </a:lnTo>
                    <a:lnTo>
                      <a:pt x="576" y="392"/>
                    </a:lnTo>
                    <a:lnTo>
                      <a:pt x="568" y="416"/>
                    </a:lnTo>
                    <a:lnTo>
                      <a:pt x="600" y="456"/>
                    </a:lnTo>
                    <a:lnTo>
                      <a:pt x="640" y="456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>
                  <a:cs typeface="+mn-ea"/>
                  <a:sym typeface="+mn-lt"/>
                </a:endParaRPr>
              </a:p>
            </p:txBody>
          </p:sp>
          <p:sp>
            <p:nvSpPr>
              <p:cNvPr id="51" name="Freeform 35"/>
              <p:cNvSpPr/>
              <p:nvPr/>
            </p:nvSpPr>
            <p:spPr bwMode="invGray">
              <a:xfrm>
                <a:off x="2154381" y="1286850"/>
                <a:ext cx="1695589" cy="1153538"/>
              </a:xfrm>
              <a:custGeom>
                <a:avLst/>
                <a:gdLst>
                  <a:gd name="T0" fmla="*/ 16 w 1425"/>
                  <a:gd name="T1" fmla="*/ 896 h 1241"/>
                  <a:gd name="T2" fmla="*/ 64 w 1425"/>
                  <a:gd name="T3" fmla="*/ 968 h 1241"/>
                  <a:gd name="T4" fmla="*/ 136 w 1425"/>
                  <a:gd name="T5" fmla="*/ 976 h 1241"/>
                  <a:gd name="T6" fmla="*/ 112 w 1425"/>
                  <a:gd name="T7" fmla="*/ 1032 h 1241"/>
                  <a:gd name="T8" fmla="*/ 216 w 1425"/>
                  <a:gd name="T9" fmla="*/ 1128 h 1241"/>
                  <a:gd name="T10" fmla="*/ 256 w 1425"/>
                  <a:gd name="T11" fmla="*/ 1096 h 1241"/>
                  <a:gd name="T12" fmla="*/ 352 w 1425"/>
                  <a:gd name="T13" fmla="*/ 1104 h 1241"/>
                  <a:gd name="T14" fmla="*/ 328 w 1425"/>
                  <a:gd name="T15" fmla="*/ 1240 h 1241"/>
                  <a:gd name="T16" fmla="*/ 424 w 1425"/>
                  <a:gd name="T17" fmla="*/ 1200 h 1241"/>
                  <a:gd name="T18" fmla="*/ 496 w 1425"/>
                  <a:gd name="T19" fmla="*/ 1112 h 1241"/>
                  <a:gd name="T20" fmla="*/ 560 w 1425"/>
                  <a:gd name="T21" fmla="*/ 1224 h 1241"/>
                  <a:gd name="T22" fmla="*/ 600 w 1425"/>
                  <a:gd name="T23" fmla="*/ 1200 h 1241"/>
                  <a:gd name="T24" fmla="*/ 664 w 1425"/>
                  <a:gd name="T25" fmla="*/ 1112 h 1241"/>
                  <a:gd name="T26" fmla="*/ 704 w 1425"/>
                  <a:gd name="T27" fmla="*/ 1096 h 1241"/>
                  <a:gd name="T28" fmla="*/ 736 w 1425"/>
                  <a:gd name="T29" fmla="*/ 1096 h 1241"/>
                  <a:gd name="T30" fmla="*/ 800 w 1425"/>
                  <a:gd name="T31" fmla="*/ 1024 h 1241"/>
                  <a:gd name="T32" fmla="*/ 864 w 1425"/>
                  <a:gd name="T33" fmla="*/ 1008 h 1241"/>
                  <a:gd name="T34" fmla="*/ 896 w 1425"/>
                  <a:gd name="T35" fmla="*/ 920 h 1241"/>
                  <a:gd name="T36" fmla="*/ 944 w 1425"/>
                  <a:gd name="T37" fmla="*/ 912 h 1241"/>
                  <a:gd name="T38" fmla="*/ 1008 w 1425"/>
                  <a:gd name="T39" fmla="*/ 872 h 1241"/>
                  <a:gd name="T40" fmla="*/ 1088 w 1425"/>
                  <a:gd name="T41" fmla="*/ 824 h 1241"/>
                  <a:gd name="T42" fmla="*/ 1128 w 1425"/>
                  <a:gd name="T43" fmla="*/ 920 h 1241"/>
                  <a:gd name="T44" fmla="*/ 1176 w 1425"/>
                  <a:gd name="T45" fmla="*/ 888 h 1241"/>
                  <a:gd name="T46" fmla="*/ 1176 w 1425"/>
                  <a:gd name="T47" fmla="*/ 840 h 1241"/>
                  <a:gd name="T48" fmla="*/ 1352 w 1425"/>
                  <a:gd name="T49" fmla="*/ 784 h 1241"/>
                  <a:gd name="T50" fmla="*/ 1376 w 1425"/>
                  <a:gd name="T51" fmla="*/ 728 h 1241"/>
                  <a:gd name="T52" fmla="*/ 1312 w 1425"/>
                  <a:gd name="T53" fmla="*/ 672 h 1241"/>
                  <a:gd name="T54" fmla="*/ 1264 w 1425"/>
                  <a:gd name="T55" fmla="*/ 560 h 1241"/>
                  <a:gd name="T56" fmla="*/ 1336 w 1425"/>
                  <a:gd name="T57" fmla="*/ 560 h 1241"/>
                  <a:gd name="T58" fmla="*/ 1352 w 1425"/>
                  <a:gd name="T59" fmla="*/ 472 h 1241"/>
                  <a:gd name="T60" fmla="*/ 1296 w 1425"/>
                  <a:gd name="T61" fmla="*/ 432 h 1241"/>
                  <a:gd name="T62" fmla="*/ 1392 w 1425"/>
                  <a:gd name="T63" fmla="*/ 296 h 1241"/>
                  <a:gd name="T64" fmla="*/ 1424 w 1425"/>
                  <a:gd name="T65" fmla="*/ 128 h 1241"/>
                  <a:gd name="T66" fmla="*/ 1344 w 1425"/>
                  <a:gd name="T67" fmla="*/ 128 h 1241"/>
                  <a:gd name="T68" fmla="*/ 1264 w 1425"/>
                  <a:gd name="T69" fmla="*/ 72 h 1241"/>
                  <a:gd name="T70" fmla="*/ 1192 w 1425"/>
                  <a:gd name="T71" fmla="*/ 64 h 1241"/>
                  <a:gd name="T72" fmla="*/ 1168 w 1425"/>
                  <a:gd name="T73" fmla="*/ 0 h 1241"/>
                  <a:gd name="T74" fmla="*/ 1160 w 1425"/>
                  <a:gd name="T75" fmla="*/ 64 h 1241"/>
                  <a:gd name="T76" fmla="*/ 1128 w 1425"/>
                  <a:gd name="T77" fmla="*/ 168 h 1241"/>
                  <a:gd name="T78" fmla="*/ 1120 w 1425"/>
                  <a:gd name="T79" fmla="*/ 240 h 1241"/>
                  <a:gd name="T80" fmla="*/ 992 w 1425"/>
                  <a:gd name="T81" fmla="*/ 280 h 1241"/>
                  <a:gd name="T82" fmla="*/ 992 w 1425"/>
                  <a:gd name="T83" fmla="*/ 432 h 1241"/>
                  <a:gd name="T84" fmla="*/ 1056 w 1425"/>
                  <a:gd name="T85" fmla="*/ 416 h 1241"/>
                  <a:gd name="T86" fmla="*/ 1136 w 1425"/>
                  <a:gd name="T87" fmla="*/ 448 h 1241"/>
                  <a:gd name="T88" fmla="*/ 1136 w 1425"/>
                  <a:gd name="T89" fmla="*/ 504 h 1241"/>
                  <a:gd name="T90" fmla="*/ 1040 w 1425"/>
                  <a:gd name="T91" fmla="*/ 536 h 1241"/>
                  <a:gd name="T92" fmla="*/ 992 w 1425"/>
                  <a:gd name="T93" fmla="*/ 592 h 1241"/>
                  <a:gd name="T94" fmla="*/ 864 w 1425"/>
                  <a:gd name="T95" fmla="*/ 664 h 1241"/>
                  <a:gd name="T96" fmla="*/ 760 w 1425"/>
                  <a:gd name="T97" fmla="*/ 648 h 1241"/>
                  <a:gd name="T98" fmla="*/ 768 w 1425"/>
                  <a:gd name="T99" fmla="*/ 752 h 1241"/>
                  <a:gd name="T100" fmla="*/ 640 w 1425"/>
                  <a:gd name="T101" fmla="*/ 848 h 1241"/>
                  <a:gd name="T102" fmla="*/ 456 w 1425"/>
                  <a:gd name="T103" fmla="*/ 880 h 1241"/>
                  <a:gd name="T104" fmla="*/ 352 w 1425"/>
                  <a:gd name="T105" fmla="*/ 888 h 1241"/>
                  <a:gd name="T106" fmla="*/ 248 w 1425"/>
                  <a:gd name="T107" fmla="*/ 864 h 1241"/>
                  <a:gd name="T108" fmla="*/ 96 w 1425"/>
                  <a:gd name="T109" fmla="*/ 816 h 1241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w 1425"/>
                  <a:gd name="T166" fmla="*/ 0 h 1241"/>
                  <a:gd name="T167" fmla="*/ 1425 w 1425"/>
                  <a:gd name="T168" fmla="*/ 1241 h 1241"/>
                </a:gdLst>
                <a:ahLst/>
                <a:cxnLst>
                  <a:cxn ang="T110">
                    <a:pos x="T0" y="T1"/>
                  </a:cxn>
                  <a:cxn ang="T111">
                    <a:pos x="T2" y="T3"/>
                  </a:cxn>
                  <a:cxn ang="T112">
                    <a:pos x="T4" y="T5"/>
                  </a:cxn>
                  <a:cxn ang="T113">
                    <a:pos x="T6" y="T7"/>
                  </a:cxn>
                  <a:cxn ang="T114">
                    <a:pos x="T8" y="T9"/>
                  </a:cxn>
                  <a:cxn ang="T115">
                    <a:pos x="T10" y="T11"/>
                  </a:cxn>
                  <a:cxn ang="T116">
                    <a:pos x="T12" y="T13"/>
                  </a:cxn>
                  <a:cxn ang="T117">
                    <a:pos x="T14" y="T15"/>
                  </a:cxn>
                  <a:cxn ang="T118">
                    <a:pos x="T16" y="T17"/>
                  </a:cxn>
                  <a:cxn ang="T119">
                    <a:pos x="T18" y="T19"/>
                  </a:cxn>
                  <a:cxn ang="T120">
                    <a:pos x="T20" y="T21"/>
                  </a:cxn>
                  <a:cxn ang="T121">
                    <a:pos x="T22" y="T23"/>
                  </a:cxn>
                  <a:cxn ang="T122">
                    <a:pos x="T24" y="T25"/>
                  </a:cxn>
                  <a:cxn ang="T123">
                    <a:pos x="T26" y="T27"/>
                  </a:cxn>
                  <a:cxn ang="T124">
                    <a:pos x="T28" y="T29"/>
                  </a:cxn>
                  <a:cxn ang="T125">
                    <a:pos x="T30" y="T31"/>
                  </a:cxn>
                  <a:cxn ang="T126">
                    <a:pos x="T32" y="T33"/>
                  </a:cxn>
                  <a:cxn ang="T127">
                    <a:pos x="T34" y="T35"/>
                  </a:cxn>
                  <a:cxn ang="T128">
                    <a:pos x="T36" y="T37"/>
                  </a:cxn>
                  <a:cxn ang="T129">
                    <a:pos x="T38" y="T39"/>
                  </a:cxn>
                  <a:cxn ang="T130">
                    <a:pos x="T40" y="T41"/>
                  </a:cxn>
                  <a:cxn ang="T131">
                    <a:pos x="T42" y="T43"/>
                  </a:cxn>
                  <a:cxn ang="T132">
                    <a:pos x="T44" y="T45"/>
                  </a:cxn>
                  <a:cxn ang="T133">
                    <a:pos x="T46" y="T47"/>
                  </a:cxn>
                  <a:cxn ang="T134">
                    <a:pos x="T48" y="T49"/>
                  </a:cxn>
                  <a:cxn ang="T135">
                    <a:pos x="T50" y="T51"/>
                  </a:cxn>
                  <a:cxn ang="T136">
                    <a:pos x="T52" y="T53"/>
                  </a:cxn>
                  <a:cxn ang="T137">
                    <a:pos x="T54" y="T55"/>
                  </a:cxn>
                  <a:cxn ang="T138">
                    <a:pos x="T56" y="T57"/>
                  </a:cxn>
                  <a:cxn ang="T139">
                    <a:pos x="T58" y="T59"/>
                  </a:cxn>
                  <a:cxn ang="T140">
                    <a:pos x="T60" y="T61"/>
                  </a:cxn>
                  <a:cxn ang="T141">
                    <a:pos x="T62" y="T63"/>
                  </a:cxn>
                  <a:cxn ang="T142">
                    <a:pos x="T64" y="T65"/>
                  </a:cxn>
                  <a:cxn ang="T143">
                    <a:pos x="T66" y="T67"/>
                  </a:cxn>
                  <a:cxn ang="T144">
                    <a:pos x="T68" y="T69"/>
                  </a:cxn>
                  <a:cxn ang="T145">
                    <a:pos x="T70" y="T71"/>
                  </a:cxn>
                  <a:cxn ang="T146">
                    <a:pos x="T72" y="T73"/>
                  </a:cxn>
                  <a:cxn ang="T147">
                    <a:pos x="T74" y="T75"/>
                  </a:cxn>
                  <a:cxn ang="T148">
                    <a:pos x="T76" y="T77"/>
                  </a:cxn>
                  <a:cxn ang="T149">
                    <a:pos x="T78" y="T79"/>
                  </a:cxn>
                  <a:cxn ang="T150">
                    <a:pos x="T80" y="T81"/>
                  </a:cxn>
                  <a:cxn ang="T151">
                    <a:pos x="T82" y="T83"/>
                  </a:cxn>
                  <a:cxn ang="T152">
                    <a:pos x="T84" y="T85"/>
                  </a:cxn>
                  <a:cxn ang="T153">
                    <a:pos x="T86" y="T87"/>
                  </a:cxn>
                  <a:cxn ang="T154">
                    <a:pos x="T88" y="T89"/>
                  </a:cxn>
                  <a:cxn ang="T155">
                    <a:pos x="T90" y="T91"/>
                  </a:cxn>
                  <a:cxn ang="T156">
                    <a:pos x="T92" y="T93"/>
                  </a:cxn>
                  <a:cxn ang="T157">
                    <a:pos x="T94" y="T95"/>
                  </a:cxn>
                  <a:cxn ang="T158">
                    <a:pos x="T96" y="T97"/>
                  </a:cxn>
                  <a:cxn ang="T159">
                    <a:pos x="T98" y="T99"/>
                  </a:cxn>
                  <a:cxn ang="T160">
                    <a:pos x="T100" y="T101"/>
                  </a:cxn>
                  <a:cxn ang="T161">
                    <a:pos x="T102" y="T103"/>
                  </a:cxn>
                  <a:cxn ang="T162">
                    <a:pos x="T104" y="T105"/>
                  </a:cxn>
                  <a:cxn ang="T163">
                    <a:pos x="T106" y="T107"/>
                  </a:cxn>
                  <a:cxn ang="T164">
                    <a:pos x="T108" y="T109"/>
                  </a:cxn>
                </a:cxnLst>
                <a:rect l="T165" t="T166" r="T167" b="T168"/>
                <a:pathLst>
                  <a:path w="1425" h="1241">
                    <a:moveTo>
                      <a:pt x="0" y="784"/>
                    </a:moveTo>
                    <a:lnTo>
                      <a:pt x="16" y="848"/>
                    </a:lnTo>
                    <a:lnTo>
                      <a:pt x="16" y="896"/>
                    </a:lnTo>
                    <a:lnTo>
                      <a:pt x="40" y="928"/>
                    </a:lnTo>
                    <a:lnTo>
                      <a:pt x="48" y="968"/>
                    </a:lnTo>
                    <a:lnTo>
                      <a:pt x="64" y="968"/>
                    </a:lnTo>
                    <a:lnTo>
                      <a:pt x="64" y="944"/>
                    </a:lnTo>
                    <a:lnTo>
                      <a:pt x="136" y="952"/>
                    </a:lnTo>
                    <a:lnTo>
                      <a:pt x="136" y="976"/>
                    </a:lnTo>
                    <a:lnTo>
                      <a:pt x="136" y="992"/>
                    </a:lnTo>
                    <a:lnTo>
                      <a:pt x="112" y="1016"/>
                    </a:lnTo>
                    <a:lnTo>
                      <a:pt x="112" y="1032"/>
                    </a:lnTo>
                    <a:lnTo>
                      <a:pt x="160" y="1080"/>
                    </a:lnTo>
                    <a:lnTo>
                      <a:pt x="160" y="1104"/>
                    </a:lnTo>
                    <a:lnTo>
                      <a:pt x="216" y="1128"/>
                    </a:lnTo>
                    <a:lnTo>
                      <a:pt x="224" y="1120"/>
                    </a:lnTo>
                    <a:lnTo>
                      <a:pt x="216" y="1088"/>
                    </a:lnTo>
                    <a:lnTo>
                      <a:pt x="256" y="1096"/>
                    </a:lnTo>
                    <a:lnTo>
                      <a:pt x="264" y="1096"/>
                    </a:lnTo>
                    <a:lnTo>
                      <a:pt x="336" y="1088"/>
                    </a:lnTo>
                    <a:lnTo>
                      <a:pt x="352" y="1104"/>
                    </a:lnTo>
                    <a:lnTo>
                      <a:pt x="312" y="1144"/>
                    </a:lnTo>
                    <a:lnTo>
                      <a:pt x="296" y="1192"/>
                    </a:lnTo>
                    <a:lnTo>
                      <a:pt x="328" y="1240"/>
                    </a:lnTo>
                    <a:lnTo>
                      <a:pt x="376" y="1232"/>
                    </a:lnTo>
                    <a:lnTo>
                      <a:pt x="400" y="1208"/>
                    </a:lnTo>
                    <a:lnTo>
                      <a:pt x="424" y="1200"/>
                    </a:lnTo>
                    <a:lnTo>
                      <a:pt x="432" y="1136"/>
                    </a:lnTo>
                    <a:lnTo>
                      <a:pt x="488" y="1088"/>
                    </a:lnTo>
                    <a:lnTo>
                      <a:pt x="496" y="1112"/>
                    </a:lnTo>
                    <a:lnTo>
                      <a:pt x="480" y="1176"/>
                    </a:lnTo>
                    <a:lnTo>
                      <a:pt x="520" y="1192"/>
                    </a:lnTo>
                    <a:lnTo>
                      <a:pt x="560" y="1224"/>
                    </a:lnTo>
                    <a:lnTo>
                      <a:pt x="576" y="1224"/>
                    </a:lnTo>
                    <a:lnTo>
                      <a:pt x="592" y="1224"/>
                    </a:lnTo>
                    <a:lnTo>
                      <a:pt x="600" y="1200"/>
                    </a:lnTo>
                    <a:lnTo>
                      <a:pt x="616" y="1200"/>
                    </a:lnTo>
                    <a:lnTo>
                      <a:pt x="608" y="1168"/>
                    </a:lnTo>
                    <a:lnTo>
                      <a:pt x="664" y="1112"/>
                    </a:lnTo>
                    <a:lnTo>
                      <a:pt x="664" y="1096"/>
                    </a:lnTo>
                    <a:lnTo>
                      <a:pt x="696" y="1096"/>
                    </a:lnTo>
                    <a:lnTo>
                      <a:pt x="704" y="1096"/>
                    </a:lnTo>
                    <a:lnTo>
                      <a:pt x="712" y="1080"/>
                    </a:lnTo>
                    <a:lnTo>
                      <a:pt x="720" y="1080"/>
                    </a:lnTo>
                    <a:lnTo>
                      <a:pt x="736" y="1096"/>
                    </a:lnTo>
                    <a:lnTo>
                      <a:pt x="736" y="1072"/>
                    </a:lnTo>
                    <a:lnTo>
                      <a:pt x="760" y="1080"/>
                    </a:lnTo>
                    <a:lnTo>
                      <a:pt x="800" y="1024"/>
                    </a:lnTo>
                    <a:lnTo>
                      <a:pt x="832" y="1016"/>
                    </a:lnTo>
                    <a:lnTo>
                      <a:pt x="848" y="1000"/>
                    </a:lnTo>
                    <a:lnTo>
                      <a:pt x="864" y="1008"/>
                    </a:lnTo>
                    <a:lnTo>
                      <a:pt x="896" y="1000"/>
                    </a:lnTo>
                    <a:lnTo>
                      <a:pt x="872" y="928"/>
                    </a:lnTo>
                    <a:lnTo>
                      <a:pt x="896" y="920"/>
                    </a:lnTo>
                    <a:lnTo>
                      <a:pt x="896" y="888"/>
                    </a:lnTo>
                    <a:lnTo>
                      <a:pt x="928" y="872"/>
                    </a:lnTo>
                    <a:lnTo>
                      <a:pt x="944" y="912"/>
                    </a:lnTo>
                    <a:lnTo>
                      <a:pt x="984" y="888"/>
                    </a:lnTo>
                    <a:lnTo>
                      <a:pt x="1000" y="896"/>
                    </a:lnTo>
                    <a:lnTo>
                      <a:pt x="1008" y="872"/>
                    </a:lnTo>
                    <a:lnTo>
                      <a:pt x="1040" y="880"/>
                    </a:lnTo>
                    <a:lnTo>
                      <a:pt x="1040" y="840"/>
                    </a:lnTo>
                    <a:lnTo>
                      <a:pt x="1088" y="824"/>
                    </a:lnTo>
                    <a:lnTo>
                      <a:pt x="1112" y="864"/>
                    </a:lnTo>
                    <a:lnTo>
                      <a:pt x="1112" y="904"/>
                    </a:lnTo>
                    <a:lnTo>
                      <a:pt x="1128" y="920"/>
                    </a:lnTo>
                    <a:lnTo>
                      <a:pt x="1160" y="912"/>
                    </a:lnTo>
                    <a:lnTo>
                      <a:pt x="1176" y="912"/>
                    </a:lnTo>
                    <a:lnTo>
                      <a:pt x="1176" y="888"/>
                    </a:lnTo>
                    <a:lnTo>
                      <a:pt x="1176" y="864"/>
                    </a:lnTo>
                    <a:lnTo>
                      <a:pt x="1160" y="832"/>
                    </a:lnTo>
                    <a:lnTo>
                      <a:pt x="1176" y="840"/>
                    </a:lnTo>
                    <a:lnTo>
                      <a:pt x="1200" y="872"/>
                    </a:lnTo>
                    <a:lnTo>
                      <a:pt x="1328" y="776"/>
                    </a:lnTo>
                    <a:lnTo>
                      <a:pt x="1352" y="784"/>
                    </a:lnTo>
                    <a:lnTo>
                      <a:pt x="1392" y="752"/>
                    </a:lnTo>
                    <a:lnTo>
                      <a:pt x="1392" y="728"/>
                    </a:lnTo>
                    <a:lnTo>
                      <a:pt x="1376" y="728"/>
                    </a:lnTo>
                    <a:lnTo>
                      <a:pt x="1376" y="688"/>
                    </a:lnTo>
                    <a:lnTo>
                      <a:pt x="1352" y="640"/>
                    </a:lnTo>
                    <a:lnTo>
                      <a:pt x="1312" y="672"/>
                    </a:lnTo>
                    <a:lnTo>
                      <a:pt x="1288" y="616"/>
                    </a:lnTo>
                    <a:lnTo>
                      <a:pt x="1296" y="592"/>
                    </a:lnTo>
                    <a:lnTo>
                      <a:pt x="1264" y="560"/>
                    </a:lnTo>
                    <a:lnTo>
                      <a:pt x="1272" y="536"/>
                    </a:lnTo>
                    <a:lnTo>
                      <a:pt x="1312" y="560"/>
                    </a:lnTo>
                    <a:lnTo>
                      <a:pt x="1336" y="560"/>
                    </a:lnTo>
                    <a:lnTo>
                      <a:pt x="1328" y="512"/>
                    </a:lnTo>
                    <a:lnTo>
                      <a:pt x="1328" y="488"/>
                    </a:lnTo>
                    <a:lnTo>
                      <a:pt x="1352" y="472"/>
                    </a:lnTo>
                    <a:lnTo>
                      <a:pt x="1352" y="456"/>
                    </a:lnTo>
                    <a:lnTo>
                      <a:pt x="1320" y="472"/>
                    </a:lnTo>
                    <a:lnTo>
                      <a:pt x="1296" y="432"/>
                    </a:lnTo>
                    <a:lnTo>
                      <a:pt x="1368" y="336"/>
                    </a:lnTo>
                    <a:lnTo>
                      <a:pt x="1384" y="360"/>
                    </a:lnTo>
                    <a:lnTo>
                      <a:pt x="1392" y="296"/>
                    </a:lnTo>
                    <a:lnTo>
                      <a:pt x="1408" y="272"/>
                    </a:lnTo>
                    <a:lnTo>
                      <a:pt x="1400" y="216"/>
                    </a:lnTo>
                    <a:lnTo>
                      <a:pt x="1424" y="128"/>
                    </a:lnTo>
                    <a:lnTo>
                      <a:pt x="1384" y="88"/>
                    </a:lnTo>
                    <a:lnTo>
                      <a:pt x="1360" y="120"/>
                    </a:lnTo>
                    <a:lnTo>
                      <a:pt x="1344" y="128"/>
                    </a:lnTo>
                    <a:lnTo>
                      <a:pt x="1296" y="144"/>
                    </a:lnTo>
                    <a:lnTo>
                      <a:pt x="1280" y="120"/>
                    </a:lnTo>
                    <a:lnTo>
                      <a:pt x="1264" y="72"/>
                    </a:lnTo>
                    <a:lnTo>
                      <a:pt x="1240" y="56"/>
                    </a:lnTo>
                    <a:lnTo>
                      <a:pt x="1224" y="72"/>
                    </a:lnTo>
                    <a:lnTo>
                      <a:pt x="1192" y="64"/>
                    </a:lnTo>
                    <a:lnTo>
                      <a:pt x="1208" y="32"/>
                    </a:lnTo>
                    <a:lnTo>
                      <a:pt x="1200" y="0"/>
                    </a:lnTo>
                    <a:lnTo>
                      <a:pt x="1168" y="0"/>
                    </a:lnTo>
                    <a:lnTo>
                      <a:pt x="1128" y="40"/>
                    </a:lnTo>
                    <a:lnTo>
                      <a:pt x="1128" y="56"/>
                    </a:lnTo>
                    <a:lnTo>
                      <a:pt x="1160" y="64"/>
                    </a:lnTo>
                    <a:lnTo>
                      <a:pt x="1168" y="88"/>
                    </a:lnTo>
                    <a:lnTo>
                      <a:pt x="1136" y="136"/>
                    </a:lnTo>
                    <a:lnTo>
                      <a:pt x="1128" y="168"/>
                    </a:lnTo>
                    <a:lnTo>
                      <a:pt x="1112" y="200"/>
                    </a:lnTo>
                    <a:lnTo>
                      <a:pt x="1112" y="232"/>
                    </a:lnTo>
                    <a:lnTo>
                      <a:pt x="1120" y="240"/>
                    </a:lnTo>
                    <a:lnTo>
                      <a:pt x="1056" y="288"/>
                    </a:lnTo>
                    <a:lnTo>
                      <a:pt x="1016" y="280"/>
                    </a:lnTo>
                    <a:lnTo>
                      <a:pt x="992" y="280"/>
                    </a:lnTo>
                    <a:lnTo>
                      <a:pt x="944" y="416"/>
                    </a:lnTo>
                    <a:lnTo>
                      <a:pt x="960" y="432"/>
                    </a:lnTo>
                    <a:lnTo>
                      <a:pt x="992" y="432"/>
                    </a:lnTo>
                    <a:lnTo>
                      <a:pt x="1032" y="432"/>
                    </a:lnTo>
                    <a:lnTo>
                      <a:pt x="1040" y="440"/>
                    </a:lnTo>
                    <a:lnTo>
                      <a:pt x="1056" y="416"/>
                    </a:lnTo>
                    <a:lnTo>
                      <a:pt x="1080" y="408"/>
                    </a:lnTo>
                    <a:lnTo>
                      <a:pt x="1104" y="416"/>
                    </a:lnTo>
                    <a:lnTo>
                      <a:pt x="1136" y="448"/>
                    </a:lnTo>
                    <a:lnTo>
                      <a:pt x="1160" y="480"/>
                    </a:lnTo>
                    <a:lnTo>
                      <a:pt x="1160" y="512"/>
                    </a:lnTo>
                    <a:lnTo>
                      <a:pt x="1136" y="504"/>
                    </a:lnTo>
                    <a:lnTo>
                      <a:pt x="1088" y="520"/>
                    </a:lnTo>
                    <a:lnTo>
                      <a:pt x="1048" y="520"/>
                    </a:lnTo>
                    <a:lnTo>
                      <a:pt x="1040" y="536"/>
                    </a:lnTo>
                    <a:lnTo>
                      <a:pt x="1016" y="536"/>
                    </a:lnTo>
                    <a:lnTo>
                      <a:pt x="992" y="560"/>
                    </a:lnTo>
                    <a:lnTo>
                      <a:pt x="992" y="592"/>
                    </a:lnTo>
                    <a:lnTo>
                      <a:pt x="968" y="608"/>
                    </a:lnTo>
                    <a:lnTo>
                      <a:pt x="912" y="616"/>
                    </a:lnTo>
                    <a:lnTo>
                      <a:pt x="864" y="664"/>
                    </a:lnTo>
                    <a:lnTo>
                      <a:pt x="800" y="664"/>
                    </a:lnTo>
                    <a:lnTo>
                      <a:pt x="784" y="648"/>
                    </a:lnTo>
                    <a:lnTo>
                      <a:pt x="760" y="648"/>
                    </a:lnTo>
                    <a:lnTo>
                      <a:pt x="752" y="680"/>
                    </a:lnTo>
                    <a:lnTo>
                      <a:pt x="728" y="704"/>
                    </a:lnTo>
                    <a:lnTo>
                      <a:pt x="768" y="752"/>
                    </a:lnTo>
                    <a:lnTo>
                      <a:pt x="720" y="784"/>
                    </a:lnTo>
                    <a:lnTo>
                      <a:pt x="696" y="824"/>
                    </a:lnTo>
                    <a:lnTo>
                      <a:pt x="640" y="848"/>
                    </a:lnTo>
                    <a:lnTo>
                      <a:pt x="560" y="856"/>
                    </a:lnTo>
                    <a:lnTo>
                      <a:pt x="496" y="864"/>
                    </a:lnTo>
                    <a:lnTo>
                      <a:pt x="456" y="880"/>
                    </a:lnTo>
                    <a:lnTo>
                      <a:pt x="408" y="912"/>
                    </a:lnTo>
                    <a:lnTo>
                      <a:pt x="384" y="912"/>
                    </a:lnTo>
                    <a:lnTo>
                      <a:pt x="352" y="888"/>
                    </a:lnTo>
                    <a:lnTo>
                      <a:pt x="312" y="888"/>
                    </a:lnTo>
                    <a:lnTo>
                      <a:pt x="280" y="864"/>
                    </a:lnTo>
                    <a:lnTo>
                      <a:pt x="248" y="864"/>
                    </a:lnTo>
                    <a:lnTo>
                      <a:pt x="224" y="824"/>
                    </a:lnTo>
                    <a:lnTo>
                      <a:pt x="160" y="816"/>
                    </a:lnTo>
                    <a:lnTo>
                      <a:pt x="96" y="816"/>
                    </a:lnTo>
                    <a:lnTo>
                      <a:pt x="64" y="792"/>
                    </a:lnTo>
                    <a:lnTo>
                      <a:pt x="0" y="784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 dirty="0">
                  <a:solidFill>
                    <a:schemeClr val="tx1">
                      <a:lumMod val="85000"/>
                      <a:lumOff val="1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52" name="Freeform 36"/>
              <p:cNvSpPr/>
              <p:nvPr/>
            </p:nvSpPr>
            <p:spPr bwMode="invGray">
              <a:xfrm>
                <a:off x="592577" y="1480644"/>
                <a:ext cx="1515229" cy="959744"/>
              </a:xfrm>
              <a:custGeom>
                <a:avLst/>
                <a:gdLst>
                  <a:gd name="T0" fmla="*/ 1256 w 1273"/>
                  <a:gd name="T1" fmla="*/ 576 h 1033"/>
                  <a:gd name="T2" fmla="*/ 1240 w 1273"/>
                  <a:gd name="T3" fmla="*/ 632 h 1033"/>
                  <a:gd name="T4" fmla="*/ 1176 w 1273"/>
                  <a:gd name="T5" fmla="*/ 632 h 1033"/>
                  <a:gd name="T6" fmla="*/ 1152 w 1273"/>
                  <a:gd name="T7" fmla="*/ 664 h 1033"/>
                  <a:gd name="T8" fmla="*/ 1080 w 1273"/>
                  <a:gd name="T9" fmla="*/ 720 h 1033"/>
                  <a:gd name="T10" fmla="*/ 1048 w 1273"/>
                  <a:gd name="T11" fmla="*/ 728 h 1033"/>
                  <a:gd name="T12" fmla="*/ 936 w 1273"/>
                  <a:gd name="T13" fmla="*/ 824 h 1033"/>
                  <a:gd name="T14" fmla="*/ 880 w 1273"/>
                  <a:gd name="T15" fmla="*/ 880 h 1033"/>
                  <a:gd name="T16" fmla="*/ 920 w 1273"/>
                  <a:gd name="T17" fmla="*/ 944 h 1033"/>
                  <a:gd name="T18" fmla="*/ 888 w 1273"/>
                  <a:gd name="T19" fmla="*/ 992 h 1033"/>
                  <a:gd name="T20" fmla="*/ 896 w 1273"/>
                  <a:gd name="T21" fmla="*/ 1032 h 1033"/>
                  <a:gd name="T22" fmla="*/ 840 w 1273"/>
                  <a:gd name="T23" fmla="*/ 1016 h 1033"/>
                  <a:gd name="T24" fmla="*/ 808 w 1273"/>
                  <a:gd name="T25" fmla="*/ 1000 h 1033"/>
                  <a:gd name="T26" fmla="*/ 736 w 1273"/>
                  <a:gd name="T27" fmla="*/ 960 h 1033"/>
                  <a:gd name="T28" fmla="*/ 600 w 1273"/>
                  <a:gd name="T29" fmla="*/ 984 h 1033"/>
                  <a:gd name="T30" fmla="*/ 512 w 1273"/>
                  <a:gd name="T31" fmla="*/ 992 h 1033"/>
                  <a:gd name="T32" fmla="*/ 432 w 1273"/>
                  <a:gd name="T33" fmla="*/ 952 h 1033"/>
                  <a:gd name="T34" fmla="*/ 368 w 1273"/>
                  <a:gd name="T35" fmla="*/ 960 h 1033"/>
                  <a:gd name="T36" fmla="*/ 272 w 1273"/>
                  <a:gd name="T37" fmla="*/ 928 h 1033"/>
                  <a:gd name="T38" fmla="*/ 216 w 1273"/>
                  <a:gd name="T39" fmla="*/ 984 h 1033"/>
                  <a:gd name="T40" fmla="*/ 152 w 1273"/>
                  <a:gd name="T41" fmla="*/ 944 h 1033"/>
                  <a:gd name="T42" fmla="*/ 104 w 1273"/>
                  <a:gd name="T43" fmla="*/ 864 h 1033"/>
                  <a:gd name="T44" fmla="*/ 56 w 1273"/>
                  <a:gd name="T45" fmla="*/ 800 h 1033"/>
                  <a:gd name="T46" fmla="*/ 64 w 1273"/>
                  <a:gd name="T47" fmla="*/ 776 h 1033"/>
                  <a:gd name="T48" fmla="*/ 40 w 1273"/>
                  <a:gd name="T49" fmla="*/ 712 h 1033"/>
                  <a:gd name="T50" fmla="*/ 0 w 1273"/>
                  <a:gd name="T51" fmla="*/ 688 h 1033"/>
                  <a:gd name="T52" fmla="*/ 32 w 1273"/>
                  <a:gd name="T53" fmla="*/ 688 h 1033"/>
                  <a:gd name="T54" fmla="*/ 32 w 1273"/>
                  <a:gd name="T55" fmla="*/ 616 h 1033"/>
                  <a:gd name="T56" fmla="*/ 24 w 1273"/>
                  <a:gd name="T57" fmla="*/ 568 h 1033"/>
                  <a:gd name="T58" fmla="*/ 0 w 1273"/>
                  <a:gd name="T59" fmla="*/ 520 h 1033"/>
                  <a:gd name="T60" fmla="*/ 88 w 1273"/>
                  <a:gd name="T61" fmla="*/ 464 h 1033"/>
                  <a:gd name="T62" fmla="*/ 136 w 1273"/>
                  <a:gd name="T63" fmla="*/ 456 h 1033"/>
                  <a:gd name="T64" fmla="*/ 152 w 1273"/>
                  <a:gd name="T65" fmla="*/ 480 h 1033"/>
                  <a:gd name="T66" fmla="*/ 200 w 1273"/>
                  <a:gd name="T67" fmla="*/ 480 h 1033"/>
                  <a:gd name="T68" fmla="*/ 304 w 1273"/>
                  <a:gd name="T69" fmla="*/ 456 h 1033"/>
                  <a:gd name="T70" fmla="*/ 416 w 1273"/>
                  <a:gd name="T71" fmla="*/ 424 h 1033"/>
                  <a:gd name="T72" fmla="*/ 424 w 1273"/>
                  <a:gd name="T73" fmla="*/ 376 h 1033"/>
                  <a:gd name="T74" fmla="*/ 472 w 1273"/>
                  <a:gd name="T75" fmla="*/ 232 h 1033"/>
                  <a:gd name="T76" fmla="*/ 456 w 1273"/>
                  <a:gd name="T77" fmla="*/ 200 h 1033"/>
                  <a:gd name="T78" fmla="*/ 592 w 1273"/>
                  <a:gd name="T79" fmla="*/ 224 h 1033"/>
                  <a:gd name="T80" fmla="*/ 664 w 1273"/>
                  <a:gd name="T81" fmla="*/ 96 h 1033"/>
                  <a:gd name="T82" fmla="*/ 784 w 1273"/>
                  <a:gd name="T83" fmla="*/ 128 h 1033"/>
                  <a:gd name="T84" fmla="*/ 784 w 1273"/>
                  <a:gd name="T85" fmla="*/ 80 h 1033"/>
                  <a:gd name="T86" fmla="*/ 840 w 1273"/>
                  <a:gd name="T87" fmla="*/ 40 h 1033"/>
                  <a:gd name="T88" fmla="*/ 880 w 1273"/>
                  <a:gd name="T89" fmla="*/ 0 h 1033"/>
                  <a:gd name="T90" fmla="*/ 928 w 1273"/>
                  <a:gd name="T91" fmla="*/ 16 h 1033"/>
                  <a:gd name="T92" fmla="*/ 928 w 1273"/>
                  <a:gd name="T93" fmla="*/ 48 h 1033"/>
                  <a:gd name="T94" fmla="*/ 960 w 1273"/>
                  <a:gd name="T95" fmla="*/ 112 h 1033"/>
                  <a:gd name="T96" fmla="*/ 1024 w 1273"/>
                  <a:gd name="T97" fmla="*/ 144 h 1033"/>
                  <a:gd name="T98" fmla="*/ 1040 w 1273"/>
                  <a:gd name="T99" fmla="*/ 248 h 1033"/>
                  <a:gd name="T100" fmla="*/ 1016 w 1273"/>
                  <a:gd name="T101" fmla="*/ 336 h 1033"/>
                  <a:gd name="T102" fmla="*/ 1112 w 1273"/>
                  <a:gd name="T103" fmla="*/ 368 h 1033"/>
                  <a:gd name="T104" fmla="*/ 1208 w 1273"/>
                  <a:gd name="T105" fmla="*/ 440 h 1033"/>
                  <a:gd name="T106" fmla="*/ 1232 w 1273"/>
                  <a:gd name="T107" fmla="*/ 480 h 1033"/>
                  <a:gd name="T108" fmla="*/ 1272 w 1273"/>
                  <a:gd name="T109" fmla="*/ 568 h 1033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w 1273"/>
                  <a:gd name="T166" fmla="*/ 0 h 1033"/>
                  <a:gd name="T167" fmla="*/ 1273 w 1273"/>
                  <a:gd name="T168" fmla="*/ 1033 h 1033"/>
                </a:gdLst>
                <a:ahLst/>
                <a:cxnLst>
                  <a:cxn ang="T110">
                    <a:pos x="T0" y="T1"/>
                  </a:cxn>
                  <a:cxn ang="T111">
                    <a:pos x="T2" y="T3"/>
                  </a:cxn>
                  <a:cxn ang="T112">
                    <a:pos x="T4" y="T5"/>
                  </a:cxn>
                  <a:cxn ang="T113">
                    <a:pos x="T6" y="T7"/>
                  </a:cxn>
                  <a:cxn ang="T114">
                    <a:pos x="T8" y="T9"/>
                  </a:cxn>
                  <a:cxn ang="T115">
                    <a:pos x="T10" y="T11"/>
                  </a:cxn>
                  <a:cxn ang="T116">
                    <a:pos x="T12" y="T13"/>
                  </a:cxn>
                  <a:cxn ang="T117">
                    <a:pos x="T14" y="T15"/>
                  </a:cxn>
                  <a:cxn ang="T118">
                    <a:pos x="T16" y="T17"/>
                  </a:cxn>
                  <a:cxn ang="T119">
                    <a:pos x="T18" y="T19"/>
                  </a:cxn>
                  <a:cxn ang="T120">
                    <a:pos x="T20" y="T21"/>
                  </a:cxn>
                  <a:cxn ang="T121">
                    <a:pos x="T22" y="T23"/>
                  </a:cxn>
                  <a:cxn ang="T122">
                    <a:pos x="T24" y="T25"/>
                  </a:cxn>
                  <a:cxn ang="T123">
                    <a:pos x="T26" y="T27"/>
                  </a:cxn>
                  <a:cxn ang="T124">
                    <a:pos x="T28" y="T29"/>
                  </a:cxn>
                  <a:cxn ang="T125">
                    <a:pos x="T30" y="T31"/>
                  </a:cxn>
                  <a:cxn ang="T126">
                    <a:pos x="T32" y="T33"/>
                  </a:cxn>
                  <a:cxn ang="T127">
                    <a:pos x="T34" y="T35"/>
                  </a:cxn>
                  <a:cxn ang="T128">
                    <a:pos x="T36" y="T37"/>
                  </a:cxn>
                  <a:cxn ang="T129">
                    <a:pos x="T38" y="T39"/>
                  </a:cxn>
                  <a:cxn ang="T130">
                    <a:pos x="T40" y="T41"/>
                  </a:cxn>
                  <a:cxn ang="T131">
                    <a:pos x="T42" y="T43"/>
                  </a:cxn>
                  <a:cxn ang="T132">
                    <a:pos x="T44" y="T45"/>
                  </a:cxn>
                  <a:cxn ang="T133">
                    <a:pos x="T46" y="T47"/>
                  </a:cxn>
                  <a:cxn ang="T134">
                    <a:pos x="T48" y="T49"/>
                  </a:cxn>
                  <a:cxn ang="T135">
                    <a:pos x="T50" y="T51"/>
                  </a:cxn>
                  <a:cxn ang="T136">
                    <a:pos x="T52" y="T53"/>
                  </a:cxn>
                  <a:cxn ang="T137">
                    <a:pos x="T54" y="T55"/>
                  </a:cxn>
                  <a:cxn ang="T138">
                    <a:pos x="T56" y="T57"/>
                  </a:cxn>
                  <a:cxn ang="T139">
                    <a:pos x="T58" y="T59"/>
                  </a:cxn>
                  <a:cxn ang="T140">
                    <a:pos x="T60" y="T61"/>
                  </a:cxn>
                  <a:cxn ang="T141">
                    <a:pos x="T62" y="T63"/>
                  </a:cxn>
                  <a:cxn ang="T142">
                    <a:pos x="T64" y="T65"/>
                  </a:cxn>
                  <a:cxn ang="T143">
                    <a:pos x="T66" y="T67"/>
                  </a:cxn>
                  <a:cxn ang="T144">
                    <a:pos x="T68" y="T69"/>
                  </a:cxn>
                  <a:cxn ang="T145">
                    <a:pos x="T70" y="T71"/>
                  </a:cxn>
                  <a:cxn ang="T146">
                    <a:pos x="T72" y="T73"/>
                  </a:cxn>
                  <a:cxn ang="T147">
                    <a:pos x="T74" y="T75"/>
                  </a:cxn>
                  <a:cxn ang="T148">
                    <a:pos x="T76" y="T77"/>
                  </a:cxn>
                  <a:cxn ang="T149">
                    <a:pos x="T78" y="T79"/>
                  </a:cxn>
                  <a:cxn ang="T150">
                    <a:pos x="T80" y="T81"/>
                  </a:cxn>
                  <a:cxn ang="T151">
                    <a:pos x="T82" y="T83"/>
                  </a:cxn>
                  <a:cxn ang="T152">
                    <a:pos x="T84" y="T85"/>
                  </a:cxn>
                  <a:cxn ang="T153">
                    <a:pos x="T86" y="T87"/>
                  </a:cxn>
                  <a:cxn ang="T154">
                    <a:pos x="T88" y="T89"/>
                  </a:cxn>
                  <a:cxn ang="T155">
                    <a:pos x="T90" y="T91"/>
                  </a:cxn>
                  <a:cxn ang="T156">
                    <a:pos x="T92" y="T93"/>
                  </a:cxn>
                  <a:cxn ang="T157">
                    <a:pos x="T94" y="T95"/>
                  </a:cxn>
                  <a:cxn ang="T158">
                    <a:pos x="T96" y="T97"/>
                  </a:cxn>
                  <a:cxn ang="T159">
                    <a:pos x="T98" y="T99"/>
                  </a:cxn>
                  <a:cxn ang="T160">
                    <a:pos x="T100" y="T101"/>
                  </a:cxn>
                  <a:cxn ang="T161">
                    <a:pos x="T102" y="T103"/>
                  </a:cxn>
                  <a:cxn ang="T162">
                    <a:pos x="T104" y="T105"/>
                  </a:cxn>
                  <a:cxn ang="T163">
                    <a:pos x="T106" y="T107"/>
                  </a:cxn>
                  <a:cxn ang="T164">
                    <a:pos x="T108" y="T109"/>
                  </a:cxn>
                </a:cxnLst>
                <a:rect l="T165" t="T166" r="T167" b="T168"/>
                <a:pathLst>
                  <a:path w="1273" h="1033">
                    <a:moveTo>
                      <a:pt x="1272" y="568"/>
                    </a:moveTo>
                    <a:lnTo>
                      <a:pt x="1256" y="576"/>
                    </a:lnTo>
                    <a:lnTo>
                      <a:pt x="1256" y="600"/>
                    </a:lnTo>
                    <a:lnTo>
                      <a:pt x="1240" y="632"/>
                    </a:lnTo>
                    <a:lnTo>
                      <a:pt x="1208" y="632"/>
                    </a:lnTo>
                    <a:lnTo>
                      <a:pt x="1176" y="632"/>
                    </a:lnTo>
                    <a:lnTo>
                      <a:pt x="1176" y="648"/>
                    </a:lnTo>
                    <a:lnTo>
                      <a:pt x="1152" y="664"/>
                    </a:lnTo>
                    <a:lnTo>
                      <a:pt x="1112" y="680"/>
                    </a:lnTo>
                    <a:lnTo>
                      <a:pt x="1080" y="720"/>
                    </a:lnTo>
                    <a:lnTo>
                      <a:pt x="1064" y="712"/>
                    </a:lnTo>
                    <a:lnTo>
                      <a:pt x="1048" y="728"/>
                    </a:lnTo>
                    <a:lnTo>
                      <a:pt x="1040" y="816"/>
                    </a:lnTo>
                    <a:lnTo>
                      <a:pt x="936" y="824"/>
                    </a:lnTo>
                    <a:lnTo>
                      <a:pt x="888" y="840"/>
                    </a:lnTo>
                    <a:lnTo>
                      <a:pt x="880" y="880"/>
                    </a:lnTo>
                    <a:lnTo>
                      <a:pt x="920" y="928"/>
                    </a:lnTo>
                    <a:lnTo>
                      <a:pt x="920" y="944"/>
                    </a:lnTo>
                    <a:lnTo>
                      <a:pt x="888" y="968"/>
                    </a:lnTo>
                    <a:lnTo>
                      <a:pt x="888" y="992"/>
                    </a:lnTo>
                    <a:lnTo>
                      <a:pt x="896" y="1000"/>
                    </a:lnTo>
                    <a:lnTo>
                      <a:pt x="896" y="1032"/>
                    </a:lnTo>
                    <a:lnTo>
                      <a:pt x="840" y="1008"/>
                    </a:lnTo>
                    <a:lnTo>
                      <a:pt x="840" y="1016"/>
                    </a:lnTo>
                    <a:lnTo>
                      <a:pt x="816" y="1016"/>
                    </a:lnTo>
                    <a:lnTo>
                      <a:pt x="808" y="1000"/>
                    </a:lnTo>
                    <a:lnTo>
                      <a:pt x="760" y="976"/>
                    </a:lnTo>
                    <a:lnTo>
                      <a:pt x="736" y="960"/>
                    </a:lnTo>
                    <a:lnTo>
                      <a:pt x="624" y="968"/>
                    </a:lnTo>
                    <a:lnTo>
                      <a:pt x="600" y="984"/>
                    </a:lnTo>
                    <a:lnTo>
                      <a:pt x="528" y="984"/>
                    </a:lnTo>
                    <a:lnTo>
                      <a:pt x="512" y="992"/>
                    </a:lnTo>
                    <a:lnTo>
                      <a:pt x="440" y="984"/>
                    </a:lnTo>
                    <a:lnTo>
                      <a:pt x="432" y="952"/>
                    </a:lnTo>
                    <a:lnTo>
                      <a:pt x="384" y="944"/>
                    </a:lnTo>
                    <a:lnTo>
                      <a:pt x="368" y="960"/>
                    </a:lnTo>
                    <a:lnTo>
                      <a:pt x="296" y="928"/>
                    </a:lnTo>
                    <a:lnTo>
                      <a:pt x="272" y="928"/>
                    </a:lnTo>
                    <a:lnTo>
                      <a:pt x="248" y="968"/>
                    </a:lnTo>
                    <a:lnTo>
                      <a:pt x="216" y="984"/>
                    </a:lnTo>
                    <a:lnTo>
                      <a:pt x="176" y="976"/>
                    </a:lnTo>
                    <a:lnTo>
                      <a:pt x="152" y="944"/>
                    </a:lnTo>
                    <a:lnTo>
                      <a:pt x="152" y="872"/>
                    </a:lnTo>
                    <a:lnTo>
                      <a:pt x="104" y="864"/>
                    </a:lnTo>
                    <a:lnTo>
                      <a:pt x="72" y="816"/>
                    </a:lnTo>
                    <a:lnTo>
                      <a:pt x="56" y="800"/>
                    </a:lnTo>
                    <a:lnTo>
                      <a:pt x="48" y="784"/>
                    </a:lnTo>
                    <a:lnTo>
                      <a:pt x="64" y="776"/>
                    </a:lnTo>
                    <a:lnTo>
                      <a:pt x="64" y="752"/>
                    </a:lnTo>
                    <a:lnTo>
                      <a:pt x="40" y="712"/>
                    </a:lnTo>
                    <a:lnTo>
                      <a:pt x="16" y="704"/>
                    </a:lnTo>
                    <a:lnTo>
                      <a:pt x="0" y="688"/>
                    </a:lnTo>
                    <a:lnTo>
                      <a:pt x="16" y="680"/>
                    </a:lnTo>
                    <a:lnTo>
                      <a:pt x="32" y="688"/>
                    </a:lnTo>
                    <a:lnTo>
                      <a:pt x="40" y="672"/>
                    </a:lnTo>
                    <a:lnTo>
                      <a:pt x="32" y="616"/>
                    </a:lnTo>
                    <a:lnTo>
                      <a:pt x="48" y="592"/>
                    </a:lnTo>
                    <a:lnTo>
                      <a:pt x="24" y="568"/>
                    </a:lnTo>
                    <a:lnTo>
                      <a:pt x="0" y="568"/>
                    </a:lnTo>
                    <a:lnTo>
                      <a:pt x="0" y="520"/>
                    </a:lnTo>
                    <a:lnTo>
                      <a:pt x="48" y="464"/>
                    </a:lnTo>
                    <a:lnTo>
                      <a:pt x="88" y="464"/>
                    </a:lnTo>
                    <a:lnTo>
                      <a:pt x="112" y="448"/>
                    </a:lnTo>
                    <a:lnTo>
                      <a:pt x="136" y="456"/>
                    </a:lnTo>
                    <a:lnTo>
                      <a:pt x="144" y="448"/>
                    </a:lnTo>
                    <a:lnTo>
                      <a:pt x="152" y="480"/>
                    </a:lnTo>
                    <a:lnTo>
                      <a:pt x="168" y="472"/>
                    </a:lnTo>
                    <a:lnTo>
                      <a:pt x="200" y="480"/>
                    </a:lnTo>
                    <a:lnTo>
                      <a:pt x="208" y="456"/>
                    </a:lnTo>
                    <a:lnTo>
                      <a:pt x="304" y="456"/>
                    </a:lnTo>
                    <a:lnTo>
                      <a:pt x="320" y="432"/>
                    </a:lnTo>
                    <a:lnTo>
                      <a:pt x="416" y="424"/>
                    </a:lnTo>
                    <a:lnTo>
                      <a:pt x="424" y="408"/>
                    </a:lnTo>
                    <a:lnTo>
                      <a:pt x="424" y="376"/>
                    </a:lnTo>
                    <a:lnTo>
                      <a:pt x="464" y="352"/>
                    </a:lnTo>
                    <a:lnTo>
                      <a:pt x="472" y="232"/>
                    </a:lnTo>
                    <a:lnTo>
                      <a:pt x="456" y="224"/>
                    </a:lnTo>
                    <a:lnTo>
                      <a:pt x="456" y="200"/>
                    </a:lnTo>
                    <a:lnTo>
                      <a:pt x="576" y="208"/>
                    </a:lnTo>
                    <a:lnTo>
                      <a:pt x="592" y="224"/>
                    </a:lnTo>
                    <a:lnTo>
                      <a:pt x="608" y="176"/>
                    </a:lnTo>
                    <a:lnTo>
                      <a:pt x="664" y="96"/>
                    </a:lnTo>
                    <a:lnTo>
                      <a:pt x="744" y="136"/>
                    </a:lnTo>
                    <a:lnTo>
                      <a:pt x="784" y="128"/>
                    </a:lnTo>
                    <a:lnTo>
                      <a:pt x="792" y="104"/>
                    </a:lnTo>
                    <a:lnTo>
                      <a:pt x="784" y="80"/>
                    </a:lnTo>
                    <a:lnTo>
                      <a:pt x="816" y="48"/>
                    </a:lnTo>
                    <a:lnTo>
                      <a:pt x="840" y="40"/>
                    </a:lnTo>
                    <a:lnTo>
                      <a:pt x="872" y="24"/>
                    </a:lnTo>
                    <a:lnTo>
                      <a:pt x="880" y="0"/>
                    </a:lnTo>
                    <a:lnTo>
                      <a:pt x="928" y="8"/>
                    </a:lnTo>
                    <a:lnTo>
                      <a:pt x="928" y="16"/>
                    </a:lnTo>
                    <a:lnTo>
                      <a:pt x="912" y="32"/>
                    </a:lnTo>
                    <a:lnTo>
                      <a:pt x="928" y="48"/>
                    </a:lnTo>
                    <a:lnTo>
                      <a:pt x="936" y="72"/>
                    </a:lnTo>
                    <a:lnTo>
                      <a:pt x="960" y="112"/>
                    </a:lnTo>
                    <a:lnTo>
                      <a:pt x="984" y="120"/>
                    </a:lnTo>
                    <a:lnTo>
                      <a:pt x="1024" y="144"/>
                    </a:lnTo>
                    <a:lnTo>
                      <a:pt x="1024" y="200"/>
                    </a:lnTo>
                    <a:lnTo>
                      <a:pt x="1040" y="248"/>
                    </a:lnTo>
                    <a:lnTo>
                      <a:pt x="1008" y="304"/>
                    </a:lnTo>
                    <a:lnTo>
                      <a:pt x="1016" y="336"/>
                    </a:lnTo>
                    <a:lnTo>
                      <a:pt x="1048" y="360"/>
                    </a:lnTo>
                    <a:lnTo>
                      <a:pt x="1112" y="368"/>
                    </a:lnTo>
                    <a:lnTo>
                      <a:pt x="1160" y="392"/>
                    </a:lnTo>
                    <a:lnTo>
                      <a:pt x="1208" y="440"/>
                    </a:lnTo>
                    <a:lnTo>
                      <a:pt x="1232" y="440"/>
                    </a:lnTo>
                    <a:lnTo>
                      <a:pt x="1232" y="480"/>
                    </a:lnTo>
                    <a:lnTo>
                      <a:pt x="1248" y="520"/>
                    </a:lnTo>
                    <a:lnTo>
                      <a:pt x="1272" y="568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/>
              <a:lstStyle/>
              <a:p>
                <a:endParaRPr lang="zh-CN" altLang="en-US">
                  <a:cs typeface="+mn-ea"/>
                  <a:sym typeface="+mn-lt"/>
                </a:endParaRPr>
              </a:p>
            </p:txBody>
          </p:sp>
          <p:sp>
            <p:nvSpPr>
              <p:cNvPr id="53" name="Freeform 37"/>
              <p:cNvSpPr/>
              <p:nvPr/>
            </p:nvSpPr>
            <p:spPr bwMode="invGray">
              <a:xfrm>
                <a:off x="3745917" y="3242412"/>
                <a:ext cx="151621" cy="239936"/>
              </a:xfrm>
              <a:custGeom>
                <a:avLst/>
                <a:gdLst>
                  <a:gd name="T0" fmla="*/ 24 w 129"/>
                  <a:gd name="T1" fmla="*/ 232 h 257"/>
                  <a:gd name="T2" fmla="*/ 32 w 129"/>
                  <a:gd name="T3" fmla="*/ 248 h 257"/>
                  <a:gd name="T4" fmla="*/ 56 w 129"/>
                  <a:gd name="T5" fmla="*/ 256 h 257"/>
                  <a:gd name="T6" fmla="*/ 64 w 129"/>
                  <a:gd name="T7" fmla="*/ 224 h 257"/>
                  <a:gd name="T8" fmla="*/ 104 w 129"/>
                  <a:gd name="T9" fmla="*/ 184 h 257"/>
                  <a:gd name="T10" fmla="*/ 104 w 129"/>
                  <a:gd name="T11" fmla="*/ 128 h 257"/>
                  <a:gd name="T12" fmla="*/ 120 w 129"/>
                  <a:gd name="T13" fmla="*/ 96 h 257"/>
                  <a:gd name="T14" fmla="*/ 128 w 129"/>
                  <a:gd name="T15" fmla="*/ 72 h 257"/>
                  <a:gd name="T16" fmla="*/ 112 w 129"/>
                  <a:gd name="T17" fmla="*/ 56 h 257"/>
                  <a:gd name="T18" fmla="*/ 104 w 129"/>
                  <a:gd name="T19" fmla="*/ 0 h 257"/>
                  <a:gd name="T20" fmla="*/ 64 w 129"/>
                  <a:gd name="T21" fmla="*/ 24 h 257"/>
                  <a:gd name="T22" fmla="*/ 48 w 129"/>
                  <a:gd name="T23" fmla="*/ 24 h 257"/>
                  <a:gd name="T24" fmla="*/ 56 w 129"/>
                  <a:gd name="T25" fmla="*/ 40 h 257"/>
                  <a:gd name="T26" fmla="*/ 24 w 129"/>
                  <a:gd name="T27" fmla="*/ 72 h 257"/>
                  <a:gd name="T28" fmla="*/ 24 w 129"/>
                  <a:gd name="T29" fmla="*/ 112 h 257"/>
                  <a:gd name="T30" fmla="*/ 0 w 129"/>
                  <a:gd name="T31" fmla="*/ 136 h 257"/>
                  <a:gd name="T32" fmla="*/ 8 w 129"/>
                  <a:gd name="T33" fmla="*/ 168 h 257"/>
                  <a:gd name="T34" fmla="*/ 16 w 129"/>
                  <a:gd name="T35" fmla="*/ 224 h 257"/>
                  <a:gd name="T36" fmla="*/ 24 w 129"/>
                  <a:gd name="T37" fmla="*/ 232 h 257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w 129"/>
                  <a:gd name="T58" fmla="*/ 0 h 257"/>
                  <a:gd name="T59" fmla="*/ 129 w 129"/>
                  <a:gd name="T60" fmla="*/ 257 h 257"/>
                </a:gdLst>
                <a:ahLst/>
                <a:cxnLst>
                  <a:cxn ang="T38">
                    <a:pos x="T0" y="T1"/>
                  </a:cxn>
                  <a:cxn ang="T39">
                    <a:pos x="T2" y="T3"/>
                  </a:cxn>
                  <a:cxn ang="T40">
                    <a:pos x="T4" y="T5"/>
                  </a:cxn>
                  <a:cxn ang="T41">
                    <a:pos x="T6" y="T7"/>
                  </a:cxn>
                  <a:cxn ang="T42">
                    <a:pos x="T8" y="T9"/>
                  </a:cxn>
                  <a:cxn ang="T43">
                    <a:pos x="T10" y="T11"/>
                  </a:cxn>
                  <a:cxn ang="T44">
                    <a:pos x="T12" y="T13"/>
                  </a:cxn>
                  <a:cxn ang="T45">
                    <a:pos x="T14" y="T15"/>
                  </a:cxn>
                  <a:cxn ang="T46">
                    <a:pos x="T16" y="T17"/>
                  </a:cxn>
                  <a:cxn ang="T47">
                    <a:pos x="T18" y="T19"/>
                  </a:cxn>
                  <a:cxn ang="T48">
                    <a:pos x="T20" y="T21"/>
                  </a:cxn>
                  <a:cxn ang="T49">
                    <a:pos x="T22" y="T23"/>
                  </a:cxn>
                  <a:cxn ang="T50">
                    <a:pos x="T24" y="T25"/>
                  </a:cxn>
                  <a:cxn ang="T51">
                    <a:pos x="T26" y="T27"/>
                  </a:cxn>
                  <a:cxn ang="T52">
                    <a:pos x="T28" y="T29"/>
                  </a:cxn>
                  <a:cxn ang="T53">
                    <a:pos x="T30" y="T31"/>
                  </a:cxn>
                  <a:cxn ang="T54">
                    <a:pos x="T32" y="T33"/>
                  </a:cxn>
                  <a:cxn ang="T55">
                    <a:pos x="T34" y="T35"/>
                  </a:cxn>
                  <a:cxn ang="T56">
                    <a:pos x="T36" y="T37"/>
                  </a:cxn>
                </a:cxnLst>
                <a:rect l="T57" t="T58" r="T59" b="T60"/>
                <a:pathLst>
                  <a:path w="129" h="257">
                    <a:moveTo>
                      <a:pt x="24" y="232"/>
                    </a:moveTo>
                    <a:lnTo>
                      <a:pt x="32" y="248"/>
                    </a:lnTo>
                    <a:lnTo>
                      <a:pt x="56" y="256"/>
                    </a:lnTo>
                    <a:lnTo>
                      <a:pt x="64" y="224"/>
                    </a:lnTo>
                    <a:lnTo>
                      <a:pt x="104" y="184"/>
                    </a:lnTo>
                    <a:lnTo>
                      <a:pt x="104" y="128"/>
                    </a:lnTo>
                    <a:lnTo>
                      <a:pt x="120" y="96"/>
                    </a:lnTo>
                    <a:lnTo>
                      <a:pt x="128" y="72"/>
                    </a:lnTo>
                    <a:lnTo>
                      <a:pt x="112" y="56"/>
                    </a:lnTo>
                    <a:lnTo>
                      <a:pt x="104" y="0"/>
                    </a:lnTo>
                    <a:lnTo>
                      <a:pt x="64" y="24"/>
                    </a:lnTo>
                    <a:lnTo>
                      <a:pt x="48" y="24"/>
                    </a:lnTo>
                    <a:lnTo>
                      <a:pt x="56" y="40"/>
                    </a:lnTo>
                    <a:lnTo>
                      <a:pt x="24" y="72"/>
                    </a:lnTo>
                    <a:lnTo>
                      <a:pt x="24" y="112"/>
                    </a:lnTo>
                    <a:lnTo>
                      <a:pt x="0" y="136"/>
                    </a:lnTo>
                    <a:lnTo>
                      <a:pt x="8" y="168"/>
                    </a:lnTo>
                    <a:lnTo>
                      <a:pt x="16" y="224"/>
                    </a:lnTo>
                    <a:lnTo>
                      <a:pt x="24" y="232"/>
                    </a:lnTo>
                  </a:path>
                </a:pathLst>
              </a:custGeom>
              <a:grpFill/>
              <a:ln w="9525" cap="rnd" cmpd="sng">
                <a:solidFill>
                  <a:schemeClr val="bg1"/>
                </a:solidFill>
                <a:prstDash val="solid"/>
                <a:round/>
              </a:ln>
              <a:effectLst/>
            </p:spPr>
            <p:txBody>
              <a:bodyPr/>
              <a:lstStyle/>
              <a:p>
                <a:endParaRPr lang="zh-CN" altLang="en-US" sz="80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cs typeface="+mn-ea"/>
                  <a:sym typeface="+mn-lt"/>
                </a:endParaRPr>
              </a:p>
            </p:txBody>
          </p:sp>
        </p:grpSp>
        <p:sp>
          <p:nvSpPr>
            <p:cNvPr id="6" name="Freeform 15"/>
            <p:cNvSpPr/>
            <p:nvPr/>
          </p:nvSpPr>
          <p:spPr bwMode="gray">
            <a:xfrm>
              <a:off x="5447154" y="3585375"/>
              <a:ext cx="662025" cy="460551"/>
            </a:xfrm>
            <a:custGeom>
              <a:avLst/>
              <a:gdLst>
                <a:gd name="T0" fmla="*/ 168 w 361"/>
                <a:gd name="T1" fmla="*/ 0 h 321"/>
                <a:gd name="T2" fmla="*/ 152 w 361"/>
                <a:gd name="T3" fmla="*/ 0 h 321"/>
                <a:gd name="T4" fmla="*/ 120 w 361"/>
                <a:gd name="T5" fmla="*/ 48 h 321"/>
                <a:gd name="T6" fmla="*/ 96 w 361"/>
                <a:gd name="T7" fmla="*/ 56 h 321"/>
                <a:gd name="T8" fmla="*/ 96 w 361"/>
                <a:gd name="T9" fmla="*/ 40 h 321"/>
                <a:gd name="T10" fmla="*/ 80 w 361"/>
                <a:gd name="T11" fmla="*/ 40 h 321"/>
                <a:gd name="T12" fmla="*/ 64 w 361"/>
                <a:gd name="T13" fmla="*/ 56 h 321"/>
                <a:gd name="T14" fmla="*/ 32 w 361"/>
                <a:gd name="T15" fmla="*/ 40 h 321"/>
                <a:gd name="T16" fmla="*/ 24 w 361"/>
                <a:gd name="T17" fmla="*/ 32 h 321"/>
                <a:gd name="T18" fmla="*/ 8 w 361"/>
                <a:gd name="T19" fmla="*/ 24 h 321"/>
                <a:gd name="T20" fmla="*/ 8 w 361"/>
                <a:gd name="T21" fmla="*/ 40 h 321"/>
                <a:gd name="T22" fmla="*/ 0 w 361"/>
                <a:gd name="T23" fmla="*/ 48 h 321"/>
                <a:gd name="T24" fmla="*/ 32 w 361"/>
                <a:gd name="T25" fmla="*/ 56 h 321"/>
                <a:gd name="T26" fmla="*/ 40 w 361"/>
                <a:gd name="T27" fmla="*/ 80 h 321"/>
                <a:gd name="T28" fmla="*/ 56 w 361"/>
                <a:gd name="T29" fmla="*/ 80 h 321"/>
                <a:gd name="T30" fmla="*/ 80 w 361"/>
                <a:gd name="T31" fmla="*/ 112 h 321"/>
                <a:gd name="T32" fmla="*/ 104 w 361"/>
                <a:gd name="T33" fmla="*/ 104 h 321"/>
                <a:gd name="T34" fmla="*/ 104 w 361"/>
                <a:gd name="T35" fmla="*/ 144 h 321"/>
                <a:gd name="T36" fmla="*/ 136 w 361"/>
                <a:gd name="T37" fmla="*/ 184 h 321"/>
                <a:gd name="T38" fmla="*/ 152 w 361"/>
                <a:gd name="T39" fmla="*/ 184 h 321"/>
                <a:gd name="T40" fmla="*/ 160 w 361"/>
                <a:gd name="T41" fmla="*/ 168 h 321"/>
                <a:gd name="T42" fmla="*/ 184 w 361"/>
                <a:gd name="T43" fmla="*/ 192 h 321"/>
                <a:gd name="T44" fmla="*/ 168 w 361"/>
                <a:gd name="T45" fmla="*/ 208 h 321"/>
                <a:gd name="T46" fmla="*/ 160 w 361"/>
                <a:gd name="T47" fmla="*/ 200 h 321"/>
                <a:gd name="T48" fmla="*/ 144 w 361"/>
                <a:gd name="T49" fmla="*/ 192 h 321"/>
                <a:gd name="T50" fmla="*/ 144 w 361"/>
                <a:gd name="T51" fmla="*/ 224 h 321"/>
                <a:gd name="T52" fmla="*/ 136 w 361"/>
                <a:gd name="T53" fmla="*/ 240 h 321"/>
                <a:gd name="T54" fmla="*/ 160 w 361"/>
                <a:gd name="T55" fmla="*/ 272 h 321"/>
                <a:gd name="T56" fmla="*/ 160 w 361"/>
                <a:gd name="T57" fmla="*/ 296 h 321"/>
                <a:gd name="T58" fmla="*/ 200 w 361"/>
                <a:gd name="T59" fmla="*/ 296 h 321"/>
                <a:gd name="T60" fmla="*/ 216 w 361"/>
                <a:gd name="T61" fmla="*/ 312 h 321"/>
                <a:gd name="T62" fmla="*/ 240 w 361"/>
                <a:gd name="T63" fmla="*/ 304 h 321"/>
                <a:gd name="T64" fmla="*/ 272 w 361"/>
                <a:gd name="T65" fmla="*/ 320 h 321"/>
                <a:gd name="T66" fmla="*/ 296 w 361"/>
                <a:gd name="T67" fmla="*/ 296 h 321"/>
                <a:gd name="T68" fmla="*/ 320 w 361"/>
                <a:gd name="T69" fmla="*/ 256 h 321"/>
                <a:gd name="T70" fmla="*/ 288 w 361"/>
                <a:gd name="T71" fmla="*/ 240 h 321"/>
                <a:gd name="T72" fmla="*/ 320 w 361"/>
                <a:gd name="T73" fmla="*/ 232 h 321"/>
                <a:gd name="T74" fmla="*/ 328 w 361"/>
                <a:gd name="T75" fmla="*/ 240 h 321"/>
                <a:gd name="T76" fmla="*/ 360 w 361"/>
                <a:gd name="T77" fmla="*/ 232 h 321"/>
                <a:gd name="T78" fmla="*/ 360 w 361"/>
                <a:gd name="T79" fmla="*/ 224 h 321"/>
                <a:gd name="T80" fmla="*/ 320 w 361"/>
                <a:gd name="T81" fmla="*/ 200 h 321"/>
                <a:gd name="T82" fmla="*/ 320 w 361"/>
                <a:gd name="T83" fmla="*/ 184 h 321"/>
                <a:gd name="T84" fmla="*/ 304 w 361"/>
                <a:gd name="T85" fmla="*/ 176 h 321"/>
                <a:gd name="T86" fmla="*/ 288 w 361"/>
                <a:gd name="T87" fmla="*/ 168 h 321"/>
                <a:gd name="T88" fmla="*/ 272 w 361"/>
                <a:gd name="T89" fmla="*/ 128 h 321"/>
                <a:gd name="T90" fmla="*/ 232 w 361"/>
                <a:gd name="T91" fmla="*/ 64 h 321"/>
                <a:gd name="T92" fmla="*/ 232 w 361"/>
                <a:gd name="T93" fmla="*/ 40 h 321"/>
                <a:gd name="T94" fmla="*/ 192 w 361"/>
                <a:gd name="T95" fmla="*/ 32 h 321"/>
                <a:gd name="T96" fmla="*/ 176 w 361"/>
                <a:gd name="T97" fmla="*/ 24 h 321"/>
                <a:gd name="T98" fmla="*/ 168 w 361"/>
                <a:gd name="T99" fmla="*/ 0 h 321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w 361"/>
                <a:gd name="T151" fmla="*/ 0 h 321"/>
                <a:gd name="T152" fmla="*/ 361 w 361"/>
                <a:gd name="T153" fmla="*/ 321 h 321"/>
              </a:gdLst>
              <a:ahLst/>
              <a:cxnLst>
                <a:cxn ang="T100">
                  <a:pos x="T0" y="T1"/>
                </a:cxn>
                <a:cxn ang="T101">
                  <a:pos x="T2" y="T3"/>
                </a:cxn>
                <a:cxn ang="T102">
                  <a:pos x="T4" y="T5"/>
                </a:cxn>
                <a:cxn ang="T103">
                  <a:pos x="T6" y="T7"/>
                </a:cxn>
                <a:cxn ang="T104">
                  <a:pos x="T8" y="T9"/>
                </a:cxn>
                <a:cxn ang="T105">
                  <a:pos x="T10" y="T11"/>
                </a:cxn>
                <a:cxn ang="T106">
                  <a:pos x="T12" y="T13"/>
                </a:cxn>
                <a:cxn ang="T107">
                  <a:pos x="T14" y="T15"/>
                </a:cxn>
                <a:cxn ang="T108">
                  <a:pos x="T16" y="T17"/>
                </a:cxn>
                <a:cxn ang="T109">
                  <a:pos x="T18" y="T19"/>
                </a:cxn>
                <a:cxn ang="T110">
                  <a:pos x="T20" y="T21"/>
                </a:cxn>
                <a:cxn ang="T111">
                  <a:pos x="T22" y="T23"/>
                </a:cxn>
                <a:cxn ang="T112">
                  <a:pos x="T24" y="T25"/>
                </a:cxn>
                <a:cxn ang="T113">
                  <a:pos x="T26" y="T27"/>
                </a:cxn>
                <a:cxn ang="T114">
                  <a:pos x="T28" y="T29"/>
                </a:cxn>
                <a:cxn ang="T115">
                  <a:pos x="T30" y="T31"/>
                </a:cxn>
                <a:cxn ang="T116">
                  <a:pos x="T32" y="T33"/>
                </a:cxn>
                <a:cxn ang="T117">
                  <a:pos x="T34" y="T35"/>
                </a:cxn>
                <a:cxn ang="T118">
                  <a:pos x="T36" y="T37"/>
                </a:cxn>
                <a:cxn ang="T119">
                  <a:pos x="T38" y="T39"/>
                </a:cxn>
                <a:cxn ang="T120">
                  <a:pos x="T40" y="T41"/>
                </a:cxn>
                <a:cxn ang="T121">
                  <a:pos x="T42" y="T43"/>
                </a:cxn>
                <a:cxn ang="T122">
                  <a:pos x="T44" y="T45"/>
                </a:cxn>
                <a:cxn ang="T123">
                  <a:pos x="T46" y="T47"/>
                </a:cxn>
                <a:cxn ang="T124">
                  <a:pos x="T48" y="T49"/>
                </a:cxn>
                <a:cxn ang="T125">
                  <a:pos x="T50" y="T51"/>
                </a:cxn>
                <a:cxn ang="T126">
                  <a:pos x="T52" y="T53"/>
                </a:cxn>
                <a:cxn ang="T127">
                  <a:pos x="T54" y="T55"/>
                </a:cxn>
                <a:cxn ang="T128">
                  <a:pos x="T56" y="T57"/>
                </a:cxn>
                <a:cxn ang="T129">
                  <a:pos x="T58" y="T59"/>
                </a:cxn>
                <a:cxn ang="T130">
                  <a:pos x="T60" y="T61"/>
                </a:cxn>
                <a:cxn ang="T131">
                  <a:pos x="T62" y="T63"/>
                </a:cxn>
                <a:cxn ang="T132">
                  <a:pos x="T64" y="T65"/>
                </a:cxn>
                <a:cxn ang="T133">
                  <a:pos x="T66" y="T67"/>
                </a:cxn>
                <a:cxn ang="T134">
                  <a:pos x="T68" y="T69"/>
                </a:cxn>
                <a:cxn ang="T135">
                  <a:pos x="T70" y="T71"/>
                </a:cxn>
                <a:cxn ang="T136">
                  <a:pos x="T72" y="T73"/>
                </a:cxn>
                <a:cxn ang="T137">
                  <a:pos x="T74" y="T75"/>
                </a:cxn>
                <a:cxn ang="T138">
                  <a:pos x="T76" y="T77"/>
                </a:cxn>
                <a:cxn ang="T139">
                  <a:pos x="T78" y="T79"/>
                </a:cxn>
                <a:cxn ang="T140">
                  <a:pos x="T80" y="T81"/>
                </a:cxn>
                <a:cxn ang="T141">
                  <a:pos x="T82" y="T83"/>
                </a:cxn>
                <a:cxn ang="T142">
                  <a:pos x="T84" y="T85"/>
                </a:cxn>
                <a:cxn ang="T143">
                  <a:pos x="T86" y="T87"/>
                </a:cxn>
                <a:cxn ang="T144">
                  <a:pos x="T88" y="T89"/>
                </a:cxn>
                <a:cxn ang="T145">
                  <a:pos x="T90" y="T91"/>
                </a:cxn>
                <a:cxn ang="T146">
                  <a:pos x="T92" y="T93"/>
                </a:cxn>
                <a:cxn ang="T147">
                  <a:pos x="T94" y="T95"/>
                </a:cxn>
                <a:cxn ang="T148">
                  <a:pos x="T96" y="T97"/>
                </a:cxn>
                <a:cxn ang="T149">
                  <a:pos x="T98" y="T99"/>
                </a:cxn>
              </a:cxnLst>
              <a:rect l="T150" t="T151" r="T152" b="T153"/>
              <a:pathLst>
                <a:path w="361" h="321">
                  <a:moveTo>
                    <a:pt x="168" y="0"/>
                  </a:moveTo>
                  <a:lnTo>
                    <a:pt x="152" y="0"/>
                  </a:lnTo>
                  <a:lnTo>
                    <a:pt x="120" y="48"/>
                  </a:lnTo>
                  <a:lnTo>
                    <a:pt x="96" y="56"/>
                  </a:lnTo>
                  <a:lnTo>
                    <a:pt x="96" y="40"/>
                  </a:lnTo>
                  <a:lnTo>
                    <a:pt x="80" y="40"/>
                  </a:lnTo>
                  <a:lnTo>
                    <a:pt x="64" y="56"/>
                  </a:lnTo>
                  <a:lnTo>
                    <a:pt x="32" y="40"/>
                  </a:lnTo>
                  <a:lnTo>
                    <a:pt x="24" y="32"/>
                  </a:lnTo>
                  <a:lnTo>
                    <a:pt x="8" y="24"/>
                  </a:lnTo>
                  <a:lnTo>
                    <a:pt x="8" y="40"/>
                  </a:lnTo>
                  <a:lnTo>
                    <a:pt x="0" y="48"/>
                  </a:lnTo>
                  <a:lnTo>
                    <a:pt x="32" y="56"/>
                  </a:lnTo>
                  <a:lnTo>
                    <a:pt x="40" y="80"/>
                  </a:lnTo>
                  <a:lnTo>
                    <a:pt x="56" y="80"/>
                  </a:lnTo>
                  <a:lnTo>
                    <a:pt x="80" y="112"/>
                  </a:lnTo>
                  <a:lnTo>
                    <a:pt x="104" y="104"/>
                  </a:lnTo>
                  <a:lnTo>
                    <a:pt x="104" y="144"/>
                  </a:lnTo>
                  <a:lnTo>
                    <a:pt x="136" y="184"/>
                  </a:lnTo>
                  <a:lnTo>
                    <a:pt x="152" y="184"/>
                  </a:lnTo>
                  <a:lnTo>
                    <a:pt x="160" y="168"/>
                  </a:lnTo>
                  <a:lnTo>
                    <a:pt x="184" y="192"/>
                  </a:lnTo>
                  <a:lnTo>
                    <a:pt x="168" y="208"/>
                  </a:lnTo>
                  <a:lnTo>
                    <a:pt x="160" y="200"/>
                  </a:lnTo>
                  <a:lnTo>
                    <a:pt x="144" y="192"/>
                  </a:lnTo>
                  <a:lnTo>
                    <a:pt x="144" y="224"/>
                  </a:lnTo>
                  <a:lnTo>
                    <a:pt x="136" y="240"/>
                  </a:lnTo>
                  <a:lnTo>
                    <a:pt x="160" y="272"/>
                  </a:lnTo>
                  <a:lnTo>
                    <a:pt x="160" y="296"/>
                  </a:lnTo>
                  <a:lnTo>
                    <a:pt x="200" y="296"/>
                  </a:lnTo>
                  <a:lnTo>
                    <a:pt x="216" y="312"/>
                  </a:lnTo>
                  <a:lnTo>
                    <a:pt x="240" y="304"/>
                  </a:lnTo>
                  <a:lnTo>
                    <a:pt x="272" y="320"/>
                  </a:lnTo>
                  <a:lnTo>
                    <a:pt x="296" y="296"/>
                  </a:lnTo>
                  <a:lnTo>
                    <a:pt x="320" y="256"/>
                  </a:lnTo>
                  <a:lnTo>
                    <a:pt x="288" y="240"/>
                  </a:lnTo>
                  <a:lnTo>
                    <a:pt x="320" y="232"/>
                  </a:lnTo>
                  <a:lnTo>
                    <a:pt x="328" y="240"/>
                  </a:lnTo>
                  <a:lnTo>
                    <a:pt x="360" y="232"/>
                  </a:lnTo>
                  <a:lnTo>
                    <a:pt x="360" y="224"/>
                  </a:lnTo>
                  <a:lnTo>
                    <a:pt x="320" y="200"/>
                  </a:lnTo>
                  <a:lnTo>
                    <a:pt x="320" y="184"/>
                  </a:lnTo>
                  <a:lnTo>
                    <a:pt x="304" y="176"/>
                  </a:lnTo>
                  <a:lnTo>
                    <a:pt x="288" y="168"/>
                  </a:lnTo>
                  <a:lnTo>
                    <a:pt x="272" y="128"/>
                  </a:lnTo>
                  <a:lnTo>
                    <a:pt x="232" y="64"/>
                  </a:lnTo>
                  <a:lnTo>
                    <a:pt x="232" y="40"/>
                  </a:lnTo>
                  <a:lnTo>
                    <a:pt x="192" y="32"/>
                  </a:lnTo>
                  <a:lnTo>
                    <a:pt x="176" y="24"/>
                  </a:lnTo>
                  <a:lnTo>
                    <a:pt x="168" y="0"/>
                  </a:lnTo>
                </a:path>
              </a:pathLst>
            </a:custGeom>
            <a:solidFill>
              <a:srgbClr val="337CA3"/>
            </a:solidFill>
            <a:ln w="9525" cap="rnd" cmpd="sng">
              <a:solidFill>
                <a:schemeClr val="bg1"/>
              </a:solidFill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/>
            <a:lstStyle/>
            <a:p>
              <a:endParaRPr lang="zh-CN" altLang="en-US" sz="800">
                <a:solidFill>
                  <a:schemeClr val="tx1">
                    <a:lumMod val="85000"/>
                    <a:lumOff val="15000"/>
                  </a:schemeClr>
                </a:solidFill>
                <a:effectLst/>
                <a:cs typeface="+mn-ea"/>
                <a:sym typeface="+mn-lt"/>
              </a:endParaRPr>
            </a:p>
          </p:txBody>
        </p:sp>
        <p:sp>
          <p:nvSpPr>
            <p:cNvPr id="7" name="Freeform 9"/>
            <p:cNvSpPr/>
            <p:nvPr/>
          </p:nvSpPr>
          <p:spPr bwMode="gray">
            <a:xfrm>
              <a:off x="5638349" y="2621569"/>
              <a:ext cx="694207" cy="566932"/>
            </a:xfrm>
            <a:custGeom>
              <a:avLst/>
              <a:gdLst>
                <a:gd name="T0" fmla="*/ 376 w 377"/>
                <a:gd name="T1" fmla="*/ 176 h 393"/>
                <a:gd name="T2" fmla="*/ 336 w 377"/>
                <a:gd name="T3" fmla="*/ 120 h 393"/>
                <a:gd name="T4" fmla="*/ 344 w 377"/>
                <a:gd name="T5" fmla="*/ 96 h 393"/>
                <a:gd name="T6" fmla="*/ 312 w 377"/>
                <a:gd name="T7" fmla="*/ 40 h 393"/>
                <a:gd name="T8" fmla="*/ 288 w 377"/>
                <a:gd name="T9" fmla="*/ 8 h 393"/>
                <a:gd name="T10" fmla="*/ 280 w 377"/>
                <a:gd name="T11" fmla="*/ 40 h 393"/>
                <a:gd name="T12" fmla="*/ 264 w 377"/>
                <a:gd name="T13" fmla="*/ 0 h 393"/>
                <a:gd name="T14" fmla="*/ 232 w 377"/>
                <a:gd name="T15" fmla="*/ 0 h 393"/>
                <a:gd name="T16" fmla="*/ 240 w 377"/>
                <a:gd name="T17" fmla="*/ 24 h 393"/>
                <a:gd name="T18" fmla="*/ 200 w 377"/>
                <a:gd name="T19" fmla="*/ 56 h 393"/>
                <a:gd name="T20" fmla="*/ 176 w 377"/>
                <a:gd name="T21" fmla="*/ 56 h 393"/>
                <a:gd name="T22" fmla="*/ 48 w 377"/>
                <a:gd name="T23" fmla="*/ 144 h 393"/>
                <a:gd name="T24" fmla="*/ 24 w 377"/>
                <a:gd name="T25" fmla="*/ 112 h 393"/>
                <a:gd name="T26" fmla="*/ 8 w 377"/>
                <a:gd name="T27" fmla="*/ 112 h 393"/>
                <a:gd name="T28" fmla="*/ 16 w 377"/>
                <a:gd name="T29" fmla="*/ 136 h 393"/>
                <a:gd name="T30" fmla="*/ 16 w 377"/>
                <a:gd name="T31" fmla="*/ 160 h 393"/>
                <a:gd name="T32" fmla="*/ 24 w 377"/>
                <a:gd name="T33" fmla="*/ 184 h 393"/>
                <a:gd name="T34" fmla="*/ 8 w 377"/>
                <a:gd name="T35" fmla="*/ 184 h 393"/>
                <a:gd name="T36" fmla="*/ 8 w 377"/>
                <a:gd name="T37" fmla="*/ 216 h 393"/>
                <a:gd name="T38" fmla="*/ 0 w 377"/>
                <a:gd name="T39" fmla="*/ 232 h 393"/>
                <a:gd name="T40" fmla="*/ 32 w 377"/>
                <a:gd name="T41" fmla="*/ 240 h 393"/>
                <a:gd name="T42" fmla="*/ 64 w 377"/>
                <a:gd name="T43" fmla="*/ 296 h 393"/>
                <a:gd name="T44" fmla="*/ 104 w 377"/>
                <a:gd name="T45" fmla="*/ 240 h 393"/>
                <a:gd name="T46" fmla="*/ 120 w 377"/>
                <a:gd name="T47" fmla="*/ 208 h 393"/>
                <a:gd name="T48" fmla="*/ 160 w 377"/>
                <a:gd name="T49" fmla="*/ 200 h 393"/>
                <a:gd name="T50" fmla="*/ 184 w 377"/>
                <a:gd name="T51" fmla="*/ 216 h 393"/>
                <a:gd name="T52" fmla="*/ 184 w 377"/>
                <a:gd name="T53" fmla="*/ 224 h 393"/>
                <a:gd name="T54" fmla="*/ 192 w 377"/>
                <a:gd name="T55" fmla="*/ 224 h 393"/>
                <a:gd name="T56" fmla="*/ 168 w 377"/>
                <a:gd name="T57" fmla="*/ 280 h 393"/>
                <a:gd name="T58" fmla="*/ 152 w 377"/>
                <a:gd name="T59" fmla="*/ 280 h 393"/>
                <a:gd name="T60" fmla="*/ 160 w 377"/>
                <a:gd name="T61" fmla="*/ 312 h 393"/>
                <a:gd name="T62" fmla="*/ 152 w 377"/>
                <a:gd name="T63" fmla="*/ 320 h 393"/>
                <a:gd name="T64" fmla="*/ 168 w 377"/>
                <a:gd name="T65" fmla="*/ 320 h 393"/>
                <a:gd name="T66" fmla="*/ 136 w 377"/>
                <a:gd name="T67" fmla="*/ 376 h 393"/>
                <a:gd name="T68" fmla="*/ 144 w 377"/>
                <a:gd name="T69" fmla="*/ 392 h 393"/>
                <a:gd name="T70" fmla="*/ 160 w 377"/>
                <a:gd name="T71" fmla="*/ 376 h 393"/>
                <a:gd name="T72" fmla="*/ 168 w 377"/>
                <a:gd name="T73" fmla="*/ 352 h 393"/>
                <a:gd name="T74" fmla="*/ 184 w 377"/>
                <a:gd name="T75" fmla="*/ 352 h 393"/>
                <a:gd name="T76" fmla="*/ 200 w 377"/>
                <a:gd name="T77" fmla="*/ 336 h 393"/>
                <a:gd name="T78" fmla="*/ 200 w 377"/>
                <a:gd name="T79" fmla="*/ 312 h 393"/>
                <a:gd name="T80" fmla="*/ 256 w 377"/>
                <a:gd name="T81" fmla="*/ 280 h 393"/>
                <a:gd name="T82" fmla="*/ 304 w 377"/>
                <a:gd name="T83" fmla="*/ 264 h 393"/>
                <a:gd name="T84" fmla="*/ 312 w 377"/>
                <a:gd name="T85" fmla="*/ 224 h 393"/>
                <a:gd name="T86" fmla="*/ 344 w 377"/>
                <a:gd name="T87" fmla="*/ 200 h 393"/>
                <a:gd name="T88" fmla="*/ 368 w 377"/>
                <a:gd name="T89" fmla="*/ 192 h 393"/>
                <a:gd name="T90" fmla="*/ 376 w 377"/>
                <a:gd name="T91" fmla="*/ 176 h 393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w 377"/>
                <a:gd name="T139" fmla="*/ 0 h 393"/>
                <a:gd name="T140" fmla="*/ 377 w 377"/>
                <a:gd name="T141" fmla="*/ 393 h 393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T138" t="T139" r="T140" b="T141"/>
              <a:pathLst>
                <a:path w="377" h="393">
                  <a:moveTo>
                    <a:pt x="376" y="176"/>
                  </a:moveTo>
                  <a:lnTo>
                    <a:pt x="336" y="120"/>
                  </a:lnTo>
                  <a:lnTo>
                    <a:pt x="344" y="96"/>
                  </a:lnTo>
                  <a:lnTo>
                    <a:pt x="312" y="40"/>
                  </a:lnTo>
                  <a:lnTo>
                    <a:pt x="288" y="8"/>
                  </a:lnTo>
                  <a:lnTo>
                    <a:pt x="280" y="40"/>
                  </a:lnTo>
                  <a:lnTo>
                    <a:pt x="264" y="0"/>
                  </a:lnTo>
                  <a:lnTo>
                    <a:pt x="232" y="0"/>
                  </a:lnTo>
                  <a:lnTo>
                    <a:pt x="240" y="24"/>
                  </a:lnTo>
                  <a:lnTo>
                    <a:pt x="200" y="56"/>
                  </a:lnTo>
                  <a:lnTo>
                    <a:pt x="176" y="56"/>
                  </a:lnTo>
                  <a:lnTo>
                    <a:pt x="48" y="144"/>
                  </a:lnTo>
                  <a:lnTo>
                    <a:pt x="24" y="112"/>
                  </a:lnTo>
                  <a:lnTo>
                    <a:pt x="8" y="112"/>
                  </a:lnTo>
                  <a:lnTo>
                    <a:pt x="16" y="136"/>
                  </a:lnTo>
                  <a:lnTo>
                    <a:pt x="16" y="160"/>
                  </a:lnTo>
                  <a:lnTo>
                    <a:pt x="24" y="184"/>
                  </a:lnTo>
                  <a:lnTo>
                    <a:pt x="8" y="184"/>
                  </a:lnTo>
                  <a:lnTo>
                    <a:pt x="8" y="216"/>
                  </a:lnTo>
                  <a:lnTo>
                    <a:pt x="0" y="232"/>
                  </a:lnTo>
                  <a:lnTo>
                    <a:pt x="32" y="240"/>
                  </a:lnTo>
                  <a:lnTo>
                    <a:pt x="64" y="296"/>
                  </a:lnTo>
                  <a:lnTo>
                    <a:pt x="104" y="240"/>
                  </a:lnTo>
                  <a:lnTo>
                    <a:pt x="120" y="208"/>
                  </a:lnTo>
                  <a:lnTo>
                    <a:pt x="160" y="200"/>
                  </a:lnTo>
                  <a:lnTo>
                    <a:pt x="184" y="216"/>
                  </a:lnTo>
                  <a:lnTo>
                    <a:pt x="184" y="224"/>
                  </a:lnTo>
                  <a:lnTo>
                    <a:pt x="192" y="224"/>
                  </a:lnTo>
                  <a:lnTo>
                    <a:pt x="168" y="280"/>
                  </a:lnTo>
                  <a:lnTo>
                    <a:pt x="152" y="280"/>
                  </a:lnTo>
                  <a:lnTo>
                    <a:pt x="160" y="312"/>
                  </a:lnTo>
                  <a:lnTo>
                    <a:pt x="152" y="320"/>
                  </a:lnTo>
                  <a:lnTo>
                    <a:pt x="168" y="320"/>
                  </a:lnTo>
                  <a:lnTo>
                    <a:pt x="136" y="376"/>
                  </a:lnTo>
                  <a:lnTo>
                    <a:pt x="144" y="392"/>
                  </a:lnTo>
                  <a:lnTo>
                    <a:pt x="160" y="376"/>
                  </a:lnTo>
                  <a:lnTo>
                    <a:pt x="168" y="352"/>
                  </a:lnTo>
                  <a:lnTo>
                    <a:pt x="184" y="352"/>
                  </a:lnTo>
                  <a:lnTo>
                    <a:pt x="200" y="336"/>
                  </a:lnTo>
                  <a:lnTo>
                    <a:pt x="200" y="312"/>
                  </a:lnTo>
                  <a:lnTo>
                    <a:pt x="256" y="280"/>
                  </a:lnTo>
                  <a:lnTo>
                    <a:pt x="304" y="264"/>
                  </a:lnTo>
                  <a:lnTo>
                    <a:pt x="312" y="224"/>
                  </a:lnTo>
                  <a:lnTo>
                    <a:pt x="344" y="200"/>
                  </a:lnTo>
                  <a:lnTo>
                    <a:pt x="368" y="192"/>
                  </a:lnTo>
                  <a:lnTo>
                    <a:pt x="376" y="176"/>
                  </a:lnTo>
                </a:path>
              </a:pathLst>
            </a:custGeom>
            <a:solidFill>
              <a:srgbClr val="337CA3"/>
            </a:solidFill>
            <a:ln w="9525" cap="rnd" cmpd="sng">
              <a:solidFill>
                <a:schemeClr val="bg1"/>
              </a:solidFill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/>
            <a:lstStyle/>
            <a:p>
              <a:endParaRPr lang="zh-CN" altLang="en-US" sz="800">
                <a:solidFill>
                  <a:schemeClr val="tx1">
                    <a:lumMod val="85000"/>
                    <a:lumOff val="15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8" name="Freeform 19"/>
            <p:cNvSpPr/>
            <p:nvPr/>
          </p:nvSpPr>
          <p:spPr bwMode="gray">
            <a:xfrm>
              <a:off x="4721326" y="4674265"/>
              <a:ext cx="930206" cy="552661"/>
            </a:xfrm>
            <a:custGeom>
              <a:avLst/>
              <a:gdLst>
                <a:gd name="T0" fmla="*/ 496 w 505"/>
                <a:gd name="T1" fmla="*/ 96 h 385"/>
                <a:gd name="T2" fmla="*/ 424 w 505"/>
                <a:gd name="T3" fmla="*/ 40 h 385"/>
                <a:gd name="T4" fmla="*/ 408 w 505"/>
                <a:gd name="T5" fmla="*/ 56 h 385"/>
                <a:gd name="T6" fmla="*/ 376 w 505"/>
                <a:gd name="T7" fmla="*/ 40 h 385"/>
                <a:gd name="T8" fmla="*/ 312 w 505"/>
                <a:gd name="T9" fmla="*/ 56 h 385"/>
                <a:gd name="T10" fmla="*/ 312 w 505"/>
                <a:gd name="T11" fmla="*/ 0 h 385"/>
                <a:gd name="T12" fmla="*/ 280 w 505"/>
                <a:gd name="T13" fmla="*/ 0 h 385"/>
                <a:gd name="T14" fmla="*/ 216 w 505"/>
                <a:gd name="T15" fmla="*/ 8 h 385"/>
                <a:gd name="T16" fmla="*/ 208 w 505"/>
                <a:gd name="T17" fmla="*/ 40 h 385"/>
                <a:gd name="T18" fmla="*/ 168 w 505"/>
                <a:gd name="T19" fmla="*/ 24 h 385"/>
                <a:gd name="T20" fmla="*/ 144 w 505"/>
                <a:gd name="T21" fmla="*/ 48 h 385"/>
                <a:gd name="T22" fmla="*/ 152 w 505"/>
                <a:gd name="T23" fmla="*/ 88 h 385"/>
                <a:gd name="T24" fmla="*/ 144 w 505"/>
                <a:gd name="T25" fmla="*/ 112 h 385"/>
                <a:gd name="T26" fmla="*/ 112 w 505"/>
                <a:gd name="T27" fmla="*/ 168 h 385"/>
                <a:gd name="T28" fmla="*/ 72 w 505"/>
                <a:gd name="T29" fmla="*/ 224 h 385"/>
                <a:gd name="T30" fmla="*/ 32 w 505"/>
                <a:gd name="T31" fmla="*/ 272 h 385"/>
                <a:gd name="T32" fmla="*/ 0 w 505"/>
                <a:gd name="T33" fmla="*/ 296 h 385"/>
                <a:gd name="T34" fmla="*/ 8 w 505"/>
                <a:gd name="T35" fmla="*/ 312 h 385"/>
                <a:gd name="T36" fmla="*/ 16 w 505"/>
                <a:gd name="T37" fmla="*/ 360 h 385"/>
                <a:gd name="T38" fmla="*/ 56 w 505"/>
                <a:gd name="T39" fmla="*/ 384 h 385"/>
                <a:gd name="T40" fmla="*/ 40 w 505"/>
                <a:gd name="T41" fmla="*/ 344 h 385"/>
                <a:gd name="T42" fmla="*/ 80 w 505"/>
                <a:gd name="T43" fmla="*/ 304 h 385"/>
                <a:gd name="T44" fmla="*/ 152 w 505"/>
                <a:gd name="T45" fmla="*/ 280 h 385"/>
                <a:gd name="T46" fmla="*/ 192 w 505"/>
                <a:gd name="T47" fmla="*/ 296 h 385"/>
                <a:gd name="T48" fmla="*/ 240 w 505"/>
                <a:gd name="T49" fmla="*/ 248 h 385"/>
                <a:gd name="T50" fmla="*/ 264 w 505"/>
                <a:gd name="T51" fmla="*/ 240 h 385"/>
                <a:gd name="T52" fmla="*/ 264 w 505"/>
                <a:gd name="T53" fmla="*/ 216 h 385"/>
                <a:gd name="T54" fmla="*/ 280 w 505"/>
                <a:gd name="T55" fmla="*/ 208 h 385"/>
                <a:gd name="T56" fmla="*/ 336 w 505"/>
                <a:gd name="T57" fmla="*/ 232 h 385"/>
                <a:gd name="T58" fmla="*/ 336 w 505"/>
                <a:gd name="T59" fmla="*/ 200 h 385"/>
                <a:gd name="T60" fmla="*/ 376 w 505"/>
                <a:gd name="T61" fmla="*/ 192 h 385"/>
                <a:gd name="T62" fmla="*/ 392 w 505"/>
                <a:gd name="T63" fmla="*/ 200 h 385"/>
                <a:gd name="T64" fmla="*/ 400 w 505"/>
                <a:gd name="T65" fmla="*/ 184 h 385"/>
                <a:gd name="T66" fmla="*/ 448 w 505"/>
                <a:gd name="T67" fmla="*/ 176 h 385"/>
                <a:gd name="T68" fmla="*/ 480 w 505"/>
                <a:gd name="T69" fmla="*/ 136 h 385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w 505"/>
                <a:gd name="T106" fmla="*/ 0 h 385"/>
                <a:gd name="T107" fmla="*/ 505 w 505"/>
                <a:gd name="T108" fmla="*/ 385 h 385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T105" t="T106" r="T107" b="T108"/>
              <a:pathLst>
                <a:path w="505" h="385">
                  <a:moveTo>
                    <a:pt x="504" y="128"/>
                  </a:moveTo>
                  <a:lnTo>
                    <a:pt x="496" y="96"/>
                  </a:lnTo>
                  <a:lnTo>
                    <a:pt x="472" y="40"/>
                  </a:lnTo>
                  <a:lnTo>
                    <a:pt x="424" y="40"/>
                  </a:lnTo>
                  <a:lnTo>
                    <a:pt x="416" y="32"/>
                  </a:lnTo>
                  <a:lnTo>
                    <a:pt x="408" y="56"/>
                  </a:lnTo>
                  <a:lnTo>
                    <a:pt x="392" y="56"/>
                  </a:lnTo>
                  <a:lnTo>
                    <a:pt x="376" y="40"/>
                  </a:lnTo>
                  <a:lnTo>
                    <a:pt x="320" y="64"/>
                  </a:lnTo>
                  <a:lnTo>
                    <a:pt x="312" y="56"/>
                  </a:lnTo>
                  <a:lnTo>
                    <a:pt x="336" y="8"/>
                  </a:lnTo>
                  <a:lnTo>
                    <a:pt x="312" y="0"/>
                  </a:lnTo>
                  <a:lnTo>
                    <a:pt x="296" y="16"/>
                  </a:lnTo>
                  <a:lnTo>
                    <a:pt x="280" y="0"/>
                  </a:lnTo>
                  <a:lnTo>
                    <a:pt x="272" y="8"/>
                  </a:lnTo>
                  <a:lnTo>
                    <a:pt x="216" y="8"/>
                  </a:lnTo>
                  <a:lnTo>
                    <a:pt x="224" y="40"/>
                  </a:lnTo>
                  <a:lnTo>
                    <a:pt x="208" y="40"/>
                  </a:lnTo>
                  <a:lnTo>
                    <a:pt x="176" y="16"/>
                  </a:lnTo>
                  <a:lnTo>
                    <a:pt x="168" y="24"/>
                  </a:lnTo>
                  <a:lnTo>
                    <a:pt x="168" y="48"/>
                  </a:lnTo>
                  <a:lnTo>
                    <a:pt x="144" y="48"/>
                  </a:lnTo>
                  <a:lnTo>
                    <a:pt x="144" y="72"/>
                  </a:lnTo>
                  <a:lnTo>
                    <a:pt x="152" y="88"/>
                  </a:lnTo>
                  <a:lnTo>
                    <a:pt x="144" y="96"/>
                  </a:lnTo>
                  <a:lnTo>
                    <a:pt x="144" y="112"/>
                  </a:lnTo>
                  <a:lnTo>
                    <a:pt x="112" y="144"/>
                  </a:lnTo>
                  <a:lnTo>
                    <a:pt x="112" y="168"/>
                  </a:lnTo>
                  <a:lnTo>
                    <a:pt x="104" y="200"/>
                  </a:lnTo>
                  <a:lnTo>
                    <a:pt x="72" y="224"/>
                  </a:lnTo>
                  <a:lnTo>
                    <a:pt x="48" y="256"/>
                  </a:lnTo>
                  <a:lnTo>
                    <a:pt x="32" y="272"/>
                  </a:lnTo>
                  <a:lnTo>
                    <a:pt x="8" y="280"/>
                  </a:lnTo>
                  <a:lnTo>
                    <a:pt x="0" y="296"/>
                  </a:lnTo>
                  <a:lnTo>
                    <a:pt x="16" y="304"/>
                  </a:lnTo>
                  <a:lnTo>
                    <a:pt x="8" y="312"/>
                  </a:lnTo>
                  <a:lnTo>
                    <a:pt x="8" y="352"/>
                  </a:lnTo>
                  <a:lnTo>
                    <a:pt x="16" y="360"/>
                  </a:lnTo>
                  <a:lnTo>
                    <a:pt x="16" y="384"/>
                  </a:lnTo>
                  <a:lnTo>
                    <a:pt x="56" y="384"/>
                  </a:lnTo>
                  <a:lnTo>
                    <a:pt x="56" y="360"/>
                  </a:lnTo>
                  <a:lnTo>
                    <a:pt x="40" y="344"/>
                  </a:lnTo>
                  <a:lnTo>
                    <a:pt x="48" y="312"/>
                  </a:lnTo>
                  <a:lnTo>
                    <a:pt x="80" y="304"/>
                  </a:lnTo>
                  <a:lnTo>
                    <a:pt x="104" y="304"/>
                  </a:lnTo>
                  <a:lnTo>
                    <a:pt x="152" y="280"/>
                  </a:lnTo>
                  <a:lnTo>
                    <a:pt x="184" y="280"/>
                  </a:lnTo>
                  <a:lnTo>
                    <a:pt x="192" y="296"/>
                  </a:lnTo>
                  <a:lnTo>
                    <a:pt x="208" y="264"/>
                  </a:lnTo>
                  <a:lnTo>
                    <a:pt x="240" y="248"/>
                  </a:lnTo>
                  <a:lnTo>
                    <a:pt x="248" y="224"/>
                  </a:lnTo>
                  <a:lnTo>
                    <a:pt x="264" y="240"/>
                  </a:lnTo>
                  <a:lnTo>
                    <a:pt x="272" y="240"/>
                  </a:lnTo>
                  <a:lnTo>
                    <a:pt x="264" y="216"/>
                  </a:lnTo>
                  <a:lnTo>
                    <a:pt x="264" y="184"/>
                  </a:lnTo>
                  <a:lnTo>
                    <a:pt x="280" y="208"/>
                  </a:lnTo>
                  <a:lnTo>
                    <a:pt x="288" y="232"/>
                  </a:lnTo>
                  <a:lnTo>
                    <a:pt x="336" y="232"/>
                  </a:lnTo>
                  <a:lnTo>
                    <a:pt x="320" y="216"/>
                  </a:lnTo>
                  <a:lnTo>
                    <a:pt x="336" y="200"/>
                  </a:lnTo>
                  <a:lnTo>
                    <a:pt x="360" y="208"/>
                  </a:lnTo>
                  <a:lnTo>
                    <a:pt x="376" y="192"/>
                  </a:lnTo>
                  <a:lnTo>
                    <a:pt x="392" y="192"/>
                  </a:lnTo>
                  <a:lnTo>
                    <a:pt x="392" y="200"/>
                  </a:lnTo>
                  <a:lnTo>
                    <a:pt x="400" y="200"/>
                  </a:lnTo>
                  <a:lnTo>
                    <a:pt x="400" y="184"/>
                  </a:lnTo>
                  <a:lnTo>
                    <a:pt x="424" y="192"/>
                  </a:lnTo>
                  <a:lnTo>
                    <a:pt x="448" y="176"/>
                  </a:lnTo>
                  <a:lnTo>
                    <a:pt x="472" y="168"/>
                  </a:lnTo>
                  <a:lnTo>
                    <a:pt x="480" y="136"/>
                  </a:lnTo>
                  <a:lnTo>
                    <a:pt x="504" y="128"/>
                  </a:lnTo>
                </a:path>
              </a:pathLst>
            </a:custGeom>
            <a:solidFill>
              <a:srgbClr val="337CA3"/>
            </a:solidFill>
            <a:ln w="9525" cap="rnd" cmpd="sng">
              <a:solidFill>
                <a:schemeClr val="bg1"/>
              </a:solidFill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/>
            <a:lstStyle/>
            <a:p>
              <a:endParaRPr lang="zh-CN" altLang="en-US" sz="800">
                <a:solidFill>
                  <a:schemeClr val="tx1">
                    <a:lumMod val="85000"/>
                    <a:lumOff val="15000"/>
                  </a:schemeClr>
                </a:solidFill>
                <a:cs typeface="+mn-ea"/>
                <a:sym typeface="+mn-lt"/>
              </a:endParaRPr>
            </a:p>
          </p:txBody>
        </p:sp>
      </p:grpSp>
      <p:cxnSp>
        <p:nvCxnSpPr>
          <p:cNvPr id="14" name="MH_Other_9"/>
          <p:cNvCxnSpPr/>
          <p:nvPr>
            <p:custDataLst>
              <p:tags r:id="rId2"/>
            </p:custDataLst>
          </p:nvPr>
        </p:nvCxnSpPr>
        <p:spPr>
          <a:xfrm>
            <a:off x="8327194" y="1526894"/>
            <a:ext cx="0" cy="2226806"/>
          </a:xfrm>
          <a:prstGeom prst="line">
            <a:avLst/>
          </a:prstGeom>
          <a:ln w="25400">
            <a:gradFill flip="none" rotWithShape="1">
              <a:gsLst>
                <a:gs pos="0">
                  <a:schemeClr val="accent1">
                    <a:lumMod val="5000"/>
                    <a:lumOff val="95000"/>
                    <a:alpha val="0"/>
                  </a:schemeClr>
                </a:gs>
                <a:gs pos="100000">
                  <a:srgbClr val="20345E"/>
                </a:gs>
              </a:gsLst>
              <a:lin ang="5400000" scaled="1"/>
              <a:tileRect/>
            </a:gradFill>
            <a:prstDash val="solid"/>
            <a:head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MH_Other_10"/>
          <p:cNvCxnSpPr/>
          <p:nvPr>
            <p:custDataLst>
              <p:tags r:id="rId3"/>
            </p:custDataLst>
          </p:nvPr>
        </p:nvCxnSpPr>
        <p:spPr>
          <a:xfrm>
            <a:off x="8327194" y="4310709"/>
            <a:ext cx="0" cy="2226806"/>
          </a:xfrm>
          <a:prstGeom prst="line">
            <a:avLst/>
          </a:prstGeom>
          <a:ln w="25400">
            <a:gradFill flip="none" rotWithShape="1">
              <a:gsLst>
                <a:gs pos="0">
                  <a:schemeClr val="accent1">
                    <a:lumMod val="5000"/>
                    <a:lumOff val="95000"/>
                    <a:alpha val="0"/>
                  </a:schemeClr>
                </a:gs>
                <a:gs pos="100000">
                  <a:srgbClr val="20345E"/>
                </a:gs>
              </a:gsLst>
              <a:lin ang="16200000" scaled="1"/>
              <a:tileRect/>
            </a:gradFill>
            <a:prstDash val="solid"/>
            <a:head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72" name="组合 71"/>
          <p:cNvGrpSpPr/>
          <p:nvPr/>
        </p:nvGrpSpPr>
        <p:grpSpPr>
          <a:xfrm>
            <a:off x="5372747" y="2707788"/>
            <a:ext cx="2422542" cy="484131"/>
            <a:chOff x="5372747" y="2707788"/>
            <a:chExt cx="2422542" cy="484131"/>
          </a:xfrm>
        </p:grpSpPr>
        <p:grpSp>
          <p:nvGrpSpPr>
            <p:cNvPr id="9" name="组合 8"/>
            <p:cNvGrpSpPr/>
            <p:nvPr/>
          </p:nvGrpSpPr>
          <p:grpSpPr>
            <a:xfrm>
              <a:off x="5372747" y="3038504"/>
              <a:ext cx="2378387" cy="153415"/>
              <a:chOff x="3782035" y="2261593"/>
              <a:chExt cx="1438978" cy="92820"/>
            </a:xfrm>
          </p:grpSpPr>
          <p:cxnSp>
            <p:nvCxnSpPr>
              <p:cNvPr id="20" name="MH_Other_3"/>
              <p:cNvCxnSpPr/>
              <p:nvPr>
                <p:custDataLst>
                  <p:tags r:id="rId4"/>
                </p:custDataLst>
              </p:nvPr>
            </p:nvCxnSpPr>
            <p:spPr>
              <a:xfrm flipH="1">
                <a:off x="4059232" y="2351679"/>
                <a:ext cx="1161781" cy="0"/>
              </a:xfrm>
              <a:prstGeom prst="line">
                <a:avLst/>
              </a:prstGeom>
              <a:ln w="19050">
                <a:solidFill>
                  <a:srgbClr val="20345E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1" name="MH_Other_3"/>
              <p:cNvCxnSpPr/>
              <p:nvPr>
                <p:custDataLst>
                  <p:tags r:id="rId5"/>
                </p:custDataLst>
              </p:nvPr>
            </p:nvCxnSpPr>
            <p:spPr>
              <a:xfrm flipH="1" flipV="1">
                <a:off x="3782035" y="2261593"/>
                <a:ext cx="288032" cy="92820"/>
              </a:xfrm>
              <a:prstGeom prst="line">
                <a:avLst/>
              </a:prstGeom>
              <a:ln w="19050">
                <a:solidFill>
                  <a:srgbClr val="20345E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55" name="矩形 19"/>
            <p:cNvSpPr>
              <a:spLocks noChangeArrowheads="1"/>
            </p:cNvSpPr>
            <p:nvPr/>
          </p:nvSpPr>
          <p:spPr bwMode="auto">
            <a:xfrm>
              <a:off x="5763964" y="2707788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rgbClr val="20345E"/>
                </a:solidFill>
              </a:endParaRPr>
            </a:p>
          </p:txBody>
        </p:sp>
      </p:grpSp>
      <p:sp>
        <p:nvSpPr>
          <p:cNvPr id="56" name="文本框 18"/>
          <p:cNvSpPr txBox="1">
            <a:spLocks noChangeArrowheads="1"/>
          </p:cNvSpPr>
          <p:nvPr/>
        </p:nvSpPr>
        <p:spPr bwMode="auto">
          <a:xfrm>
            <a:off x="8496319" y="2216255"/>
            <a:ext cx="3466388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64" name="组合 63"/>
          <p:cNvGrpSpPr/>
          <p:nvPr/>
        </p:nvGrpSpPr>
        <p:grpSpPr>
          <a:xfrm>
            <a:off x="5217121" y="3677201"/>
            <a:ext cx="2422542" cy="484131"/>
            <a:chOff x="5590383" y="4527892"/>
            <a:chExt cx="2422542" cy="484131"/>
          </a:xfrm>
        </p:grpSpPr>
        <p:grpSp>
          <p:nvGrpSpPr>
            <p:cNvPr id="60" name="组合 59"/>
            <p:cNvGrpSpPr/>
            <p:nvPr/>
          </p:nvGrpSpPr>
          <p:grpSpPr>
            <a:xfrm>
              <a:off x="5590383" y="4858608"/>
              <a:ext cx="2378387" cy="153415"/>
              <a:chOff x="3782035" y="2261593"/>
              <a:chExt cx="1438978" cy="92820"/>
            </a:xfrm>
          </p:grpSpPr>
          <p:cxnSp>
            <p:nvCxnSpPr>
              <p:cNvPr id="61" name="MH_Other_3"/>
              <p:cNvCxnSpPr/>
              <p:nvPr>
                <p:custDataLst>
                  <p:tags r:id="rId6"/>
                </p:custDataLst>
              </p:nvPr>
            </p:nvCxnSpPr>
            <p:spPr>
              <a:xfrm flipH="1">
                <a:off x="4059232" y="2351679"/>
                <a:ext cx="1161781" cy="0"/>
              </a:xfrm>
              <a:prstGeom prst="line">
                <a:avLst/>
              </a:prstGeom>
              <a:ln w="19050">
                <a:solidFill>
                  <a:srgbClr val="20345E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62" name="MH_Other_3"/>
              <p:cNvCxnSpPr/>
              <p:nvPr>
                <p:custDataLst>
                  <p:tags r:id="rId7"/>
                </p:custDataLst>
              </p:nvPr>
            </p:nvCxnSpPr>
            <p:spPr>
              <a:xfrm flipH="1" flipV="1">
                <a:off x="3782035" y="2261593"/>
                <a:ext cx="288032" cy="92820"/>
              </a:xfrm>
              <a:prstGeom prst="line">
                <a:avLst/>
              </a:prstGeom>
              <a:ln w="19050">
                <a:solidFill>
                  <a:srgbClr val="20345E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63" name="矩形 19"/>
            <p:cNvSpPr>
              <a:spLocks noChangeArrowheads="1"/>
            </p:cNvSpPr>
            <p:nvPr/>
          </p:nvSpPr>
          <p:spPr bwMode="auto">
            <a:xfrm>
              <a:off x="5981600" y="4527892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rgbClr val="20345E"/>
                </a:solidFill>
              </a:endParaRPr>
            </a:p>
          </p:txBody>
        </p:sp>
      </p:grpSp>
      <p:grpSp>
        <p:nvGrpSpPr>
          <p:cNvPr id="65" name="组合 64"/>
          <p:cNvGrpSpPr/>
          <p:nvPr/>
        </p:nvGrpSpPr>
        <p:grpSpPr>
          <a:xfrm>
            <a:off x="4422142" y="4865052"/>
            <a:ext cx="2994197" cy="526543"/>
            <a:chOff x="5590383" y="4485480"/>
            <a:chExt cx="2994197" cy="526543"/>
          </a:xfrm>
        </p:grpSpPr>
        <p:grpSp>
          <p:nvGrpSpPr>
            <p:cNvPr id="66" name="组合 65"/>
            <p:cNvGrpSpPr/>
            <p:nvPr/>
          </p:nvGrpSpPr>
          <p:grpSpPr>
            <a:xfrm>
              <a:off x="5590383" y="4858608"/>
              <a:ext cx="2994197" cy="153415"/>
              <a:chOff x="3782035" y="2261593"/>
              <a:chExt cx="1811557" cy="92820"/>
            </a:xfrm>
          </p:grpSpPr>
          <p:cxnSp>
            <p:nvCxnSpPr>
              <p:cNvPr id="68" name="MH_Other_3"/>
              <p:cNvCxnSpPr/>
              <p:nvPr>
                <p:custDataLst>
                  <p:tags r:id="rId8"/>
                </p:custDataLst>
              </p:nvPr>
            </p:nvCxnSpPr>
            <p:spPr>
              <a:xfrm flipH="1">
                <a:off x="4059233" y="2351679"/>
                <a:ext cx="1534359" cy="0"/>
              </a:xfrm>
              <a:prstGeom prst="line">
                <a:avLst/>
              </a:prstGeom>
              <a:ln w="19050">
                <a:solidFill>
                  <a:srgbClr val="20345E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69" name="MH_Other_3"/>
              <p:cNvCxnSpPr/>
              <p:nvPr>
                <p:custDataLst>
                  <p:tags r:id="rId9"/>
                </p:custDataLst>
              </p:nvPr>
            </p:nvCxnSpPr>
            <p:spPr>
              <a:xfrm flipH="1" flipV="1">
                <a:off x="3782035" y="2261593"/>
                <a:ext cx="288032" cy="92820"/>
              </a:xfrm>
              <a:prstGeom prst="line">
                <a:avLst/>
              </a:prstGeom>
              <a:ln w="19050">
                <a:solidFill>
                  <a:srgbClr val="20345E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67" name="矩形 19"/>
            <p:cNvSpPr>
              <a:spLocks noChangeArrowheads="1"/>
            </p:cNvSpPr>
            <p:nvPr/>
          </p:nvSpPr>
          <p:spPr bwMode="auto">
            <a:xfrm>
              <a:off x="6553255" y="4485480"/>
              <a:ext cx="2031325" cy="4641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zh-CN" altLang="en-US" b="1" dirty="0">
                  <a:solidFill>
                    <a:srgbClr val="2034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单击此处添加标题</a:t>
              </a:r>
              <a:endParaRPr lang="zh-CN" altLang="en-US" sz="2800" dirty="0">
                <a:solidFill>
                  <a:srgbClr val="20345E"/>
                </a:solidFill>
              </a:endParaRPr>
            </a:p>
          </p:txBody>
        </p:sp>
      </p:grpSp>
      <p:sp>
        <p:nvSpPr>
          <p:cNvPr id="71" name="文本框 18"/>
          <p:cNvSpPr txBox="1">
            <a:spLocks noChangeArrowheads="1"/>
          </p:cNvSpPr>
          <p:nvPr/>
        </p:nvSpPr>
        <p:spPr bwMode="auto">
          <a:xfrm>
            <a:off x="8500543" y="4641255"/>
            <a:ext cx="3466388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73" name="图片 7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6" grpId="0"/>
      <p:bldP spid="7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5" name="图片 44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893" t="44458" r="90578" b="6449"/>
          <a:stretch>
            <a:fillRect/>
          </a:stretch>
        </p:blipFill>
        <p:spPr>
          <a:xfrm rot="5400000">
            <a:off x="5905752" y="3902296"/>
            <a:ext cx="550615" cy="2525342"/>
          </a:xfrm>
          <a:custGeom>
            <a:avLst/>
            <a:gdLst>
              <a:gd name="connsiteX0" fmla="*/ 0 w 550615"/>
              <a:gd name="connsiteY0" fmla="*/ 2525342 h 2525342"/>
              <a:gd name="connsiteX1" fmla="*/ 0 w 550615"/>
              <a:gd name="connsiteY1" fmla="*/ 0 h 2525342"/>
              <a:gd name="connsiteX2" fmla="*/ 275308 w 550615"/>
              <a:gd name="connsiteY2" fmla="*/ 158894 h 2525342"/>
              <a:gd name="connsiteX3" fmla="*/ 550615 w 550615"/>
              <a:gd name="connsiteY3" fmla="*/ 0 h 2525342"/>
              <a:gd name="connsiteX4" fmla="*/ 550615 w 550615"/>
              <a:gd name="connsiteY4" fmla="*/ 2525342 h 2525342"/>
              <a:gd name="connsiteX5" fmla="*/ 275308 w 550615"/>
              <a:gd name="connsiteY5" fmla="*/ 2365882 h 25253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50615" h="2525342">
                <a:moveTo>
                  <a:pt x="0" y="2525342"/>
                </a:moveTo>
                <a:lnTo>
                  <a:pt x="0" y="0"/>
                </a:lnTo>
                <a:lnTo>
                  <a:pt x="275308" y="158894"/>
                </a:lnTo>
                <a:lnTo>
                  <a:pt x="550615" y="0"/>
                </a:lnTo>
                <a:lnTo>
                  <a:pt x="550615" y="2525342"/>
                </a:lnTo>
                <a:lnTo>
                  <a:pt x="275308" y="2365882"/>
                </a:lnTo>
                <a:close/>
              </a:path>
            </a:pathLst>
          </a:custGeom>
        </p:spPr>
      </p:pic>
      <p:grpSp>
        <p:nvGrpSpPr>
          <p:cNvPr id="2" name="组合 1"/>
          <p:cNvGrpSpPr/>
          <p:nvPr/>
        </p:nvGrpSpPr>
        <p:grpSpPr>
          <a:xfrm>
            <a:off x="742950" y="1619568"/>
            <a:ext cx="10706100" cy="3158995"/>
            <a:chOff x="742950" y="1962192"/>
            <a:chExt cx="10706100" cy="3158995"/>
          </a:xfrm>
        </p:grpSpPr>
        <p:cxnSp>
          <p:nvCxnSpPr>
            <p:cNvPr id="3" name="Straight Connector 40"/>
            <p:cNvCxnSpPr/>
            <p:nvPr/>
          </p:nvCxnSpPr>
          <p:spPr>
            <a:xfrm>
              <a:off x="1790307" y="2674539"/>
              <a:ext cx="9658743" cy="0"/>
            </a:xfrm>
            <a:prstGeom prst="line">
              <a:avLst/>
            </a:prstGeom>
            <a:ln w="6350" cmpd="sng">
              <a:solidFill>
                <a:schemeClr val="tx1">
                  <a:alpha val="20000"/>
                </a:schemeClr>
              </a:solidFill>
              <a:prstDash val="sysDash"/>
              <a:headEnd type="none"/>
              <a:tailEnd type="none" w="lg" len="lg"/>
            </a:ln>
            <a:effectLst/>
          </p:spPr>
          <p:style>
            <a:lnRef idx="2">
              <a:schemeClr val="accent1"/>
            </a:lnRef>
            <a:fillRef idx="0">
              <a:schemeClr val="accent1"/>
            </a:fillRef>
            <a:effectRef idx="1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" name="Straight Connector 39"/>
            <p:cNvCxnSpPr/>
            <p:nvPr/>
          </p:nvCxnSpPr>
          <p:spPr>
            <a:xfrm>
              <a:off x="1790307" y="2074935"/>
              <a:ext cx="9658743" cy="0"/>
            </a:xfrm>
            <a:prstGeom prst="line">
              <a:avLst/>
            </a:prstGeom>
            <a:ln w="6350" cmpd="sng">
              <a:solidFill>
                <a:schemeClr val="tx1">
                  <a:alpha val="20000"/>
                </a:schemeClr>
              </a:solidFill>
              <a:prstDash val="sysDash"/>
              <a:headEnd type="none"/>
              <a:tailEnd type="none" w="lg" len="lg"/>
            </a:ln>
            <a:effectLst/>
          </p:spPr>
          <p:style>
            <a:lnRef idx="2">
              <a:schemeClr val="accent1"/>
            </a:lnRef>
            <a:fillRef idx="0">
              <a:schemeClr val="accent1"/>
            </a:fillRef>
            <a:effectRef idx="1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" name="Straight Connector 41"/>
            <p:cNvCxnSpPr/>
            <p:nvPr/>
          </p:nvCxnSpPr>
          <p:spPr>
            <a:xfrm>
              <a:off x="1790307" y="3274145"/>
              <a:ext cx="9658743" cy="0"/>
            </a:xfrm>
            <a:prstGeom prst="line">
              <a:avLst/>
            </a:prstGeom>
            <a:ln w="6350" cmpd="sng">
              <a:solidFill>
                <a:schemeClr val="tx1">
                  <a:alpha val="20000"/>
                </a:schemeClr>
              </a:solidFill>
              <a:prstDash val="sysDash"/>
              <a:headEnd type="none"/>
              <a:tailEnd type="none" w="lg" len="lg"/>
            </a:ln>
            <a:effectLst/>
          </p:spPr>
          <p:style>
            <a:lnRef idx="2">
              <a:schemeClr val="accent1"/>
            </a:lnRef>
            <a:fillRef idx="0">
              <a:schemeClr val="accent1"/>
            </a:fillRef>
            <a:effectRef idx="1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6" name="Straight Connector 42"/>
            <p:cNvCxnSpPr/>
            <p:nvPr/>
          </p:nvCxnSpPr>
          <p:spPr>
            <a:xfrm>
              <a:off x="1790307" y="3873751"/>
              <a:ext cx="9658743" cy="0"/>
            </a:xfrm>
            <a:prstGeom prst="line">
              <a:avLst/>
            </a:prstGeom>
            <a:ln w="6350" cmpd="sng">
              <a:solidFill>
                <a:schemeClr val="tx1">
                  <a:alpha val="20000"/>
                </a:schemeClr>
              </a:solidFill>
              <a:prstDash val="sysDash"/>
              <a:headEnd type="none"/>
              <a:tailEnd type="none" w="lg" len="lg"/>
            </a:ln>
            <a:effectLst/>
          </p:spPr>
          <p:style>
            <a:lnRef idx="2">
              <a:schemeClr val="accent1"/>
            </a:lnRef>
            <a:fillRef idx="0">
              <a:schemeClr val="accent1"/>
            </a:fillRef>
            <a:effectRef idx="1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7" name="Straight Connector 43"/>
            <p:cNvCxnSpPr/>
            <p:nvPr/>
          </p:nvCxnSpPr>
          <p:spPr>
            <a:xfrm>
              <a:off x="1790307" y="4473356"/>
              <a:ext cx="9658743" cy="0"/>
            </a:xfrm>
            <a:prstGeom prst="line">
              <a:avLst/>
            </a:prstGeom>
            <a:ln w="6350" cmpd="sng">
              <a:solidFill>
                <a:schemeClr val="tx1">
                  <a:alpha val="20000"/>
                </a:schemeClr>
              </a:solidFill>
              <a:prstDash val="sysDash"/>
              <a:headEnd type="none"/>
              <a:tailEnd type="none" w="lg" len="lg"/>
            </a:ln>
            <a:effectLst/>
          </p:spPr>
          <p:style>
            <a:lnRef idx="2">
              <a:schemeClr val="accent1"/>
            </a:lnRef>
            <a:fillRef idx="0">
              <a:schemeClr val="accent1"/>
            </a:fillRef>
            <a:effectRef idx="1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ounded Rectangle 3"/>
            <p:cNvSpPr/>
            <p:nvPr/>
          </p:nvSpPr>
          <p:spPr>
            <a:xfrm>
              <a:off x="2190681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9" name="Rounded Rectangle 4"/>
            <p:cNvSpPr/>
            <p:nvPr/>
          </p:nvSpPr>
          <p:spPr>
            <a:xfrm>
              <a:off x="2190681" y="3851734"/>
              <a:ext cx="491694" cy="816114"/>
            </a:xfrm>
            <a:prstGeom prst="roundRect">
              <a:avLst/>
            </a:prstGeom>
            <a:solidFill>
              <a:srgbClr val="215983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18%</a:t>
              </a:r>
              <a:endParaRPr lang="en-US" sz="15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0" name="Rounded Rectangle 5"/>
            <p:cNvSpPr/>
            <p:nvPr/>
          </p:nvSpPr>
          <p:spPr>
            <a:xfrm>
              <a:off x="3243240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1" name="Rounded Rectangle 6"/>
            <p:cNvSpPr/>
            <p:nvPr/>
          </p:nvSpPr>
          <p:spPr>
            <a:xfrm>
              <a:off x="3243240" y="3398651"/>
              <a:ext cx="491694" cy="1269198"/>
            </a:xfrm>
            <a:prstGeom prst="roundRect">
              <a:avLst/>
            </a:prstGeom>
            <a:solidFill>
              <a:srgbClr val="20345E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45%</a:t>
              </a:r>
              <a:endParaRPr lang="en-US" sz="15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2" name="Rounded Rectangle 7"/>
            <p:cNvSpPr/>
            <p:nvPr/>
          </p:nvSpPr>
          <p:spPr>
            <a:xfrm>
              <a:off x="4295799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3" name="Rounded Rectangle 8"/>
            <p:cNvSpPr/>
            <p:nvPr/>
          </p:nvSpPr>
          <p:spPr>
            <a:xfrm>
              <a:off x="4295799" y="3536570"/>
              <a:ext cx="491694" cy="1131279"/>
            </a:xfrm>
            <a:prstGeom prst="roundRect">
              <a:avLst/>
            </a:prstGeom>
            <a:solidFill>
              <a:srgbClr val="215983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40%</a:t>
              </a:r>
              <a:endParaRPr lang="en-US" sz="15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4" name="Rounded Rectangle 9"/>
            <p:cNvSpPr/>
            <p:nvPr/>
          </p:nvSpPr>
          <p:spPr>
            <a:xfrm>
              <a:off x="5348358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5" name="Rounded Rectangle 10"/>
            <p:cNvSpPr/>
            <p:nvPr/>
          </p:nvSpPr>
          <p:spPr>
            <a:xfrm>
              <a:off x="5348358" y="2908516"/>
              <a:ext cx="491694" cy="1759334"/>
            </a:xfrm>
            <a:prstGeom prst="roundRect">
              <a:avLst/>
            </a:prstGeom>
            <a:solidFill>
              <a:srgbClr val="20345E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68%</a:t>
              </a:r>
              <a:endParaRPr lang="en-US" sz="15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6" name="Rounded Rectangle 11"/>
            <p:cNvSpPr/>
            <p:nvPr/>
          </p:nvSpPr>
          <p:spPr>
            <a:xfrm>
              <a:off x="6400917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7" name="Rounded Rectangle 12"/>
            <p:cNvSpPr/>
            <p:nvPr/>
          </p:nvSpPr>
          <p:spPr>
            <a:xfrm>
              <a:off x="6400917" y="3097384"/>
              <a:ext cx="491694" cy="1570466"/>
            </a:xfrm>
            <a:prstGeom prst="roundRect">
              <a:avLst/>
            </a:prstGeom>
            <a:solidFill>
              <a:srgbClr val="215983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62%</a:t>
              </a:r>
              <a:endParaRPr lang="en-US" sz="15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8" name="Rounded Rectangle 13"/>
            <p:cNvSpPr/>
            <p:nvPr/>
          </p:nvSpPr>
          <p:spPr>
            <a:xfrm>
              <a:off x="7453476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9" name="Rounded Rectangle 14"/>
            <p:cNvSpPr/>
            <p:nvPr/>
          </p:nvSpPr>
          <p:spPr>
            <a:xfrm>
              <a:off x="7453476" y="2690238"/>
              <a:ext cx="491694" cy="1977612"/>
            </a:xfrm>
            <a:prstGeom prst="roundRect">
              <a:avLst/>
            </a:prstGeom>
            <a:solidFill>
              <a:srgbClr val="20345E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80%</a:t>
              </a:r>
              <a:endParaRPr lang="en-US" sz="15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0" name="Rounded Rectangle 15"/>
            <p:cNvSpPr/>
            <p:nvPr/>
          </p:nvSpPr>
          <p:spPr>
            <a:xfrm>
              <a:off x="8506035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1" name="Rounded Rectangle 16"/>
            <p:cNvSpPr/>
            <p:nvPr/>
          </p:nvSpPr>
          <p:spPr>
            <a:xfrm>
              <a:off x="8506035" y="3097384"/>
              <a:ext cx="491694" cy="1570466"/>
            </a:xfrm>
            <a:prstGeom prst="roundRect">
              <a:avLst/>
            </a:prstGeom>
            <a:solidFill>
              <a:srgbClr val="215983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64%</a:t>
              </a:r>
              <a:endParaRPr lang="en-US" sz="15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2" name="Rounded Rectangle 17"/>
            <p:cNvSpPr/>
            <p:nvPr/>
          </p:nvSpPr>
          <p:spPr>
            <a:xfrm>
              <a:off x="9558598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3" name="Rounded Rectangle 18"/>
            <p:cNvSpPr/>
            <p:nvPr/>
          </p:nvSpPr>
          <p:spPr>
            <a:xfrm>
              <a:off x="9558598" y="2225504"/>
              <a:ext cx="491694" cy="2442345"/>
            </a:xfrm>
            <a:prstGeom prst="roundRect">
              <a:avLst/>
            </a:prstGeom>
            <a:solidFill>
              <a:srgbClr val="20345E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94%</a:t>
              </a:r>
              <a:endParaRPr lang="en-US" sz="15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4" name="Rectangle 21"/>
            <p:cNvSpPr/>
            <p:nvPr/>
          </p:nvSpPr>
          <p:spPr>
            <a:xfrm>
              <a:off x="9558600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2018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5" name="Rectangle 22"/>
            <p:cNvSpPr/>
            <p:nvPr/>
          </p:nvSpPr>
          <p:spPr>
            <a:xfrm>
              <a:off x="8506036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2017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6" name="Rectangle 23"/>
            <p:cNvSpPr/>
            <p:nvPr/>
          </p:nvSpPr>
          <p:spPr>
            <a:xfrm>
              <a:off x="7458870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2016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7" name="Rectangle 24"/>
            <p:cNvSpPr/>
            <p:nvPr/>
          </p:nvSpPr>
          <p:spPr>
            <a:xfrm>
              <a:off x="6400917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2015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8" name="Rectangle 25"/>
            <p:cNvSpPr/>
            <p:nvPr/>
          </p:nvSpPr>
          <p:spPr>
            <a:xfrm>
              <a:off x="5342964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2014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9" name="Rectangle 26"/>
            <p:cNvSpPr/>
            <p:nvPr/>
          </p:nvSpPr>
          <p:spPr>
            <a:xfrm>
              <a:off x="4285010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2013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0" name="Rectangle 27"/>
            <p:cNvSpPr/>
            <p:nvPr/>
          </p:nvSpPr>
          <p:spPr>
            <a:xfrm>
              <a:off x="3227057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2012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1" name="Rectangle 28"/>
            <p:cNvSpPr/>
            <p:nvPr/>
          </p:nvSpPr>
          <p:spPr>
            <a:xfrm>
              <a:off x="2206385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2011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2" name="Rectangle 29"/>
            <p:cNvSpPr/>
            <p:nvPr/>
          </p:nvSpPr>
          <p:spPr>
            <a:xfrm>
              <a:off x="742950" y="1962192"/>
              <a:ext cx="912661" cy="25314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100%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3" name="Rectangle 30"/>
            <p:cNvSpPr/>
            <p:nvPr/>
          </p:nvSpPr>
          <p:spPr>
            <a:xfrm>
              <a:off x="742950" y="2560350"/>
              <a:ext cx="912661" cy="25314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75%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4" name="Rectangle 31"/>
            <p:cNvSpPr/>
            <p:nvPr/>
          </p:nvSpPr>
          <p:spPr>
            <a:xfrm>
              <a:off x="742950" y="3158508"/>
              <a:ext cx="912661" cy="25314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50%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5" name="Rectangle 32"/>
            <p:cNvSpPr/>
            <p:nvPr/>
          </p:nvSpPr>
          <p:spPr>
            <a:xfrm>
              <a:off x="742950" y="4354827"/>
              <a:ext cx="912661" cy="25314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0%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6" name="Rectangle 33"/>
            <p:cNvSpPr/>
            <p:nvPr/>
          </p:nvSpPr>
          <p:spPr>
            <a:xfrm>
              <a:off x="742950" y="3756668"/>
              <a:ext cx="912661" cy="25314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25%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7" name="Rounded Rectangle 35"/>
            <p:cNvSpPr/>
            <p:nvPr/>
          </p:nvSpPr>
          <p:spPr>
            <a:xfrm>
              <a:off x="10611162" y="2074935"/>
              <a:ext cx="491694" cy="2592915"/>
            </a:xfrm>
            <a:prstGeom prst="roundRect">
              <a:avLst/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8" name="Rounded Rectangle 36"/>
            <p:cNvSpPr/>
            <p:nvPr/>
          </p:nvSpPr>
          <p:spPr>
            <a:xfrm>
              <a:off x="10611162" y="2690238"/>
              <a:ext cx="491694" cy="1977612"/>
            </a:xfrm>
            <a:prstGeom prst="roundRect">
              <a:avLst/>
            </a:prstGeom>
            <a:solidFill>
              <a:srgbClr val="215983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91440" bIns="91440" rtlCol="0" anchor="b" anchorCtr="0"/>
            <a:lstStyle/>
            <a:p>
              <a:pPr algn="ctr"/>
              <a:r>
                <a:rPr lang="en-US" sz="1500" b="1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80%</a:t>
              </a:r>
              <a:endParaRPr lang="en-US" sz="15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9" name="Rectangle 37"/>
            <p:cNvSpPr/>
            <p:nvPr/>
          </p:nvSpPr>
          <p:spPr>
            <a:xfrm>
              <a:off x="10611163" y="4801658"/>
              <a:ext cx="491695" cy="319529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 algn="ctr">
                <a:lnSpc>
                  <a:spcPct val="95000"/>
                </a:lnSpc>
              </a:pPr>
              <a:r>
                <a:rPr lang="en-US" sz="1100" dirty="0"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2019</a:t>
              </a:r>
              <a:endParaRPr lang="en-US" sz="1100" dirty="0"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</p:grpSp>
      <p:pic>
        <p:nvPicPr>
          <p:cNvPr id="40" name="图片 39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sp>
        <p:nvSpPr>
          <p:cNvPr id="42" name="矩形 19"/>
          <p:cNvSpPr>
            <a:spLocks noChangeArrowheads="1"/>
          </p:cNvSpPr>
          <p:nvPr/>
        </p:nvSpPr>
        <p:spPr bwMode="auto">
          <a:xfrm>
            <a:off x="5173366" y="4924829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chemeClr val="bg1"/>
              </a:solidFill>
            </a:endParaRPr>
          </a:p>
        </p:txBody>
      </p:sp>
      <p:sp>
        <p:nvSpPr>
          <p:cNvPr id="43" name="文本框 18"/>
          <p:cNvSpPr txBox="1">
            <a:spLocks noChangeArrowheads="1"/>
          </p:cNvSpPr>
          <p:nvPr/>
        </p:nvSpPr>
        <p:spPr bwMode="auto">
          <a:xfrm>
            <a:off x="3395293" y="5578579"/>
            <a:ext cx="557153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6" name="图片 4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2" grpId="0"/>
      <p:bldP spid="43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" name="图片 20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502" t="37421" r="81550" b="31252"/>
          <a:stretch>
            <a:fillRect/>
          </a:stretch>
        </p:blipFill>
        <p:spPr>
          <a:xfrm rot="5400000">
            <a:off x="1749989" y="2767920"/>
            <a:ext cx="1296085" cy="1503654"/>
          </a:xfrm>
          <a:custGeom>
            <a:avLst/>
            <a:gdLst>
              <a:gd name="connsiteX0" fmla="*/ 0 w 1296085"/>
              <a:gd name="connsiteY0" fmla="*/ 1179633 h 1503654"/>
              <a:gd name="connsiteX1" fmla="*/ 0 w 1296085"/>
              <a:gd name="connsiteY1" fmla="*/ 324021 h 1503654"/>
              <a:gd name="connsiteX2" fmla="*/ 648043 w 1296085"/>
              <a:gd name="connsiteY2" fmla="*/ 0 h 1503654"/>
              <a:gd name="connsiteX3" fmla="*/ 1296085 w 1296085"/>
              <a:gd name="connsiteY3" fmla="*/ 324021 h 1503654"/>
              <a:gd name="connsiteX4" fmla="*/ 1296085 w 1296085"/>
              <a:gd name="connsiteY4" fmla="*/ 1179633 h 1503654"/>
              <a:gd name="connsiteX5" fmla="*/ 648043 w 1296085"/>
              <a:gd name="connsiteY5" fmla="*/ 1503654 h 15036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96085" h="1503654">
                <a:moveTo>
                  <a:pt x="0" y="1179633"/>
                </a:moveTo>
                <a:lnTo>
                  <a:pt x="0" y="324021"/>
                </a:lnTo>
                <a:lnTo>
                  <a:pt x="648043" y="0"/>
                </a:lnTo>
                <a:lnTo>
                  <a:pt x="1296085" y="324021"/>
                </a:lnTo>
                <a:lnTo>
                  <a:pt x="1296085" y="1179633"/>
                </a:lnTo>
                <a:lnTo>
                  <a:pt x="648043" y="1503654"/>
                </a:lnTo>
                <a:close/>
              </a:path>
            </a:pathLst>
          </a:custGeom>
        </p:spPr>
      </p:pic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sp>
        <p:nvSpPr>
          <p:cNvPr id="3" name="矩形 2"/>
          <p:cNvSpPr/>
          <p:nvPr/>
        </p:nvSpPr>
        <p:spPr>
          <a:xfrm>
            <a:off x="4100573" y="1505032"/>
            <a:ext cx="6445222" cy="1059910"/>
          </a:xfrm>
          <a:prstGeom prst="rect">
            <a:avLst/>
          </a:prstGeom>
          <a:noFill/>
          <a:ln w="12700">
            <a:solidFill>
              <a:srgbClr val="20345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4" tIns="34291" rIns="68584" bIns="34291" rtlCol="0" anchor="ctr"/>
          <a:lstStyle/>
          <a:p>
            <a:pPr algn="ctr"/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" name="矩形 3"/>
          <p:cNvSpPr/>
          <p:nvPr/>
        </p:nvSpPr>
        <p:spPr>
          <a:xfrm>
            <a:off x="5119259" y="1302561"/>
            <a:ext cx="4440029" cy="439133"/>
          </a:xfrm>
          <a:prstGeom prst="rect">
            <a:avLst/>
          </a:prstGeom>
          <a:solidFill>
            <a:srgbClr val="2034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4" tIns="34291" rIns="68584" bIns="34291" rtlCol="0" anchor="ctr"/>
          <a:lstStyle/>
          <a:p>
            <a:pPr algn="ct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</a:rPr>
              <a:t>点击添加标题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6" name="直接箭头连接符 5"/>
          <p:cNvCxnSpPr>
            <a:endCxn id="3" idx="1"/>
          </p:cNvCxnSpPr>
          <p:nvPr/>
        </p:nvCxnSpPr>
        <p:spPr>
          <a:xfrm flipV="1">
            <a:off x="2825837" y="2034987"/>
            <a:ext cx="1274736" cy="836717"/>
          </a:xfrm>
          <a:prstGeom prst="straightConnector1">
            <a:avLst/>
          </a:prstGeom>
          <a:ln>
            <a:solidFill>
              <a:srgbClr val="20345E"/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" name="直接箭头连接符 6"/>
          <p:cNvCxnSpPr>
            <a:endCxn id="10" idx="1"/>
          </p:cNvCxnSpPr>
          <p:nvPr/>
        </p:nvCxnSpPr>
        <p:spPr>
          <a:xfrm flipV="1">
            <a:off x="3149858" y="3517011"/>
            <a:ext cx="950715" cy="2736"/>
          </a:xfrm>
          <a:prstGeom prst="straightConnector1">
            <a:avLst/>
          </a:prstGeom>
          <a:ln>
            <a:solidFill>
              <a:srgbClr val="20345E"/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直接箭头连接符 7"/>
          <p:cNvCxnSpPr>
            <a:endCxn id="13" idx="1"/>
          </p:cNvCxnSpPr>
          <p:nvPr/>
        </p:nvCxnSpPr>
        <p:spPr>
          <a:xfrm>
            <a:off x="2825837" y="4167789"/>
            <a:ext cx="1274736" cy="857694"/>
          </a:xfrm>
          <a:prstGeom prst="straightConnector1">
            <a:avLst/>
          </a:prstGeom>
          <a:ln>
            <a:solidFill>
              <a:srgbClr val="20345E"/>
            </a:solidFill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矩形 9"/>
          <p:cNvSpPr/>
          <p:nvPr/>
        </p:nvSpPr>
        <p:spPr>
          <a:xfrm>
            <a:off x="4100573" y="2987056"/>
            <a:ext cx="6445222" cy="1059910"/>
          </a:xfrm>
          <a:prstGeom prst="rect">
            <a:avLst/>
          </a:prstGeom>
          <a:noFill/>
          <a:ln w="12700">
            <a:solidFill>
              <a:srgbClr val="20345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4" tIns="34291" rIns="68584" bIns="34291" rtlCol="0" anchor="ctr"/>
          <a:lstStyle/>
          <a:p>
            <a:pPr algn="ctr"/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5119259" y="2784582"/>
            <a:ext cx="4440029" cy="439133"/>
          </a:xfrm>
          <a:prstGeom prst="rect">
            <a:avLst/>
          </a:prstGeom>
          <a:solidFill>
            <a:srgbClr val="2034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4" tIns="34291" rIns="68584" bIns="34291" rtlCol="0" anchor="ctr"/>
          <a:lstStyle/>
          <a:p>
            <a:pPr algn="ct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</a:rPr>
              <a:t>点击添加标题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4100573" y="4495529"/>
            <a:ext cx="6445222" cy="1059910"/>
          </a:xfrm>
          <a:prstGeom prst="rect">
            <a:avLst/>
          </a:prstGeom>
          <a:noFill/>
          <a:ln w="12700">
            <a:solidFill>
              <a:srgbClr val="20345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4" tIns="34291" rIns="68584" bIns="34291" rtlCol="0" anchor="ctr"/>
          <a:lstStyle/>
          <a:p>
            <a:pPr algn="ctr"/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4" name="矩形 13"/>
          <p:cNvSpPr/>
          <p:nvPr/>
        </p:nvSpPr>
        <p:spPr>
          <a:xfrm>
            <a:off x="5119259" y="4293056"/>
            <a:ext cx="4440029" cy="439133"/>
          </a:xfrm>
          <a:prstGeom prst="rect">
            <a:avLst/>
          </a:prstGeom>
          <a:solidFill>
            <a:srgbClr val="2034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84" tIns="34291" rIns="68584" bIns="34291" rtlCol="0" anchor="ctr"/>
          <a:lstStyle/>
          <a:p>
            <a:pPr algn="ct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</a:rPr>
              <a:t>点击添加标题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2" name="矩形 19"/>
          <p:cNvSpPr>
            <a:spLocks noChangeArrowheads="1"/>
          </p:cNvSpPr>
          <p:nvPr/>
        </p:nvSpPr>
        <p:spPr bwMode="auto">
          <a:xfrm>
            <a:off x="1667470" y="3137881"/>
            <a:ext cx="1438993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添加内容</a:t>
            </a:r>
            <a:endParaRPr lang="zh-CN" altLang="en-US" sz="3600" dirty="0">
              <a:solidFill>
                <a:schemeClr val="bg1"/>
              </a:solidFill>
            </a:endParaRPr>
          </a:p>
        </p:txBody>
      </p:sp>
      <p:sp>
        <p:nvSpPr>
          <p:cNvPr id="23" name="文本框 18"/>
          <p:cNvSpPr txBox="1">
            <a:spLocks noChangeArrowheads="1"/>
          </p:cNvSpPr>
          <p:nvPr/>
        </p:nvSpPr>
        <p:spPr bwMode="auto">
          <a:xfrm>
            <a:off x="4553506" y="4796686"/>
            <a:ext cx="5571534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" name="文本框 18"/>
          <p:cNvSpPr txBox="1">
            <a:spLocks noChangeArrowheads="1"/>
          </p:cNvSpPr>
          <p:nvPr/>
        </p:nvSpPr>
        <p:spPr bwMode="auto">
          <a:xfrm>
            <a:off x="4553506" y="3323210"/>
            <a:ext cx="5571534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5" name="文本框 18"/>
          <p:cNvSpPr txBox="1">
            <a:spLocks noChangeArrowheads="1"/>
          </p:cNvSpPr>
          <p:nvPr/>
        </p:nvSpPr>
        <p:spPr bwMode="auto">
          <a:xfrm>
            <a:off x="4553506" y="1806951"/>
            <a:ext cx="5571534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26" name="图片 2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11" grpId="0" animBg="1"/>
      <p:bldP spid="14" grpId="0" animBg="1"/>
      <p:bldP spid="23" grpId="0"/>
      <p:bldP spid="24" grpId="0"/>
      <p:bldP spid="25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0" y="0"/>
            <a:ext cx="12192000" cy="4110929"/>
          </a:xfrm>
          <a:prstGeom prst="rect">
            <a:avLst/>
          </a:prstGeom>
        </p:spPr>
      </p:pic>
      <p:sp>
        <p:nvSpPr>
          <p:cNvPr id="4" name="文本框 11"/>
          <p:cNvSpPr txBox="1">
            <a:spLocks noChangeArrowheads="1"/>
          </p:cNvSpPr>
          <p:nvPr/>
        </p:nvSpPr>
        <p:spPr bwMode="auto">
          <a:xfrm>
            <a:off x="5064054" y="3079094"/>
            <a:ext cx="2063891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96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04</a:t>
            </a:r>
            <a:endParaRPr lang="zh-CN" altLang="en-US" sz="9600" b="1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文本框 12"/>
          <p:cNvSpPr txBox="1">
            <a:spLocks noChangeArrowheads="1"/>
          </p:cNvSpPr>
          <p:nvPr/>
        </p:nvSpPr>
        <p:spPr bwMode="auto">
          <a:xfrm>
            <a:off x="3613127" y="4950990"/>
            <a:ext cx="4965743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点此添加第一部分标题</a:t>
            </a:r>
            <a:endParaRPr lang="zh-CN" altLang="en-US" sz="3600" dirty="0">
              <a:solidFill>
                <a:srgbClr val="2034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293" r="63452" b="3134"/>
          <a:stretch>
            <a:fillRect/>
          </a:stretch>
        </p:blipFill>
        <p:spPr>
          <a:xfrm rot="1759171">
            <a:off x="424496" y="3493366"/>
            <a:ext cx="2928991" cy="331061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  <p:sp>
        <p:nvSpPr>
          <p:cNvPr id="4" name="灯片编号占位符 4"/>
          <p:cNvSpPr>
            <a:spLocks noGrp="1"/>
          </p:cNvSpPr>
          <p:nvPr>
            <p:ph type="sldNum" sz="quarter" idx="12"/>
          </p:nvPr>
        </p:nvSpPr>
        <p:spPr>
          <a:xfrm>
            <a:off x="8622004" y="6207494"/>
            <a:ext cx="2743200" cy="365125"/>
          </a:xfrm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fld id="{DB3FFCA6-0886-4B3B-AC43-02909826A827}" type="slidenum">
              <a:rPr lang="zh-CN" altLang="en-US">
                <a:solidFill>
                  <a:srgbClr val="898989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</a:rPr>
            </a:fld>
            <a:endParaRPr lang="zh-CN" altLang="en-US" sz="1800">
              <a:solidFill>
                <a:prstClr val="black"/>
              </a:solidFill>
            </a:endParaRPr>
          </a:p>
        </p:txBody>
      </p:sp>
      <p:sp>
        <p:nvSpPr>
          <p:cNvPr id="5" name="Rectangle 2"/>
          <p:cNvSpPr>
            <a:spLocks noChangeArrowheads="1"/>
          </p:cNvSpPr>
          <p:nvPr/>
        </p:nvSpPr>
        <p:spPr bwMode="auto">
          <a:xfrm>
            <a:off x="6107404" y="1354507"/>
            <a:ext cx="4883150" cy="2333625"/>
          </a:xfrm>
          <a:prstGeom prst="rect">
            <a:avLst/>
          </a:prstGeom>
          <a:blipFill dpi="0" rotWithShape="1">
            <a:blip r:embed="rId2"/>
            <a:srcRect/>
            <a:stretch>
              <a:fillRect t="-5000" b="-8000"/>
            </a:stretch>
          </a:blipFill>
          <a:ln>
            <a:noFill/>
          </a:ln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1800">
              <a:solidFill>
                <a:srgbClr val="FFFFFF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6" name="Rectangle 3"/>
          <p:cNvSpPr>
            <a:spLocks noChangeArrowheads="1"/>
          </p:cNvSpPr>
          <p:nvPr/>
        </p:nvSpPr>
        <p:spPr bwMode="auto">
          <a:xfrm>
            <a:off x="1230604" y="1354507"/>
            <a:ext cx="4876800" cy="2336800"/>
          </a:xfrm>
          <a:prstGeom prst="rect">
            <a:avLst/>
          </a:prstGeom>
          <a:solidFill>
            <a:srgbClr val="20345E"/>
          </a:solidFill>
          <a:ln>
            <a:noFill/>
          </a:ln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3200">
              <a:solidFill>
                <a:srgbClr val="FFFFFF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7" name="Oval 4"/>
          <p:cNvSpPr>
            <a:spLocks noChangeArrowheads="1"/>
          </p:cNvSpPr>
          <p:nvPr/>
        </p:nvSpPr>
        <p:spPr bwMode="auto">
          <a:xfrm>
            <a:off x="1690979" y="3867519"/>
            <a:ext cx="955675" cy="960438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3200">
              <a:solidFill>
                <a:srgbClr val="FFFFFF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8" name="Oval 12"/>
          <p:cNvSpPr>
            <a:spLocks noChangeArrowheads="1"/>
          </p:cNvSpPr>
          <p:nvPr/>
        </p:nvSpPr>
        <p:spPr bwMode="auto">
          <a:xfrm>
            <a:off x="4330992" y="3867519"/>
            <a:ext cx="957262" cy="960438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3200">
              <a:solidFill>
                <a:srgbClr val="FFFFFF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9" name="Oval 14"/>
          <p:cNvSpPr>
            <a:spLocks noChangeArrowheads="1"/>
          </p:cNvSpPr>
          <p:nvPr/>
        </p:nvSpPr>
        <p:spPr bwMode="auto">
          <a:xfrm>
            <a:off x="6971004" y="3867519"/>
            <a:ext cx="955675" cy="960438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3200">
              <a:solidFill>
                <a:srgbClr val="FFFFFF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10" name="Oval 16"/>
          <p:cNvSpPr>
            <a:spLocks noChangeArrowheads="1"/>
          </p:cNvSpPr>
          <p:nvPr/>
        </p:nvSpPr>
        <p:spPr bwMode="auto">
          <a:xfrm>
            <a:off x="9609429" y="3867519"/>
            <a:ext cx="954088" cy="960438"/>
          </a:xfrm>
          <a:prstGeom prst="ellipse">
            <a:avLst/>
          </a:prstGeom>
          <a:solidFill>
            <a:srgbClr val="20345E"/>
          </a:solidFill>
          <a:ln>
            <a:noFill/>
          </a:ln>
        </p:spPr>
        <p:txBody>
          <a:bodyPr anchor="ctr"/>
          <a:lstStyle>
            <a:lvl1pPr eaLnBrk="0" hangingPunct="0"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1pPr>
            <a:lvl2pPr marL="742950" indent="-285750" eaLnBrk="0" hangingPunct="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2pPr>
            <a:lvl3pPr marL="11430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3pPr>
            <a:lvl4pPr marL="16002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4pPr>
            <a:lvl5pPr marL="2057400" indent="-228600" eaLnBrk="0" hangingPunct="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方正兰亭黑_GBK" panose="02000000000000000000" pitchFamily="2" charset="-122"/>
                <a:ea typeface="方正兰亭黑_GBK" panose="02000000000000000000" pitchFamily="2" charset="-122"/>
                <a:sym typeface="Calibri" panose="020F0502020204030204" pitchFamily="34" charset="0"/>
              </a:defRPr>
            </a:lvl9pPr>
          </a:lstStyle>
          <a:p>
            <a:pPr algn="ctr" eaLnBrk="1" fontAlgn="base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zh-CN" sz="3200">
              <a:solidFill>
                <a:srgbClr val="FFFFFF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grpSp>
        <p:nvGrpSpPr>
          <p:cNvPr id="11" name="Group 20"/>
          <p:cNvGrpSpPr/>
          <p:nvPr/>
        </p:nvGrpSpPr>
        <p:grpSpPr bwMode="auto">
          <a:xfrm>
            <a:off x="1914817" y="4075482"/>
            <a:ext cx="534987" cy="539750"/>
            <a:chOff x="0" y="0"/>
            <a:chExt cx="401822" cy="404317"/>
          </a:xfrm>
          <a:solidFill>
            <a:schemeClr val="bg1"/>
          </a:solidFill>
        </p:grpSpPr>
        <p:sp>
          <p:nvSpPr>
            <p:cNvPr id="12" name="Freeform 42"/>
            <p:cNvSpPr>
              <a:spLocks noEditPoints="1" noChangeArrowheads="1"/>
            </p:cNvSpPr>
            <p:nvPr/>
          </p:nvSpPr>
          <p:spPr bwMode="auto">
            <a:xfrm>
              <a:off x="0" y="0"/>
              <a:ext cx="401822" cy="404317"/>
            </a:xfrm>
            <a:custGeom>
              <a:avLst/>
              <a:gdLst>
                <a:gd name="T0" fmla="*/ 60 w 121"/>
                <a:gd name="T1" fmla="*/ 0 h 121"/>
                <a:gd name="T2" fmla="*/ 0 w 121"/>
                <a:gd name="T3" fmla="*/ 61 h 121"/>
                <a:gd name="T4" fmla="*/ 60 w 121"/>
                <a:gd name="T5" fmla="*/ 121 h 121"/>
                <a:gd name="T6" fmla="*/ 121 w 121"/>
                <a:gd name="T7" fmla="*/ 61 h 121"/>
                <a:gd name="T8" fmla="*/ 60 w 121"/>
                <a:gd name="T9" fmla="*/ 0 h 121"/>
                <a:gd name="T10" fmla="*/ 60 w 121"/>
                <a:gd name="T11" fmla="*/ 111 h 121"/>
                <a:gd name="T12" fmla="*/ 10 w 121"/>
                <a:gd name="T13" fmla="*/ 61 h 121"/>
                <a:gd name="T14" fmla="*/ 60 w 121"/>
                <a:gd name="T15" fmla="*/ 10 h 121"/>
                <a:gd name="T16" fmla="*/ 111 w 121"/>
                <a:gd name="T17" fmla="*/ 61 h 121"/>
                <a:gd name="T18" fmla="*/ 60 w 121"/>
                <a:gd name="T19" fmla="*/ 111 h 121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w 121"/>
                <a:gd name="T31" fmla="*/ 0 h 121"/>
                <a:gd name="T32" fmla="*/ 121 w 121"/>
                <a:gd name="T33" fmla="*/ 121 h 121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T30" t="T31" r="T32" b="T33"/>
              <a:pathLst>
                <a:path w="121" h="121">
                  <a:moveTo>
                    <a:pt x="60" y="0"/>
                  </a:moveTo>
                  <a:cubicBezTo>
                    <a:pt x="27" y="0"/>
                    <a:pt x="0" y="27"/>
                    <a:pt x="0" y="61"/>
                  </a:cubicBezTo>
                  <a:cubicBezTo>
                    <a:pt x="0" y="94"/>
                    <a:pt x="27" y="121"/>
                    <a:pt x="60" y="121"/>
                  </a:cubicBezTo>
                  <a:cubicBezTo>
                    <a:pt x="94" y="121"/>
                    <a:pt x="121" y="94"/>
                    <a:pt x="121" y="61"/>
                  </a:cubicBezTo>
                  <a:cubicBezTo>
                    <a:pt x="121" y="27"/>
                    <a:pt x="94" y="0"/>
                    <a:pt x="60" y="0"/>
                  </a:cubicBezTo>
                  <a:close/>
                  <a:moveTo>
                    <a:pt x="60" y="111"/>
                  </a:moveTo>
                  <a:cubicBezTo>
                    <a:pt x="32" y="111"/>
                    <a:pt x="10" y="89"/>
                    <a:pt x="10" y="61"/>
                  </a:cubicBezTo>
                  <a:cubicBezTo>
                    <a:pt x="10" y="33"/>
                    <a:pt x="32" y="10"/>
                    <a:pt x="60" y="10"/>
                  </a:cubicBezTo>
                  <a:cubicBezTo>
                    <a:pt x="88" y="10"/>
                    <a:pt x="111" y="33"/>
                    <a:pt x="111" y="61"/>
                  </a:cubicBezTo>
                  <a:cubicBezTo>
                    <a:pt x="111" y="89"/>
                    <a:pt x="88" y="111"/>
                    <a:pt x="60" y="111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13" name="Freeform 43"/>
            <p:cNvSpPr>
              <a:spLocks noChangeArrowheads="1"/>
            </p:cNvSpPr>
            <p:nvPr/>
          </p:nvSpPr>
          <p:spPr bwMode="auto">
            <a:xfrm>
              <a:off x="107320" y="97336"/>
              <a:ext cx="139764" cy="199662"/>
            </a:xfrm>
            <a:custGeom>
              <a:avLst/>
              <a:gdLst>
                <a:gd name="T0" fmla="*/ 42 w 42"/>
                <a:gd name="T1" fmla="*/ 60 h 60"/>
                <a:gd name="T2" fmla="*/ 42 w 42"/>
                <a:gd name="T3" fmla="*/ 0 h 60"/>
                <a:gd name="T4" fmla="*/ 0 w 42"/>
                <a:gd name="T5" fmla="*/ 42 h 60"/>
                <a:gd name="T6" fmla="*/ 42 w 42"/>
                <a:gd name="T7" fmla="*/ 60 h 60"/>
                <a:gd name="T8" fmla="*/ 0 60000 65536"/>
                <a:gd name="T9" fmla="*/ 0 60000 65536"/>
                <a:gd name="T10" fmla="*/ 0 60000 65536"/>
                <a:gd name="T11" fmla="*/ 0 60000 65536"/>
                <a:gd name="T12" fmla="*/ 0 w 42"/>
                <a:gd name="T13" fmla="*/ 0 h 60"/>
                <a:gd name="T14" fmla="*/ 42 w 42"/>
                <a:gd name="T15" fmla="*/ 60 h 60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T12" t="T13" r="T14" b="T15"/>
              <a:pathLst>
                <a:path w="42" h="60">
                  <a:moveTo>
                    <a:pt x="42" y="60"/>
                  </a:moveTo>
                  <a:cubicBezTo>
                    <a:pt x="42" y="0"/>
                    <a:pt x="42" y="0"/>
                    <a:pt x="42" y="0"/>
                  </a:cubicBezTo>
                  <a:cubicBezTo>
                    <a:pt x="0" y="42"/>
                    <a:pt x="0" y="42"/>
                    <a:pt x="0" y="42"/>
                  </a:cubicBezTo>
                  <a:cubicBezTo>
                    <a:pt x="29" y="42"/>
                    <a:pt x="42" y="60"/>
                    <a:pt x="42" y="6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</p:grpSp>
      <p:grpSp>
        <p:nvGrpSpPr>
          <p:cNvPr id="14" name="Group 23"/>
          <p:cNvGrpSpPr/>
          <p:nvPr/>
        </p:nvGrpSpPr>
        <p:grpSpPr bwMode="auto">
          <a:xfrm>
            <a:off x="4594517" y="4134219"/>
            <a:ext cx="519112" cy="452438"/>
            <a:chOff x="0" y="0"/>
            <a:chExt cx="389342" cy="339426"/>
          </a:xfrm>
          <a:solidFill>
            <a:schemeClr val="bg1"/>
          </a:solidFill>
        </p:grpSpPr>
        <p:sp>
          <p:nvSpPr>
            <p:cNvPr id="15" name="Freeform 110"/>
            <p:cNvSpPr>
              <a:spLocks noChangeArrowheads="1"/>
            </p:cNvSpPr>
            <p:nvPr/>
          </p:nvSpPr>
          <p:spPr bwMode="auto">
            <a:xfrm>
              <a:off x="259561" y="102327"/>
              <a:ext cx="102328" cy="102328"/>
            </a:xfrm>
            <a:custGeom>
              <a:avLst/>
              <a:gdLst>
                <a:gd name="T0" fmla="*/ 0 w 41"/>
                <a:gd name="T1" fmla="*/ 39 h 41"/>
                <a:gd name="T2" fmla="*/ 3 w 41"/>
                <a:gd name="T3" fmla="*/ 41 h 41"/>
                <a:gd name="T4" fmla="*/ 41 w 41"/>
                <a:gd name="T5" fmla="*/ 3 h 41"/>
                <a:gd name="T6" fmla="*/ 39 w 41"/>
                <a:gd name="T7" fmla="*/ 0 h 41"/>
                <a:gd name="T8" fmla="*/ 0 w 41"/>
                <a:gd name="T9" fmla="*/ 39 h 4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41"/>
                <a:gd name="T16" fmla="*/ 0 h 41"/>
                <a:gd name="T17" fmla="*/ 41 w 41"/>
                <a:gd name="T18" fmla="*/ 41 h 41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41" h="41">
                  <a:moveTo>
                    <a:pt x="0" y="39"/>
                  </a:moveTo>
                  <a:lnTo>
                    <a:pt x="3" y="41"/>
                  </a:lnTo>
                  <a:lnTo>
                    <a:pt x="41" y="3"/>
                  </a:lnTo>
                  <a:lnTo>
                    <a:pt x="39" y="0"/>
                  </a:lnTo>
                  <a:lnTo>
                    <a:pt x="0" y="39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16" name="Freeform 111"/>
            <p:cNvSpPr>
              <a:spLocks noChangeArrowheads="1"/>
            </p:cNvSpPr>
            <p:nvPr/>
          </p:nvSpPr>
          <p:spPr bwMode="auto">
            <a:xfrm>
              <a:off x="237098" y="74873"/>
              <a:ext cx="109814" cy="114806"/>
            </a:xfrm>
            <a:custGeom>
              <a:avLst/>
              <a:gdLst>
                <a:gd name="T0" fmla="*/ 37 w 44"/>
                <a:gd name="T1" fmla="*/ 0 h 46"/>
                <a:gd name="T2" fmla="*/ 0 w 44"/>
                <a:gd name="T3" fmla="*/ 39 h 46"/>
                <a:gd name="T4" fmla="*/ 6 w 44"/>
                <a:gd name="T5" fmla="*/ 46 h 46"/>
                <a:gd name="T6" fmla="*/ 44 w 44"/>
                <a:gd name="T7" fmla="*/ 8 h 46"/>
                <a:gd name="T8" fmla="*/ 37 w 44"/>
                <a:gd name="T9" fmla="*/ 0 h 4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44"/>
                <a:gd name="T16" fmla="*/ 0 h 46"/>
                <a:gd name="T17" fmla="*/ 44 w 44"/>
                <a:gd name="T18" fmla="*/ 46 h 4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44" h="46">
                  <a:moveTo>
                    <a:pt x="37" y="0"/>
                  </a:moveTo>
                  <a:lnTo>
                    <a:pt x="0" y="39"/>
                  </a:lnTo>
                  <a:lnTo>
                    <a:pt x="6" y="46"/>
                  </a:lnTo>
                  <a:lnTo>
                    <a:pt x="44" y="8"/>
                  </a:lnTo>
                  <a:lnTo>
                    <a:pt x="37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17" name="Freeform 112"/>
            <p:cNvSpPr>
              <a:spLocks noChangeArrowheads="1"/>
            </p:cNvSpPr>
            <p:nvPr/>
          </p:nvSpPr>
          <p:spPr bwMode="auto">
            <a:xfrm>
              <a:off x="217132" y="59898"/>
              <a:ext cx="104823" cy="104823"/>
            </a:xfrm>
            <a:custGeom>
              <a:avLst/>
              <a:gdLst>
                <a:gd name="T0" fmla="*/ 0 w 42"/>
                <a:gd name="T1" fmla="*/ 38 h 42"/>
                <a:gd name="T2" fmla="*/ 4 w 42"/>
                <a:gd name="T3" fmla="*/ 42 h 42"/>
                <a:gd name="T4" fmla="*/ 42 w 42"/>
                <a:gd name="T5" fmla="*/ 4 h 42"/>
                <a:gd name="T6" fmla="*/ 38 w 42"/>
                <a:gd name="T7" fmla="*/ 0 h 42"/>
                <a:gd name="T8" fmla="*/ 0 w 42"/>
                <a:gd name="T9" fmla="*/ 38 h 4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42"/>
                <a:gd name="T16" fmla="*/ 0 h 42"/>
                <a:gd name="T17" fmla="*/ 42 w 42"/>
                <a:gd name="T18" fmla="*/ 42 h 42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42" h="42">
                  <a:moveTo>
                    <a:pt x="0" y="38"/>
                  </a:moveTo>
                  <a:lnTo>
                    <a:pt x="4" y="42"/>
                  </a:lnTo>
                  <a:lnTo>
                    <a:pt x="42" y="4"/>
                  </a:lnTo>
                  <a:lnTo>
                    <a:pt x="38" y="0"/>
                  </a:lnTo>
                  <a:lnTo>
                    <a:pt x="0" y="38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18" name="Freeform 113"/>
            <p:cNvSpPr>
              <a:spLocks noChangeArrowheads="1"/>
            </p:cNvSpPr>
            <p:nvPr/>
          </p:nvSpPr>
          <p:spPr bwMode="auto">
            <a:xfrm>
              <a:off x="189679" y="162226"/>
              <a:ext cx="69882" cy="69882"/>
            </a:xfrm>
            <a:custGeom>
              <a:avLst/>
              <a:gdLst>
                <a:gd name="T0" fmla="*/ 28 w 28"/>
                <a:gd name="T1" fmla="*/ 20 h 28"/>
                <a:gd name="T2" fmla="*/ 8 w 28"/>
                <a:gd name="T3" fmla="*/ 0 h 28"/>
                <a:gd name="T4" fmla="*/ 0 w 28"/>
                <a:gd name="T5" fmla="*/ 20 h 28"/>
                <a:gd name="T6" fmla="*/ 9 w 28"/>
                <a:gd name="T7" fmla="*/ 28 h 28"/>
                <a:gd name="T8" fmla="*/ 28 w 28"/>
                <a:gd name="T9" fmla="*/ 20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28"/>
                <a:gd name="T16" fmla="*/ 0 h 28"/>
                <a:gd name="T17" fmla="*/ 28 w 28"/>
                <a:gd name="T18" fmla="*/ 28 h 28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28" h="28">
                  <a:moveTo>
                    <a:pt x="28" y="20"/>
                  </a:moveTo>
                  <a:lnTo>
                    <a:pt x="8" y="0"/>
                  </a:lnTo>
                  <a:lnTo>
                    <a:pt x="0" y="20"/>
                  </a:lnTo>
                  <a:lnTo>
                    <a:pt x="9" y="28"/>
                  </a:lnTo>
                  <a:lnTo>
                    <a:pt x="28" y="2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19" name="Freeform 114"/>
            <p:cNvSpPr>
              <a:spLocks noChangeArrowheads="1"/>
            </p:cNvSpPr>
            <p:nvPr/>
          </p:nvSpPr>
          <p:spPr bwMode="auto">
            <a:xfrm>
              <a:off x="172208" y="219628"/>
              <a:ext cx="34941" cy="32446"/>
            </a:xfrm>
            <a:custGeom>
              <a:avLst/>
              <a:gdLst>
                <a:gd name="T0" fmla="*/ 0 w 14"/>
                <a:gd name="T1" fmla="*/ 13 h 13"/>
                <a:gd name="T2" fmla="*/ 14 w 14"/>
                <a:gd name="T3" fmla="*/ 6 h 13"/>
                <a:gd name="T4" fmla="*/ 6 w 14"/>
                <a:gd name="T5" fmla="*/ 0 h 13"/>
                <a:gd name="T6" fmla="*/ 0 w 14"/>
                <a:gd name="T7" fmla="*/ 13 h 13"/>
                <a:gd name="T8" fmla="*/ 0 60000 65536"/>
                <a:gd name="T9" fmla="*/ 0 60000 65536"/>
                <a:gd name="T10" fmla="*/ 0 60000 65536"/>
                <a:gd name="T11" fmla="*/ 0 60000 65536"/>
                <a:gd name="T12" fmla="*/ 0 w 14"/>
                <a:gd name="T13" fmla="*/ 0 h 13"/>
                <a:gd name="T14" fmla="*/ 14 w 14"/>
                <a:gd name="T15" fmla="*/ 13 h 13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T12" t="T13" r="T14" b="T15"/>
              <a:pathLst>
                <a:path w="14" h="13">
                  <a:moveTo>
                    <a:pt x="0" y="13"/>
                  </a:moveTo>
                  <a:lnTo>
                    <a:pt x="14" y="6"/>
                  </a:lnTo>
                  <a:lnTo>
                    <a:pt x="6" y="0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0" name="Freeform 115"/>
            <p:cNvSpPr>
              <a:spLocks noChangeArrowheads="1"/>
            </p:cNvSpPr>
            <p:nvPr/>
          </p:nvSpPr>
          <p:spPr bwMode="auto">
            <a:xfrm>
              <a:off x="319460" y="34941"/>
              <a:ext cx="69882" cy="69882"/>
            </a:xfrm>
            <a:custGeom>
              <a:avLst/>
              <a:gdLst>
                <a:gd name="T0" fmla="*/ 7 w 28"/>
                <a:gd name="T1" fmla="*/ 0 h 28"/>
                <a:gd name="T2" fmla="*/ 0 w 28"/>
                <a:gd name="T3" fmla="*/ 8 h 28"/>
                <a:gd name="T4" fmla="*/ 20 w 28"/>
                <a:gd name="T5" fmla="*/ 28 h 28"/>
                <a:gd name="T6" fmla="*/ 28 w 28"/>
                <a:gd name="T7" fmla="*/ 20 h 28"/>
                <a:gd name="T8" fmla="*/ 7 w 28"/>
                <a:gd name="T9" fmla="*/ 0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28"/>
                <a:gd name="T16" fmla="*/ 0 h 28"/>
                <a:gd name="T17" fmla="*/ 28 w 28"/>
                <a:gd name="T18" fmla="*/ 28 h 28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28" h="28">
                  <a:moveTo>
                    <a:pt x="7" y="0"/>
                  </a:moveTo>
                  <a:lnTo>
                    <a:pt x="0" y="8"/>
                  </a:lnTo>
                  <a:lnTo>
                    <a:pt x="20" y="28"/>
                  </a:lnTo>
                  <a:lnTo>
                    <a:pt x="28" y="20"/>
                  </a:lnTo>
                  <a:lnTo>
                    <a:pt x="7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1" name="Freeform 116"/>
            <p:cNvSpPr>
              <a:spLocks noChangeArrowheads="1"/>
            </p:cNvSpPr>
            <p:nvPr/>
          </p:nvSpPr>
          <p:spPr bwMode="auto">
            <a:xfrm>
              <a:off x="0" y="0"/>
              <a:ext cx="279527" cy="339426"/>
            </a:xfrm>
            <a:custGeom>
              <a:avLst/>
              <a:gdLst>
                <a:gd name="T0" fmla="*/ 104 w 112"/>
                <a:gd name="T1" fmla="*/ 101 h 136"/>
                <a:gd name="T2" fmla="*/ 83 w 112"/>
                <a:gd name="T3" fmla="*/ 101 h 136"/>
                <a:gd name="T4" fmla="*/ 83 w 112"/>
                <a:gd name="T5" fmla="*/ 129 h 136"/>
                <a:gd name="T6" fmla="*/ 7 w 112"/>
                <a:gd name="T7" fmla="*/ 129 h 136"/>
                <a:gd name="T8" fmla="*/ 7 w 112"/>
                <a:gd name="T9" fmla="*/ 32 h 136"/>
                <a:gd name="T10" fmla="*/ 104 w 112"/>
                <a:gd name="T11" fmla="*/ 32 h 136"/>
                <a:gd name="T12" fmla="*/ 104 w 112"/>
                <a:gd name="T13" fmla="*/ 40 h 136"/>
                <a:gd name="T14" fmla="*/ 112 w 112"/>
                <a:gd name="T15" fmla="*/ 32 h 136"/>
                <a:gd name="T16" fmla="*/ 112 w 112"/>
                <a:gd name="T17" fmla="*/ 6 h 136"/>
                <a:gd name="T18" fmla="*/ 97 w 112"/>
                <a:gd name="T19" fmla="*/ 6 h 136"/>
                <a:gd name="T20" fmla="*/ 97 w 112"/>
                <a:gd name="T21" fmla="*/ 20 h 136"/>
                <a:gd name="T22" fmla="*/ 95 w 112"/>
                <a:gd name="T23" fmla="*/ 20 h 136"/>
                <a:gd name="T24" fmla="*/ 95 w 112"/>
                <a:gd name="T25" fmla="*/ 0 h 136"/>
                <a:gd name="T26" fmla="*/ 89 w 112"/>
                <a:gd name="T27" fmla="*/ 0 h 136"/>
                <a:gd name="T28" fmla="*/ 89 w 112"/>
                <a:gd name="T29" fmla="*/ 20 h 136"/>
                <a:gd name="T30" fmla="*/ 87 w 112"/>
                <a:gd name="T31" fmla="*/ 20 h 136"/>
                <a:gd name="T32" fmla="*/ 87 w 112"/>
                <a:gd name="T33" fmla="*/ 6 h 136"/>
                <a:gd name="T34" fmla="*/ 79 w 112"/>
                <a:gd name="T35" fmla="*/ 6 h 136"/>
                <a:gd name="T36" fmla="*/ 79 w 112"/>
                <a:gd name="T37" fmla="*/ 20 h 136"/>
                <a:gd name="T38" fmla="*/ 76 w 112"/>
                <a:gd name="T39" fmla="*/ 20 h 136"/>
                <a:gd name="T40" fmla="*/ 76 w 112"/>
                <a:gd name="T41" fmla="*/ 0 h 136"/>
                <a:gd name="T42" fmla="*/ 72 w 112"/>
                <a:gd name="T43" fmla="*/ 0 h 136"/>
                <a:gd name="T44" fmla="*/ 72 w 112"/>
                <a:gd name="T45" fmla="*/ 20 h 136"/>
                <a:gd name="T46" fmla="*/ 68 w 112"/>
                <a:gd name="T47" fmla="*/ 20 h 136"/>
                <a:gd name="T48" fmla="*/ 68 w 112"/>
                <a:gd name="T49" fmla="*/ 6 h 136"/>
                <a:gd name="T50" fmla="*/ 60 w 112"/>
                <a:gd name="T51" fmla="*/ 6 h 136"/>
                <a:gd name="T52" fmla="*/ 60 w 112"/>
                <a:gd name="T53" fmla="*/ 20 h 136"/>
                <a:gd name="T54" fmla="*/ 57 w 112"/>
                <a:gd name="T55" fmla="*/ 20 h 136"/>
                <a:gd name="T56" fmla="*/ 57 w 112"/>
                <a:gd name="T57" fmla="*/ 0 h 136"/>
                <a:gd name="T58" fmla="*/ 53 w 112"/>
                <a:gd name="T59" fmla="*/ 0 h 136"/>
                <a:gd name="T60" fmla="*/ 53 w 112"/>
                <a:gd name="T61" fmla="*/ 20 h 136"/>
                <a:gd name="T62" fmla="*/ 51 w 112"/>
                <a:gd name="T63" fmla="*/ 20 h 136"/>
                <a:gd name="T64" fmla="*/ 51 w 112"/>
                <a:gd name="T65" fmla="*/ 6 h 136"/>
                <a:gd name="T66" fmla="*/ 43 w 112"/>
                <a:gd name="T67" fmla="*/ 6 h 136"/>
                <a:gd name="T68" fmla="*/ 43 w 112"/>
                <a:gd name="T69" fmla="*/ 20 h 136"/>
                <a:gd name="T70" fmla="*/ 40 w 112"/>
                <a:gd name="T71" fmla="*/ 20 h 136"/>
                <a:gd name="T72" fmla="*/ 40 w 112"/>
                <a:gd name="T73" fmla="*/ 0 h 136"/>
                <a:gd name="T74" fmla="*/ 35 w 112"/>
                <a:gd name="T75" fmla="*/ 0 h 136"/>
                <a:gd name="T76" fmla="*/ 35 w 112"/>
                <a:gd name="T77" fmla="*/ 20 h 136"/>
                <a:gd name="T78" fmla="*/ 32 w 112"/>
                <a:gd name="T79" fmla="*/ 20 h 136"/>
                <a:gd name="T80" fmla="*/ 32 w 112"/>
                <a:gd name="T81" fmla="*/ 6 h 136"/>
                <a:gd name="T82" fmla="*/ 25 w 112"/>
                <a:gd name="T83" fmla="*/ 6 h 136"/>
                <a:gd name="T84" fmla="*/ 25 w 112"/>
                <a:gd name="T85" fmla="*/ 20 h 136"/>
                <a:gd name="T86" fmla="*/ 23 w 112"/>
                <a:gd name="T87" fmla="*/ 20 h 136"/>
                <a:gd name="T88" fmla="*/ 23 w 112"/>
                <a:gd name="T89" fmla="*/ 0 h 136"/>
                <a:gd name="T90" fmla="*/ 17 w 112"/>
                <a:gd name="T91" fmla="*/ 0 h 136"/>
                <a:gd name="T92" fmla="*/ 17 w 112"/>
                <a:gd name="T93" fmla="*/ 20 h 136"/>
                <a:gd name="T94" fmla="*/ 15 w 112"/>
                <a:gd name="T95" fmla="*/ 20 h 136"/>
                <a:gd name="T96" fmla="*/ 15 w 112"/>
                <a:gd name="T97" fmla="*/ 6 h 136"/>
                <a:gd name="T98" fmla="*/ 0 w 112"/>
                <a:gd name="T99" fmla="*/ 6 h 136"/>
                <a:gd name="T100" fmla="*/ 0 w 112"/>
                <a:gd name="T101" fmla="*/ 24 h 136"/>
                <a:gd name="T102" fmla="*/ 0 w 112"/>
                <a:gd name="T103" fmla="*/ 28 h 136"/>
                <a:gd name="T104" fmla="*/ 0 w 112"/>
                <a:gd name="T105" fmla="*/ 136 h 136"/>
                <a:gd name="T106" fmla="*/ 89 w 112"/>
                <a:gd name="T107" fmla="*/ 136 h 136"/>
                <a:gd name="T108" fmla="*/ 112 w 112"/>
                <a:gd name="T109" fmla="*/ 110 h 136"/>
                <a:gd name="T110" fmla="*/ 112 w 112"/>
                <a:gd name="T111" fmla="*/ 84 h 136"/>
                <a:gd name="T112" fmla="*/ 104 w 112"/>
                <a:gd name="T113" fmla="*/ 92 h 136"/>
                <a:gd name="T114" fmla="*/ 104 w 112"/>
                <a:gd name="T115" fmla="*/ 101 h 1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w 112"/>
                <a:gd name="T175" fmla="*/ 0 h 136"/>
                <a:gd name="T176" fmla="*/ 112 w 112"/>
                <a:gd name="T177" fmla="*/ 136 h 136"/>
              </a:gdLst>
              <a:ahLst/>
              <a:cxnLst>
                <a:cxn ang="T116">
                  <a:pos x="T0" y="T1"/>
                </a:cxn>
                <a:cxn ang="T117">
                  <a:pos x="T2" y="T3"/>
                </a:cxn>
                <a:cxn ang="T118">
                  <a:pos x="T4" y="T5"/>
                </a:cxn>
                <a:cxn ang="T119">
                  <a:pos x="T6" y="T7"/>
                </a:cxn>
                <a:cxn ang="T120">
                  <a:pos x="T8" y="T9"/>
                </a:cxn>
                <a:cxn ang="T121">
                  <a:pos x="T10" y="T11"/>
                </a:cxn>
                <a:cxn ang="T122">
                  <a:pos x="T12" y="T13"/>
                </a:cxn>
                <a:cxn ang="T123">
                  <a:pos x="T14" y="T15"/>
                </a:cxn>
                <a:cxn ang="T124">
                  <a:pos x="T16" y="T17"/>
                </a:cxn>
                <a:cxn ang="T125">
                  <a:pos x="T18" y="T19"/>
                </a:cxn>
                <a:cxn ang="T126">
                  <a:pos x="T20" y="T21"/>
                </a:cxn>
                <a:cxn ang="T127">
                  <a:pos x="T22" y="T23"/>
                </a:cxn>
                <a:cxn ang="T128">
                  <a:pos x="T24" y="T25"/>
                </a:cxn>
                <a:cxn ang="T129">
                  <a:pos x="T26" y="T27"/>
                </a:cxn>
                <a:cxn ang="T130">
                  <a:pos x="T28" y="T29"/>
                </a:cxn>
                <a:cxn ang="T131">
                  <a:pos x="T30" y="T31"/>
                </a:cxn>
                <a:cxn ang="T132">
                  <a:pos x="T32" y="T33"/>
                </a:cxn>
                <a:cxn ang="T133">
                  <a:pos x="T34" y="T35"/>
                </a:cxn>
                <a:cxn ang="T134">
                  <a:pos x="T36" y="T37"/>
                </a:cxn>
                <a:cxn ang="T135">
                  <a:pos x="T38" y="T39"/>
                </a:cxn>
                <a:cxn ang="T136">
                  <a:pos x="T40" y="T41"/>
                </a:cxn>
                <a:cxn ang="T137">
                  <a:pos x="T42" y="T43"/>
                </a:cxn>
                <a:cxn ang="T138">
                  <a:pos x="T44" y="T45"/>
                </a:cxn>
                <a:cxn ang="T139">
                  <a:pos x="T46" y="T47"/>
                </a:cxn>
                <a:cxn ang="T140">
                  <a:pos x="T48" y="T49"/>
                </a:cxn>
                <a:cxn ang="T141">
                  <a:pos x="T50" y="T51"/>
                </a:cxn>
                <a:cxn ang="T142">
                  <a:pos x="T52" y="T53"/>
                </a:cxn>
                <a:cxn ang="T143">
                  <a:pos x="T54" y="T55"/>
                </a:cxn>
                <a:cxn ang="T144">
                  <a:pos x="T56" y="T57"/>
                </a:cxn>
                <a:cxn ang="T145">
                  <a:pos x="T58" y="T59"/>
                </a:cxn>
                <a:cxn ang="T146">
                  <a:pos x="T60" y="T61"/>
                </a:cxn>
                <a:cxn ang="T147">
                  <a:pos x="T62" y="T63"/>
                </a:cxn>
                <a:cxn ang="T148">
                  <a:pos x="T64" y="T65"/>
                </a:cxn>
                <a:cxn ang="T149">
                  <a:pos x="T66" y="T67"/>
                </a:cxn>
                <a:cxn ang="T150">
                  <a:pos x="T68" y="T69"/>
                </a:cxn>
                <a:cxn ang="T151">
                  <a:pos x="T70" y="T71"/>
                </a:cxn>
                <a:cxn ang="T152">
                  <a:pos x="T72" y="T73"/>
                </a:cxn>
                <a:cxn ang="T153">
                  <a:pos x="T74" y="T75"/>
                </a:cxn>
                <a:cxn ang="T154">
                  <a:pos x="T76" y="T77"/>
                </a:cxn>
                <a:cxn ang="T155">
                  <a:pos x="T78" y="T79"/>
                </a:cxn>
                <a:cxn ang="T156">
                  <a:pos x="T80" y="T81"/>
                </a:cxn>
                <a:cxn ang="T157">
                  <a:pos x="T82" y="T83"/>
                </a:cxn>
                <a:cxn ang="T158">
                  <a:pos x="T84" y="T85"/>
                </a:cxn>
                <a:cxn ang="T159">
                  <a:pos x="T86" y="T87"/>
                </a:cxn>
                <a:cxn ang="T160">
                  <a:pos x="T88" y="T89"/>
                </a:cxn>
                <a:cxn ang="T161">
                  <a:pos x="T90" y="T91"/>
                </a:cxn>
                <a:cxn ang="T162">
                  <a:pos x="T92" y="T93"/>
                </a:cxn>
                <a:cxn ang="T163">
                  <a:pos x="T94" y="T95"/>
                </a:cxn>
                <a:cxn ang="T164">
                  <a:pos x="T96" y="T97"/>
                </a:cxn>
                <a:cxn ang="T165">
                  <a:pos x="T98" y="T99"/>
                </a:cxn>
                <a:cxn ang="T166">
                  <a:pos x="T100" y="T101"/>
                </a:cxn>
                <a:cxn ang="T167">
                  <a:pos x="T102" y="T103"/>
                </a:cxn>
                <a:cxn ang="T168">
                  <a:pos x="T104" y="T105"/>
                </a:cxn>
                <a:cxn ang="T169">
                  <a:pos x="T106" y="T107"/>
                </a:cxn>
                <a:cxn ang="T170">
                  <a:pos x="T108" y="T109"/>
                </a:cxn>
                <a:cxn ang="T171">
                  <a:pos x="T110" y="T111"/>
                </a:cxn>
                <a:cxn ang="T172">
                  <a:pos x="T112" y="T113"/>
                </a:cxn>
                <a:cxn ang="T173">
                  <a:pos x="T114" y="T115"/>
                </a:cxn>
              </a:cxnLst>
              <a:rect l="T174" t="T175" r="T176" b="T177"/>
              <a:pathLst>
                <a:path w="112" h="136">
                  <a:moveTo>
                    <a:pt x="104" y="101"/>
                  </a:moveTo>
                  <a:lnTo>
                    <a:pt x="83" y="101"/>
                  </a:lnTo>
                  <a:lnTo>
                    <a:pt x="83" y="129"/>
                  </a:lnTo>
                  <a:lnTo>
                    <a:pt x="7" y="129"/>
                  </a:lnTo>
                  <a:lnTo>
                    <a:pt x="7" y="32"/>
                  </a:lnTo>
                  <a:lnTo>
                    <a:pt x="104" y="32"/>
                  </a:lnTo>
                  <a:lnTo>
                    <a:pt x="104" y="40"/>
                  </a:lnTo>
                  <a:lnTo>
                    <a:pt x="112" y="32"/>
                  </a:lnTo>
                  <a:lnTo>
                    <a:pt x="112" y="6"/>
                  </a:lnTo>
                  <a:lnTo>
                    <a:pt x="97" y="6"/>
                  </a:lnTo>
                  <a:lnTo>
                    <a:pt x="97" y="20"/>
                  </a:lnTo>
                  <a:lnTo>
                    <a:pt x="95" y="20"/>
                  </a:lnTo>
                  <a:lnTo>
                    <a:pt x="95" y="0"/>
                  </a:lnTo>
                  <a:lnTo>
                    <a:pt x="89" y="0"/>
                  </a:lnTo>
                  <a:lnTo>
                    <a:pt x="89" y="20"/>
                  </a:lnTo>
                  <a:lnTo>
                    <a:pt x="87" y="20"/>
                  </a:lnTo>
                  <a:lnTo>
                    <a:pt x="87" y="6"/>
                  </a:lnTo>
                  <a:lnTo>
                    <a:pt x="79" y="6"/>
                  </a:lnTo>
                  <a:lnTo>
                    <a:pt x="79" y="20"/>
                  </a:lnTo>
                  <a:lnTo>
                    <a:pt x="76" y="20"/>
                  </a:lnTo>
                  <a:lnTo>
                    <a:pt x="76" y="0"/>
                  </a:lnTo>
                  <a:lnTo>
                    <a:pt x="72" y="0"/>
                  </a:lnTo>
                  <a:lnTo>
                    <a:pt x="72" y="20"/>
                  </a:lnTo>
                  <a:lnTo>
                    <a:pt x="68" y="20"/>
                  </a:lnTo>
                  <a:lnTo>
                    <a:pt x="68" y="6"/>
                  </a:lnTo>
                  <a:lnTo>
                    <a:pt x="60" y="6"/>
                  </a:lnTo>
                  <a:lnTo>
                    <a:pt x="60" y="20"/>
                  </a:lnTo>
                  <a:lnTo>
                    <a:pt x="57" y="20"/>
                  </a:lnTo>
                  <a:lnTo>
                    <a:pt x="57" y="0"/>
                  </a:lnTo>
                  <a:lnTo>
                    <a:pt x="53" y="0"/>
                  </a:lnTo>
                  <a:lnTo>
                    <a:pt x="53" y="20"/>
                  </a:lnTo>
                  <a:lnTo>
                    <a:pt x="51" y="20"/>
                  </a:lnTo>
                  <a:lnTo>
                    <a:pt x="51" y="6"/>
                  </a:lnTo>
                  <a:lnTo>
                    <a:pt x="43" y="6"/>
                  </a:lnTo>
                  <a:lnTo>
                    <a:pt x="43" y="20"/>
                  </a:lnTo>
                  <a:lnTo>
                    <a:pt x="40" y="20"/>
                  </a:lnTo>
                  <a:lnTo>
                    <a:pt x="40" y="0"/>
                  </a:lnTo>
                  <a:lnTo>
                    <a:pt x="35" y="0"/>
                  </a:lnTo>
                  <a:lnTo>
                    <a:pt x="35" y="20"/>
                  </a:lnTo>
                  <a:lnTo>
                    <a:pt x="32" y="20"/>
                  </a:lnTo>
                  <a:lnTo>
                    <a:pt x="32" y="6"/>
                  </a:lnTo>
                  <a:lnTo>
                    <a:pt x="25" y="6"/>
                  </a:lnTo>
                  <a:lnTo>
                    <a:pt x="25" y="20"/>
                  </a:lnTo>
                  <a:lnTo>
                    <a:pt x="23" y="20"/>
                  </a:lnTo>
                  <a:lnTo>
                    <a:pt x="23" y="0"/>
                  </a:lnTo>
                  <a:lnTo>
                    <a:pt x="17" y="0"/>
                  </a:lnTo>
                  <a:lnTo>
                    <a:pt x="17" y="20"/>
                  </a:lnTo>
                  <a:lnTo>
                    <a:pt x="15" y="20"/>
                  </a:lnTo>
                  <a:lnTo>
                    <a:pt x="15" y="6"/>
                  </a:lnTo>
                  <a:lnTo>
                    <a:pt x="0" y="6"/>
                  </a:lnTo>
                  <a:lnTo>
                    <a:pt x="0" y="24"/>
                  </a:lnTo>
                  <a:lnTo>
                    <a:pt x="0" y="28"/>
                  </a:lnTo>
                  <a:lnTo>
                    <a:pt x="0" y="136"/>
                  </a:lnTo>
                  <a:lnTo>
                    <a:pt x="89" y="136"/>
                  </a:lnTo>
                  <a:lnTo>
                    <a:pt x="112" y="110"/>
                  </a:lnTo>
                  <a:lnTo>
                    <a:pt x="112" y="84"/>
                  </a:lnTo>
                  <a:lnTo>
                    <a:pt x="104" y="92"/>
                  </a:lnTo>
                  <a:lnTo>
                    <a:pt x="104" y="101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2" name="Rectangle 117"/>
            <p:cNvSpPr>
              <a:spLocks noChangeArrowheads="1"/>
            </p:cNvSpPr>
            <p:nvPr/>
          </p:nvSpPr>
          <p:spPr bwMode="auto">
            <a:xfrm>
              <a:off x="49916" y="114806"/>
              <a:ext cx="109814" cy="17471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3" name="Rectangle 118"/>
            <p:cNvSpPr>
              <a:spLocks noChangeArrowheads="1"/>
            </p:cNvSpPr>
            <p:nvPr/>
          </p:nvSpPr>
          <p:spPr bwMode="auto">
            <a:xfrm>
              <a:off x="49916" y="154738"/>
              <a:ext cx="109814" cy="17471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4" name="Rectangle 119"/>
            <p:cNvSpPr>
              <a:spLocks noChangeArrowheads="1"/>
            </p:cNvSpPr>
            <p:nvPr/>
          </p:nvSpPr>
          <p:spPr bwMode="auto">
            <a:xfrm>
              <a:off x="49916" y="199662"/>
              <a:ext cx="109814" cy="14975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5" name="Rectangle 120"/>
            <p:cNvSpPr>
              <a:spLocks noChangeArrowheads="1"/>
            </p:cNvSpPr>
            <p:nvPr/>
          </p:nvSpPr>
          <p:spPr bwMode="auto">
            <a:xfrm>
              <a:off x="49916" y="242091"/>
              <a:ext cx="109814" cy="17471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</p:grpSp>
      <p:grpSp>
        <p:nvGrpSpPr>
          <p:cNvPr id="26" name="Group 35"/>
          <p:cNvGrpSpPr/>
          <p:nvPr/>
        </p:nvGrpSpPr>
        <p:grpSpPr bwMode="auto">
          <a:xfrm>
            <a:off x="9833267" y="4088182"/>
            <a:ext cx="506412" cy="501650"/>
            <a:chOff x="0" y="0"/>
            <a:chExt cx="379359" cy="376864"/>
          </a:xfrm>
          <a:solidFill>
            <a:schemeClr val="bg1"/>
          </a:solidFill>
        </p:grpSpPr>
        <p:sp>
          <p:nvSpPr>
            <p:cNvPr id="27" name="Freeform 150"/>
            <p:cNvSpPr>
              <a:spLocks noEditPoints="1" noChangeArrowheads="1"/>
            </p:cNvSpPr>
            <p:nvPr/>
          </p:nvSpPr>
          <p:spPr bwMode="auto">
            <a:xfrm>
              <a:off x="0" y="0"/>
              <a:ext cx="379359" cy="376864"/>
            </a:xfrm>
            <a:custGeom>
              <a:avLst/>
              <a:gdLst>
                <a:gd name="T0" fmla="*/ 57 w 114"/>
                <a:gd name="T1" fmla="*/ 0 h 114"/>
                <a:gd name="T2" fmla="*/ 0 w 114"/>
                <a:gd name="T3" fmla="*/ 57 h 114"/>
                <a:gd name="T4" fmla="*/ 57 w 114"/>
                <a:gd name="T5" fmla="*/ 114 h 114"/>
                <a:gd name="T6" fmla="*/ 114 w 114"/>
                <a:gd name="T7" fmla="*/ 57 h 114"/>
                <a:gd name="T8" fmla="*/ 57 w 114"/>
                <a:gd name="T9" fmla="*/ 0 h 114"/>
                <a:gd name="T10" fmla="*/ 57 w 114"/>
                <a:gd name="T11" fmla="*/ 108 h 114"/>
                <a:gd name="T12" fmla="*/ 6 w 114"/>
                <a:gd name="T13" fmla="*/ 57 h 114"/>
                <a:gd name="T14" fmla="*/ 57 w 114"/>
                <a:gd name="T15" fmla="*/ 6 h 114"/>
                <a:gd name="T16" fmla="*/ 108 w 114"/>
                <a:gd name="T17" fmla="*/ 57 h 114"/>
                <a:gd name="T18" fmla="*/ 57 w 114"/>
                <a:gd name="T19" fmla="*/ 108 h 114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w 114"/>
                <a:gd name="T31" fmla="*/ 0 h 114"/>
                <a:gd name="T32" fmla="*/ 114 w 114"/>
                <a:gd name="T33" fmla="*/ 114 h 114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T30" t="T31" r="T32" b="T33"/>
              <a:pathLst>
                <a:path w="114" h="114">
                  <a:moveTo>
                    <a:pt x="57" y="0"/>
                  </a:moveTo>
                  <a:cubicBezTo>
                    <a:pt x="25" y="0"/>
                    <a:pt x="0" y="25"/>
                    <a:pt x="0" y="57"/>
                  </a:cubicBezTo>
                  <a:cubicBezTo>
                    <a:pt x="0" y="89"/>
                    <a:pt x="25" y="114"/>
                    <a:pt x="57" y="114"/>
                  </a:cubicBezTo>
                  <a:cubicBezTo>
                    <a:pt x="89" y="114"/>
                    <a:pt x="114" y="89"/>
                    <a:pt x="114" y="57"/>
                  </a:cubicBezTo>
                  <a:cubicBezTo>
                    <a:pt x="114" y="25"/>
                    <a:pt x="89" y="0"/>
                    <a:pt x="57" y="0"/>
                  </a:cubicBezTo>
                  <a:close/>
                  <a:moveTo>
                    <a:pt x="57" y="108"/>
                  </a:moveTo>
                  <a:cubicBezTo>
                    <a:pt x="29" y="108"/>
                    <a:pt x="6" y="85"/>
                    <a:pt x="6" y="57"/>
                  </a:cubicBezTo>
                  <a:cubicBezTo>
                    <a:pt x="6" y="29"/>
                    <a:pt x="29" y="6"/>
                    <a:pt x="57" y="6"/>
                  </a:cubicBezTo>
                  <a:cubicBezTo>
                    <a:pt x="85" y="6"/>
                    <a:pt x="108" y="29"/>
                    <a:pt x="108" y="57"/>
                  </a:cubicBezTo>
                  <a:cubicBezTo>
                    <a:pt x="108" y="85"/>
                    <a:pt x="85" y="108"/>
                    <a:pt x="57" y="108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8" name="Rectangle 151"/>
            <p:cNvSpPr>
              <a:spLocks noChangeArrowheads="1"/>
            </p:cNvSpPr>
            <p:nvPr/>
          </p:nvSpPr>
          <p:spPr bwMode="auto">
            <a:xfrm>
              <a:off x="144756" y="272040"/>
              <a:ext cx="22463" cy="42429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29" name="Rectangle 152"/>
            <p:cNvSpPr>
              <a:spLocks noChangeArrowheads="1"/>
            </p:cNvSpPr>
            <p:nvPr/>
          </p:nvSpPr>
          <p:spPr bwMode="auto">
            <a:xfrm>
              <a:off x="179697" y="272040"/>
              <a:ext cx="19966" cy="42429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0" name="Rectangle 153"/>
            <p:cNvSpPr>
              <a:spLocks noChangeArrowheads="1"/>
            </p:cNvSpPr>
            <p:nvPr/>
          </p:nvSpPr>
          <p:spPr bwMode="auto">
            <a:xfrm>
              <a:off x="214638" y="272040"/>
              <a:ext cx="19966" cy="42429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1" name="Freeform 154"/>
            <p:cNvSpPr>
              <a:spLocks noChangeArrowheads="1"/>
            </p:cNvSpPr>
            <p:nvPr/>
          </p:nvSpPr>
          <p:spPr bwMode="auto">
            <a:xfrm>
              <a:off x="117303" y="107318"/>
              <a:ext cx="82362" cy="84857"/>
            </a:xfrm>
            <a:custGeom>
              <a:avLst/>
              <a:gdLst>
                <a:gd name="T0" fmla="*/ 19 w 25"/>
                <a:gd name="T1" fmla="*/ 22 h 25"/>
                <a:gd name="T2" fmla="*/ 22 w 25"/>
                <a:gd name="T3" fmla="*/ 25 h 25"/>
                <a:gd name="T4" fmla="*/ 25 w 25"/>
                <a:gd name="T5" fmla="*/ 22 h 25"/>
                <a:gd name="T6" fmla="*/ 22 w 25"/>
                <a:gd name="T7" fmla="*/ 19 h 25"/>
                <a:gd name="T8" fmla="*/ 21 w 25"/>
                <a:gd name="T9" fmla="*/ 19 h 25"/>
                <a:gd name="T10" fmla="*/ 0 w 25"/>
                <a:gd name="T11" fmla="*/ 0 h 25"/>
                <a:gd name="T12" fmla="*/ 19 w 25"/>
                <a:gd name="T13" fmla="*/ 22 h 25"/>
                <a:gd name="T14" fmla="*/ 19 w 25"/>
                <a:gd name="T15" fmla="*/ 22 h 25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25"/>
                <a:gd name="T25" fmla="*/ 0 h 25"/>
                <a:gd name="T26" fmla="*/ 25 w 25"/>
                <a:gd name="T27" fmla="*/ 25 h 25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25" h="25">
                  <a:moveTo>
                    <a:pt x="19" y="22"/>
                  </a:moveTo>
                  <a:cubicBezTo>
                    <a:pt x="19" y="24"/>
                    <a:pt x="20" y="25"/>
                    <a:pt x="22" y="25"/>
                  </a:cubicBezTo>
                  <a:cubicBezTo>
                    <a:pt x="24" y="25"/>
                    <a:pt x="25" y="24"/>
                    <a:pt x="25" y="22"/>
                  </a:cubicBezTo>
                  <a:cubicBezTo>
                    <a:pt x="25" y="21"/>
                    <a:pt x="24" y="19"/>
                    <a:pt x="22" y="19"/>
                  </a:cubicBezTo>
                  <a:cubicBezTo>
                    <a:pt x="22" y="19"/>
                    <a:pt x="22" y="19"/>
                    <a:pt x="21" y="19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9" y="22"/>
                    <a:pt x="19" y="22"/>
                    <a:pt x="19" y="22"/>
                  </a:cubicBezTo>
                  <a:cubicBezTo>
                    <a:pt x="19" y="22"/>
                    <a:pt x="19" y="22"/>
                    <a:pt x="19" y="22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2" name="Freeform 155"/>
            <p:cNvSpPr>
              <a:spLocks noChangeArrowheads="1"/>
            </p:cNvSpPr>
            <p:nvPr/>
          </p:nvSpPr>
          <p:spPr bwMode="auto">
            <a:xfrm>
              <a:off x="67387" y="272040"/>
              <a:ext cx="22463" cy="19966"/>
            </a:xfrm>
            <a:custGeom>
              <a:avLst/>
              <a:gdLst>
                <a:gd name="T0" fmla="*/ 0 w 9"/>
                <a:gd name="T1" fmla="*/ 6 h 8"/>
                <a:gd name="T2" fmla="*/ 3 w 9"/>
                <a:gd name="T3" fmla="*/ 8 h 8"/>
                <a:gd name="T4" fmla="*/ 9 w 9"/>
                <a:gd name="T5" fmla="*/ 1 h 8"/>
                <a:gd name="T6" fmla="*/ 7 w 9"/>
                <a:gd name="T7" fmla="*/ 0 h 8"/>
                <a:gd name="T8" fmla="*/ 0 w 9"/>
                <a:gd name="T9" fmla="*/ 6 h 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9"/>
                <a:gd name="T16" fmla="*/ 0 h 8"/>
                <a:gd name="T17" fmla="*/ 9 w 9"/>
                <a:gd name="T18" fmla="*/ 8 h 8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9" h="8">
                  <a:moveTo>
                    <a:pt x="0" y="6"/>
                  </a:moveTo>
                  <a:lnTo>
                    <a:pt x="3" y="8"/>
                  </a:lnTo>
                  <a:lnTo>
                    <a:pt x="9" y="1"/>
                  </a:lnTo>
                  <a:lnTo>
                    <a:pt x="7" y="0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3" name="Freeform 156"/>
            <p:cNvSpPr>
              <a:spLocks noChangeArrowheads="1"/>
            </p:cNvSpPr>
            <p:nvPr/>
          </p:nvSpPr>
          <p:spPr bwMode="auto">
            <a:xfrm>
              <a:off x="47421" y="227116"/>
              <a:ext cx="27454" cy="14975"/>
            </a:xfrm>
            <a:custGeom>
              <a:avLst/>
              <a:gdLst>
                <a:gd name="T0" fmla="*/ 9 w 11"/>
                <a:gd name="T1" fmla="*/ 0 h 6"/>
                <a:gd name="T2" fmla="*/ 0 w 11"/>
                <a:gd name="T3" fmla="*/ 3 h 6"/>
                <a:gd name="T4" fmla="*/ 1 w 11"/>
                <a:gd name="T5" fmla="*/ 6 h 6"/>
                <a:gd name="T6" fmla="*/ 11 w 11"/>
                <a:gd name="T7" fmla="*/ 3 h 6"/>
                <a:gd name="T8" fmla="*/ 9 w 11"/>
                <a:gd name="T9" fmla="*/ 0 h 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11"/>
                <a:gd name="T16" fmla="*/ 0 h 6"/>
                <a:gd name="T17" fmla="*/ 11 w 11"/>
                <a:gd name="T18" fmla="*/ 6 h 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11" h="6">
                  <a:moveTo>
                    <a:pt x="9" y="0"/>
                  </a:moveTo>
                  <a:lnTo>
                    <a:pt x="0" y="3"/>
                  </a:lnTo>
                  <a:lnTo>
                    <a:pt x="1" y="6"/>
                  </a:lnTo>
                  <a:lnTo>
                    <a:pt x="11" y="3"/>
                  </a:lnTo>
                  <a:lnTo>
                    <a:pt x="9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4" name="Freeform 157"/>
            <p:cNvSpPr>
              <a:spLocks noChangeArrowheads="1"/>
            </p:cNvSpPr>
            <p:nvPr/>
          </p:nvSpPr>
          <p:spPr bwMode="auto">
            <a:xfrm>
              <a:off x="79865" y="74874"/>
              <a:ext cx="19966" cy="22463"/>
            </a:xfrm>
            <a:custGeom>
              <a:avLst/>
              <a:gdLst>
                <a:gd name="T0" fmla="*/ 0 w 8"/>
                <a:gd name="T1" fmla="*/ 3 h 9"/>
                <a:gd name="T2" fmla="*/ 7 w 8"/>
                <a:gd name="T3" fmla="*/ 9 h 9"/>
                <a:gd name="T4" fmla="*/ 8 w 8"/>
                <a:gd name="T5" fmla="*/ 7 h 9"/>
                <a:gd name="T6" fmla="*/ 2 w 8"/>
                <a:gd name="T7" fmla="*/ 0 h 9"/>
                <a:gd name="T8" fmla="*/ 0 w 8"/>
                <a:gd name="T9" fmla="*/ 3 h 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8"/>
                <a:gd name="T16" fmla="*/ 0 h 9"/>
                <a:gd name="T17" fmla="*/ 8 w 8"/>
                <a:gd name="T18" fmla="*/ 9 h 9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8" h="9">
                  <a:moveTo>
                    <a:pt x="0" y="3"/>
                  </a:moveTo>
                  <a:lnTo>
                    <a:pt x="7" y="9"/>
                  </a:lnTo>
                  <a:lnTo>
                    <a:pt x="8" y="7"/>
                  </a:lnTo>
                  <a:lnTo>
                    <a:pt x="2" y="0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5" name="Freeform 158"/>
            <p:cNvSpPr>
              <a:spLocks noChangeArrowheads="1"/>
            </p:cNvSpPr>
            <p:nvPr/>
          </p:nvSpPr>
          <p:spPr bwMode="auto">
            <a:xfrm>
              <a:off x="49916" y="124789"/>
              <a:ext cx="27454" cy="12480"/>
            </a:xfrm>
            <a:custGeom>
              <a:avLst/>
              <a:gdLst>
                <a:gd name="T0" fmla="*/ 11 w 11"/>
                <a:gd name="T1" fmla="*/ 3 h 5"/>
                <a:gd name="T2" fmla="*/ 2 w 11"/>
                <a:gd name="T3" fmla="*/ 0 h 5"/>
                <a:gd name="T4" fmla="*/ 0 w 11"/>
                <a:gd name="T5" fmla="*/ 3 h 5"/>
                <a:gd name="T6" fmla="*/ 10 w 11"/>
                <a:gd name="T7" fmla="*/ 5 h 5"/>
                <a:gd name="T8" fmla="*/ 11 w 11"/>
                <a:gd name="T9" fmla="*/ 3 h 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11"/>
                <a:gd name="T16" fmla="*/ 0 h 5"/>
                <a:gd name="T17" fmla="*/ 11 w 11"/>
                <a:gd name="T18" fmla="*/ 5 h 5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11" h="5">
                  <a:moveTo>
                    <a:pt x="11" y="3"/>
                  </a:moveTo>
                  <a:lnTo>
                    <a:pt x="2" y="0"/>
                  </a:lnTo>
                  <a:lnTo>
                    <a:pt x="0" y="3"/>
                  </a:lnTo>
                  <a:lnTo>
                    <a:pt x="10" y="5"/>
                  </a:lnTo>
                  <a:lnTo>
                    <a:pt x="11" y="3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6" name="Rectangle 159"/>
            <p:cNvSpPr>
              <a:spLocks noChangeArrowheads="1"/>
            </p:cNvSpPr>
            <p:nvPr/>
          </p:nvSpPr>
          <p:spPr bwMode="auto">
            <a:xfrm>
              <a:off x="187185" y="34941"/>
              <a:ext cx="7488" cy="22463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7" name="Freeform 160"/>
            <p:cNvSpPr>
              <a:spLocks noChangeArrowheads="1"/>
            </p:cNvSpPr>
            <p:nvPr/>
          </p:nvSpPr>
          <p:spPr bwMode="auto">
            <a:xfrm>
              <a:off x="119798" y="44924"/>
              <a:ext cx="17471" cy="22463"/>
            </a:xfrm>
            <a:custGeom>
              <a:avLst/>
              <a:gdLst>
                <a:gd name="T0" fmla="*/ 7 w 7"/>
                <a:gd name="T1" fmla="*/ 8 h 9"/>
                <a:gd name="T2" fmla="*/ 3 w 7"/>
                <a:gd name="T3" fmla="*/ 0 h 9"/>
                <a:gd name="T4" fmla="*/ 0 w 7"/>
                <a:gd name="T5" fmla="*/ 2 h 9"/>
                <a:gd name="T6" fmla="*/ 4 w 7"/>
                <a:gd name="T7" fmla="*/ 9 h 9"/>
                <a:gd name="T8" fmla="*/ 7 w 7"/>
                <a:gd name="T9" fmla="*/ 8 h 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7"/>
                <a:gd name="T16" fmla="*/ 0 h 9"/>
                <a:gd name="T17" fmla="*/ 7 w 7"/>
                <a:gd name="T18" fmla="*/ 9 h 9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7" h="9">
                  <a:moveTo>
                    <a:pt x="7" y="8"/>
                  </a:moveTo>
                  <a:lnTo>
                    <a:pt x="3" y="0"/>
                  </a:lnTo>
                  <a:lnTo>
                    <a:pt x="0" y="2"/>
                  </a:lnTo>
                  <a:lnTo>
                    <a:pt x="4" y="9"/>
                  </a:lnTo>
                  <a:lnTo>
                    <a:pt x="7" y="8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8" name="Freeform 161"/>
            <p:cNvSpPr>
              <a:spLocks noChangeArrowheads="1"/>
            </p:cNvSpPr>
            <p:nvPr/>
          </p:nvSpPr>
          <p:spPr bwMode="auto">
            <a:xfrm>
              <a:off x="234604" y="44924"/>
              <a:ext cx="12480" cy="27454"/>
            </a:xfrm>
            <a:custGeom>
              <a:avLst/>
              <a:gdLst>
                <a:gd name="T0" fmla="*/ 0 w 5"/>
                <a:gd name="T1" fmla="*/ 9 h 11"/>
                <a:gd name="T2" fmla="*/ 2 w 5"/>
                <a:gd name="T3" fmla="*/ 11 h 11"/>
                <a:gd name="T4" fmla="*/ 5 w 5"/>
                <a:gd name="T5" fmla="*/ 2 h 11"/>
                <a:gd name="T6" fmla="*/ 2 w 5"/>
                <a:gd name="T7" fmla="*/ 0 h 11"/>
                <a:gd name="T8" fmla="*/ 0 w 5"/>
                <a:gd name="T9" fmla="*/ 9 h 1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5"/>
                <a:gd name="T16" fmla="*/ 0 h 11"/>
                <a:gd name="T17" fmla="*/ 5 w 5"/>
                <a:gd name="T18" fmla="*/ 11 h 11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5" h="11">
                  <a:moveTo>
                    <a:pt x="0" y="9"/>
                  </a:moveTo>
                  <a:lnTo>
                    <a:pt x="2" y="11"/>
                  </a:lnTo>
                  <a:lnTo>
                    <a:pt x="5" y="2"/>
                  </a:lnTo>
                  <a:lnTo>
                    <a:pt x="2" y="0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39" name="Freeform 162"/>
            <p:cNvSpPr>
              <a:spLocks noChangeArrowheads="1"/>
            </p:cNvSpPr>
            <p:nvPr/>
          </p:nvSpPr>
          <p:spPr bwMode="auto">
            <a:xfrm>
              <a:off x="277033" y="272040"/>
              <a:ext cx="22463" cy="19966"/>
            </a:xfrm>
            <a:custGeom>
              <a:avLst/>
              <a:gdLst>
                <a:gd name="T0" fmla="*/ 0 w 9"/>
                <a:gd name="T1" fmla="*/ 1 h 8"/>
                <a:gd name="T2" fmla="*/ 8 w 9"/>
                <a:gd name="T3" fmla="*/ 8 h 8"/>
                <a:gd name="T4" fmla="*/ 9 w 9"/>
                <a:gd name="T5" fmla="*/ 6 h 8"/>
                <a:gd name="T6" fmla="*/ 3 w 9"/>
                <a:gd name="T7" fmla="*/ 0 h 8"/>
                <a:gd name="T8" fmla="*/ 0 w 9"/>
                <a:gd name="T9" fmla="*/ 1 h 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9"/>
                <a:gd name="T16" fmla="*/ 0 h 8"/>
                <a:gd name="T17" fmla="*/ 9 w 9"/>
                <a:gd name="T18" fmla="*/ 8 h 8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9" h="8">
                  <a:moveTo>
                    <a:pt x="0" y="1"/>
                  </a:moveTo>
                  <a:lnTo>
                    <a:pt x="8" y="8"/>
                  </a:lnTo>
                  <a:lnTo>
                    <a:pt x="9" y="6"/>
                  </a:ln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40" name="Freeform 163"/>
            <p:cNvSpPr>
              <a:spLocks noChangeArrowheads="1"/>
            </p:cNvSpPr>
            <p:nvPr/>
          </p:nvSpPr>
          <p:spPr bwMode="auto">
            <a:xfrm>
              <a:off x="304486" y="227116"/>
              <a:ext cx="24958" cy="14975"/>
            </a:xfrm>
            <a:custGeom>
              <a:avLst/>
              <a:gdLst>
                <a:gd name="T0" fmla="*/ 0 w 10"/>
                <a:gd name="T1" fmla="*/ 3 h 6"/>
                <a:gd name="T2" fmla="*/ 9 w 10"/>
                <a:gd name="T3" fmla="*/ 6 h 6"/>
                <a:gd name="T4" fmla="*/ 10 w 10"/>
                <a:gd name="T5" fmla="*/ 3 h 6"/>
                <a:gd name="T6" fmla="*/ 1 w 10"/>
                <a:gd name="T7" fmla="*/ 0 h 6"/>
                <a:gd name="T8" fmla="*/ 0 w 10"/>
                <a:gd name="T9" fmla="*/ 3 h 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10"/>
                <a:gd name="T16" fmla="*/ 0 h 6"/>
                <a:gd name="T17" fmla="*/ 10 w 10"/>
                <a:gd name="T18" fmla="*/ 6 h 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10" h="6">
                  <a:moveTo>
                    <a:pt x="0" y="3"/>
                  </a:moveTo>
                  <a:lnTo>
                    <a:pt x="9" y="6"/>
                  </a:lnTo>
                  <a:lnTo>
                    <a:pt x="10" y="3"/>
                  </a:lnTo>
                  <a:lnTo>
                    <a:pt x="1" y="0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41" name="Freeform 164"/>
            <p:cNvSpPr>
              <a:spLocks noChangeArrowheads="1"/>
            </p:cNvSpPr>
            <p:nvPr/>
          </p:nvSpPr>
          <p:spPr bwMode="auto">
            <a:xfrm>
              <a:off x="274536" y="74874"/>
              <a:ext cx="22463" cy="22463"/>
            </a:xfrm>
            <a:custGeom>
              <a:avLst/>
              <a:gdLst>
                <a:gd name="T0" fmla="*/ 9 w 9"/>
                <a:gd name="T1" fmla="*/ 3 h 9"/>
                <a:gd name="T2" fmla="*/ 8 w 9"/>
                <a:gd name="T3" fmla="*/ 0 h 9"/>
                <a:gd name="T4" fmla="*/ 0 w 9"/>
                <a:gd name="T5" fmla="*/ 7 h 9"/>
                <a:gd name="T6" fmla="*/ 2 w 9"/>
                <a:gd name="T7" fmla="*/ 9 h 9"/>
                <a:gd name="T8" fmla="*/ 9 w 9"/>
                <a:gd name="T9" fmla="*/ 3 h 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9"/>
                <a:gd name="T16" fmla="*/ 0 h 9"/>
                <a:gd name="T17" fmla="*/ 9 w 9"/>
                <a:gd name="T18" fmla="*/ 9 h 9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9" h="9">
                  <a:moveTo>
                    <a:pt x="9" y="3"/>
                  </a:moveTo>
                  <a:lnTo>
                    <a:pt x="8" y="0"/>
                  </a:lnTo>
                  <a:lnTo>
                    <a:pt x="0" y="7"/>
                  </a:lnTo>
                  <a:lnTo>
                    <a:pt x="2" y="9"/>
                  </a:lnTo>
                  <a:lnTo>
                    <a:pt x="9" y="3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42" name="Freeform 165"/>
            <p:cNvSpPr>
              <a:spLocks noChangeArrowheads="1"/>
            </p:cNvSpPr>
            <p:nvPr/>
          </p:nvSpPr>
          <p:spPr bwMode="auto">
            <a:xfrm>
              <a:off x="299494" y="124789"/>
              <a:ext cx="27454" cy="12480"/>
            </a:xfrm>
            <a:custGeom>
              <a:avLst/>
              <a:gdLst>
                <a:gd name="T0" fmla="*/ 10 w 11"/>
                <a:gd name="T1" fmla="*/ 0 h 5"/>
                <a:gd name="T2" fmla="*/ 0 w 11"/>
                <a:gd name="T3" fmla="*/ 3 h 5"/>
                <a:gd name="T4" fmla="*/ 2 w 11"/>
                <a:gd name="T5" fmla="*/ 5 h 5"/>
                <a:gd name="T6" fmla="*/ 11 w 11"/>
                <a:gd name="T7" fmla="*/ 3 h 5"/>
                <a:gd name="T8" fmla="*/ 10 w 11"/>
                <a:gd name="T9" fmla="*/ 0 h 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11"/>
                <a:gd name="T16" fmla="*/ 0 h 5"/>
                <a:gd name="T17" fmla="*/ 11 w 11"/>
                <a:gd name="T18" fmla="*/ 5 h 5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11" h="5">
                  <a:moveTo>
                    <a:pt x="10" y="0"/>
                  </a:moveTo>
                  <a:lnTo>
                    <a:pt x="0" y="3"/>
                  </a:lnTo>
                  <a:lnTo>
                    <a:pt x="2" y="5"/>
                  </a:lnTo>
                  <a:lnTo>
                    <a:pt x="11" y="3"/>
                  </a:lnTo>
                  <a:lnTo>
                    <a:pt x="10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43" name="Rectangle 166"/>
            <p:cNvSpPr>
              <a:spLocks noChangeArrowheads="1"/>
            </p:cNvSpPr>
            <p:nvPr/>
          </p:nvSpPr>
          <p:spPr bwMode="auto">
            <a:xfrm>
              <a:off x="39933" y="174705"/>
              <a:ext cx="24958" cy="7488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44" name="Rectangle 167"/>
            <p:cNvSpPr>
              <a:spLocks noChangeArrowheads="1"/>
            </p:cNvSpPr>
            <p:nvPr/>
          </p:nvSpPr>
          <p:spPr bwMode="auto">
            <a:xfrm>
              <a:off x="316965" y="177200"/>
              <a:ext cx="27454" cy="7488"/>
            </a:xfrm>
            <a:prstGeom prst="rect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</p:grpSp>
      <p:grpSp>
        <p:nvGrpSpPr>
          <p:cNvPr id="45" name="Group 54"/>
          <p:cNvGrpSpPr/>
          <p:nvPr/>
        </p:nvGrpSpPr>
        <p:grpSpPr bwMode="auto">
          <a:xfrm>
            <a:off x="7253579" y="4135807"/>
            <a:ext cx="400050" cy="519112"/>
            <a:chOff x="0" y="0"/>
            <a:chExt cx="299494" cy="389342"/>
          </a:xfrm>
          <a:solidFill>
            <a:schemeClr val="bg1"/>
          </a:solidFill>
        </p:grpSpPr>
        <p:sp>
          <p:nvSpPr>
            <p:cNvPr id="46" name="Freeform 170"/>
            <p:cNvSpPr>
              <a:spLocks noChangeArrowheads="1"/>
            </p:cNvSpPr>
            <p:nvPr/>
          </p:nvSpPr>
          <p:spPr bwMode="auto">
            <a:xfrm>
              <a:off x="0" y="112310"/>
              <a:ext cx="299494" cy="277032"/>
            </a:xfrm>
            <a:custGeom>
              <a:avLst/>
              <a:gdLst>
                <a:gd name="T0" fmla="*/ 45 w 90"/>
                <a:gd name="T1" fmla="*/ 83 h 83"/>
                <a:gd name="T2" fmla="*/ 90 w 90"/>
                <a:gd name="T3" fmla="*/ 0 h 83"/>
                <a:gd name="T4" fmla="*/ 0 w 90"/>
                <a:gd name="T5" fmla="*/ 0 h 83"/>
                <a:gd name="T6" fmla="*/ 45 w 90"/>
                <a:gd name="T7" fmla="*/ 83 h 83"/>
                <a:gd name="T8" fmla="*/ 0 60000 65536"/>
                <a:gd name="T9" fmla="*/ 0 60000 65536"/>
                <a:gd name="T10" fmla="*/ 0 60000 65536"/>
                <a:gd name="T11" fmla="*/ 0 60000 65536"/>
                <a:gd name="T12" fmla="*/ 0 w 90"/>
                <a:gd name="T13" fmla="*/ 0 h 83"/>
                <a:gd name="T14" fmla="*/ 90 w 90"/>
                <a:gd name="T15" fmla="*/ 83 h 83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T12" t="T13" r="T14" b="T15"/>
              <a:pathLst>
                <a:path w="90" h="83">
                  <a:moveTo>
                    <a:pt x="45" y="83"/>
                  </a:moveTo>
                  <a:cubicBezTo>
                    <a:pt x="90" y="59"/>
                    <a:pt x="90" y="0"/>
                    <a:pt x="9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59"/>
                    <a:pt x="45" y="83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  <p:sp>
          <p:nvSpPr>
            <p:cNvPr id="47" name="Freeform 171"/>
            <p:cNvSpPr>
              <a:spLocks noChangeArrowheads="1"/>
            </p:cNvSpPr>
            <p:nvPr/>
          </p:nvSpPr>
          <p:spPr bwMode="auto">
            <a:xfrm>
              <a:off x="0" y="0"/>
              <a:ext cx="299494" cy="94840"/>
            </a:xfrm>
            <a:custGeom>
              <a:avLst/>
              <a:gdLst>
                <a:gd name="T0" fmla="*/ 84 w 90"/>
                <a:gd name="T1" fmla="*/ 0 h 29"/>
                <a:gd name="T2" fmla="*/ 68 w 90"/>
                <a:gd name="T3" fmla="*/ 16 h 29"/>
                <a:gd name="T4" fmla="*/ 52 w 90"/>
                <a:gd name="T5" fmla="*/ 0 h 29"/>
                <a:gd name="T6" fmla="*/ 39 w 90"/>
                <a:gd name="T7" fmla="*/ 0 h 29"/>
                <a:gd name="T8" fmla="*/ 23 w 90"/>
                <a:gd name="T9" fmla="*/ 16 h 29"/>
                <a:gd name="T10" fmla="*/ 7 w 90"/>
                <a:gd name="T11" fmla="*/ 0 h 29"/>
                <a:gd name="T12" fmla="*/ 0 w 90"/>
                <a:gd name="T13" fmla="*/ 0 h 29"/>
                <a:gd name="T14" fmla="*/ 0 w 90"/>
                <a:gd name="T15" fmla="*/ 29 h 29"/>
                <a:gd name="T16" fmla="*/ 90 w 90"/>
                <a:gd name="T17" fmla="*/ 29 h 29"/>
                <a:gd name="T18" fmla="*/ 90 w 90"/>
                <a:gd name="T19" fmla="*/ 0 h 29"/>
                <a:gd name="T20" fmla="*/ 84 w 90"/>
                <a:gd name="T21" fmla="*/ 0 h 29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w 90"/>
                <a:gd name="T34" fmla="*/ 0 h 29"/>
                <a:gd name="T35" fmla="*/ 90 w 90"/>
                <a:gd name="T36" fmla="*/ 29 h 29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T33" t="T34" r="T35" b="T36"/>
              <a:pathLst>
                <a:path w="90" h="29">
                  <a:moveTo>
                    <a:pt x="84" y="0"/>
                  </a:moveTo>
                  <a:cubicBezTo>
                    <a:pt x="84" y="9"/>
                    <a:pt x="77" y="16"/>
                    <a:pt x="68" y="16"/>
                  </a:cubicBezTo>
                  <a:cubicBezTo>
                    <a:pt x="59" y="16"/>
                    <a:pt x="52" y="9"/>
                    <a:pt x="52" y="0"/>
                  </a:cubicBezTo>
                  <a:cubicBezTo>
                    <a:pt x="39" y="0"/>
                    <a:pt x="39" y="0"/>
                    <a:pt x="39" y="0"/>
                  </a:cubicBezTo>
                  <a:cubicBezTo>
                    <a:pt x="39" y="9"/>
                    <a:pt x="32" y="16"/>
                    <a:pt x="23" y="16"/>
                  </a:cubicBezTo>
                  <a:cubicBezTo>
                    <a:pt x="14" y="16"/>
                    <a:pt x="7" y="9"/>
                    <a:pt x="7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90" y="29"/>
                    <a:pt x="90" y="29"/>
                    <a:pt x="90" y="29"/>
                  </a:cubicBezTo>
                  <a:cubicBezTo>
                    <a:pt x="90" y="0"/>
                    <a:pt x="90" y="0"/>
                    <a:pt x="90" y="0"/>
                  </a:cubicBezTo>
                  <a:lnTo>
                    <a:pt x="84" y="0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sym typeface="Calibri" panose="020F0502020204030204" pitchFamily="34" charset="0"/>
              </a:endParaRPr>
            </a:p>
          </p:txBody>
        </p:sp>
      </p:grpSp>
      <p:sp>
        <p:nvSpPr>
          <p:cNvPr id="58" name="矩形 19"/>
          <p:cNvSpPr>
            <a:spLocks noChangeArrowheads="1"/>
          </p:cNvSpPr>
          <p:nvPr/>
        </p:nvSpPr>
        <p:spPr bwMode="auto">
          <a:xfrm>
            <a:off x="3411022" y="1532239"/>
            <a:ext cx="2031325" cy="4641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单击此处添加标题</a:t>
            </a:r>
            <a:endParaRPr lang="zh-CN" altLang="en-US" sz="2800" dirty="0">
              <a:solidFill>
                <a:schemeClr val="bg1"/>
              </a:solidFill>
            </a:endParaRPr>
          </a:p>
        </p:txBody>
      </p:sp>
      <p:sp>
        <p:nvSpPr>
          <p:cNvPr id="59" name="文本框 18"/>
          <p:cNvSpPr txBox="1">
            <a:spLocks noChangeArrowheads="1"/>
          </p:cNvSpPr>
          <p:nvPr/>
        </p:nvSpPr>
        <p:spPr bwMode="auto">
          <a:xfrm>
            <a:off x="1767956" y="2064604"/>
            <a:ext cx="4321284" cy="14773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点击输入详细内容，添加你的具体内容。点击输入详细内容，添加你的具体内容。点击输入详细内容，添加你的具体内容。点击输入详细内容，添加你的具体内容。点击输入详细内容，添加你的具体内容。</a:t>
            </a:r>
            <a:endParaRPr lang="zh-CN" altLang="en-US" sz="18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0" name="矩形 19"/>
          <p:cNvSpPr>
            <a:spLocks noChangeArrowheads="1"/>
          </p:cNvSpPr>
          <p:nvPr/>
        </p:nvSpPr>
        <p:spPr bwMode="auto">
          <a:xfrm>
            <a:off x="1596746" y="4814051"/>
            <a:ext cx="1107996" cy="5078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添加标题</a:t>
            </a:r>
            <a:endParaRPr lang="zh-CN" altLang="en-US" sz="2800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61" name="文本框 18"/>
          <p:cNvSpPr txBox="1">
            <a:spLocks noChangeArrowheads="1"/>
          </p:cNvSpPr>
          <p:nvPr/>
        </p:nvSpPr>
        <p:spPr bwMode="auto">
          <a:xfrm>
            <a:off x="1136986" y="5289605"/>
            <a:ext cx="1930751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</a:t>
            </a:r>
            <a:endParaRPr lang="zh-CN" altLang="en-US" sz="1800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4" name="矩形 19"/>
          <p:cNvSpPr>
            <a:spLocks noChangeArrowheads="1"/>
          </p:cNvSpPr>
          <p:nvPr/>
        </p:nvSpPr>
        <p:spPr bwMode="auto">
          <a:xfrm>
            <a:off x="4301870" y="4808610"/>
            <a:ext cx="1107996" cy="5078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添加标题</a:t>
            </a:r>
            <a:endParaRPr lang="zh-CN" altLang="en-US" sz="2800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65" name="文本框 18"/>
          <p:cNvSpPr txBox="1">
            <a:spLocks noChangeArrowheads="1"/>
          </p:cNvSpPr>
          <p:nvPr/>
        </p:nvSpPr>
        <p:spPr bwMode="auto">
          <a:xfrm>
            <a:off x="3842110" y="5284164"/>
            <a:ext cx="1930751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</a:t>
            </a:r>
            <a:endParaRPr lang="zh-CN" altLang="en-US" sz="1800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6" name="矩形 19"/>
          <p:cNvSpPr>
            <a:spLocks noChangeArrowheads="1"/>
          </p:cNvSpPr>
          <p:nvPr/>
        </p:nvSpPr>
        <p:spPr bwMode="auto">
          <a:xfrm>
            <a:off x="6893495" y="4808610"/>
            <a:ext cx="1107996" cy="5078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添加标题</a:t>
            </a:r>
            <a:endParaRPr lang="zh-CN" altLang="en-US" sz="2800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67" name="文本框 18"/>
          <p:cNvSpPr txBox="1">
            <a:spLocks noChangeArrowheads="1"/>
          </p:cNvSpPr>
          <p:nvPr/>
        </p:nvSpPr>
        <p:spPr bwMode="auto">
          <a:xfrm>
            <a:off x="6433735" y="5284164"/>
            <a:ext cx="1930751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</a:t>
            </a:r>
            <a:endParaRPr lang="zh-CN" altLang="en-US" sz="1800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8" name="矩形 19"/>
          <p:cNvSpPr>
            <a:spLocks noChangeArrowheads="1"/>
          </p:cNvSpPr>
          <p:nvPr/>
        </p:nvSpPr>
        <p:spPr bwMode="auto">
          <a:xfrm>
            <a:off x="9524715" y="4808610"/>
            <a:ext cx="1107996" cy="5078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添加标题</a:t>
            </a:r>
            <a:endParaRPr lang="zh-CN" altLang="en-US" sz="2800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69" name="文本框 18"/>
          <p:cNvSpPr txBox="1">
            <a:spLocks noChangeArrowheads="1"/>
          </p:cNvSpPr>
          <p:nvPr/>
        </p:nvSpPr>
        <p:spPr bwMode="auto">
          <a:xfrm>
            <a:off x="9064955" y="5284164"/>
            <a:ext cx="1930751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</a:t>
            </a:r>
            <a:endParaRPr lang="zh-CN" altLang="en-US" sz="1800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3" fill="hold">
                      <p:stCondLst>
                        <p:cond delay="indefinite"/>
                      </p:stCondLst>
                      <p:childTnLst>
                        <p:par>
                          <p:cTn id="44" fill="hold">
                            <p:stCondLst>
                              <p:cond delay="0"/>
                            </p:stCondLst>
                            <p:childTnLst>
                              <p:par>
                                <p:cTn id="4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8" grpId="0"/>
      <p:bldP spid="59" grpId="0"/>
      <p:bldP spid="60" grpId="0"/>
      <p:bldP spid="61" grpId="0"/>
      <p:bldP spid="64" grpId="0"/>
      <p:bldP spid="65" grpId="0"/>
      <p:bldP spid="66" grpId="0"/>
      <p:bldP spid="67" grpId="0"/>
      <p:bldP spid="68" grpId="0"/>
      <p:bldP spid="69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  <p:grpSp>
        <p:nvGrpSpPr>
          <p:cNvPr id="51" name="组合 50"/>
          <p:cNvGrpSpPr/>
          <p:nvPr/>
        </p:nvGrpSpPr>
        <p:grpSpPr>
          <a:xfrm>
            <a:off x="4378408" y="1844698"/>
            <a:ext cx="7347679" cy="3891677"/>
            <a:chOff x="4399673" y="1961656"/>
            <a:chExt cx="7347679" cy="3891677"/>
          </a:xfrm>
        </p:grpSpPr>
        <p:pic>
          <p:nvPicPr>
            <p:cNvPr id="50" name="图片 49"/>
            <p:cNvPicPr>
              <a:picLocks noChangeAspect="1"/>
            </p:cNvPicPr>
            <p:nvPr/>
          </p:nvPicPr>
          <p:blipFill>
            <a:blip r:embed="rId2"/>
            <a:srcRect l="29644" t="66446" r="46191" b="20234"/>
            <a:stretch>
              <a:fillRect/>
            </a:stretch>
          </p:blipFill>
          <p:spPr>
            <a:xfrm>
              <a:off x="6047646" y="5071462"/>
              <a:ext cx="1957669" cy="629022"/>
            </a:xfrm>
            <a:custGeom>
              <a:avLst/>
              <a:gdLst>
                <a:gd name="connsiteX0" fmla="*/ 1957669 w 1957669"/>
                <a:gd name="connsiteY0" fmla="*/ 0 h 629022"/>
                <a:gd name="connsiteX1" fmla="*/ 1957669 w 1957669"/>
                <a:gd name="connsiteY1" fmla="*/ 629022 h 629022"/>
                <a:gd name="connsiteX2" fmla="*/ 0 w 1957669"/>
                <a:gd name="connsiteY2" fmla="*/ 629022 h 629022"/>
                <a:gd name="connsiteX3" fmla="*/ 0 w 1957669"/>
                <a:gd name="connsiteY3" fmla="*/ 619739 h 629022"/>
                <a:gd name="connsiteX4" fmla="*/ 356104 w 1957669"/>
                <a:gd name="connsiteY4" fmla="*/ 524481 h 629022"/>
                <a:gd name="connsiteX5" fmla="*/ 758725 w 1957669"/>
                <a:gd name="connsiteY5" fmla="*/ 407189 h 629022"/>
                <a:gd name="connsiteX6" fmla="*/ 800198 w 1957669"/>
                <a:gd name="connsiteY6" fmla="*/ 394204 h 629022"/>
                <a:gd name="connsiteX7" fmla="*/ 832643 w 1957669"/>
                <a:gd name="connsiteY7" fmla="*/ 442268 h 629022"/>
                <a:gd name="connsiteX8" fmla="*/ 978836 w 1957669"/>
                <a:gd name="connsiteY8" fmla="*/ 502746 h 629022"/>
                <a:gd name="connsiteX9" fmla="*/ 1185582 w 1957669"/>
                <a:gd name="connsiteY9" fmla="*/ 296259 h 629022"/>
                <a:gd name="connsiteX10" fmla="*/ 1183281 w 1957669"/>
                <a:gd name="connsiteY10" fmla="*/ 273452 h 629022"/>
                <a:gd name="connsiteX11" fmla="*/ 1525342 w 1957669"/>
                <a:gd name="connsiteY11" fmla="*/ 158396 h 629022"/>
                <a:gd name="connsiteX12" fmla="*/ 1888559 w 1957669"/>
                <a:gd name="connsiteY12" fmla="*/ 27159 h 6290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957669" h="629022">
                  <a:moveTo>
                    <a:pt x="1957669" y="0"/>
                  </a:moveTo>
                  <a:lnTo>
                    <a:pt x="1957669" y="629022"/>
                  </a:lnTo>
                  <a:lnTo>
                    <a:pt x="0" y="629022"/>
                  </a:lnTo>
                  <a:lnTo>
                    <a:pt x="0" y="619739"/>
                  </a:lnTo>
                  <a:lnTo>
                    <a:pt x="356104" y="524481"/>
                  </a:lnTo>
                  <a:cubicBezTo>
                    <a:pt x="492391" y="486195"/>
                    <a:pt x="626621" y="447091"/>
                    <a:pt x="758725" y="407189"/>
                  </a:cubicBezTo>
                  <a:lnTo>
                    <a:pt x="800198" y="394204"/>
                  </a:lnTo>
                  <a:lnTo>
                    <a:pt x="832643" y="442268"/>
                  </a:lnTo>
                  <a:cubicBezTo>
                    <a:pt x="870057" y="479635"/>
                    <a:pt x="921745" y="502746"/>
                    <a:pt x="978836" y="502746"/>
                  </a:cubicBezTo>
                  <a:cubicBezTo>
                    <a:pt x="1093019" y="502746"/>
                    <a:pt x="1185582" y="410299"/>
                    <a:pt x="1185582" y="296259"/>
                  </a:cubicBezTo>
                  <a:lnTo>
                    <a:pt x="1183281" y="273452"/>
                  </a:lnTo>
                  <a:lnTo>
                    <a:pt x="1525342" y="158396"/>
                  </a:lnTo>
                  <a:cubicBezTo>
                    <a:pt x="1648690" y="115395"/>
                    <a:pt x="1769784" y="71642"/>
                    <a:pt x="1888559" y="27159"/>
                  </a:cubicBezTo>
                  <a:close/>
                </a:path>
              </a:pathLst>
            </a:custGeom>
          </p:spPr>
        </p:pic>
        <p:pic>
          <p:nvPicPr>
            <p:cNvPr id="49" name="图片 48"/>
            <p:cNvPicPr>
              <a:picLocks noChangeAspect="1"/>
            </p:cNvPicPr>
            <p:nvPr/>
          </p:nvPicPr>
          <p:blipFill>
            <a:blip r:embed="rId2"/>
            <a:srcRect l="54463" t="54927" r="30801" b="20200"/>
            <a:stretch>
              <a:fillRect/>
            </a:stretch>
          </p:blipFill>
          <p:spPr>
            <a:xfrm>
              <a:off x="8058269" y="4527487"/>
              <a:ext cx="1193857" cy="1174602"/>
            </a:xfrm>
            <a:custGeom>
              <a:avLst/>
              <a:gdLst>
                <a:gd name="connsiteX0" fmla="*/ 1193857 w 1193857"/>
                <a:gd name="connsiteY0" fmla="*/ 0 h 1174602"/>
                <a:gd name="connsiteX1" fmla="*/ 1193857 w 1193857"/>
                <a:gd name="connsiteY1" fmla="*/ 1174602 h 1174602"/>
                <a:gd name="connsiteX2" fmla="*/ 0 w 1193857"/>
                <a:gd name="connsiteY2" fmla="*/ 1174602 h 1174602"/>
                <a:gd name="connsiteX3" fmla="*/ 0 w 1193857"/>
                <a:gd name="connsiteY3" fmla="*/ 523581 h 1174602"/>
                <a:gd name="connsiteX4" fmla="*/ 339975 w 1193857"/>
                <a:gd name="connsiteY4" fmla="*/ 389781 h 1174602"/>
                <a:gd name="connsiteX5" fmla="*/ 412902 w 1193857"/>
                <a:gd name="connsiteY5" fmla="*/ 358145 h 1174602"/>
                <a:gd name="connsiteX6" fmla="*/ 450737 w 1193857"/>
                <a:gd name="connsiteY6" fmla="*/ 414277 h 1174602"/>
                <a:gd name="connsiteX7" fmla="*/ 596930 w 1193857"/>
                <a:gd name="connsiteY7" fmla="*/ 474847 h 1174602"/>
                <a:gd name="connsiteX8" fmla="*/ 803676 w 1193857"/>
                <a:gd name="connsiteY8" fmla="*/ 268048 h 1174602"/>
                <a:gd name="connsiteX9" fmla="*/ 799476 w 1193857"/>
                <a:gd name="connsiteY9" fmla="*/ 226371 h 1174602"/>
                <a:gd name="connsiteX10" fmla="*/ 789492 w 1193857"/>
                <a:gd name="connsiteY10" fmla="*/ 194200 h 1174602"/>
                <a:gd name="connsiteX11" fmla="*/ 1187212 w 1193857"/>
                <a:gd name="connsiteY11" fmla="*/ 3534 h 11746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93857" h="1174602">
                  <a:moveTo>
                    <a:pt x="1193857" y="0"/>
                  </a:moveTo>
                  <a:lnTo>
                    <a:pt x="1193857" y="1174602"/>
                  </a:lnTo>
                  <a:lnTo>
                    <a:pt x="0" y="1174602"/>
                  </a:lnTo>
                  <a:lnTo>
                    <a:pt x="0" y="523581"/>
                  </a:lnTo>
                  <a:lnTo>
                    <a:pt x="339975" y="389781"/>
                  </a:lnTo>
                  <a:lnTo>
                    <a:pt x="412902" y="358145"/>
                  </a:lnTo>
                  <a:lnTo>
                    <a:pt x="450737" y="414277"/>
                  </a:lnTo>
                  <a:cubicBezTo>
                    <a:pt x="488151" y="451701"/>
                    <a:pt x="539838" y="474847"/>
                    <a:pt x="596930" y="474847"/>
                  </a:cubicBezTo>
                  <a:cubicBezTo>
                    <a:pt x="711113" y="474847"/>
                    <a:pt x="803676" y="382260"/>
                    <a:pt x="803676" y="268048"/>
                  </a:cubicBezTo>
                  <a:cubicBezTo>
                    <a:pt x="803676" y="253772"/>
                    <a:pt x="802229" y="239833"/>
                    <a:pt x="799476" y="226371"/>
                  </a:cubicBezTo>
                  <a:lnTo>
                    <a:pt x="789492" y="194200"/>
                  </a:lnTo>
                  <a:lnTo>
                    <a:pt x="1187212" y="3534"/>
                  </a:lnTo>
                  <a:close/>
                </a:path>
              </a:pathLst>
            </a:custGeom>
          </p:spPr>
        </p:pic>
        <p:pic>
          <p:nvPicPr>
            <p:cNvPr id="47" name="图片 46"/>
            <p:cNvPicPr>
              <a:picLocks noChangeAspect="1"/>
            </p:cNvPicPr>
            <p:nvPr/>
          </p:nvPicPr>
          <p:blipFill>
            <a:blip r:embed="rId2"/>
            <a:srcRect l="69873" t="37142" r="15390" b="21709"/>
            <a:stretch>
              <a:fillRect/>
            </a:stretch>
          </p:blipFill>
          <p:spPr>
            <a:xfrm>
              <a:off x="9306684" y="3758861"/>
              <a:ext cx="1193857" cy="1943229"/>
            </a:xfrm>
            <a:custGeom>
              <a:avLst/>
              <a:gdLst>
                <a:gd name="connsiteX0" fmla="*/ 1193857 w 1193857"/>
                <a:gd name="connsiteY0" fmla="*/ 0 h 1943229"/>
                <a:gd name="connsiteX1" fmla="*/ 1193857 w 1193857"/>
                <a:gd name="connsiteY1" fmla="*/ 1943229 h 1943229"/>
                <a:gd name="connsiteX2" fmla="*/ 0 w 1193857"/>
                <a:gd name="connsiteY2" fmla="*/ 1943229 h 1943229"/>
                <a:gd name="connsiteX3" fmla="*/ 0 w 1193857"/>
                <a:gd name="connsiteY3" fmla="*/ 740107 h 1943229"/>
                <a:gd name="connsiteX4" fmla="*/ 322678 w 1193857"/>
                <a:gd name="connsiteY4" fmla="*/ 568507 h 1943229"/>
                <a:gd name="connsiteX5" fmla="*/ 430576 w 1193857"/>
                <a:gd name="connsiteY5" fmla="*/ 505853 h 1943229"/>
                <a:gd name="connsiteX6" fmla="*/ 450737 w 1193857"/>
                <a:gd name="connsiteY6" fmla="*/ 535765 h 1943229"/>
                <a:gd name="connsiteX7" fmla="*/ 596929 w 1193857"/>
                <a:gd name="connsiteY7" fmla="*/ 596339 h 1943229"/>
                <a:gd name="connsiteX8" fmla="*/ 803676 w 1193857"/>
                <a:gd name="connsiteY8" fmla="*/ 389527 h 1943229"/>
                <a:gd name="connsiteX9" fmla="*/ 787429 w 1193857"/>
                <a:gd name="connsiteY9" fmla="*/ 309026 h 1943229"/>
                <a:gd name="connsiteX10" fmla="*/ 777302 w 1193857"/>
                <a:gd name="connsiteY10" fmla="*/ 294001 h 1943229"/>
                <a:gd name="connsiteX11" fmla="*/ 963080 w 1193857"/>
                <a:gd name="connsiteY11" fmla="*/ 169409 h 1943229"/>
                <a:gd name="connsiteX12" fmla="*/ 1153277 w 1193857"/>
                <a:gd name="connsiteY12" fmla="*/ 31624 h 19432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93857" h="1943229">
                  <a:moveTo>
                    <a:pt x="1193857" y="0"/>
                  </a:moveTo>
                  <a:lnTo>
                    <a:pt x="1193857" y="1943229"/>
                  </a:lnTo>
                  <a:lnTo>
                    <a:pt x="0" y="1943229"/>
                  </a:lnTo>
                  <a:lnTo>
                    <a:pt x="0" y="740107"/>
                  </a:lnTo>
                  <a:lnTo>
                    <a:pt x="322678" y="568507"/>
                  </a:lnTo>
                  <a:lnTo>
                    <a:pt x="430576" y="505853"/>
                  </a:lnTo>
                  <a:lnTo>
                    <a:pt x="450737" y="535765"/>
                  </a:lnTo>
                  <a:cubicBezTo>
                    <a:pt x="488151" y="573191"/>
                    <a:pt x="539837" y="596339"/>
                    <a:pt x="596929" y="596339"/>
                  </a:cubicBezTo>
                  <a:cubicBezTo>
                    <a:pt x="711113" y="596339"/>
                    <a:pt x="803676" y="503746"/>
                    <a:pt x="803676" y="389527"/>
                  </a:cubicBezTo>
                  <a:cubicBezTo>
                    <a:pt x="803676" y="360972"/>
                    <a:pt x="797891" y="333769"/>
                    <a:pt x="787429" y="309026"/>
                  </a:cubicBezTo>
                  <a:lnTo>
                    <a:pt x="777302" y="294001"/>
                  </a:lnTo>
                  <a:lnTo>
                    <a:pt x="963080" y="169409"/>
                  </a:lnTo>
                  <a:cubicBezTo>
                    <a:pt x="1028456" y="123864"/>
                    <a:pt x="1091868" y="77931"/>
                    <a:pt x="1153277" y="31624"/>
                  </a:cubicBezTo>
                  <a:close/>
                </a:path>
              </a:pathLst>
            </a:custGeom>
          </p:spPr>
        </p:pic>
        <p:pic>
          <p:nvPicPr>
            <p:cNvPr id="41" name="图片 40"/>
            <p:cNvPicPr>
              <a:picLocks noChangeAspect="1"/>
            </p:cNvPicPr>
            <p:nvPr/>
          </p:nvPicPr>
          <p:blipFill>
            <a:blip r:embed="rId2"/>
            <a:srcRect l="81776" t="5484" r="4945" b="23180"/>
            <a:stretch>
              <a:fillRect/>
            </a:stretch>
          </p:blipFill>
          <p:spPr>
            <a:xfrm>
              <a:off x="10553495" y="1961656"/>
              <a:ext cx="1193857" cy="3738829"/>
            </a:xfrm>
            <a:custGeom>
              <a:avLst/>
              <a:gdLst>
                <a:gd name="connsiteX0" fmla="*/ 1189284 w 1193857"/>
                <a:gd name="connsiteY0" fmla="*/ 0 h 3738829"/>
                <a:gd name="connsiteX1" fmla="*/ 1193857 w 1193857"/>
                <a:gd name="connsiteY1" fmla="*/ 0 h 3738829"/>
                <a:gd name="connsiteX2" fmla="*/ 1193857 w 1193857"/>
                <a:gd name="connsiteY2" fmla="*/ 3738829 h 3738829"/>
                <a:gd name="connsiteX3" fmla="*/ 0 w 1193857"/>
                <a:gd name="connsiteY3" fmla="*/ 3738829 h 3738829"/>
                <a:gd name="connsiteX4" fmla="*/ 0 w 1193857"/>
                <a:gd name="connsiteY4" fmla="*/ 1754545 h 3738829"/>
                <a:gd name="connsiteX5" fmla="*/ 49452 w 1193857"/>
                <a:gd name="connsiteY5" fmla="*/ 1716016 h 3738829"/>
                <a:gd name="connsiteX6" fmla="*/ 281770 w 1193857"/>
                <a:gd name="connsiteY6" fmla="*/ 1516999 h 3738829"/>
                <a:gd name="connsiteX7" fmla="*/ 458047 w 1193857"/>
                <a:gd name="connsiteY7" fmla="*/ 1344719 h 3738829"/>
                <a:gd name="connsiteX8" fmla="*/ 516455 w 1193857"/>
                <a:gd name="connsiteY8" fmla="*/ 1384098 h 3738829"/>
                <a:gd name="connsiteX9" fmla="*/ 596930 w 1193857"/>
                <a:gd name="connsiteY9" fmla="*/ 1400345 h 3738829"/>
                <a:gd name="connsiteX10" fmla="*/ 803676 w 1193857"/>
                <a:gd name="connsiteY10" fmla="*/ 1193598 h 3738829"/>
                <a:gd name="connsiteX11" fmla="*/ 743122 w 1193857"/>
                <a:gd name="connsiteY11" fmla="*/ 1047406 h 3738829"/>
                <a:gd name="connsiteX12" fmla="*/ 725475 w 1193857"/>
                <a:gd name="connsiteY12" fmla="*/ 1035508 h 3738829"/>
                <a:gd name="connsiteX13" fmla="*/ 829151 w 1193857"/>
                <a:gd name="connsiteY13" fmla="*/ 896359 h 3738829"/>
                <a:gd name="connsiteX14" fmla="*/ 1186868 w 1193857"/>
                <a:gd name="connsiteY14" fmla="*/ 21680 h 37388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93857" h="3738829">
                  <a:moveTo>
                    <a:pt x="1189284" y="0"/>
                  </a:moveTo>
                  <a:lnTo>
                    <a:pt x="1193857" y="0"/>
                  </a:lnTo>
                  <a:lnTo>
                    <a:pt x="1193857" y="3738829"/>
                  </a:lnTo>
                  <a:lnTo>
                    <a:pt x="0" y="3738829"/>
                  </a:lnTo>
                  <a:lnTo>
                    <a:pt x="0" y="1754545"/>
                  </a:lnTo>
                  <a:lnTo>
                    <a:pt x="49452" y="1716016"/>
                  </a:lnTo>
                  <a:cubicBezTo>
                    <a:pt x="130909" y="1650380"/>
                    <a:pt x="208382" y="1584028"/>
                    <a:pt x="281770" y="1516999"/>
                  </a:cubicBezTo>
                  <a:lnTo>
                    <a:pt x="458047" y="1344719"/>
                  </a:lnTo>
                  <a:lnTo>
                    <a:pt x="516455" y="1384098"/>
                  </a:lnTo>
                  <a:cubicBezTo>
                    <a:pt x="541189" y="1394560"/>
                    <a:pt x="568384" y="1400345"/>
                    <a:pt x="596930" y="1400345"/>
                  </a:cubicBezTo>
                  <a:cubicBezTo>
                    <a:pt x="711113" y="1400345"/>
                    <a:pt x="803676" y="1307781"/>
                    <a:pt x="803676" y="1193598"/>
                  </a:cubicBezTo>
                  <a:cubicBezTo>
                    <a:pt x="803676" y="1136507"/>
                    <a:pt x="780535" y="1084820"/>
                    <a:pt x="743122" y="1047406"/>
                  </a:cubicBezTo>
                  <a:lnTo>
                    <a:pt x="725475" y="1035508"/>
                  </a:lnTo>
                  <a:lnTo>
                    <a:pt x="829151" y="896359"/>
                  </a:lnTo>
                  <a:cubicBezTo>
                    <a:pt x="1020923" y="613219"/>
                    <a:pt x="1142365" y="320908"/>
                    <a:pt x="1186868" y="21680"/>
                  </a:cubicBezTo>
                  <a:close/>
                </a:path>
              </a:pathLst>
            </a:custGeom>
          </p:spPr>
        </p:pic>
        <p:grpSp>
          <p:nvGrpSpPr>
            <p:cNvPr id="5" name="组合 6"/>
            <p:cNvGrpSpPr/>
            <p:nvPr/>
          </p:nvGrpSpPr>
          <p:grpSpPr bwMode="auto">
            <a:xfrm>
              <a:off x="4399673" y="2136562"/>
              <a:ext cx="6604727" cy="1018951"/>
              <a:chOff x="0" y="0"/>
              <a:chExt cx="6535007" cy="1008202"/>
            </a:xfrm>
          </p:grpSpPr>
          <p:cxnSp>
            <p:nvCxnSpPr>
              <p:cNvPr id="31" name="肘形连接符 151"/>
              <p:cNvCxnSpPr>
                <a:cxnSpLocks noChangeShapeType="1"/>
                <a:stCxn id="32" idx="6"/>
                <a:endCxn id="13" idx="2"/>
              </p:cNvCxnSpPr>
              <p:nvPr/>
            </p:nvCxnSpPr>
            <p:spPr bwMode="auto">
              <a:xfrm>
                <a:off x="756000" y="378000"/>
                <a:ext cx="5779007" cy="630202"/>
              </a:xfrm>
              <a:prstGeom prst="bentConnector3">
                <a:avLst>
                  <a:gd name="adj1" fmla="val 46218"/>
                </a:avLst>
              </a:prstGeom>
              <a:noFill/>
              <a:ln w="12700">
                <a:solidFill>
                  <a:srgbClr val="20345E"/>
                </a:solidFill>
                <a:bevel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</p:cxnSp>
          <p:sp>
            <p:nvSpPr>
              <p:cNvPr id="32" name="椭圆 135"/>
              <p:cNvSpPr>
                <a:spLocks noChangeArrowheads="1"/>
              </p:cNvSpPr>
              <p:nvPr/>
            </p:nvSpPr>
            <p:spPr bwMode="auto">
              <a:xfrm>
                <a:off x="0" y="0"/>
                <a:ext cx="756000" cy="756000"/>
              </a:xfrm>
              <a:prstGeom prst="ellipse">
                <a:avLst/>
              </a:prstGeom>
              <a:solidFill>
                <a:srgbClr val="20345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anchor="ctr"/>
              <a:lstStyle>
                <a:lvl1pPr eaLnBrk="0" hangingPunct="0"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1pPr>
                <a:lvl2pPr marL="742950" indent="-28575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2pPr>
                <a:lvl3pPr marL="11430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3pPr>
                <a:lvl4pPr marL="16002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4pPr>
                <a:lvl5pPr marL="20574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9pPr>
              </a:lstStyle>
              <a:p>
                <a:pPr algn="ctr" eaLnBrk="1" fontAlgn="base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zh-CN" sz="1800">
                  <a:solidFill>
                    <a:srgbClr val="FFFFFF"/>
                  </a:solidFill>
                  <a:latin typeface="宋体" panose="02010600030101010101" pitchFamily="2" charset="-122"/>
                  <a:ea typeface="宋体" panose="02010600030101010101" pitchFamily="2" charset="-122"/>
                  <a:sym typeface="宋体" panose="02010600030101010101" pitchFamily="2" charset="-122"/>
                </a:endParaRPr>
              </a:p>
            </p:txBody>
          </p:sp>
          <p:grpSp>
            <p:nvGrpSpPr>
              <p:cNvPr id="33" name="组合 125"/>
              <p:cNvGrpSpPr/>
              <p:nvPr/>
            </p:nvGrpSpPr>
            <p:grpSpPr bwMode="auto">
              <a:xfrm>
                <a:off x="153000" y="136763"/>
                <a:ext cx="450000" cy="434596"/>
                <a:chOff x="0" y="0"/>
                <a:chExt cx="583915" cy="496874"/>
              </a:xfrm>
            </p:grpSpPr>
            <p:sp>
              <p:nvSpPr>
                <p:cNvPr id="34" name="Freeform 159"/>
                <p:cNvSpPr>
                  <a:spLocks noChangeArrowheads="1"/>
                </p:cNvSpPr>
                <p:nvPr/>
              </p:nvSpPr>
              <p:spPr bwMode="auto">
                <a:xfrm>
                  <a:off x="61656" y="94297"/>
                  <a:ext cx="460603" cy="402577"/>
                </a:xfrm>
                <a:custGeom>
                  <a:avLst/>
                  <a:gdLst>
                    <a:gd name="T0" fmla="*/ 2109911457 w 54"/>
                    <a:gd name="T1" fmla="*/ 73363234 h 47"/>
                    <a:gd name="T2" fmla="*/ 1746128914 w 54"/>
                    <a:gd name="T3" fmla="*/ 73363234 h 47"/>
                    <a:gd name="T4" fmla="*/ 145507900 w 54"/>
                    <a:gd name="T5" fmla="*/ 1100508471 h 47"/>
                    <a:gd name="T6" fmla="*/ 0 w 54"/>
                    <a:gd name="T7" fmla="*/ 1467341772 h 47"/>
                    <a:gd name="T8" fmla="*/ 0 w 54"/>
                    <a:gd name="T9" fmla="*/ 2147483647 h 47"/>
                    <a:gd name="T10" fmla="*/ 218266114 w 54"/>
                    <a:gd name="T11" fmla="*/ 2147483647 h 47"/>
                    <a:gd name="T12" fmla="*/ 945822671 w 54"/>
                    <a:gd name="T13" fmla="*/ 2147483647 h 47"/>
                    <a:gd name="T14" fmla="*/ 1164088786 w 54"/>
                    <a:gd name="T15" fmla="*/ 2147483647 h 47"/>
                    <a:gd name="T16" fmla="*/ 1164088786 w 54"/>
                    <a:gd name="T17" fmla="*/ 1980918673 h 47"/>
                    <a:gd name="T18" fmla="*/ 1382354900 w 54"/>
                    <a:gd name="T19" fmla="*/ 1760811840 h 47"/>
                    <a:gd name="T20" fmla="*/ 2147483647 w 54"/>
                    <a:gd name="T21" fmla="*/ 1760811840 h 47"/>
                    <a:gd name="T22" fmla="*/ 2147483647 w 54"/>
                    <a:gd name="T23" fmla="*/ 1980918673 h 47"/>
                    <a:gd name="T24" fmla="*/ 2147483647 w 54"/>
                    <a:gd name="T25" fmla="*/ 2147483647 h 47"/>
                    <a:gd name="T26" fmla="*/ 2147483647 w 54"/>
                    <a:gd name="T27" fmla="*/ 2147483647 h 47"/>
                    <a:gd name="T28" fmla="*/ 2147483647 w 54"/>
                    <a:gd name="T29" fmla="*/ 2147483647 h 47"/>
                    <a:gd name="T30" fmla="*/ 2147483647 w 54"/>
                    <a:gd name="T31" fmla="*/ 2147483647 h 47"/>
                    <a:gd name="T32" fmla="*/ 2147483647 w 54"/>
                    <a:gd name="T33" fmla="*/ 1467341772 h 47"/>
                    <a:gd name="T34" fmla="*/ 2147483647 w 54"/>
                    <a:gd name="T35" fmla="*/ 1173880270 h 47"/>
                    <a:gd name="T36" fmla="*/ 2109911457 w 54"/>
                    <a:gd name="T37" fmla="*/ 73363234 h 47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  <a:gd name="T57" fmla="*/ 0 w 54"/>
                    <a:gd name="T58" fmla="*/ 0 h 47"/>
                    <a:gd name="T59" fmla="*/ 54 w 54"/>
                    <a:gd name="T60" fmla="*/ 47 h 47"/>
                  </a:gdLst>
                  <a:ahLst/>
                  <a:cxnLst>
                    <a:cxn ang="T38">
                      <a:pos x="T0" y="T1"/>
                    </a:cxn>
                    <a:cxn ang="T39">
                      <a:pos x="T2" y="T3"/>
                    </a:cxn>
                    <a:cxn ang="T40">
                      <a:pos x="T4" y="T5"/>
                    </a:cxn>
                    <a:cxn ang="T41">
                      <a:pos x="T6" y="T7"/>
                    </a:cxn>
                    <a:cxn ang="T42">
                      <a:pos x="T8" y="T9"/>
                    </a:cxn>
                    <a:cxn ang="T43">
                      <a:pos x="T10" y="T11"/>
                    </a:cxn>
                    <a:cxn ang="T44">
                      <a:pos x="T12" y="T13"/>
                    </a:cxn>
                    <a:cxn ang="T45">
                      <a:pos x="T14" y="T15"/>
                    </a:cxn>
                    <a:cxn ang="T46">
                      <a:pos x="T16" y="T17"/>
                    </a:cxn>
                    <a:cxn ang="T47">
                      <a:pos x="T18" y="T19"/>
                    </a:cxn>
                    <a:cxn ang="T48">
                      <a:pos x="T20" y="T21"/>
                    </a:cxn>
                    <a:cxn ang="T49">
                      <a:pos x="T22" y="T23"/>
                    </a:cxn>
                    <a:cxn ang="T50">
                      <a:pos x="T24" y="T25"/>
                    </a:cxn>
                    <a:cxn ang="T51">
                      <a:pos x="T26" y="T27"/>
                    </a:cxn>
                    <a:cxn ang="T52">
                      <a:pos x="T28" y="T29"/>
                    </a:cxn>
                    <a:cxn ang="T53">
                      <a:pos x="T30" y="T31"/>
                    </a:cxn>
                    <a:cxn ang="T54">
                      <a:pos x="T32" y="T33"/>
                    </a:cxn>
                    <a:cxn ang="T55">
                      <a:pos x="T34" y="T35"/>
                    </a:cxn>
                    <a:cxn ang="T56">
                      <a:pos x="T36" y="T37"/>
                    </a:cxn>
                  </a:cxnLst>
                  <a:rect l="T57" t="T58" r="T59" b="T60"/>
                  <a:pathLst>
                    <a:path w="54" h="47">
                      <a:moveTo>
                        <a:pt x="29" y="1"/>
                      </a:moveTo>
                      <a:cubicBezTo>
                        <a:pt x="28" y="0"/>
                        <a:pt x="25" y="0"/>
                        <a:pt x="24" y="1"/>
                      </a:cubicBezTo>
                      <a:cubicBezTo>
                        <a:pt x="2" y="15"/>
                        <a:pt x="2" y="15"/>
                        <a:pt x="2" y="15"/>
                      </a:cubicBezTo>
                      <a:cubicBezTo>
                        <a:pt x="1" y="16"/>
                        <a:pt x="0" y="18"/>
                        <a:pt x="0" y="20"/>
                      </a:cubicBezTo>
                      <a:cubicBezTo>
                        <a:pt x="0" y="44"/>
                        <a:pt x="0" y="44"/>
                        <a:pt x="0" y="44"/>
                      </a:cubicBezTo>
                      <a:cubicBezTo>
                        <a:pt x="0" y="46"/>
                        <a:pt x="1" y="47"/>
                        <a:pt x="3" y="47"/>
                      </a:cubicBezTo>
                      <a:cubicBezTo>
                        <a:pt x="13" y="47"/>
                        <a:pt x="13" y="47"/>
                        <a:pt x="13" y="47"/>
                      </a:cubicBezTo>
                      <a:cubicBezTo>
                        <a:pt x="14" y="47"/>
                        <a:pt x="16" y="46"/>
                        <a:pt x="16" y="44"/>
                      </a:cubicBezTo>
                      <a:cubicBezTo>
                        <a:pt x="16" y="27"/>
                        <a:pt x="16" y="27"/>
                        <a:pt x="16" y="27"/>
                      </a:cubicBezTo>
                      <a:cubicBezTo>
                        <a:pt x="16" y="26"/>
                        <a:pt x="17" y="24"/>
                        <a:pt x="19" y="24"/>
                      </a:cubicBezTo>
                      <a:cubicBezTo>
                        <a:pt x="35" y="24"/>
                        <a:pt x="35" y="24"/>
                        <a:pt x="35" y="24"/>
                      </a:cubicBezTo>
                      <a:cubicBezTo>
                        <a:pt x="37" y="24"/>
                        <a:pt x="38" y="26"/>
                        <a:pt x="38" y="27"/>
                      </a:cubicBezTo>
                      <a:cubicBezTo>
                        <a:pt x="38" y="44"/>
                        <a:pt x="38" y="44"/>
                        <a:pt x="38" y="44"/>
                      </a:cubicBezTo>
                      <a:cubicBezTo>
                        <a:pt x="38" y="46"/>
                        <a:pt x="39" y="47"/>
                        <a:pt x="41" y="47"/>
                      </a:cubicBezTo>
                      <a:cubicBezTo>
                        <a:pt x="51" y="47"/>
                        <a:pt x="51" y="47"/>
                        <a:pt x="51" y="47"/>
                      </a:cubicBezTo>
                      <a:cubicBezTo>
                        <a:pt x="53" y="47"/>
                        <a:pt x="54" y="46"/>
                        <a:pt x="54" y="44"/>
                      </a:cubicBezTo>
                      <a:cubicBezTo>
                        <a:pt x="54" y="20"/>
                        <a:pt x="54" y="20"/>
                        <a:pt x="54" y="20"/>
                      </a:cubicBezTo>
                      <a:cubicBezTo>
                        <a:pt x="54" y="19"/>
                        <a:pt x="53" y="17"/>
                        <a:pt x="52" y="16"/>
                      </a:cubicBezTo>
                      <a:lnTo>
                        <a:pt x="29" y="1"/>
                      </a:ln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 lIns="121920" tIns="60960" rIns="121920" bIns="60960"/>
                <a:lstStyle/>
                <a:p>
                  <a:pPr fontAlgn="base"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en-US">
                    <a:solidFill>
                      <a:prstClr val="black"/>
                    </a:solidFill>
                    <a:latin typeface="Arial" panose="020B060402020202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35" name="Freeform 160"/>
                <p:cNvSpPr>
                  <a:spLocks noChangeArrowheads="1"/>
                </p:cNvSpPr>
                <p:nvPr/>
              </p:nvSpPr>
              <p:spPr bwMode="auto">
                <a:xfrm>
                  <a:off x="0" y="0"/>
                  <a:ext cx="583915" cy="224863"/>
                </a:xfrm>
                <a:custGeom>
                  <a:avLst/>
                  <a:gdLst>
                    <a:gd name="T0" fmla="*/ 2147483647 w 68"/>
                    <a:gd name="T1" fmla="*/ 1495961648 h 26"/>
                    <a:gd name="T2" fmla="*/ 2147483647 w 68"/>
                    <a:gd name="T3" fmla="*/ 1121971236 h 26"/>
                    <a:gd name="T4" fmla="*/ 2147483647 w 68"/>
                    <a:gd name="T5" fmla="*/ 747980824 h 26"/>
                    <a:gd name="T6" fmla="*/ 2147483647 w 68"/>
                    <a:gd name="T7" fmla="*/ 523584847 h 26"/>
                    <a:gd name="T8" fmla="*/ 2147483647 w 68"/>
                    <a:gd name="T9" fmla="*/ 523584847 h 26"/>
                    <a:gd name="T10" fmla="*/ 2147483647 w 68"/>
                    <a:gd name="T11" fmla="*/ 747980824 h 26"/>
                    <a:gd name="T12" fmla="*/ 2147483647 w 68"/>
                    <a:gd name="T13" fmla="*/ 747980824 h 26"/>
                    <a:gd name="T14" fmla="*/ 2147483647 w 68"/>
                    <a:gd name="T15" fmla="*/ 897575259 h 26"/>
                    <a:gd name="T16" fmla="*/ 2147483647 w 68"/>
                    <a:gd name="T17" fmla="*/ 74801542 h 26"/>
                    <a:gd name="T18" fmla="*/ 2147483647 w 68"/>
                    <a:gd name="T19" fmla="*/ 0 h 26"/>
                    <a:gd name="T20" fmla="*/ 2147483647 w 68"/>
                    <a:gd name="T21" fmla="*/ 74801542 h 26"/>
                    <a:gd name="T22" fmla="*/ 147472885 w 68"/>
                    <a:gd name="T23" fmla="*/ 1495961648 h 26"/>
                    <a:gd name="T24" fmla="*/ 73736443 w 68"/>
                    <a:gd name="T25" fmla="*/ 1795150518 h 26"/>
                    <a:gd name="T26" fmla="*/ 368682214 w 68"/>
                    <a:gd name="T27" fmla="*/ 1795150518 h 26"/>
                    <a:gd name="T28" fmla="*/ 2147483647 w 68"/>
                    <a:gd name="T29" fmla="*/ 523584847 h 26"/>
                    <a:gd name="T30" fmla="*/ 2147483647 w 68"/>
                    <a:gd name="T31" fmla="*/ 523584847 h 26"/>
                    <a:gd name="T32" fmla="*/ 2147483647 w 68"/>
                    <a:gd name="T33" fmla="*/ 1869943411 h 26"/>
                    <a:gd name="T34" fmla="*/ 2147483647 w 68"/>
                    <a:gd name="T35" fmla="*/ 1869943411 h 26"/>
                    <a:gd name="T36" fmla="*/ 2147483647 w 68"/>
                    <a:gd name="T37" fmla="*/ 1570754541 h 26"/>
                    <a:gd name="T38" fmla="*/ 2147483647 w 68"/>
                    <a:gd name="T39" fmla="*/ 1495961648 h 2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  <a:gd name="T57" fmla="*/ 0 60000 65536"/>
                    <a:gd name="T58" fmla="*/ 0 60000 65536"/>
                    <a:gd name="T59" fmla="*/ 0 60000 65536"/>
                    <a:gd name="T60" fmla="*/ 0 w 68"/>
                    <a:gd name="T61" fmla="*/ 0 h 26"/>
                    <a:gd name="T62" fmla="*/ 68 w 68"/>
                    <a:gd name="T63" fmla="*/ 26 h 26"/>
                  </a:gdLst>
                  <a:ahLst/>
                  <a:cxnLst>
                    <a:cxn ang="T40">
                      <a:pos x="T0" y="T1"/>
                    </a:cxn>
                    <a:cxn ang="T41">
                      <a:pos x="T2" y="T3"/>
                    </a:cxn>
                    <a:cxn ang="T42">
                      <a:pos x="T4" y="T5"/>
                    </a:cxn>
                    <a:cxn ang="T43">
                      <a:pos x="T6" y="T7"/>
                    </a:cxn>
                    <a:cxn ang="T44">
                      <a:pos x="T8" y="T9"/>
                    </a:cxn>
                    <a:cxn ang="T45">
                      <a:pos x="T10" y="T11"/>
                    </a:cxn>
                    <a:cxn ang="T46">
                      <a:pos x="T12" y="T13"/>
                    </a:cxn>
                    <a:cxn ang="T47">
                      <a:pos x="T14" y="T15"/>
                    </a:cxn>
                    <a:cxn ang="T48">
                      <a:pos x="T16" y="T17"/>
                    </a:cxn>
                    <a:cxn ang="T49">
                      <a:pos x="T18" y="T19"/>
                    </a:cxn>
                    <a:cxn ang="T50">
                      <a:pos x="T20" y="T21"/>
                    </a:cxn>
                    <a:cxn ang="T51">
                      <a:pos x="T22" y="T23"/>
                    </a:cxn>
                    <a:cxn ang="T52">
                      <a:pos x="T24" y="T25"/>
                    </a:cxn>
                    <a:cxn ang="T53">
                      <a:pos x="T26" y="T27"/>
                    </a:cxn>
                    <a:cxn ang="T54">
                      <a:pos x="T28" y="T29"/>
                    </a:cxn>
                    <a:cxn ang="T55">
                      <a:pos x="T30" y="T31"/>
                    </a:cxn>
                    <a:cxn ang="T56">
                      <a:pos x="T32" y="T33"/>
                    </a:cxn>
                    <a:cxn ang="T57">
                      <a:pos x="T34" y="T35"/>
                    </a:cxn>
                    <a:cxn ang="T58">
                      <a:pos x="T36" y="T37"/>
                    </a:cxn>
                    <a:cxn ang="T59">
                      <a:pos x="T38" y="T39"/>
                    </a:cxn>
                  </a:cxnLst>
                  <a:rect l="T60" t="T61" r="T62" b="T63"/>
                  <a:pathLst>
                    <a:path w="68" h="26">
                      <a:moveTo>
                        <a:pt x="64" y="20"/>
                      </a:moveTo>
                      <a:cubicBezTo>
                        <a:pt x="62" y="19"/>
                        <a:pt x="61" y="17"/>
                        <a:pt x="61" y="15"/>
                      </a:cubicBezTo>
                      <a:cubicBezTo>
                        <a:pt x="61" y="10"/>
                        <a:pt x="61" y="10"/>
                        <a:pt x="61" y="10"/>
                      </a:cubicBezTo>
                      <a:cubicBezTo>
                        <a:pt x="61" y="8"/>
                        <a:pt x="60" y="7"/>
                        <a:pt x="58" y="7"/>
                      </a:cubicBezTo>
                      <a:cubicBezTo>
                        <a:pt x="57" y="7"/>
                        <a:pt x="57" y="7"/>
                        <a:pt x="57" y="7"/>
                      </a:cubicBezTo>
                      <a:cubicBezTo>
                        <a:pt x="56" y="7"/>
                        <a:pt x="54" y="8"/>
                        <a:pt x="54" y="10"/>
                      </a:cubicBezTo>
                      <a:cubicBezTo>
                        <a:pt x="54" y="10"/>
                        <a:pt x="54" y="10"/>
                        <a:pt x="54" y="10"/>
                      </a:cubicBezTo>
                      <a:cubicBezTo>
                        <a:pt x="54" y="12"/>
                        <a:pt x="53" y="13"/>
                        <a:pt x="52" y="12"/>
                      </a:cubicBezTo>
                      <a:cubicBezTo>
                        <a:pt x="36" y="1"/>
                        <a:pt x="36" y="1"/>
                        <a:pt x="36" y="1"/>
                      </a:cubicBezTo>
                      <a:cubicBezTo>
                        <a:pt x="35" y="1"/>
                        <a:pt x="33" y="0"/>
                        <a:pt x="33" y="0"/>
                      </a:cubicBezTo>
                      <a:cubicBezTo>
                        <a:pt x="33" y="0"/>
                        <a:pt x="32" y="1"/>
                        <a:pt x="30" y="1"/>
                      </a:cubicBezTo>
                      <a:cubicBezTo>
                        <a:pt x="2" y="20"/>
                        <a:pt x="2" y="20"/>
                        <a:pt x="2" y="20"/>
                      </a:cubicBezTo>
                      <a:cubicBezTo>
                        <a:pt x="1" y="21"/>
                        <a:pt x="0" y="23"/>
                        <a:pt x="1" y="24"/>
                      </a:cubicBezTo>
                      <a:cubicBezTo>
                        <a:pt x="2" y="25"/>
                        <a:pt x="3" y="25"/>
                        <a:pt x="5" y="24"/>
                      </a:cubicBezTo>
                      <a:cubicBezTo>
                        <a:pt x="31" y="7"/>
                        <a:pt x="31" y="7"/>
                        <a:pt x="31" y="7"/>
                      </a:cubicBezTo>
                      <a:cubicBezTo>
                        <a:pt x="32" y="6"/>
                        <a:pt x="34" y="6"/>
                        <a:pt x="36" y="7"/>
                      </a:cubicBezTo>
                      <a:cubicBezTo>
                        <a:pt x="63" y="25"/>
                        <a:pt x="63" y="25"/>
                        <a:pt x="63" y="25"/>
                      </a:cubicBezTo>
                      <a:cubicBezTo>
                        <a:pt x="64" y="26"/>
                        <a:pt x="66" y="26"/>
                        <a:pt x="67" y="25"/>
                      </a:cubicBezTo>
                      <a:cubicBezTo>
                        <a:pt x="68" y="24"/>
                        <a:pt x="67" y="22"/>
                        <a:pt x="66" y="21"/>
                      </a:cubicBezTo>
                      <a:lnTo>
                        <a:pt x="64" y="20"/>
                      </a:ln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 lIns="121920" tIns="60960" rIns="121920" bIns="60960"/>
                <a:lstStyle/>
                <a:p>
                  <a:pPr fontAlgn="base"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en-US">
                    <a:solidFill>
                      <a:prstClr val="black"/>
                    </a:solidFill>
                    <a:latin typeface="Arial" panose="020B0604020202020204" pitchFamily="34" charset="0"/>
                    <a:ea typeface="宋体" panose="02010600030101010101" pitchFamily="2" charset="-122"/>
                  </a:endParaRPr>
                </a:p>
              </p:txBody>
            </p:sp>
          </p:grpSp>
        </p:grpSp>
        <p:grpSp>
          <p:nvGrpSpPr>
            <p:cNvPr id="6" name="组合 4"/>
            <p:cNvGrpSpPr/>
            <p:nvPr/>
          </p:nvGrpSpPr>
          <p:grpSpPr bwMode="auto">
            <a:xfrm>
              <a:off x="4399673" y="4033255"/>
              <a:ext cx="4111106" cy="763812"/>
              <a:chOff x="0" y="0"/>
              <a:chExt cx="4066973" cy="756000"/>
            </a:xfrm>
          </p:grpSpPr>
          <p:cxnSp>
            <p:nvCxnSpPr>
              <p:cNvPr id="28" name="肘形连接符 160"/>
              <p:cNvCxnSpPr>
                <a:cxnSpLocks noChangeShapeType="1"/>
                <a:stCxn id="29" idx="6"/>
                <a:endCxn id="15" idx="2"/>
              </p:cNvCxnSpPr>
              <p:nvPr/>
            </p:nvCxnSpPr>
            <p:spPr bwMode="auto">
              <a:xfrm>
                <a:off x="756000" y="378000"/>
                <a:ext cx="3310973" cy="376143"/>
              </a:xfrm>
              <a:prstGeom prst="bentConnector3">
                <a:avLst>
                  <a:gd name="adj1" fmla="val 50000"/>
                </a:avLst>
              </a:prstGeom>
              <a:noFill/>
              <a:ln w="12700">
                <a:solidFill>
                  <a:srgbClr val="20345E"/>
                </a:solidFill>
                <a:bevel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</p:cxnSp>
          <p:sp>
            <p:nvSpPr>
              <p:cNvPr id="29" name="椭圆 140"/>
              <p:cNvSpPr>
                <a:spLocks noChangeArrowheads="1"/>
              </p:cNvSpPr>
              <p:nvPr/>
            </p:nvSpPr>
            <p:spPr bwMode="auto">
              <a:xfrm>
                <a:off x="0" y="0"/>
                <a:ext cx="756000" cy="756000"/>
              </a:xfrm>
              <a:prstGeom prst="ellipse">
                <a:avLst/>
              </a:prstGeom>
              <a:solidFill>
                <a:srgbClr val="20345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anchor="ctr"/>
              <a:lstStyle>
                <a:lvl1pPr eaLnBrk="0" hangingPunct="0"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1pPr>
                <a:lvl2pPr marL="742950" indent="-28575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2pPr>
                <a:lvl3pPr marL="11430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3pPr>
                <a:lvl4pPr marL="16002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4pPr>
                <a:lvl5pPr marL="20574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9pPr>
              </a:lstStyle>
              <a:p>
                <a:pPr algn="ctr" eaLnBrk="1" fontAlgn="base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zh-CN" sz="1800">
                  <a:solidFill>
                    <a:srgbClr val="FFFFFF"/>
                  </a:solidFill>
                  <a:latin typeface="宋体" panose="02010600030101010101" pitchFamily="2" charset="-122"/>
                  <a:ea typeface="宋体" panose="02010600030101010101" pitchFamily="2" charset="-122"/>
                  <a:sym typeface="宋体" panose="02010600030101010101" pitchFamily="2" charset="-122"/>
                </a:endParaRPr>
              </a:p>
            </p:txBody>
          </p:sp>
          <p:sp>
            <p:nvSpPr>
              <p:cNvPr id="30" name="Freeform 277"/>
              <p:cNvSpPr>
                <a:spLocks noEditPoints="1" noChangeArrowheads="1"/>
              </p:cNvSpPr>
              <p:nvPr/>
            </p:nvSpPr>
            <p:spPr bwMode="auto">
              <a:xfrm>
                <a:off x="190444" y="121807"/>
                <a:ext cx="383972" cy="455826"/>
              </a:xfrm>
              <a:custGeom>
                <a:avLst/>
                <a:gdLst>
                  <a:gd name="T0" fmla="*/ 1763295417 w 72"/>
                  <a:gd name="T1" fmla="*/ 927075880 h 86"/>
                  <a:gd name="T2" fmla="*/ 1621097786 w 72"/>
                  <a:gd name="T3" fmla="*/ 927075880 h 86"/>
                  <a:gd name="T4" fmla="*/ 1621097786 w 72"/>
                  <a:gd name="T5" fmla="*/ 533772246 h 86"/>
                  <a:gd name="T6" fmla="*/ 1080731858 w 72"/>
                  <a:gd name="T7" fmla="*/ 0 h 86"/>
                  <a:gd name="T8" fmla="*/ 966969487 w 72"/>
                  <a:gd name="T9" fmla="*/ 0 h 86"/>
                  <a:gd name="T10" fmla="*/ 426603558 w 72"/>
                  <a:gd name="T11" fmla="*/ 533772246 h 86"/>
                  <a:gd name="T12" fmla="*/ 426603558 w 72"/>
                  <a:gd name="T13" fmla="*/ 927075880 h 86"/>
                  <a:gd name="T14" fmla="*/ 284400594 w 72"/>
                  <a:gd name="T15" fmla="*/ 927075880 h 86"/>
                  <a:gd name="T16" fmla="*/ 0 w 72"/>
                  <a:gd name="T17" fmla="*/ 1208007804 h 86"/>
                  <a:gd name="T18" fmla="*/ 0 w 72"/>
                  <a:gd name="T19" fmla="*/ 2135083684 h 86"/>
                  <a:gd name="T20" fmla="*/ 284400594 w 72"/>
                  <a:gd name="T21" fmla="*/ 2147483647 h 86"/>
                  <a:gd name="T22" fmla="*/ 1763295417 w 72"/>
                  <a:gd name="T23" fmla="*/ 2147483647 h 86"/>
                  <a:gd name="T24" fmla="*/ 2047701344 w 72"/>
                  <a:gd name="T25" fmla="*/ 2135083684 h 86"/>
                  <a:gd name="T26" fmla="*/ 2047701344 w 72"/>
                  <a:gd name="T27" fmla="*/ 1208007804 h 86"/>
                  <a:gd name="T28" fmla="*/ 1763295417 w 72"/>
                  <a:gd name="T29" fmla="*/ 927075880 h 86"/>
                  <a:gd name="T30" fmla="*/ 1194494228 w 72"/>
                  <a:gd name="T31" fmla="*/ 2147483647 h 86"/>
                  <a:gd name="T32" fmla="*/ 881647709 w 72"/>
                  <a:gd name="T33" fmla="*/ 2147483647 h 86"/>
                  <a:gd name="T34" fmla="*/ 910088301 w 72"/>
                  <a:gd name="T35" fmla="*/ 1797963255 h 86"/>
                  <a:gd name="T36" fmla="*/ 824766523 w 72"/>
                  <a:gd name="T37" fmla="*/ 1629408340 h 86"/>
                  <a:gd name="T38" fmla="*/ 1023850672 w 72"/>
                  <a:gd name="T39" fmla="*/ 1432751223 h 86"/>
                  <a:gd name="T40" fmla="*/ 1222934821 w 72"/>
                  <a:gd name="T41" fmla="*/ 1629408340 h 86"/>
                  <a:gd name="T42" fmla="*/ 1137613043 w 72"/>
                  <a:gd name="T43" fmla="*/ 1797963255 h 86"/>
                  <a:gd name="T44" fmla="*/ 1194494228 w 72"/>
                  <a:gd name="T45" fmla="*/ 2147483647 h 86"/>
                  <a:gd name="T46" fmla="*/ 1422013637 w 72"/>
                  <a:gd name="T47" fmla="*/ 927075880 h 86"/>
                  <a:gd name="T48" fmla="*/ 625687707 w 72"/>
                  <a:gd name="T49" fmla="*/ 927075880 h 86"/>
                  <a:gd name="T50" fmla="*/ 625687707 w 72"/>
                  <a:gd name="T51" fmla="*/ 533772246 h 86"/>
                  <a:gd name="T52" fmla="*/ 966969487 w 72"/>
                  <a:gd name="T53" fmla="*/ 196651817 h 86"/>
                  <a:gd name="T54" fmla="*/ 1080731858 w 72"/>
                  <a:gd name="T55" fmla="*/ 196651817 h 86"/>
                  <a:gd name="T56" fmla="*/ 1422013637 w 72"/>
                  <a:gd name="T57" fmla="*/ 533772246 h 86"/>
                  <a:gd name="T58" fmla="*/ 1422013637 w 72"/>
                  <a:gd name="T59" fmla="*/ 927075880 h 8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w 72"/>
                  <a:gd name="T91" fmla="*/ 0 h 86"/>
                  <a:gd name="T92" fmla="*/ 72 w 72"/>
                  <a:gd name="T93" fmla="*/ 86 h 86"/>
                </a:gdLst>
                <a:ahLst/>
                <a:cxnLst>
                  <a:cxn ang="T60">
                    <a:pos x="T0" y="T1"/>
                  </a:cxn>
                  <a:cxn ang="T61">
                    <a:pos x="T2" y="T3"/>
                  </a:cxn>
                  <a:cxn ang="T62">
                    <a:pos x="T4" y="T5"/>
                  </a:cxn>
                  <a:cxn ang="T63">
                    <a:pos x="T6" y="T7"/>
                  </a:cxn>
                  <a:cxn ang="T64">
                    <a:pos x="T8" y="T9"/>
                  </a:cxn>
                  <a:cxn ang="T65">
                    <a:pos x="T10" y="T11"/>
                  </a:cxn>
                  <a:cxn ang="T66">
                    <a:pos x="T12" y="T13"/>
                  </a:cxn>
                  <a:cxn ang="T67">
                    <a:pos x="T14" y="T15"/>
                  </a:cxn>
                  <a:cxn ang="T68">
                    <a:pos x="T16" y="T17"/>
                  </a:cxn>
                  <a:cxn ang="T69">
                    <a:pos x="T18" y="T19"/>
                  </a:cxn>
                  <a:cxn ang="T70">
                    <a:pos x="T20" y="T21"/>
                  </a:cxn>
                  <a:cxn ang="T71">
                    <a:pos x="T22" y="T23"/>
                  </a:cxn>
                  <a:cxn ang="T72">
                    <a:pos x="T24" y="T25"/>
                  </a:cxn>
                  <a:cxn ang="T73">
                    <a:pos x="T26" y="T27"/>
                  </a:cxn>
                  <a:cxn ang="T74">
                    <a:pos x="T28" y="T29"/>
                  </a:cxn>
                  <a:cxn ang="T75">
                    <a:pos x="T30" y="T31"/>
                  </a:cxn>
                  <a:cxn ang="T76">
                    <a:pos x="T32" y="T33"/>
                  </a:cxn>
                  <a:cxn ang="T77">
                    <a:pos x="T34" y="T35"/>
                  </a:cxn>
                  <a:cxn ang="T78">
                    <a:pos x="T36" y="T37"/>
                  </a:cxn>
                  <a:cxn ang="T79">
                    <a:pos x="T38" y="T39"/>
                  </a:cxn>
                  <a:cxn ang="T80">
                    <a:pos x="T40" y="T41"/>
                  </a:cxn>
                  <a:cxn ang="T81">
                    <a:pos x="T42" y="T43"/>
                  </a:cxn>
                  <a:cxn ang="T82">
                    <a:pos x="T44" y="T45"/>
                  </a:cxn>
                  <a:cxn ang="T83">
                    <a:pos x="T46" y="T47"/>
                  </a:cxn>
                  <a:cxn ang="T84">
                    <a:pos x="T48" y="T49"/>
                  </a:cxn>
                  <a:cxn ang="T85">
                    <a:pos x="T50" y="T51"/>
                  </a:cxn>
                  <a:cxn ang="T86">
                    <a:pos x="T52" y="T53"/>
                  </a:cxn>
                  <a:cxn ang="T87">
                    <a:pos x="T54" y="T55"/>
                  </a:cxn>
                  <a:cxn ang="T88">
                    <a:pos x="T56" y="T57"/>
                  </a:cxn>
                  <a:cxn ang="T89">
                    <a:pos x="T58" y="T59"/>
                  </a:cxn>
                </a:cxnLst>
                <a:rect l="T90" t="T91" r="T92" b="T93"/>
                <a:pathLst>
                  <a:path w="72" h="86">
                    <a:moveTo>
                      <a:pt x="62" y="33"/>
                    </a:moveTo>
                    <a:cubicBezTo>
                      <a:pt x="57" y="33"/>
                      <a:pt x="57" y="33"/>
                      <a:pt x="57" y="33"/>
                    </a:cubicBezTo>
                    <a:cubicBezTo>
                      <a:pt x="57" y="19"/>
                      <a:pt x="57" y="19"/>
                      <a:pt x="57" y="19"/>
                    </a:cubicBezTo>
                    <a:cubicBezTo>
                      <a:pt x="57" y="9"/>
                      <a:pt x="49" y="0"/>
                      <a:pt x="38" y="0"/>
                    </a:cubicBezTo>
                    <a:cubicBezTo>
                      <a:pt x="34" y="0"/>
                      <a:pt x="34" y="0"/>
                      <a:pt x="34" y="0"/>
                    </a:cubicBezTo>
                    <a:cubicBezTo>
                      <a:pt x="24" y="0"/>
                      <a:pt x="15" y="9"/>
                      <a:pt x="15" y="19"/>
                    </a:cubicBezTo>
                    <a:cubicBezTo>
                      <a:pt x="15" y="33"/>
                      <a:pt x="15" y="33"/>
                      <a:pt x="15" y="33"/>
                    </a:cubicBezTo>
                    <a:cubicBezTo>
                      <a:pt x="10" y="33"/>
                      <a:pt x="10" y="33"/>
                      <a:pt x="10" y="33"/>
                    </a:cubicBezTo>
                    <a:cubicBezTo>
                      <a:pt x="5" y="33"/>
                      <a:pt x="0" y="37"/>
                      <a:pt x="0" y="43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81"/>
                      <a:pt x="5" y="86"/>
                      <a:pt x="10" y="86"/>
                    </a:cubicBezTo>
                    <a:cubicBezTo>
                      <a:pt x="62" y="86"/>
                      <a:pt x="62" y="86"/>
                      <a:pt x="62" y="86"/>
                    </a:cubicBezTo>
                    <a:cubicBezTo>
                      <a:pt x="68" y="86"/>
                      <a:pt x="72" y="81"/>
                      <a:pt x="72" y="76"/>
                    </a:cubicBezTo>
                    <a:cubicBezTo>
                      <a:pt x="72" y="43"/>
                      <a:pt x="72" y="43"/>
                      <a:pt x="72" y="43"/>
                    </a:cubicBezTo>
                    <a:cubicBezTo>
                      <a:pt x="72" y="37"/>
                      <a:pt x="68" y="33"/>
                      <a:pt x="62" y="33"/>
                    </a:cubicBezTo>
                    <a:close/>
                    <a:moveTo>
                      <a:pt x="42" y="78"/>
                    </a:moveTo>
                    <a:cubicBezTo>
                      <a:pt x="31" y="78"/>
                      <a:pt x="31" y="78"/>
                      <a:pt x="31" y="78"/>
                    </a:cubicBezTo>
                    <a:cubicBezTo>
                      <a:pt x="32" y="64"/>
                      <a:pt x="32" y="64"/>
                      <a:pt x="32" y="64"/>
                    </a:cubicBezTo>
                    <a:cubicBezTo>
                      <a:pt x="30" y="63"/>
                      <a:pt x="29" y="60"/>
                      <a:pt x="29" y="58"/>
                    </a:cubicBezTo>
                    <a:cubicBezTo>
                      <a:pt x="29" y="54"/>
                      <a:pt x="32" y="51"/>
                      <a:pt x="36" y="51"/>
                    </a:cubicBezTo>
                    <a:cubicBezTo>
                      <a:pt x="40" y="51"/>
                      <a:pt x="43" y="54"/>
                      <a:pt x="43" y="58"/>
                    </a:cubicBezTo>
                    <a:cubicBezTo>
                      <a:pt x="43" y="60"/>
                      <a:pt x="42" y="63"/>
                      <a:pt x="40" y="64"/>
                    </a:cubicBezTo>
                    <a:lnTo>
                      <a:pt x="42" y="78"/>
                    </a:lnTo>
                    <a:close/>
                    <a:moveTo>
                      <a:pt x="50" y="33"/>
                    </a:moveTo>
                    <a:cubicBezTo>
                      <a:pt x="22" y="33"/>
                      <a:pt x="22" y="33"/>
                      <a:pt x="22" y="33"/>
                    </a:cubicBezTo>
                    <a:cubicBezTo>
                      <a:pt x="22" y="19"/>
                      <a:pt x="22" y="19"/>
                      <a:pt x="22" y="19"/>
                    </a:cubicBezTo>
                    <a:cubicBezTo>
                      <a:pt x="22" y="13"/>
                      <a:pt x="28" y="7"/>
                      <a:pt x="34" y="7"/>
                    </a:cubicBezTo>
                    <a:cubicBezTo>
                      <a:pt x="38" y="7"/>
                      <a:pt x="38" y="7"/>
                      <a:pt x="38" y="7"/>
                    </a:cubicBezTo>
                    <a:cubicBezTo>
                      <a:pt x="45" y="7"/>
                      <a:pt x="50" y="13"/>
                      <a:pt x="50" y="19"/>
                    </a:cubicBezTo>
                    <a:lnTo>
                      <a:pt x="50" y="33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lIns="121920" tIns="60960" rIns="121920" bIns="60960"/>
              <a:lstStyle/>
              <a:p>
                <a:pPr fontAlgn="base"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en-US">
                  <a:solidFill>
                    <a:prstClr val="black"/>
                  </a:solidFill>
                  <a:latin typeface="Arial" panose="020B0604020202020204" pitchFamily="34" charset="0"/>
                  <a:ea typeface="宋体" panose="02010600030101010101" pitchFamily="2" charset="-122"/>
                </a:endParaRPr>
              </a:p>
            </p:txBody>
          </p:sp>
        </p:grpSp>
        <p:grpSp>
          <p:nvGrpSpPr>
            <p:cNvPr id="7" name="组合 5"/>
            <p:cNvGrpSpPr/>
            <p:nvPr/>
          </p:nvGrpSpPr>
          <p:grpSpPr bwMode="auto">
            <a:xfrm>
              <a:off x="4399673" y="3192827"/>
              <a:ext cx="5357916" cy="955963"/>
              <a:chOff x="0" y="106700"/>
              <a:chExt cx="5300991" cy="945195"/>
            </a:xfrm>
          </p:grpSpPr>
          <p:cxnSp>
            <p:nvCxnSpPr>
              <p:cNvPr id="22" name="肘形连接符 154"/>
              <p:cNvCxnSpPr>
                <a:cxnSpLocks noChangeShapeType="1"/>
                <a:stCxn id="23" idx="6"/>
                <a:endCxn id="14" idx="2"/>
              </p:cNvCxnSpPr>
              <p:nvPr/>
            </p:nvCxnSpPr>
            <p:spPr bwMode="auto">
              <a:xfrm>
                <a:off x="756000" y="484701"/>
                <a:ext cx="4544991" cy="567194"/>
              </a:xfrm>
              <a:prstGeom prst="bentConnector3">
                <a:avLst>
                  <a:gd name="adj1" fmla="val 50000"/>
                </a:avLst>
              </a:prstGeom>
              <a:noFill/>
              <a:ln w="12700">
                <a:solidFill>
                  <a:srgbClr val="20345E"/>
                </a:solidFill>
                <a:bevel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</p:cxnSp>
          <p:sp>
            <p:nvSpPr>
              <p:cNvPr id="23" name="椭圆 139"/>
              <p:cNvSpPr>
                <a:spLocks noChangeArrowheads="1"/>
              </p:cNvSpPr>
              <p:nvPr/>
            </p:nvSpPr>
            <p:spPr bwMode="auto">
              <a:xfrm>
                <a:off x="0" y="106700"/>
                <a:ext cx="756000" cy="756000"/>
              </a:xfrm>
              <a:prstGeom prst="ellipse">
                <a:avLst/>
              </a:prstGeom>
              <a:solidFill>
                <a:srgbClr val="21598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anchor="ctr"/>
              <a:lstStyle>
                <a:lvl1pPr eaLnBrk="0" hangingPunct="0"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1pPr>
                <a:lvl2pPr marL="742950" indent="-28575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2pPr>
                <a:lvl3pPr marL="11430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3pPr>
                <a:lvl4pPr marL="16002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4pPr>
                <a:lvl5pPr marL="20574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9pPr>
              </a:lstStyle>
              <a:p>
                <a:pPr algn="ctr" eaLnBrk="1" fontAlgn="base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zh-CN" sz="1800">
                  <a:solidFill>
                    <a:srgbClr val="FFFFFF"/>
                  </a:solidFill>
                  <a:latin typeface="宋体" panose="02010600030101010101" pitchFamily="2" charset="-122"/>
                  <a:ea typeface="宋体" panose="02010600030101010101" pitchFamily="2" charset="-122"/>
                  <a:sym typeface="宋体" panose="02010600030101010101" pitchFamily="2" charset="-122"/>
                </a:endParaRPr>
              </a:p>
            </p:txBody>
          </p:sp>
          <p:grpSp>
            <p:nvGrpSpPr>
              <p:cNvPr id="24" name="Group 92"/>
              <p:cNvGrpSpPr/>
              <p:nvPr/>
            </p:nvGrpSpPr>
            <p:grpSpPr bwMode="auto">
              <a:xfrm>
                <a:off x="129999" y="315108"/>
                <a:ext cx="474528" cy="295582"/>
                <a:chOff x="-23287" y="79010"/>
                <a:chExt cx="471488" cy="293688"/>
              </a:xfrm>
            </p:grpSpPr>
            <p:sp>
              <p:nvSpPr>
                <p:cNvPr id="25" name="Freeform 8"/>
                <p:cNvSpPr>
                  <a:spLocks noEditPoints="1" noChangeArrowheads="1"/>
                </p:cNvSpPr>
                <p:nvPr/>
              </p:nvSpPr>
              <p:spPr bwMode="auto">
                <a:xfrm>
                  <a:off x="-23287" y="79010"/>
                  <a:ext cx="471488" cy="293688"/>
                </a:xfrm>
                <a:custGeom>
                  <a:avLst/>
                  <a:gdLst>
                    <a:gd name="T0" fmla="*/ 1607679782 w 125"/>
                    <a:gd name="T1" fmla="*/ 255184750 h 78"/>
                    <a:gd name="T2" fmla="*/ 1607679782 w 125"/>
                    <a:gd name="T3" fmla="*/ 0 h 78"/>
                    <a:gd name="T4" fmla="*/ 0 w 125"/>
                    <a:gd name="T5" fmla="*/ 0 h 78"/>
                    <a:gd name="T6" fmla="*/ 0 w 125"/>
                    <a:gd name="T7" fmla="*/ 1105803094 h 78"/>
                    <a:gd name="T8" fmla="*/ 1607679782 w 125"/>
                    <a:gd name="T9" fmla="*/ 1105803094 h 78"/>
                    <a:gd name="T10" fmla="*/ 1607679782 w 125"/>
                    <a:gd name="T11" fmla="*/ 850618344 h 78"/>
                    <a:gd name="T12" fmla="*/ 1778407473 w 125"/>
                    <a:gd name="T13" fmla="*/ 765554250 h 78"/>
                    <a:gd name="T14" fmla="*/ 1778407473 w 125"/>
                    <a:gd name="T15" fmla="*/ 368601031 h 78"/>
                    <a:gd name="T16" fmla="*/ 1607679782 w 125"/>
                    <a:gd name="T17" fmla="*/ 255184750 h 78"/>
                    <a:gd name="T18" fmla="*/ 1479634957 w 125"/>
                    <a:gd name="T19" fmla="*/ 978210719 h 78"/>
                    <a:gd name="T20" fmla="*/ 142272447 w 125"/>
                    <a:gd name="T21" fmla="*/ 978210719 h 78"/>
                    <a:gd name="T22" fmla="*/ 142272447 w 125"/>
                    <a:gd name="T23" fmla="*/ 141768469 h 78"/>
                    <a:gd name="T24" fmla="*/ 1479634957 w 125"/>
                    <a:gd name="T25" fmla="*/ 141768469 h 78"/>
                    <a:gd name="T26" fmla="*/ 1479634957 w 125"/>
                    <a:gd name="T27" fmla="*/ 978210719 h 78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w 125"/>
                    <a:gd name="T43" fmla="*/ 0 h 78"/>
                    <a:gd name="T44" fmla="*/ 125 w 125"/>
                    <a:gd name="T45" fmla="*/ 78 h 78"/>
                  </a:gdLst>
                  <a:ahLst/>
                  <a:cxnLst>
                    <a:cxn ang="T28">
                      <a:pos x="T0" y="T1"/>
                    </a:cxn>
                    <a:cxn ang="T29">
                      <a:pos x="T2" y="T3"/>
                    </a:cxn>
                    <a:cxn ang="T30">
                      <a:pos x="T4" y="T5"/>
                    </a:cxn>
                    <a:cxn ang="T31">
                      <a:pos x="T6" y="T7"/>
                    </a:cxn>
                    <a:cxn ang="T32">
                      <a:pos x="T8" y="T9"/>
                    </a:cxn>
                    <a:cxn ang="T33">
                      <a:pos x="T10" y="T11"/>
                    </a:cxn>
                    <a:cxn ang="T34">
                      <a:pos x="T12" y="T13"/>
                    </a:cxn>
                    <a:cxn ang="T35">
                      <a:pos x="T14" y="T15"/>
                    </a:cxn>
                    <a:cxn ang="T36">
                      <a:pos x="T16" y="T17"/>
                    </a:cxn>
                    <a:cxn ang="T37">
                      <a:pos x="T18" y="T19"/>
                    </a:cxn>
                    <a:cxn ang="T38">
                      <a:pos x="T20" y="T21"/>
                    </a:cxn>
                    <a:cxn ang="T39">
                      <a:pos x="T22" y="T23"/>
                    </a:cxn>
                    <a:cxn ang="T40">
                      <a:pos x="T24" y="T25"/>
                    </a:cxn>
                    <a:cxn ang="T41">
                      <a:pos x="T26" y="T27"/>
                    </a:cxn>
                  </a:cxnLst>
                  <a:rect l="T42" t="T43" r="T44" b="T45"/>
                  <a:pathLst>
                    <a:path w="125" h="78">
                      <a:moveTo>
                        <a:pt x="113" y="18"/>
                      </a:moveTo>
                      <a:cubicBezTo>
                        <a:pt x="113" y="0"/>
                        <a:pt x="113" y="0"/>
                        <a:pt x="113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78"/>
                        <a:pt x="0" y="78"/>
                        <a:pt x="0" y="78"/>
                      </a:cubicBezTo>
                      <a:cubicBezTo>
                        <a:pt x="113" y="78"/>
                        <a:pt x="113" y="78"/>
                        <a:pt x="113" y="78"/>
                      </a:cubicBezTo>
                      <a:cubicBezTo>
                        <a:pt x="113" y="60"/>
                        <a:pt x="113" y="60"/>
                        <a:pt x="113" y="60"/>
                      </a:cubicBezTo>
                      <a:cubicBezTo>
                        <a:pt x="117" y="60"/>
                        <a:pt x="125" y="61"/>
                        <a:pt x="125" y="54"/>
                      </a:cubicBezTo>
                      <a:cubicBezTo>
                        <a:pt x="125" y="26"/>
                        <a:pt x="125" y="26"/>
                        <a:pt x="125" y="26"/>
                      </a:cubicBezTo>
                      <a:cubicBezTo>
                        <a:pt x="125" y="17"/>
                        <a:pt x="116" y="18"/>
                        <a:pt x="113" y="18"/>
                      </a:cubicBezTo>
                      <a:close/>
                      <a:moveTo>
                        <a:pt x="104" y="69"/>
                      </a:moveTo>
                      <a:cubicBezTo>
                        <a:pt x="10" y="69"/>
                        <a:pt x="10" y="69"/>
                        <a:pt x="10" y="69"/>
                      </a:cubicBezTo>
                      <a:cubicBezTo>
                        <a:pt x="10" y="10"/>
                        <a:pt x="10" y="10"/>
                        <a:pt x="10" y="10"/>
                      </a:cubicBezTo>
                      <a:cubicBezTo>
                        <a:pt x="104" y="10"/>
                        <a:pt x="104" y="10"/>
                        <a:pt x="104" y="10"/>
                      </a:cubicBezTo>
                      <a:lnTo>
                        <a:pt x="104" y="69"/>
                      </a:ln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 lIns="121920" tIns="60960" rIns="121920" bIns="60960"/>
                <a:lstStyle/>
                <a:p>
                  <a:pPr fontAlgn="base"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en-US">
                    <a:solidFill>
                      <a:prstClr val="black"/>
                    </a:solidFill>
                    <a:latin typeface="Arial" panose="020B060402020202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26" name="Rectangle 9"/>
                <p:cNvSpPr>
                  <a:spLocks noChangeArrowheads="1"/>
                </p:cNvSpPr>
                <p:nvPr/>
              </p:nvSpPr>
              <p:spPr bwMode="auto">
                <a:xfrm>
                  <a:off x="40212" y="142509"/>
                  <a:ext cx="90488" cy="166688"/>
                </a:xfrm>
                <a:prstGeom prst="rect">
                  <a:avLst/>
                </a:pr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 lIns="121920" tIns="60960" rIns="121920" bIns="60960"/>
                <a:lstStyle>
                  <a:lvl1pPr eaLnBrk="0" hangingPunct="0">
                    <a:lnSpc>
                      <a:spcPct val="90000"/>
                    </a:lnSpc>
                    <a:spcBef>
                      <a:spcPts val="1000"/>
                    </a:spcBef>
                    <a:buChar char="•"/>
                    <a:defRPr sz="28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1pPr>
                  <a:lvl2pPr marL="742950" indent="-28575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4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2pPr>
                  <a:lvl3pPr marL="1143000" indent="-22860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3pPr>
                  <a:lvl4pPr marL="1600200" indent="-22860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4pPr>
                  <a:lvl5pPr marL="2057400" indent="-22860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9pPr>
                </a:lstStyle>
                <a:p>
                  <a:pPr eaLnBrk="1" fontAlgn="base" hangingPunct="1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zh-CN" sz="2500">
                    <a:solidFill>
                      <a:srgbClr val="000000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27" name="Rectangle 10"/>
                <p:cNvSpPr>
                  <a:spLocks noChangeArrowheads="1"/>
                </p:cNvSpPr>
                <p:nvPr/>
              </p:nvSpPr>
              <p:spPr bwMode="auto">
                <a:xfrm>
                  <a:off x="146574" y="142509"/>
                  <a:ext cx="85725" cy="166688"/>
                </a:xfrm>
                <a:prstGeom prst="rect">
                  <a:avLst/>
                </a:pr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 lIns="121920" tIns="60960" rIns="121920" bIns="60960"/>
                <a:lstStyle>
                  <a:lvl1pPr eaLnBrk="0" hangingPunct="0">
                    <a:lnSpc>
                      <a:spcPct val="90000"/>
                    </a:lnSpc>
                    <a:spcBef>
                      <a:spcPts val="1000"/>
                    </a:spcBef>
                    <a:buChar char="•"/>
                    <a:defRPr sz="28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1pPr>
                  <a:lvl2pPr marL="742950" indent="-28575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4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2pPr>
                  <a:lvl3pPr marL="1143000" indent="-22860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3pPr>
                  <a:lvl4pPr marL="1600200" indent="-22860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4pPr>
                  <a:lvl5pPr marL="2057400" indent="-228600" eaLnBrk="0" hangingPunct="0">
                    <a:lnSpc>
                      <a:spcPct val="90000"/>
                    </a:lnSpc>
                    <a:spcBef>
                      <a:spcPts val="500"/>
                    </a:spcBef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panose="020B0604020202020204" pitchFamily="34" charset="0"/>
                    <a:buChar char="•"/>
                    <a:defRPr sz="2000">
                      <a:solidFill>
                        <a:schemeClr val="tx1"/>
                      </a:solidFill>
                      <a:latin typeface="方正兰亭黑_GBK" panose="02000000000000000000" pitchFamily="2" charset="-122"/>
                      <a:ea typeface="方正兰亭黑_GBK" panose="02000000000000000000" pitchFamily="2" charset="-122"/>
                      <a:sym typeface="Calibri" panose="020F0502020204030204" pitchFamily="34" charset="0"/>
                    </a:defRPr>
                  </a:lvl9pPr>
                </a:lstStyle>
                <a:p>
                  <a:pPr eaLnBrk="1" fontAlgn="base" hangingPunct="1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zh-CN" sz="2500">
                    <a:solidFill>
                      <a:srgbClr val="000000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</p:grpSp>
        </p:grpSp>
        <p:grpSp>
          <p:nvGrpSpPr>
            <p:cNvPr id="8" name="组合 3"/>
            <p:cNvGrpSpPr/>
            <p:nvPr/>
          </p:nvGrpSpPr>
          <p:grpSpPr bwMode="auto">
            <a:xfrm>
              <a:off x="4399673" y="5089521"/>
              <a:ext cx="2480784" cy="763812"/>
              <a:chOff x="0" y="106810"/>
              <a:chExt cx="2455131" cy="756000"/>
            </a:xfrm>
          </p:grpSpPr>
          <p:sp>
            <p:nvSpPr>
              <p:cNvPr id="17" name="直接连接符 68"/>
              <p:cNvSpPr>
                <a:spLocks noChangeShapeType="1"/>
              </p:cNvSpPr>
              <p:nvPr/>
            </p:nvSpPr>
            <p:spPr bwMode="auto">
              <a:xfrm flipH="1">
                <a:off x="412977" y="378001"/>
                <a:ext cx="2042154" cy="1"/>
              </a:xfrm>
              <a:prstGeom prst="line">
                <a:avLst/>
              </a:prstGeom>
              <a:noFill/>
              <a:ln w="12700">
                <a:solidFill>
                  <a:srgbClr val="20345E"/>
                </a:solidFill>
                <a:bevel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/>
              <a:lstStyle/>
              <a:p>
                <a:pPr fontAlgn="base"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en-US">
                  <a:solidFill>
                    <a:prstClr val="black"/>
                  </a:solidFill>
                  <a:latin typeface="Arial" panose="020B060402020202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8" name="椭圆 85"/>
              <p:cNvSpPr>
                <a:spLocks noChangeArrowheads="1"/>
              </p:cNvSpPr>
              <p:nvPr/>
            </p:nvSpPr>
            <p:spPr bwMode="auto">
              <a:xfrm>
                <a:off x="0" y="106810"/>
                <a:ext cx="756000" cy="756000"/>
              </a:xfrm>
              <a:prstGeom prst="ellipse">
                <a:avLst/>
              </a:prstGeom>
              <a:solidFill>
                <a:srgbClr val="21598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bevel/>
                  </a14:hiddenLine>
                </a:ext>
              </a:extLst>
            </p:spPr>
            <p:txBody>
              <a:bodyPr anchor="ctr"/>
              <a:lstStyle>
                <a:lvl1pPr eaLnBrk="0" hangingPunct="0"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1pPr>
                <a:lvl2pPr marL="742950" indent="-28575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2pPr>
                <a:lvl3pPr marL="11430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3pPr>
                <a:lvl4pPr marL="16002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4pPr>
                <a:lvl5pPr marL="2057400" indent="-228600" eaLnBrk="0" hangingPunct="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 sz="2000">
                    <a:solidFill>
                      <a:schemeClr val="tx1"/>
                    </a:solidFill>
                    <a:latin typeface="方正兰亭黑_GBK" panose="02000000000000000000" pitchFamily="2" charset="-122"/>
                    <a:ea typeface="方正兰亭黑_GBK" panose="02000000000000000000" pitchFamily="2" charset="-122"/>
                    <a:sym typeface="Calibri" panose="020F0502020204030204" pitchFamily="34" charset="0"/>
                  </a:defRPr>
                </a:lvl9pPr>
              </a:lstStyle>
              <a:p>
                <a:pPr algn="ctr" eaLnBrk="1" fontAlgn="base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Font typeface="Arial" panose="020B0604020202020204" pitchFamily="34" charset="0"/>
                  <a:buNone/>
                </a:pPr>
                <a:endParaRPr lang="zh-CN" altLang="zh-CN" sz="1800">
                  <a:solidFill>
                    <a:srgbClr val="FFFFFF"/>
                  </a:solidFill>
                  <a:latin typeface="宋体" panose="02010600030101010101" pitchFamily="2" charset="-122"/>
                  <a:ea typeface="宋体" panose="02010600030101010101" pitchFamily="2" charset="-122"/>
                  <a:sym typeface="宋体" panose="02010600030101010101" pitchFamily="2" charset="-122"/>
                </a:endParaRPr>
              </a:p>
            </p:txBody>
          </p:sp>
          <p:grpSp>
            <p:nvGrpSpPr>
              <p:cNvPr id="19" name="Group 9"/>
              <p:cNvGrpSpPr/>
              <p:nvPr/>
            </p:nvGrpSpPr>
            <p:grpSpPr bwMode="auto">
              <a:xfrm>
                <a:off x="123855" y="286163"/>
                <a:ext cx="516045" cy="382658"/>
                <a:chOff x="-814" y="63754"/>
                <a:chExt cx="374651" cy="277812"/>
              </a:xfrm>
            </p:grpSpPr>
            <p:sp>
              <p:nvSpPr>
                <p:cNvPr id="20" name="Freeform 17"/>
                <p:cNvSpPr>
                  <a:spLocks noChangeArrowheads="1"/>
                </p:cNvSpPr>
                <p:nvPr/>
              </p:nvSpPr>
              <p:spPr bwMode="auto">
                <a:xfrm>
                  <a:off x="140474" y="130428"/>
                  <a:ext cx="233363" cy="211138"/>
                </a:xfrm>
                <a:custGeom>
                  <a:avLst/>
                  <a:gdLst>
                    <a:gd name="T0" fmla="*/ 611890896 w 89"/>
                    <a:gd name="T1" fmla="*/ 224220736 h 81"/>
                    <a:gd name="T2" fmla="*/ 295631590 w 89"/>
                    <a:gd name="T3" fmla="*/ 0 h 81"/>
                    <a:gd name="T4" fmla="*/ 275006496 w 89"/>
                    <a:gd name="T5" fmla="*/ 6795516 h 81"/>
                    <a:gd name="T6" fmla="*/ 295631590 w 89"/>
                    <a:gd name="T7" fmla="*/ 74740245 h 81"/>
                    <a:gd name="T8" fmla="*/ 0 w 89"/>
                    <a:gd name="T9" fmla="*/ 298960981 h 81"/>
                    <a:gd name="T10" fmla="*/ 0 w 89"/>
                    <a:gd name="T11" fmla="*/ 298960981 h 81"/>
                    <a:gd name="T12" fmla="*/ 275006496 w 89"/>
                    <a:gd name="T13" fmla="*/ 441648563 h 81"/>
                    <a:gd name="T14" fmla="*/ 508762805 w 89"/>
                    <a:gd name="T15" fmla="*/ 550361173 h 81"/>
                    <a:gd name="T16" fmla="*/ 440012492 w 89"/>
                    <a:gd name="T17" fmla="*/ 421264623 h 81"/>
                    <a:gd name="T18" fmla="*/ 611890896 w 89"/>
                    <a:gd name="T19" fmla="*/ 224220736 h 81"/>
                    <a:gd name="T20" fmla="*/ 0 60000 65536"/>
                    <a:gd name="T21" fmla="*/ 0 60000 65536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w 89"/>
                    <a:gd name="T31" fmla="*/ 0 h 81"/>
                    <a:gd name="T32" fmla="*/ 89 w 89"/>
                    <a:gd name="T33" fmla="*/ 81 h 81"/>
                  </a:gdLst>
                  <a:ahLst/>
                  <a:cxnLst>
                    <a:cxn ang="T20">
                      <a:pos x="T0" y="T1"/>
                    </a:cxn>
                    <a:cxn ang="T21">
                      <a:pos x="T2" y="T3"/>
                    </a:cxn>
                    <a:cxn ang="T22">
                      <a:pos x="T4" y="T5"/>
                    </a:cxn>
                    <a:cxn ang="T23">
                      <a:pos x="T6" y="T7"/>
                    </a:cxn>
                    <a:cxn ang="T24">
                      <a:pos x="T8" y="T9"/>
                    </a:cxn>
                    <a:cxn ang="T25">
                      <a:pos x="T10" y="T11"/>
                    </a:cxn>
                    <a:cxn ang="T26">
                      <a:pos x="T12" y="T13"/>
                    </a:cxn>
                    <a:cxn ang="T27">
                      <a:pos x="T14" y="T15"/>
                    </a:cxn>
                    <a:cxn ang="T28">
                      <a:pos x="T16" y="T17"/>
                    </a:cxn>
                    <a:cxn ang="T29">
                      <a:pos x="T18" y="T19"/>
                    </a:cxn>
                  </a:cxnLst>
                  <a:rect l="T30" t="T31" r="T32" b="T33"/>
                  <a:pathLst>
                    <a:path w="89" h="81">
                      <a:moveTo>
                        <a:pt x="89" y="33"/>
                      </a:moveTo>
                      <a:cubicBezTo>
                        <a:pt x="89" y="15"/>
                        <a:pt x="68" y="0"/>
                        <a:pt x="43" y="0"/>
                      </a:cubicBezTo>
                      <a:cubicBezTo>
                        <a:pt x="42" y="0"/>
                        <a:pt x="41" y="1"/>
                        <a:pt x="40" y="1"/>
                      </a:cubicBezTo>
                      <a:cubicBezTo>
                        <a:pt x="42" y="4"/>
                        <a:pt x="43" y="8"/>
                        <a:pt x="43" y="11"/>
                      </a:cubicBezTo>
                      <a:cubicBezTo>
                        <a:pt x="43" y="29"/>
                        <a:pt x="24" y="43"/>
                        <a:pt x="0" y="44"/>
                      </a:cubicBezTo>
                      <a:cubicBezTo>
                        <a:pt x="0" y="44"/>
                        <a:pt x="0" y="44"/>
                        <a:pt x="0" y="44"/>
                      </a:cubicBezTo>
                      <a:cubicBezTo>
                        <a:pt x="6" y="56"/>
                        <a:pt x="21" y="64"/>
                        <a:pt x="40" y="65"/>
                      </a:cubicBezTo>
                      <a:cubicBezTo>
                        <a:pt x="53" y="75"/>
                        <a:pt x="74" y="81"/>
                        <a:pt x="74" y="81"/>
                      </a:cubicBezTo>
                      <a:cubicBezTo>
                        <a:pt x="64" y="72"/>
                        <a:pt x="63" y="65"/>
                        <a:pt x="64" y="62"/>
                      </a:cubicBezTo>
                      <a:cubicBezTo>
                        <a:pt x="79" y="56"/>
                        <a:pt x="89" y="46"/>
                        <a:pt x="89" y="33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/>
                <a:lstStyle/>
                <a:p>
                  <a:pPr fontAlgn="base"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en-US">
                    <a:solidFill>
                      <a:prstClr val="black"/>
                    </a:solidFill>
                    <a:latin typeface="Arial" panose="020B060402020202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21" name="Freeform 18"/>
                <p:cNvSpPr>
                  <a:spLocks noChangeArrowheads="1"/>
                </p:cNvSpPr>
                <p:nvPr/>
              </p:nvSpPr>
              <p:spPr bwMode="auto">
                <a:xfrm>
                  <a:off x="-814" y="63754"/>
                  <a:ext cx="241300" cy="209550"/>
                </a:xfrm>
                <a:custGeom>
                  <a:avLst/>
                  <a:gdLst>
                    <a:gd name="T0" fmla="*/ 612251539 w 92"/>
                    <a:gd name="T1" fmla="*/ 144083961 h 80"/>
                    <a:gd name="T2" fmla="*/ 316443967 w 92"/>
                    <a:gd name="T3" fmla="*/ 0 h 80"/>
                    <a:gd name="T4" fmla="*/ 0 w 92"/>
                    <a:gd name="T5" fmla="*/ 219556013 h 80"/>
                    <a:gd name="T6" fmla="*/ 171981329 w 92"/>
                    <a:gd name="T7" fmla="*/ 418528976 h 80"/>
                    <a:gd name="T8" fmla="*/ 96310174 w 92"/>
                    <a:gd name="T9" fmla="*/ 548890031 h 80"/>
                    <a:gd name="T10" fmla="*/ 330203313 w 92"/>
                    <a:gd name="T11" fmla="*/ 445972168 h 80"/>
                    <a:gd name="T12" fmla="*/ 337080363 w 92"/>
                    <a:gd name="T13" fmla="*/ 439112025 h 80"/>
                    <a:gd name="T14" fmla="*/ 632887935 w 92"/>
                    <a:gd name="T15" fmla="*/ 219556013 h 80"/>
                    <a:gd name="T16" fmla="*/ 612251539 w 92"/>
                    <a:gd name="T17" fmla="*/ 144083961 h 80"/>
                    <a:gd name="T18" fmla="*/ 0 60000 65536"/>
                    <a:gd name="T19" fmla="*/ 0 60000 65536"/>
                    <a:gd name="T20" fmla="*/ 0 60000 65536"/>
                    <a:gd name="T21" fmla="*/ 0 60000 65536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w 92"/>
                    <a:gd name="T28" fmla="*/ 0 h 80"/>
                    <a:gd name="T29" fmla="*/ 92 w 92"/>
                    <a:gd name="T30" fmla="*/ 80 h 80"/>
                  </a:gdLst>
                  <a:ahLst/>
                  <a:cxnLst>
                    <a:cxn ang="T18">
                      <a:pos x="T0" y="T1"/>
                    </a:cxn>
                    <a:cxn ang="T19">
                      <a:pos x="T2" y="T3"/>
                    </a:cxn>
                    <a:cxn ang="T20">
                      <a:pos x="T4" y="T5"/>
                    </a:cxn>
                    <a:cxn ang="T21">
                      <a:pos x="T6" y="T7"/>
                    </a:cxn>
                    <a:cxn ang="T22">
                      <a:pos x="T8" y="T9"/>
                    </a:cxn>
                    <a:cxn ang="T23">
                      <a:pos x="T10" y="T11"/>
                    </a:cxn>
                    <a:cxn ang="T24">
                      <a:pos x="T12" y="T13"/>
                    </a:cxn>
                    <a:cxn ang="T25">
                      <a:pos x="T14" y="T15"/>
                    </a:cxn>
                    <a:cxn ang="T26">
                      <a:pos x="T16" y="T17"/>
                    </a:cxn>
                  </a:cxnLst>
                  <a:rect l="T27" t="T28" r="T29" b="T30"/>
                  <a:pathLst>
                    <a:path w="92" h="80">
                      <a:moveTo>
                        <a:pt x="89" y="21"/>
                      </a:moveTo>
                      <a:cubicBezTo>
                        <a:pt x="83" y="9"/>
                        <a:pt x="66" y="0"/>
                        <a:pt x="46" y="0"/>
                      </a:cubicBezTo>
                      <a:cubicBezTo>
                        <a:pt x="20" y="0"/>
                        <a:pt x="0" y="14"/>
                        <a:pt x="0" y="32"/>
                      </a:cubicBezTo>
                      <a:cubicBezTo>
                        <a:pt x="0" y="45"/>
                        <a:pt x="10" y="56"/>
                        <a:pt x="25" y="61"/>
                      </a:cubicBezTo>
                      <a:cubicBezTo>
                        <a:pt x="26" y="65"/>
                        <a:pt x="25" y="71"/>
                        <a:pt x="14" y="80"/>
                      </a:cubicBezTo>
                      <a:cubicBezTo>
                        <a:pt x="14" y="80"/>
                        <a:pt x="36" y="75"/>
                        <a:pt x="48" y="65"/>
                      </a:cubicBezTo>
                      <a:cubicBezTo>
                        <a:pt x="49" y="64"/>
                        <a:pt x="49" y="64"/>
                        <a:pt x="49" y="64"/>
                      </a:cubicBezTo>
                      <a:cubicBezTo>
                        <a:pt x="73" y="63"/>
                        <a:pt x="92" y="49"/>
                        <a:pt x="92" y="32"/>
                      </a:cubicBezTo>
                      <a:cubicBezTo>
                        <a:pt x="92" y="28"/>
                        <a:pt x="91" y="25"/>
                        <a:pt x="89" y="21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bevel/>
                    </a14:hiddenLine>
                  </a:ext>
                </a:extLst>
              </p:spPr>
              <p:txBody>
                <a:bodyPr/>
                <a:lstStyle/>
                <a:p>
                  <a:pPr fontAlgn="base">
                    <a:spcBef>
                      <a:spcPct val="0"/>
                    </a:spcBef>
                    <a:spcAft>
                      <a:spcPct val="0"/>
                    </a:spcAft>
                    <a:buFont typeface="Arial" panose="020B0604020202020204" pitchFamily="34" charset="0"/>
                    <a:buNone/>
                  </a:pPr>
                  <a:endParaRPr lang="zh-CN" altLang="en-US">
                    <a:solidFill>
                      <a:prstClr val="black"/>
                    </a:solidFill>
                    <a:latin typeface="Arial" panose="020B0604020202020204" pitchFamily="34" charset="0"/>
                    <a:ea typeface="宋体" panose="02010600030101010101" pitchFamily="2" charset="-122"/>
                  </a:endParaRPr>
                </a:p>
              </p:txBody>
            </p:sp>
          </p:grpSp>
        </p:grpSp>
        <p:sp>
          <p:nvSpPr>
            <p:cNvPr id="13" name="椭圆 51"/>
            <p:cNvSpPr>
              <a:spLocks noChangeArrowheads="1"/>
            </p:cNvSpPr>
            <p:nvPr/>
          </p:nvSpPr>
          <p:spPr bwMode="auto">
            <a:xfrm>
              <a:off x="11004400" y="3011094"/>
              <a:ext cx="292046" cy="290442"/>
            </a:xfrm>
            <a:prstGeom prst="ellipse">
              <a:avLst/>
            </a:prstGeom>
            <a:solidFill>
              <a:srgbClr val="20345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1800">
                <a:solidFill>
                  <a:srgbClr val="FFFFFF"/>
                </a:solidFill>
                <a:latin typeface="宋体" panose="02010600030101010101" pitchFamily="2" charset="-122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4" name="椭圆 52"/>
            <p:cNvSpPr>
              <a:spLocks noChangeArrowheads="1"/>
            </p:cNvSpPr>
            <p:nvPr/>
          </p:nvSpPr>
          <p:spPr bwMode="auto">
            <a:xfrm>
              <a:off x="9757589" y="4002767"/>
              <a:ext cx="292046" cy="292046"/>
            </a:xfrm>
            <a:prstGeom prst="ellipse">
              <a:avLst/>
            </a:prstGeom>
            <a:solidFill>
              <a:srgbClr val="21598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1800">
                <a:solidFill>
                  <a:srgbClr val="FFFFFF"/>
                </a:solidFill>
                <a:latin typeface="宋体" panose="02010600030101010101" pitchFamily="2" charset="-122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5" name="椭圆 53"/>
            <p:cNvSpPr>
              <a:spLocks noChangeArrowheads="1"/>
            </p:cNvSpPr>
            <p:nvPr/>
          </p:nvSpPr>
          <p:spPr bwMode="auto">
            <a:xfrm>
              <a:off x="8510779" y="4649440"/>
              <a:ext cx="290441" cy="292046"/>
            </a:xfrm>
            <a:prstGeom prst="ellipse">
              <a:avLst/>
            </a:prstGeom>
            <a:solidFill>
              <a:srgbClr val="20345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1800">
                <a:solidFill>
                  <a:srgbClr val="FFFFFF"/>
                </a:solidFill>
                <a:latin typeface="宋体" panose="02010600030101010101" pitchFamily="2" charset="-122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  <p:sp>
          <p:nvSpPr>
            <p:cNvPr id="16" name="椭圆 54"/>
            <p:cNvSpPr>
              <a:spLocks noChangeArrowheads="1"/>
            </p:cNvSpPr>
            <p:nvPr/>
          </p:nvSpPr>
          <p:spPr bwMode="auto">
            <a:xfrm>
              <a:off x="6880457" y="5222299"/>
              <a:ext cx="292046" cy="292046"/>
            </a:xfrm>
            <a:prstGeom prst="ellipse">
              <a:avLst/>
            </a:prstGeom>
            <a:solidFill>
              <a:srgbClr val="21598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bevel/>
                </a14:hiddenLine>
              </a:ext>
            </a:extLst>
          </p:spPr>
          <p:txBody>
            <a:bodyPr anchor="ctr"/>
            <a:lstStyle>
              <a:lvl1pPr eaLnBrk="0" hangingPunct="0"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1pPr>
              <a:lvl2pPr marL="742950" indent="-28575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方正兰亭黑_GBK" panose="02000000000000000000" pitchFamily="2" charset="-122"/>
                  <a:ea typeface="方正兰亭黑_GBK" panose="02000000000000000000" pitchFamily="2" charset="-122"/>
                  <a:sym typeface="Calibri" panose="020F0502020204030204" pitchFamily="34" charset="0"/>
                </a:defRPr>
              </a:lvl9pPr>
            </a:lstStyle>
            <a:p>
              <a:pPr algn="ctr" eaLnBrk="1" fontAlgn="base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</a:pPr>
              <a:endParaRPr lang="zh-CN" altLang="zh-CN" sz="1800">
                <a:solidFill>
                  <a:srgbClr val="FFFFFF"/>
                </a:solidFill>
                <a:latin typeface="宋体" panose="02010600030101010101" pitchFamily="2" charset="-122"/>
                <a:ea typeface="宋体" panose="02010600030101010101" pitchFamily="2" charset="-122"/>
                <a:sym typeface="宋体" panose="02010600030101010101" pitchFamily="2" charset="-122"/>
              </a:endParaRPr>
            </a:p>
          </p:txBody>
        </p:sp>
      </p:grpSp>
      <p:sp>
        <p:nvSpPr>
          <p:cNvPr id="36" name="文本框 18"/>
          <p:cNvSpPr txBox="1">
            <a:spLocks noChangeArrowheads="1"/>
          </p:cNvSpPr>
          <p:nvPr/>
        </p:nvSpPr>
        <p:spPr bwMode="auto">
          <a:xfrm>
            <a:off x="719021" y="1918016"/>
            <a:ext cx="3558059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7" name="文本框 18"/>
          <p:cNvSpPr txBox="1">
            <a:spLocks noChangeArrowheads="1"/>
          </p:cNvSpPr>
          <p:nvPr/>
        </p:nvSpPr>
        <p:spPr bwMode="auto">
          <a:xfrm>
            <a:off x="700231" y="3081030"/>
            <a:ext cx="3558059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8" name="文本框 18"/>
          <p:cNvSpPr txBox="1">
            <a:spLocks noChangeArrowheads="1"/>
          </p:cNvSpPr>
          <p:nvPr/>
        </p:nvSpPr>
        <p:spPr bwMode="auto">
          <a:xfrm>
            <a:off x="689473" y="3925946"/>
            <a:ext cx="3558059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9" name="文本框 18"/>
          <p:cNvSpPr txBox="1">
            <a:spLocks noChangeArrowheads="1"/>
          </p:cNvSpPr>
          <p:nvPr/>
        </p:nvSpPr>
        <p:spPr bwMode="auto">
          <a:xfrm>
            <a:off x="700105" y="5031303"/>
            <a:ext cx="3558059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6" grpId="0"/>
      <p:bldP spid="37" grpId="0"/>
      <p:bldP spid="38" grpId="0"/>
      <p:bldP spid="39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-224907" y="-96520"/>
            <a:ext cx="1407886" cy="885372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11213250" y="5353432"/>
            <a:ext cx="957943" cy="1534886"/>
          </a:xfrm>
          <a:prstGeom prst="rect">
            <a:avLst/>
          </a:prstGeom>
        </p:spPr>
      </p:pic>
      <p:pic>
        <p:nvPicPr>
          <p:cNvPr id="33" name="图片 32"/>
          <p:cNvPicPr>
            <a:picLocks noChangeAspect="1"/>
          </p:cNvPicPr>
          <p:nvPr/>
        </p:nvPicPr>
        <p:blipFill>
          <a:blip r:embed="rId2"/>
          <a:srcRect l="81893" t="42369" b="41110"/>
          <a:stretch>
            <a:fillRect/>
          </a:stretch>
        </p:blipFill>
        <p:spPr>
          <a:xfrm>
            <a:off x="9950450" y="3057488"/>
            <a:ext cx="2241550" cy="1192212"/>
          </a:xfrm>
          <a:custGeom>
            <a:avLst/>
            <a:gdLst>
              <a:gd name="connsiteX0" fmla="*/ 0 w 2241550"/>
              <a:gd name="connsiteY0" fmla="*/ 0 h 1192212"/>
              <a:gd name="connsiteX1" fmla="*/ 2241550 w 2241550"/>
              <a:gd name="connsiteY1" fmla="*/ 0 h 1192212"/>
              <a:gd name="connsiteX2" fmla="*/ 2241550 w 2241550"/>
              <a:gd name="connsiteY2" fmla="*/ 1192212 h 1192212"/>
              <a:gd name="connsiteX3" fmla="*/ 1 w 2241550"/>
              <a:gd name="connsiteY3" fmla="*/ 1192212 h 1192212"/>
              <a:gd name="connsiteX4" fmla="*/ 19403 w 2241550"/>
              <a:gd name="connsiteY4" fmla="*/ 1151903 h 1192212"/>
              <a:gd name="connsiteX5" fmla="*/ 131519 w 2241550"/>
              <a:gd name="connsiteY5" fmla="*/ 596107 h 1192212"/>
              <a:gd name="connsiteX6" fmla="*/ 19403 w 2241550"/>
              <a:gd name="connsiteY6" fmla="*/ 40311 h 11922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241550" h="1192212">
                <a:moveTo>
                  <a:pt x="0" y="0"/>
                </a:moveTo>
                <a:lnTo>
                  <a:pt x="2241550" y="0"/>
                </a:lnTo>
                <a:lnTo>
                  <a:pt x="2241550" y="1192212"/>
                </a:lnTo>
                <a:lnTo>
                  <a:pt x="1" y="1192212"/>
                </a:lnTo>
                <a:lnTo>
                  <a:pt x="19403" y="1151903"/>
                </a:lnTo>
                <a:cubicBezTo>
                  <a:pt x="91597" y="981073"/>
                  <a:pt x="131519" y="793256"/>
                  <a:pt x="131519" y="596107"/>
                </a:cubicBezTo>
                <a:cubicBezTo>
                  <a:pt x="131519" y="398957"/>
                  <a:pt x="91597" y="211140"/>
                  <a:pt x="19403" y="40311"/>
                </a:cubicBezTo>
                <a:close/>
              </a:path>
            </a:pathLst>
          </a:custGeom>
        </p:spPr>
      </p:pic>
      <p:pic>
        <p:nvPicPr>
          <p:cNvPr id="34" name="图片 33"/>
          <p:cNvPicPr>
            <a:picLocks noChangeAspect="1"/>
          </p:cNvPicPr>
          <p:nvPr/>
        </p:nvPicPr>
        <p:blipFill>
          <a:blip r:embed="rId2"/>
          <a:srcRect l="18569" t="31124" r="58374" b="29322"/>
          <a:stretch>
            <a:fillRect/>
          </a:stretch>
        </p:blipFill>
        <p:spPr>
          <a:xfrm>
            <a:off x="2111375" y="2227225"/>
            <a:ext cx="2854326" cy="2854326"/>
          </a:xfrm>
          <a:custGeom>
            <a:avLst/>
            <a:gdLst>
              <a:gd name="connsiteX0" fmla="*/ 1427163 w 2854326"/>
              <a:gd name="connsiteY0" fmla="*/ 0 h 2854326"/>
              <a:gd name="connsiteX1" fmla="*/ 2854326 w 2854326"/>
              <a:gd name="connsiteY1" fmla="*/ 1427163 h 2854326"/>
              <a:gd name="connsiteX2" fmla="*/ 1427163 w 2854326"/>
              <a:gd name="connsiteY2" fmla="*/ 2854326 h 2854326"/>
              <a:gd name="connsiteX3" fmla="*/ 0 w 2854326"/>
              <a:gd name="connsiteY3" fmla="*/ 1427163 h 2854326"/>
              <a:gd name="connsiteX4" fmla="*/ 1427163 w 2854326"/>
              <a:gd name="connsiteY4" fmla="*/ 0 h 28543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854326" h="2854326">
                <a:moveTo>
                  <a:pt x="1427163" y="0"/>
                </a:moveTo>
                <a:cubicBezTo>
                  <a:pt x="2215363" y="0"/>
                  <a:pt x="2854326" y="638963"/>
                  <a:pt x="2854326" y="1427163"/>
                </a:cubicBezTo>
                <a:cubicBezTo>
                  <a:pt x="2854326" y="2215363"/>
                  <a:pt x="2215363" y="2854326"/>
                  <a:pt x="1427163" y="2854326"/>
                </a:cubicBezTo>
                <a:cubicBezTo>
                  <a:pt x="638963" y="2854326"/>
                  <a:pt x="0" y="2215363"/>
                  <a:pt x="0" y="1427163"/>
                </a:cubicBezTo>
                <a:cubicBezTo>
                  <a:pt x="0" y="638963"/>
                  <a:pt x="638963" y="0"/>
                  <a:pt x="1427163" y="0"/>
                </a:cubicBezTo>
                <a:close/>
              </a:path>
            </a:pathLst>
          </a:custGeom>
        </p:spPr>
      </p:pic>
      <p:pic>
        <p:nvPicPr>
          <p:cNvPr id="35" name="图片 34"/>
          <p:cNvPicPr>
            <a:picLocks noChangeAspect="1"/>
          </p:cNvPicPr>
          <p:nvPr/>
        </p:nvPicPr>
        <p:blipFill>
          <a:blip r:embed="rId2"/>
          <a:srcRect l="39523" t="29230" r="37420" b="31216"/>
          <a:stretch>
            <a:fillRect/>
          </a:stretch>
        </p:blipFill>
        <p:spPr>
          <a:xfrm>
            <a:off x="4705350" y="2117462"/>
            <a:ext cx="2854326" cy="2854326"/>
          </a:xfrm>
          <a:custGeom>
            <a:avLst/>
            <a:gdLst>
              <a:gd name="connsiteX0" fmla="*/ 1427163 w 2854326"/>
              <a:gd name="connsiteY0" fmla="*/ 0 h 2854326"/>
              <a:gd name="connsiteX1" fmla="*/ 2854326 w 2854326"/>
              <a:gd name="connsiteY1" fmla="*/ 1427163 h 2854326"/>
              <a:gd name="connsiteX2" fmla="*/ 1427163 w 2854326"/>
              <a:gd name="connsiteY2" fmla="*/ 2854326 h 2854326"/>
              <a:gd name="connsiteX3" fmla="*/ 0 w 2854326"/>
              <a:gd name="connsiteY3" fmla="*/ 1427163 h 2854326"/>
              <a:gd name="connsiteX4" fmla="*/ 1427163 w 2854326"/>
              <a:gd name="connsiteY4" fmla="*/ 0 h 28543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854326" h="2854326">
                <a:moveTo>
                  <a:pt x="1427163" y="0"/>
                </a:moveTo>
                <a:cubicBezTo>
                  <a:pt x="2215363" y="0"/>
                  <a:pt x="2854326" y="638963"/>
                  <a:pt x="2854326" y="1427163"/>
                </a:cubicBezTo>
                <a:cubicBezTo>
                  <a:pt x="2854326" y="2215363"/>
                  <a:pt x="2215363" y="2854326"/>
                  <a:pt x="1427163" y="2854326"/>
                </a:cubicBezTo>
                <a:cubicBezTo>
                  <a:pt x="638963" y="2854326"/>
                  <a:pt x="0" y="2215363"/>
                  <a:pt x="0" y="1427163"/>
                </a:cubicBezTo>
                <a:cubicBezTo>
                  <a:pt x="0" y="638963"/>
                  <a:pt x="638963" y="0"/>
                  <a:pt x="1427163" y="0"/>
                </a:cubicBezTo>
                <a:close/>
              </a:path>
            </a:pathLst>
          </a:custGeom>
        </p:spPr>
      </p:pic>
      <p:pic>
        <p:nvPicPr>
          <p:cNvPr id="36" name="图片 35"/>
          <p:cNvPicPr>
            <a:picLocks noChangeAspect="1"/>
          </p:cNvPicPr>
          <p:nvPr/>
        </p:nvPicPr>
        <p:blipFill>
          <a:blip r:embed="rId2"/>
          <a:srcRect l="757" t="42369" r="81136" b="41110"/>
          <a:stretch>
            <a:fillRect/>
          </a:stretch>
        </p:blipFill>
        <p:spPr>
          <a:xfrm>
            <a:off x="0" y="3057488"/>
            <a:ext cx="2241550" cy="1192212"/>
          </a:xfrm>
          <a:custGeom>
            <a:avLst/>
            <a:gdLst>
              <a:gd name="connsiteX0" fmla="*/ 0 w 2241550"/>
              <a:gd name="connsiteY0" fmla="*/ 0 h 1192212"/>
              <a:gd name="connsiteX1" fmla="*/ 2241550 w 2241550"/>
              <a:gd name="connsiteY1" fmla="*/ 0 h 1192212"/>
              <a:gd name="connsiteX2" fmla="*/ 2222148 w 2241550"/>
              <a:gd name="connsiteY2" fmla="*/ 40311 h 1192212"/>
              <a:gd name="connsiteX3" fmla="*/ 2110031 w 2241550"/>
              <a:gd name="connsiteY3" fmla="*/ 596107 h 1192212"/>
              <a:gd name="connsiteX4" fmla="*/ 2222148 w 2241550"/>
              <a:gd name="connsiteY4" fmla="*/ 1151903 h 1192212"/>
              <a:gd name="connsiteX5" fmla="*/ 2241549 w 2241550"/>
              <a:gd name="connsiteY5" fmla="*/ 1192212 h 1192212"/>
              <a:gd name="connsiteX6" fmla="*/ 0 w 2241550"/>
              <a:gd name="connsiteY6" fmla="*/ 1192212 h 11922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241550" h="1192212">
                <a:moveTo>
                  <a:pt x="0" y="0"/>
                </a:moveTo>
                <a:lnTo>
                  <a:pt x="2241550" y="0"/>
                </a:lnTo>
                <a:lnTo>
                  <a:pt x="2222148" y="40311"/>
                </a:lnTo>
                <a:cubicBezTo>
                  <a:pt x="2149953" y="211140"/>
                  <a:pt x="2110031" y="398957"/>
                  <a:pt x="2110031" y="596107"/>
                </a:cubicBezTo>
                <a:cubicBezTo>
                  <a:pt x="2110031" y="793256"/>
                  <a:pt x="2149953" y="981073"/>
                  <a:pt x="2222148" y="1151903"/>
                </a:cubicBezTo>
                <a:lnTo>
                  <a:pt x="2241549" y="1192212"/>
                </a:lnTo>
                <a:lnTo>
                  <a:pt x="0" y="1192212"/>
                </a:lnTo>
                <a:close/>
              </a:path>
            </a:pathLst>
          </a:custGeom>
        </p:spPr>
      </p:pic>
      <p:pic>
        <p:nvPicPr>
          <p:cNvPr id="37" name="图片 36"/>
          <p:cNvPicPr>
            <a:picLocks noChangeAspect="1"/>
          </p:cNvPicPr>
          <p:nvPr/>
        </p:nvPicPr>
        <p:blipFill>
          <a:blip r:embed="rId2"/>
          <a:srcRect l="58577" t="31744" r="18366" b="28702"/>
          <a:stretch>
            <a:fillRect/>
          </a:stretch>
        </p:blipFill>
        <p:spPr>
          <a:xfrm>
            <a:off x="7227888" y="2227225"/>
            <a:ext cx="2854326" cy="2854326"/>
          </a:xfrm>
          <a:custGeom>
            <a:avLst/>
            <a:gdLst>
              <a:gd name="connsiteX0" fmla="*/ 1427163 w 2854326"/>
              <a:gd name="connsiteY0" fmla="*/ 0 h 2854326"/>
              <a:gd name="connsiteX1" fmla="*/ 2854326 w 2854326"/>
              <a:gd name="connsiteY1" fmla="*/ 1427163 h 2854326"/>
              <a:gd name="connsiteX2" fmla="*/ 1427163 w 2854326"/>
              <a:gd name="connsiteY2" fmla="*/ 2854326 h 2854326"/>
              <a:gd name="connsiteX3" fmla="*/ 0 w 2854326"/>
              <a:gd name="connsiteY3" fmla="*/ 1427163 h 2854326"/>
              <a:gd name="connsiteX4" fmla="*/ 1427163 w 2854326"/>
              <a:gd name="connsiteY4" fmla="*/ 0 h 28543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854326" h="2854326">
                <a:moveTo>
                  <a:pt x="1427163" y="0"/>
                </a:moveTo>
                <a:cubicBezTo>
                  <a:pt x="2215363" y="0"/>
                  <a:pt x="2854326" y="638963"/>
                  <a:pt x="2854326" y="1427163"/>
                </a:cubicBezTo>
                <a:cubicBezTo>
                  <a:pt x="2854326" y="2215363"/>
                  <a:pt x="2215363" y="2854326"/>
                  <a:pt x="1427163" y="2854326"/>
                </a:cubicBezTo>
                <a:cubicBezTo>
                  <a:pt x="638963" y="2854326"/>
                  <a:pt x="0" y="2215363"/>
                  <a:pt x="0" y="1427163"/>
                </a:cubicBezTo>
                <a:cubicBezTo>
                  <a:pt x="0" y="638963"/>
                  <a:pt x="638963" y="0"/>
                  <a:pt x="1427163" y="0"/>
                </a:cubicBezTo>
                <a:close/>
              </a:path>
            </a:pathLst>
          </a:custGeom>
        </p:spPr>
      </p:pic>
      <p:grpSp>
        <p:nvGrpSpPr>
          <p:cNvPr id="38" name="Group 24"/>
          <p:cNvGrpSpPr/>
          <p:nvPr/>
        </p:nvGrpSpPr>
        <p:grpSpPr bwMode="auto">
          <a:xfrm>
            <a:off x="5526088" y="3082888"/>
            <a:ext cx="1139825" cy="1141412"/>
            <a:chOff x="0" y="0"/>
            <a:chExt cx="490538" cy="490538"/>
          </a:xfrm>
          <a:solidFill>
            <a:schemeClr val="bg1"/>
          </a:solidFill>
        </p:grpSpPr>
        <p:sp>
          <p:nvSpPr>
            <p:cNvPr id="39" name="Freeform 5"/>
            <p:cNvSpPr>
              <a:spLocks noEditPoints="1" noChangeArrowheads="1"/>
            </p:cNvSpPr>
            <p:nvPr/>
          </p:nvSpPr>
          <p:spPr bwMode="auto">
            <a:xfrm>
              <a:off x="0" y="0"/>
              <a:ext cx="490538" cy="490538"/>
            </a:xfrm>
            <a:custGeom>
              <a:avLst/>
              <a:gdLst>
                <a:gd name="T0" fmla="*/ 116 w 128"/>
                <a:gd name="T1" fmla="*/ 0 h 128"/>
                <a:gd name="T2" fmla="*/ 28 w 128"/>
                <a:gd name="T3" fmla="*/ 0 h 128"/>
                <a:gd name="T4" fmla="*/ 16 w 128"/>
                <a:gd name="T5" fmla="*/ 12 h 128"/>
                <a:gd name="T6" fmla="*/ 16 w 128"/>
                <a:gd name="T7" fmla="*/ 20 h 128"/>
                <a:gd name="T8" fmla="*/ 12 w 128"/>
                <a:gd name="T9" fmla="*/ 20 h 128"/>
                <a:gd name="T10" fmla="*/ 0 w 128"/>
                <a:gd name="T11" fmla="*/ 32 h 128"/>
                <a:gd name="T12" fmla="*/ 0 w 128"/>
                <a:gd name="T13" fmla="*/ 112 h 128"/>
                <a:gd name="T14" fmla="*/ 16 w 128"/>
                <a:gd name="T15" fmla="*/ 128 h 128"/>
                <a:gd name="T16" fmla="*/ 112 w 128"/>
                <a:gd name="T17" fmla="*/ 128 h 128"/>
                <a:gd name="T18" fmla="*/ 128 w 128"/>
                <a:gd name="T19" fmla="*/ 112 h 128"/>
                <a:gd name="T20" fmla="*/ 128 w 128"/>
                <a:gd name="T21" fmla="*/ 12 h 128"/>
                <a:gd name="T22" fmla="*/ 116 w 128"/>
                <a:gd name="T23" fmla="*/ 0 h 128"/>
                <a:gd name="T24" fmla="*/ 120 w 128"/>
                <a:gd name="T25" fmla="*/ 112 h 128"/>
                <a:gd name="T26" fmla="*/ 112 w 128"/>
                <a:gd name="T27" fmla="*/ 120 h 128"/>
                <a:gd name="T28" fmla="*/ 16 w 128"/>
                <a:gd name="T29" fmla="*/ 120 h 128"/>
                <a:gd name="T30" fmla="*/ 8 w 128"/>
                <a:gd name="T31" fmla="*/ 112 h 128"/>
                <a:gd name="T32" fmla="*/ 8 w 128"/>
                <a:gd name="T33" fmla="*/ 32 h 128"/>
                <a:gd name="T34" fmla="*/ 12 w 128"/>
                <a:gd name="T35" fmla="*/ 28 h 128"/>
                <a:gd name="T36" fmla="*/ 16 w 128"/>
                <a:gd name="T37" fmla="*/ 28 h 128"/>
                <a:gd name="T38" fmla="*/ 16 w 128"/>
                <a:gd name="T39" fmla="*/ 108 h 128"/>
                <a:gd name="T40" fmla="*/ 20 w 128"/>
                <a:gd name="T41" fmla="*/ 112 h 128"/>
                <a:gd name="T42" fmla="*/ 24 w 128"/>
                <a:gd name="T43" fmla="*/ 108 h 128"/>
                <a:gd name="T44" fmla="*/ 24 w 128"/>
                <a:gd name="T45" fmla="*/ 12 h 128"/>
                <a:gd name="T46" fmla="*/ 28 w 128"/>
                <a:gd name="T47" fmla="*/ 8 h 128"/>
                <a:gd name="T48" fmla="*/ 116 w 128"/>
                <a:gd name="T49" fmla="*/ 8 h 128"/>
                <a:gd name="T50" fmla="*/ 120 w 128"/>
                <a:gd name="T51" fmla="*/ 12 h 128"/>
                <a:gd name="T52" fmla="*/ 120 w 128"/>
                <a:gd name="T53" fmla="*/ 112 h 128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w 128"/>
                <a:gd name="T82" fmla="*/ 0 h 128"/>
                <a:gd name="T83" fmla="*/ 128 w 128"/>
                <a:gd name="T84" fmla="*/ 128 h 128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T81" t="T82" r="T83" b="T84"/>
              <a:pathLst>
                <a:path w="128" h="128">
                  <a:moveTo>
                    <a:pt x="116" y="0"/>
                  </a:moveTo>
                  <a:cubicBezTo>
                    <a:pt x="28" y="0"/>
                    <a:pt x="28" y="0"/>
                    <a:pt x="28" y="0"/>
                  </a:cubicBezTo>
                  <a:cubicBezTo>
                    <a:pt x="21" y="0"/>
                    <a:pt x="16" y="5"/>
                    <a:pt x="16" y="12"/>
                  </a:cubicBezTo>
                  <a:cubicBezTo>
                    <a:pt x="16" y="20"/>
                    <a:pt x="16" y="20"/>
                    <a:pt x="16" y="20"/>
                  </a:cubicBezTo>
                  <a:cubicBezTo>
                    <a:pt x="12" y="20"/>
                    <a:pt x="12" y="20"/>
                    <a:pt x="12" y="20"/>
                  </a:cubicBezTo>
                  <a:cubicBezTo>
                    <a:pt x="5" y="20"/>
                    <a:pt x="0" y="25"/>
                    <a:pt x="0" y="32"/>
                  </a:cubicBezTo>
                  <a:cubicBezTo>
                    <a:pt x="0" y="112"/>
                    <a:pt x="0" y="112"/>
                    <a:pt x="0" y="112"/>
                  </a:cubicBezTo>
                  <a:cubicBezTo>
                    <a:pt x="0" y="121"/>
                    <a:pt x="7" y="128"/>
                    <a:pt x="16" y="128"/>
                  </a:cubicBezTo>
                  <a:cubicBezTo>
                    <a:pt x="112" y="128"/>
                    <a:pt x="112" y="128"/>
                    <a:pt x="112" y="128"/>
                  </a:cubicBezTo>
                  <a:cubicBezTo>
                    <a:pt x="121" y="128"/>
                    <a:pt x="128" y="121"/>
                    <a:pt x="128" y="112"/>
                  </a:cubicBezTo>
                  <a:cubicBezTo>
                    <a:pt x="128" y="12"/>
                    <a:pt x="128" y="12"/>
                    <a:pt x="128" y="12"/>
                  </a:cubicBezTo>
                  <a:cubicBezTo>
                    <a:pt x="128" y="5"/>
                    <a:pt x="123" y="0"/>
                    <a:pt x="116" y="0"/>
                  </a:cubicBezTo>
                  <a:close/>
                  <a:moveTo>
                    <a:pt x="120" y="112"/>
                  </a:moveTo>
                  <a:cubicBezTo>
                    <a:pt x="120" y="116"/>
                    <a:pt x="116" y="120"/>
                    <a:pt x="112" y="120"/>
                  </a:cubicBezTo>
                  <a:cubicBezTo>
                    <a:pt x="16" y="120"/>
                    <a:pt x="16" y="120"/>
                    <a:pt x="16" y="120"/>
                  </a:cubicBezTo>
                  <a:cubicBezTo>
                    <a:pt x="12" y="120"/>
                    <a:pt x="8" y="116"/>
                    <a:pt x="8" y="112"/>
                  </a:cubicBezTo>
                  <a:cubicBezTo>
                    <a:pt x="8" y="32"/>
                    <a:pt x="8" y="32"/>
                    <a:pt x="8" y="32"/>
                  </a:cubicBezTo>
                  <a:cubicBezTo>
                    <a:pt x="8" y="30"/>
                    <a:pt x="10" y="28"/>
                    <a:pt x="12" y="28"/>
                  </a:cubicBezTo>
                  <a:cubicBezTo>
                    <a:pt x="16" y="28"/>
                    <a:pt x="16" y="28"/>
                    <a:pt x="16" y="28"/>
                  </a:cubicBezTo>
                  <a:cubicBezTo>
                    <a:pt x="16" y="108"/>
                    <a:pt x="16" y="108"/>
                    <a:pt x="16" y="108"/>
                  </a:cubicBezTo>
                  <a:cubicBezTo>
                    <a:pt x="16" y="110"/>
                    <a:pt x="18" y="112"/>
                    <a:pt x="20" y="112"/>
                  </a:cubicBezTo>
                  <a:cubicBezTo>
                    <a:pt x="22" y="112"/>
                    <a:pt x="24" y="110"/>
                    <a:pt x="24" y="108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10"/>
                    <a:pt x="26" y="8"/>
                    <a:pt x="28" y="8"/>
                  </a:cubicBezTo>
                  <a:cubicBezTo>
                    <a:pt x="116" y="8"/>
                    <a:pt x="116" y="8"/>
                    <a:pt x="116" y="8"/>
                  </a:cubicBezTo>
                  <a:cubicBezTo>
                    <a:pt x="118" y="8"/>
                    <a:pt x="120" y="10"/>
                    <a:pt x="120" y="12"/>
                  </a:cubicBezTo>
                  <a:lnTo>
                    <a:pt x="120" y="112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0" name="Freeform 6"/>
            <p:cNvSpPr>
              <a:spLocks noChangeArrowheads="1"/>
            </p:cNvSpPr>
            <p:nvPr/>
          </p:nvSpPr>
          <p:spPr bwMode="auto">
            <a:xfrm>
              <a:off x="290513" y="184150"/>
              <a:ext cx="138113" cy="14288"/>
            </a:xfrm>
            <a:custGeom>
              <a:avLst/>
              <a:gdLst>
                <a:gd name="T0" fmla="*/ 2 w 36"/>
                <a:gd name="T1" fmla="*/ 4 h 4"/>
                <a:gd name="T2" fmla="*/ 34 w 36"/>
                <a:gd name="T3" fmla="*/ 4 h 4"/>
                <a:gd name="T4" fmla="*/ 36 w 36"/>
                <a:gd name="T5" fmla="*/ 2 h 4"/>
                <a:gd name="T6" fmla="*/ 34 w 36"/>
                <a:gd name="T7" fmla="*/ 0 h 4"/>
                <a:gd name="T8" fmla="*/ 2 w 36"/>
                <a:gd name="T9" fmla="*/ 0 h 4"/>
                <a:gd name="T10" fmla="*/ 0 w 36"/>
                <a:gd name="T11" fmla="*/ 2 h 4"/>
                <a:gd name="T12" fmla="*/ 2 w 36"/>
                <a:gd name="T13" fmla="*/ 4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2" y="4"/>
                  </a:move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1" name="Freeform 7"/>
            <p:cNvSpPr>
              <a:spLocks noChangeArrowheads="1"/>
            </p:cNvSpPr>
            <p:nvPr/>
          </p:nvSpPr>
          <p:spPr bwMode="auto">
            <a:xfrm>
              <a:off x="290513" y="138112"/>
              <a:ext cx="138113" cy="14288"/>
            </a:xfrm>
            <a:custGeom>
              <a:avLst/>
              <a:gdLst>
                <a:gd name="T0" fmla="*/ 2 w 36"/>
                <a:gd name="T1" fmla="*/ 4 h 4"/>
                <a:gd name="T2" fmla="*/ 34 w 36"/>
                <a:gd name="T3" fmla="*/ 4 h 4"/>
                <a:gd name="T4" fmla="*/ 36 w 36"/>
                <a:gd name="T5" fmla="*/ 2 h 4"/>
                <a:gd name="T6" fmla="*/ 34 w 36"/>
                <a:gd name="T7" fmla="*/ 0 h 4"/>
                <a:gd name="T8" fmla="*/ 2 w 36"/>
                <a:gd name="T9" fmla="*/ 0 h 4"/>
                <a:gd name="T10" fmla="*/ 0 w 36"/>
                <a:gd name="T11" fmla="*/ 2 h 4"/>
                <a:gd name="T12" fmla="*/ 2 w 36"/>
                <a:gd name="T13" fmla="*/ 4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2" y="4"/>
                  </a:move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2" name="Freeform 8"/>
            <p:cNvSpPr>
              <a:spLocks noChangeArrowheads="1"/>
            </p:cNvSpPr>
            <p:nvPr/>
          </p:nvSpPr>
          <p:spPr bwMode="auto">
            <a:xfrm>
              <a:off x="290513" y="92075"/>
              <a:ext cx="138113" cy="14288"/>
            </a:xfrm>
            <a:custGeom>
              <a:avLst/>
              <a:gdLst>
                <a:gd name="T0" fmla="*/ 2 w 36"/>
                <a:gd name="T1" fmla="*/ 4 h 4"/>
                <a:gd name="T2" fmla="*/ 34 w 36"/>
                <a:gd name="T3" fmla="*/ 4 h 4"/>
                <a:gd name="T4" fmla="*/ 36 w 36"/>
                <a:gd name="T5" fmla="*/ 2 h 4"/>
                <a:gd name="T6" fmla="*/ 34 w 36"/>
                <a:gd name="T7" fmla="*/ 0 h 4"/>
                <a:gd name="T8" fmla="*/ 2 w 36"/>
                <a:gd name="T9" fmla="*/ 0 h 4"/>
                <a:gd name="T10" fmla="*/ 0 w 36"/>
                <a:gd name="T11" fmla="*/ 2 h 4"/>
                <a:gd name="T12" fmla="*/ 2 w 36"/>
                <a:gd name="T13" fmla="*/ 4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2" y="4"/>
                  </a:move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3" name="Freeform 9"/>
            <p:cNvSpPr>
              <a:spLocks noChangeArrowheads="1"/>
            </p:cNvSpPr>
            <p:nvPr/>
          </p:nvSpPr>
          <p:spPr bwMode="auto">
            <a:xfrm>
              <a:off x="122238" y="414337"/>
              <a:ext cx="138113" cy="14288"/>
            </a:xfrm>
            <a:custGeom>
              <a:avLst/>
              <a:gdLst>
                <a:gd name="T0" fmla="*/ 34 w 36"/>
                <a:gd name="T1" fmla="*/ 0 h 4"/>
                <a:gd name="T2" fmla="*/ 2 w 36"/>
                <a:gd name="T3" fmla="*/ 0 h 4"/>
                <a:gd name="T4" fmla="*/ 0 w 36"/>
                <a:gd name="T5" fmla="*/ 2 h 4"/>
                <a:gd name="T6" fmla="*/ 2 w 36"/>
                <a:gd name="T7" fmla="*/ 4 h 4"/>
                <a:gd name="T8" fmla="*/ 34 w 36"/>
                <a:gd name="T9" fmla="*/ 4 h 4"/>
                <a:gd name="T10" fmla="*/ 36 w 36"/>
                <a:gd name="T11" fmla="*/ 2 h 4"/>
                <a:gd name="T12" fmla="*/ 34 w 36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34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4" name="Freeform 10"/>
            <p:cNvSpPr>
              <a:spLocks noChangeArrowheads="1"/>
            </p:cNvSpPr>
            <p:nvPr/>
          </p:nvSpPr>
          <p:spPr bwMode="auto">
            <a:xfrm>
              <a:off x="122238" y="368300"/>
              <a:ext cx="138113" cy="14288"/>
            </a:xfrm>
            <a:custGeom>
              <a:avLst/>
              <a:gdLst>
                <a:gd name="T0" fmla="*/ 34 w 36"/>
                <a:gd name="T1" fmla="*/ 0 h 4"/>
                <a:gd name="T2" fmla="*/ 2 w 36"/>
                <a:gd name="T3" fmla="*/ 0 h 4"/>
                <a:gd name="T4" fmla="*/ 0 w 36"/>
                <a:gd name="T5" fmla="*/ 2 h 4"/>
                <a:gd name="T6" fmla="*/ 2 w 36"/>
                <a:gd name="T7" fmla="*/ 4 h 4"/>
                <a:gd name="T8" fmla="*/ 34 w 36"/>
                <a:gd name="T9" fmla="*/ 4 h 4"/>
                <a:gd name="T10" fmla="*/ 36 w 36"/>
                <a:gd name="T11" fmla="*/ 2 h 4"/>
                <a:gd name="T12" fmla="*/ 34 w 36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34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5" name="Freeform 11"/>
            <p:cNvSpPr>
              <a:spLocks noChangeArrowheads="1"/>
            </p:cNvSpPr>
            <p:nvPr/>
          </p:nvSpPr>
          <p:spPr bwMode="auto">
            <a:xfrm>
              <a:off x="122238" y="322262"/>
              <a:ext cx="138113" cy="14288"/>
            </a:xfrm>
            <a:custGeom>
              <a:avLst/>
              <a:gdLst>
                <a:gd name="T0" fmla="*/ 34 w 36"/>
                <a:gd name="T1" fmla="*/ 0 h 4"/>
                <a:gd name="T2" fmla="*/ 2 w 36"/>
                <a:gd name="T3" fmla="*/ 0 h 4"/>
                <a:gd name="T4" fmla="*/ 0 w 36"/>
                <a:gd name="T5" fmla="*/ 2 h 4"/>
                <a:gd name="T6" fmla="*/ 2 w 36"/>
                <a:gd name="T7" fmla="*/ 4 h 4"/>
                <a:gd name="T8" fmla="*/ 34 w 36"/>
                <a:gd name="T9" fmla="*/ 4 h 4"/>
                <a:gd name="T10" fmla="*/ 36 w 36"/>
                <a:gd name="T11" fmla="*/ 2 h 4"/>
                <a:gd name="T12" fmla="*/ 34 w 36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34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6" name="Freeform 12"/>
            <p:cNvSpPr>
              <a:spLocks noChangeArrowheads="1"/>
            </p:cNvSpPr>
            <p:nvPr/>
          </p:nvSpPr>
          <p:spPr bwMode="auto">
            <a:xfrm>
              <a:off x="290513" y="414337"/>
              <a:ext cx="138113" cy="14288"/>
            </a:xfrm>
            <a:custGeom>
              <a:avLst/>
              <a:gdLst>
                <a:gd name="T0" fmla="*/ 34 w 36"/>
                <a:gd name="T1" fmla="*/ 0 h 4"/>
                <a:gd name="T2" fmla="*/ 2 w 36"/>
                <a:gd name="T3" fmla="*/ 0 h 4"/>
                <a:gd name="T4" fmla="*/ 0 w 36"/>
                <a:gd name="T5" fmla="*/ 2 h 4"/>
                <a:gd name="T6" fmla="*/ 2 w 36"/>
                <a:gd name="T7" fmla="*/ 4 h 4"/>
                <a:gd name="T8" fmla="*/ 34 w 36"/>
                <a:gd name="T9" fmla="*/ 4 h 4"/>
                <a:gd name="T10" fmla="*/ 36 w 36"/>
                <a:gd name="T11" fmla="*/ 2 h 4"/>
                <a:gd name="T12" fmla="*/ 34 w 36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34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7" name="Freeform 13"/>
            <p:cNvSpPr>
              <a:spLocks noChangeArrowheads="1"/>
            </p:cNvSpPr>
            <p:nvPr/>
          </p:nvSpPr>
          <p:spPr bwMode="auto">
            <a:xfrm>
              <a:off x="290513" y="368300"/>
              <a:ext cx="138113" cy="14288"/>
            </a:xfrm>
            <a:custGeom>
              <a:avLst/>
              <a:gdLst>
                <a:gd name="T0" fmla="*/ 34 w 36"/>
                <a:gd name="T1" fmla="*/ 0 h 4"/>
                <a:gd name="T2" fmla="*/ 2 w 36"/>
                <a:gd name="T3" fmla="*/ 0 h 4"/>
                <a:gd name="T4" fmla="*/ 0 w 36"/>
                <a:gd name="T5" fmla="*/ 2 h 4"/>
                <a:gd name="T6" fmla="*/ 2 w 36"/>
                <a:gd name="T7" fmla="*/ 4 h 4"/>
                <a:gd name="T8" fmla="*/ 34 w 36"/>
                <a:gd name="T9" fmla="*/ 4 h 4"/>
                <a:gd name="T10" fmla="*/ 36 w 36"/>
                <a:gd name="T11" fmla="*/ 2 h 4"/>
                <a:gd name="T12" fmla="*/ 34 w 36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34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8" name="Freeform 14"/>
            <p:cNvSpPr>
              <a:spLocks noChangeArrowheads="1"/>
            </p:cNvSpPr>
            <p:nvPr/>
          </p:nvSpPr>
          <p:spPr bwMode="auto">
            <a:xfrm>
              <a:off x="290513" y="322262"/>
              <a:ext cx="138113" cy="14288"/>
            </a:xfrm>
            <a:custGeom>
              <a:avLst/>
              <a:gdLst>
                <a:gd name="T0" fmla="*/ 34 w 36"/>
                <a:gd name="T1" fmla="*/ 0 h 4"/>
                <a:gd name="T2" fmla="*/ 2 w 36"/>
                <a:gd name="T3" fmla="*/ 0 h 4"/>
                <a:gd name="T4" fmla="*/ 0 w 36"/>
                <a:gd name="T5" fmla="*/ 2 h 4"/>
                <a:gd name="T6" fmla="*/ 2 w 36"/>
                <a:gd name="T7" fmla="*/ 4 h 4"/>
                <a:gd name="T8" fmla="*/ 34 w 36"/>
                <a:gd name="T9" fmla="*/ 4 h 4"/>
                <a:gd name="T10" fmla="*/ 36 w 36"/>
                <a:gd name="T11" fmla="*/ 2 h 4"/>
                <a:gd name="T12" fmla="*/ 34 w 36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36"/>
                <a:gd name="T22" fmla="*/ 0 h 4"/>
                <a:gd name="T23" fmla="*/ 36 w 36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36" h="4">
                  <a:moveTo>
                    <a:pt x="34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4" y="4"/>
                    <a:pt x="34" y="4"/>
                    <a:pt x="34" y="4"/>
                  </a:cubicBezTo>
                  <a:cubicBezTo>
                    <a:pt x="35" y="4"/>
                    <a:pt x="36" y="3"/>
                    <a:pt x="36" y="2"/>
                  </a:cubicBezTo>
                  <a:cubicBezTo>
                    <a:pt x="36" y="1"/>
                    <a:pt x="35" y="0"/>
                    <a:pt x="34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49" name="Freeform 15"/>
            <p:cNvSpPr>
              <a:spLocks noChangeArrowheads="1"/>
            </p:cNvSpPr>
            <p:nvPr/>
          </p:nvSpPr>
          <p:spPr bwMode="auto">
            <a:xfrm>
              <a:off x="122238" y="230187"/>
              <a:ext cx="306388" cy="14288"/>
            </a:xfrm>
            <a:custGeom>
              <a:avLst/>
              <a:gdLst>
                <a:gd name="T0" fmla="*/ 78 w 80"/>
                <a:gd name="T1" fmla="*/ 0 h 4"/>
                <a:gd name="T2" fmla="*/ 2 w 80"/>
                <a:gd name="T3" fmla="*/ 0 h 4"/>
                <a:gd name="T4" fmla="*/ 0 w 80"/>
                <a:gd name="T5" fmla="*/ 2 h 4"/>
                <a:gd name="T6" fmla="*/ 2 w 80"/>
                <a:gd name="T7" fmla="*/ 4 h 4"/>
                <a:gd name="T8" fmla="*/ 78 w 80"/>
                <a:gd name="T9" fmla="*/ 4 h 4"/>
                <a:gd name="T10" fmla="*/ 80 w 80"/>
                <a:gd name="T11" fmla="*/ 2 h 4"/>
                <a:gd name="T12" fmla="*/ 78 w 80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80"/>
                <a:gd name="T22" fmla="*/ 0 h 4"/>
                <a:gd name="T23" fmla="*/ 80 w 80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80" h="4">
                  <a:moveTo>
                    <a:pt x="78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78" y="4"/>
                    <a:pt x="78" y="4"/>
                    <a:pt x="78" y="4"/>
                  </a:cubicBezTo>
                  <a:cubicBezTo>
                    <a:pt x="79" y="4"/>
                    <a:pt x="80" y="3"/>
                    <a:pt x="80" y="2"/>
                  </a:cubicBezTo>
                  <a:cubicBezTo>
                    <a:pt x="80" y="1"/>
                    <a:pt x="79" y="0"/>
                    <a:pt x="78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0" name="Freeform 16"/>
            <p:cNvSpPr>
              <a:spLocks noChangeArrowheads="1"/>
            </p:cNvSpPr>
            <p:nvPr/>
          </p:nvSpPr>
          <p:spPr bwMode="auto">
            <a:xfrm>
              <a:off x="122238" y="276225"/>
              <a:ext cx="306388" cy="14288"/>
            </a:xfrm>
            <a:custGeom>
              <a:avLst/>
              <a:gdLst>
                <a:gd name="T0" fmla="*/ 78 w 80"/>
                <a:gd name="T1" fmla="*/ 0 h 4"/>
                <a:gd name="T2" fmla="*/ 2 w 80"/>
                <a:gd name="T3" fmla="*/ 0 h 4"/>
                <a:gd name="T4" fmla="*/ 0 w 80"/>
                <a:gd name="T5" fmla="*/ 2 h 4"/>
                <a:gd name="T6" fmla="*/ 2 w 80"/>
                <a:gd name="T7" fmla="*/ 4 h 4"/>
                <a:gd name="T8" fmla="*/ 78 w 80"/>
                <a:gd name="T9" fmla="*/ 4 h 4"/>
                <a:gd name="T10" fmla="*/ 80 w 80"/>
                <a:gd name="T11" fmla="*/ 2 h 4"/>
                <a:gd name="T12" fmla="*/ 78 w 80"/>
                <a:gd name="T13" fmla="*/ 0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80"/>
                <a:gd name="T22" fmla="*/ 0 h 4"/>
                <a:gd name="T23" fmla="*/ 80 w 80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80" h="4">
                  <a:moveTo>
                    <a:pt x="78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78" y="4"/>
                    <a:pt x="78" y="4"/>
                    <a:pt x="78" y="4"/>
                  </a:cubicBezTo>
                  <a:cubicBezTo>
                    <a:pt x="79" y="4"/>
                    <a:pt x="80" y="3"/>
                    <a:pt x="80" y="2"/>
                  </a:cubicBezTo>
                  <a:cubicBezTo>
                    <a:pt x="80" y="1"/>
                    <a:pt x="79" y="0"/>
                    <a:pt x="78" y="0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1" name="Freeform 17"/>
            <p:cNvSpPr>
              <a:spLocks noEditPoints="1" noChangeArrowheads="1"/>
            </p:cNvSpPr>
            <p:nvPr/>
          </p:nvSpPr>
          <p:spPr bwMode="auto">
            <a:xfrm>
              <a:off x="122238" y="60325"/>
              <a:ext cx="138113" cy="138113"/>
            </a:xfrm>
            <a:custGeom>
              <a:avLst/>
              <a:gdLst>
                <a:gd name="T0" fmla="*/ 4 w 36"/>
                <a:gd name="T1" fmla="*/ 36 h 36"/>
                <a:gd name="T2" fmla="*/ 32 w 36"/>
                <a:gd name="T3" fmla="*/ 36 h 36"/>
                <a:gd name="T4" fmla="*/ 36 w 36"/>
                <a:gd name="T5" fmla="*/ 32 h 36"/>
                <a:gd name="T6" fmla="*/ 36 w 36"/>
                <a:gd name="T7" fmla="*/ 4 h 36"/>
                <a:gd name="T8" fmla="*/ 32 w 36"/>
                <a:gd name="T9" fmla="*/ 0 h 36"/>
                <a:gd name="T10" fmla="*/ 4 w 36"/>
                <a:gd name="T11" fmla="*/ 0 h 36"/>
                <a:gd name="T12" fmla="*/ 0 w 36"/>
                <a:gd name="T13" fmla="*/ 4 h 36"/>
                <a:gd name="T14" fmla="*/ 0 w 36"/>
                <a:gd name="T15" fmla="*/ 32 h 36"/>
                <a:gd name="T16" fmla="*/ 4 w 36"/>
                <a:gd name="T17" fmla="*/ 36 h 36"/>
                <a:gd name="T18" fmla="*/ 8 w 36"/>
                <a:gd name="T19" fmla="*/ 8 h 36"/>
                <a:gd name="T20" fmla="*/ 28 w 36"/>
                <a:gd name="T21" fmla="*/ 8 h 36"/>
                <a:gd name="T22" fmla="*/ 28 w 36"/>
                <a:gd name="T23" fmla="*/ 28 h 36"/>
                <a:gd name="T24" fmla="*/ 8 w 36"/>
                <a:gd name="T25" fmla="*/ 28 h 36"/>
                <a:gd name="T26" fmla="*/ 8 w 36"/>
                <a:gd name="T27" fmla="*/ 8 h 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w 36"/>
                <a:gd name="T43" fmla="*/ 0 h 36"/>
                <a:gd name="T44" fmla="*/ 36 w 36"/>
                <a:gd name="T45" fmla="*/ 36 h 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T42" t="T43" r="T44" b="T45"/>
              <a:pathLst>
                <a:path w="36" h="36">
                  <a:moveTo>
                    <a:pt x="4" y="36"/>
                  </a:moveTo>
                  <a:cubicBezTo>
                    <a:pt x="32" y="36"/>
                    <a:pt x="32" y="36"/>
                    <a:pt x="32" y="36"/>
                  </a:cubicBezTo>
                  <a:cubicBezTo>
                    <a:pt x="34" y="36"/>
                    <a:pt x="36" y="34"/>
                    <a:pt x="36" y="32"/>
                  </a:cubicBezTo>
                  <a:cubicBezTo>
                    <a:pt x="36" y="4"/>
                    <a:pt x="36" y="4"/>
                    <a:pt x="36" y="4"/>
                  </a:cubicBezTo>
                  <a:cubicBezTo>
                    <a:pt x="36" y="2"/>
                    <a:pt x="34" y="0"/>
                    <a:pt x="32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34"/>
                    <a:pt x="2" y="36"/>
                    <a:pt x="4" y="36"/>
                  </a:cubicBezTo>
                  <a:close/>
                  <a:moveTo>
                    <a:pt x="8" y="8"/>
                  </a:moveTo>
                  <a:cubicBezTo>
                    <a:pt x="28" y="8"/>
                    <a:pt x="28" y="8"/>
                    <a:pt x="28" y="8"/>
                  </a:cubicBezTo>
                  <a:cubicBezTo>
                    <a:pt x="28" y="28"/>
                    <a:pt x="28" y="28"/>
                    <a:pt x="28" y="28"/>
                  </a:cubicBezTo>
                  <a:cubicBezTo>
                    <a:pt x="8" y="28"/>
                    <a:pt x="8" y="28"/>
                    <a:pt x="8" y="28"/>
                  </a:cubicBezTo>
                  <a:lnTo>
                    <a:pt x="8" y="8"/>
                  </a:ln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</p:grpSp>
      <p:sp>
        <p:nvSpPr>
          <p:cNvPr id="52" name="Freeform 26"/>
          <p:cNvSpPr>
            <a:spLocks noEditPoints="1" noChangeArrowheads="1"/>
          </p:cNvSpPr>
          <p:nvPr/>
        </p:nvSpPr>
        <p:spPr bwMode="auto">
          <a:xfrm>
            <a:off x="8083550" y="2993988"/>
            <a:ext cx="1298575" cy="1249362"/>
          </a:xfrm>
          <a:custGeom>
            <a:avLst/>
            <a:gdLst>
              <a:gd name="T0" fmla="*/ 2147483647 w 132"/>
              <a:gd name="T1" fmla="*/ 0 h 128"/>
              <a:gd name="T2" fmla="*/ 2147483647 w 132"/>
              <a:gd name="T3" fmla="*/ 2147483647 h 128"/>
              <a:gd name="T4" fmla="*/ 2147483647 w 132"/>
              <a:gd name="T5" fmla="*/ 2147483647 h 128"/>
              <a:gd name="T6" fmla="*/ 1354925285 w 132"/>
              <a:gd name="T7" fmla="*/ 2147483647 h 128"/>
              <a:gd name="T8" fmla="*/ 96783188 w 132"/>
              <a:gd name="T9" fmla="*/ 2147483647 h 128"/>
              <a:gd name="T10" fmla="*/ 1354925285 w 132"/>
              <a:gd name="T11" fmla="*/ 2147483647 h 128"/>
              <a:gd name="T12" fmla="*/ 2147483647 w 132"/>
              <a:gd name="T13" fmla="*/ 2147483647 h 128"/>
              <a:gd name="T14" fmla="*/ 2147483647 w 132"/>
              <a:gd name="T15" fmla="*/ 2147483647 h 128"/>
              <a:gd name="T16" fmla="*/ 2147483647 w 132"/>
              <a:gd name="T17" fmla="*/ 2147483647 h 128"/>
              <a:gd name="T18" fmla="*/ 2147483647 w 132"/>
              <a:gd name="T19" fmla="*/ 2147483647 h 128"/>
              <a:gd name="T20" fmla="*/ 2147483647 w 132"/>
              <a:gd name="T21" fmla="*/ 2147483647 h 128"/>
              <a:gd name="T22" fmla="*/ 2147483647 w 132"/>
              <a:gd name="T23" fmla="*/ 2147483647 h 128"/>
              <a:gd name="T24" fmla="*/ 2147483647 w 132"/>
              <a:gd name="T25" fmla="*/ 2147483647 h 128"/>
              <a:gd name="T26" fmla="*/ 2147483647 w 132"/>
              <a:gd name="T27" fmla="*/ 2147483647 h 128"/>
              <a:gd name="T28" fmla="*/ 2147483647 w 132"/>
              <a:gd name="T29" fmla="*/ 2147483647 h 128"/>
              <a:gd name="T30" fmla="*/ 2147483647 w 132"/>
              <a:gd name="T31" fmla="*/ 2147483647 h 128"/>
              <a:gd name="T32" fmla="*/ 2147483647 w 132"/>
              <a:gd name="T33" fmla="*/ 2147483647 h 128"/>
              <a:gd name="T34" fmla="*/ 2147483647 w 132"/>
              <a:gd name="T35" fmla="*/ 2147483647 h 128"/>
              <a:gd name="T36" fmla="*/ 1645265012 w 132"/>
              <a:gd name="T37" fmla="*/ 2147483647 h 128"/>
              <a:gd name="T38" fmla="*/ 774245831 w 132"/>
              <a:gd name="T39" fmla="*/ 2147483647 h 128"/>
              <a:gd name="T40" fmla="*/ 1258142097 w 132"/>
              <a:gd name="T41" fmla="*/ 2147483647 h 128"/>
              <a:gd name="T42" fmla="*/ 2147483647 w 132"/>
              <a:gd name="T43" fmla="*/ 2147483647 h 128"/>
              <a:gd name="T44" fmla="*/ 2147483647 w 132"/>
              <a:gd name="T45" fmla="*/ 2147483647 h 128"/>
              <a:gd name="T46" fmla="*/ 1354925285 w 132"/>
              <a:gd name="T47" fmla="*/ 2147483647 h 128"/>
              <a:gd name="T48" fmla="*/ 1838821551 w 132"/>
              <a:gd name="T49" fmla="*/ 2147483647 h 128"/>
              <a:gd name="T50" fmla="*/ 2147483647 w 132"/>
              <a:gd name="T51" fmla="*/ 2147483647 h 128"/>
              <a:gd name="T52" fmla="*/ 2147483647 w 132"/>
              <a:gd name="T53" fmla="*/ 2147483647 h 128"/>
              <a:gd name="T54" fmla="*/ 2147483647 w 132"/>
              <a:gd name="T55" fmla="*/ 2147483647 h 128"/>
              <a:gd name="T56" fmla="*/ 2147483647 w 132"/>
              <a:gd name="T57" fmla="*/ 2147483647 h 128"/>
              <a:gd name="T58" fmla="*/ 2147483647 w 132"/>
              <a:gd name="T59" fmla="*/ 1238508168 h 128"/>
              <a:gd name="T60" fmla="*/ 2147483647 w 132"/>
              <a:gd name="T61" fmla="*/ 1524319246 h 128"/>
              <a:gd name="T62" fmla="*/ 2147483647 w 132"/>
              <a:gd name="T63" fmla="*/ 2147483647 h 128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w 132"/>
              <a:gd name="T97" fmla="*/ 0 h 128"/>
              <a:gd name="T98" fmla="*/ 132 w 132"/>
              <a:gd name="T99" fmla="*/ 128 h 128"/>
            </a:gdLst>
            <a:ahLst/>
            <a:cxnLst>
              <a:cxn ang="T64">
                <a:pos x="T0" y="T1"/>
              </a:cxn>
              <a:cxn ang="T65">
                <a:pos x="T2" y="T3"/>
              </a:cxn>
              <a:cxn ang="T66">
                <a:pos x="T4" y="T5"/>
              </a:cxn>
              <a:cxn ang="T67">
                <a:pos x="T6" y="T7"/>
              </a:cxn>
              <a:cxn ang="T68">
                <a:pos x="T8" y="T9"/>
              </a:cxn>
              <a:cxn ang="T69">
                <a:pos x="T10" y="T11"/>
              </a:cxn>
              <a:cxn ang="T70">
                <a:pos x="T12" y="T13"/>
              </a:cxn>
              <a:cxn ang="T71">
                <a:pos x="T14" y="T15"/>
              </a:cxn>
              <a:cxn ang="T72">
                <a:pos x="T16" y="T17"/>
              </a:cxn>
              <a:cxn ang="T73">
                <a:pos x="T18" y="T19"/>
              </a:cxn>
              <a:cxn ang="T74">
                <a:pos x="T20" y="T21"/>
              </a:cxn>
              <a:cxn ang="T75">
                <a:pos x="T22" y="T23"/>
              </a:cxn>
              <a:cxn ang="T76">
                <a:pos x="T24" y="T25"/>
              </a:cxn>
              <a:cxn ang="T77">
                <a:pos x="T26" y="T27"/>
              </a:cxn>
              <a:cxn ang="T78">
                <a:pos x="T28" y="T29"/>
              </a:cxn>
              <a:cxn ang="T79">
                <a:pos x="T30" y="T31"/>
              </a:cxn>
              <a:cxn ang="T80">
                <a:pos x="T32" y="T33"/>
              </a:cxn>
              <a:cxn ang="T81">
                <a:pos x="T34" y="T35"/>
              </a:cxn>
              <a:cxn ang="T82">
                <a:pos x="T36" y="T37"/>
              </a:cxn>
              <a:cxn ang="T83">
                <a:pos x="T38" y="T39"/>
              </a:cxn>
              <a:cxn ang="T84">
                <a:pos x="T40" y="T41"/>
              </a:cxn>
              <a:cxn ang="T85">
                <a:pos x="T42" y="T43"/>
              </a:cxn>
              <a:cxn ang="T86">
                <a:pos x="T44" y="T45"/>
              </a:cxn>
              <a:cxn ang="T87">
                <a:pos x="T46" y="T47"/>
              </a:cxn>
              <a:cxn ang="T88">
                <a:pos x="T48" y="T49"/>
              </a:cxn>
              <a:cxn ang="T89">
                <a:pos x="T50" y="T51"/>
              </a:cxn>
              <a:cxn ang="T90">
                <a:pos x="T52" y="T53"/>
              </a:cxn>
              <a:cxn ang="T91">
                <a:pos x="T54" y="T55"/>
              </a:cxn>
              <a:cxn ang="T92">
                <a:pos x="T56" y="T57"/>
              </a:cxn>
              <a:cxn ang="T93">
                <a:pos x="T58" y="T59"/>
              </a:cxn>
              <a:cxn ang="T94">
                <a:pos x="T60" y="T61"/>
              </a:cxn>
              <a:cxn ang="T95">
                <a:pos x="T62" y="T63"/>
              </a:cxn>
            </a:cxnLst>
            <a:rect l="T96" t="T97" r="T98" b="T99"/>
            <a:pathLst>
              <a:path w="132" h="128">
                <a:moveTo>
                  <a:pt x="118" y="10"/>
                </a:moveTo>
                <a:cubicBezTo>
                  <a:pt x="111" y="4"/>
                  <a:pt x="102" y="0"/>
                  <a:pt x="94" y="0"/>
                </a:cubicBezTo>
                <a:cubicBezTo>
                  <a:pt x="87" y="0"/>
                  <a:pt x="80" y="3"/>
                  <a:pt x="75" y="8"/>
                </a:cubicBezTo>
                <a:cubicBezTo>
                  <a:pt x="56" y="27"/>
                  <a:pt x="56" y="27"/>
                  <a:pt x="56" y="27"/>
                </a:cubicBezTo>
                <a:cubicBezTo>
                  <a:pt x="56" y="27"/>
                  <a:pt x="56" y="27"/>
                  <a:pt x="55" y="27"/>
                </a:cubicBezTo>
                <a:cubicBezTo>
                  <a:pt x="55" y="27"/>
                  <a:pt x="55" y="27"/>
                  <a:pt x="55" y="27"/>
                </a:cubicBezTo>
                <a:cubicBezTo>
                  <a:pt x="55" y="27"/>
                  <a:pt x="55" y="27"/>
                  <a:pt x="55" y="27"/>
                </a:cubicBezTo>
                <a:cubicBezTo>
                  <a:pt x="14" y="69"/>
                  <a:pt x="14" y="69"/>
                  <a:pt x="14" y="69"/>
                </a:cubicBezTo>
                <a:cubicBezTo>
                  <a:pt x="12" y="71"/>
                  <a:pt x="11" y="73"/>
                  <a:pt x="10" y="76"/>
                </a:cubicBezTo>
                <a:cubicBezTo>
                  <a:pt x="1" y="110"/>
                  <a:pt x="1" y="110"/>
                  <a:pt x="1" y="110"/>
                </a:cubicBezTo>
                <a:cubicBezTo>
                  <a:pt x="1" y="110"/>
                  <a:pt x="0" y="113"/>
                  <a:pt x="0" y="114"/>
                </a:cubicBezTo>
                <a:cubicBezTo>
                  <a:pt x="0" y="122"/>
                  <a:pt x="6" y="128"/>
                  <a:pt x="14" y="128"/>
                </a:cubicBezTo>
                <a:cubicBezTo>
                  <a:pt x="16" y="128"/>
                  <a:pt x="19" y="127"/>
                  <a:pt x="19" y="127"/>
                </a:cubicBezTo>
                <a:cubicBezTo>
                  <a:pt x="53" y="118"/>
                  <a:pt x="53" y="118"/>
                  <a:pt x="53" y="118"/>
                </a:cubicBezTo>
                <a:cubicBezTo>
                  <a:pt x="55" y="118"/>
                  <a:pt x="57" y="116"/>
                  <a:pt x="59" y="114"/>
                </a:cubicBezTo>
                <a:cubicBezTo>
                  <a:pt x="120" y="53"/>
                  <a:pt x="120" y="53"/>
                  <a:pt x="120" y="53"/>
                </a:cubicBezTo>
                <a:cubicBezTo>
                  <a:pt x="132" y="42"/>
                  <a:pt x="130" y="23"/>
                  <a:pt x="118" y="10"/>
                </a:cubicBezTo>
                <a:close/>
                <a:moveTo>
                  <a:pt x="64" y="95"/>
                </a:moveTo>
                <a:cubicBezTo>
                  <a:pt x="64" y="92"/>
                  <a:pt x="63" y="88"/>
                  <a:pt x="61" y="85"/>
                </a:cubicBezTo>
                <a:cubicBezTo>
                  <a:pt x="99" y="47"/>
                  <a:pt x="99" y="47"/>
                  <a:pt x="99" y="47"/>
                </a:cubicBezTo>
                <a:cubicBezTo>
                  <a:pt x="101" y="54"/>
                  <a:pt x="100" y="62"/>
                  <a:pt x="95" y="67"/>
                </a:cubicBezTo>
                <a:cubicBezTo>
                  <a:pt x="95" y="67"/>
                  <a:pt x="95" y="67"/>
                  <a:pt x="95" y="67"/>
                </a:cubicBezTo>
                <a:cubicBezTo>
                  <a:pt x="95" y="67"/>
                  <a:pt x="95" y="67"/>
                  <a:pt x="95" y="67"/>
                </a:cubicBezTo>
                <a:cubicBezTo>
                  <a:pt x="64" y="98"/>
                  <a:pt x="64" y="98"/>
                  <a:pt x="64" y="98"/>
                </a:cubicBezTo>
                <a:cubicBezTo>
                  <a:pt x="64" y="97"/>
                  <a:pt x="64" y="96"/>
                  <a:pt x="64" y="95"/>
                </a:cubicBezTo>
                <a:close/>
                <a:moveTo>
                  <a:pt x="59" y="81"/>
                </a:moveTo>
                <a:cubicBezTo>
                  <a:pt x="58" y="79"/>
                  <a:pt x="56" y="76"/>
                  <a:pt x="54" y="74"/>
                </a:cubicBezTo>
                <a:cubicBezTo>
                  <a:pt x="51" y="72"/>
                  <a:pt x="49" y="70"/>
                  <a:pt x="46" y="68"/>
                </a:cubicBezTo>
                <a:cubicBezTo>
                  <a:pt x="84" y="30"/>
                  <a:pt x="84" y="30"/>
                  <a:pt x="84" y="30"/>
                </a:cubicBezTo>
                <a:cubicBezTo>
                  <a:pt x="87" y="31"/>
                  <a:pt x="90" y="33"/>
                  <a:pt x="92" y="36"/>
                </a:cubicBezTo>
                <a:cubicBezTo>
                  <a:pt x="94" y="38"/>
                  <a:pt x="96" y="40"/>
                  <a:pt x="97" y="43"/>
                </a:cubicBezTo>
                <a:lnTo>
                  <a:pt x="59" y="81"/>
                </a:lnTo>
                <a:close/>
                <a:moveTo>
                  <a:pt x="42" y="66"/>
                </a:moveTo>
                <a:cubicBezTo>
                  <a:pt x="38" y="65"/>
                  <a:pt x="34" y="64"/>
                  <a:pt x="30" y="64"/>
                </a:cubicBezTo>
                <a:cubicBezTo>
                  <a:pt x="61" y="33"/>
                  <a:pt x="61" y="33"/>
                  <a:pt x="61" y="33"/>
                </a:cubicBezTo>
                <a:cubicBezTo>
                  <a:pt x="66" y="28"/>
                  <a:pt x="73" y="27"/>
                  <a:pt x="80" y="29"/>
                </a:cubicBezTo>
                <a:lnTo>
                  <a:pt x="42" y="66"/>
                </a:lnTo>
                <a:close/>
                <a:moveTo>
                  <a:pt x="17" y="119"/>
                </a:moveTo>
                <a:cubicBezTo>
                  <a:pt x="16" y="120"/>
                  <a:pt x="15" y="120"/>
                  <a:pt x="14" y="120"/>
                </a:cubicBezTo>
                <a:cubicBezTo>
                  <a:pt x="11" y="120"/>
                  <a:pt x="8" y="117"/>
                  <a:pt x="8" y="114"/>
                </a:cubicBezTo>
                <a:cubicBezTo>
                  <a:pt x="8" y="113"/>
                  <a:pt x="8" y="112"/>
                  <a:pt x="8" y="112"/>
                </a:cubicBezTo>
                <a:cubicBezTo>
                  <a:pt x="13" y="96"/>
                  <a:pt x="13" y="96"/>
                  <a:pt x="13" y="96"/>
                </a:cubicBezTo>
                <a:cubicBezTo>
                  <a:pt x="17" y="96"/>
                  <a:pt x="22" y="98"/>
                  <a:pt x="26" y="102"/>
                </a:cubicBezTo>
                <a:cubicBezTo>
                  <a:pt x="30" y="106"/>
                  <a:pt x="32" y="111"/>
                  <a:pt x="32" y="116"/>
                </a:cubicBezTo>
                <a:lnTo>
                  <a:pt x="17" y="119"/>
                </a:lnTo>
                <a:close/>
                <a:moveTo>
                  <a:pt x="35" y="115"/>
                </a:moveTo>
                <a:cubicBezTo>
                  <a:pt x="35" y="109"/>
                  <a:pt x="33" y="104"/>
                  <a:pt x="29" y="99"/>
                </a:cubicBezTo>
                <a:cubicBezTo>
                  <a:pt x="25" y="95"/>
                  <a:pt x="19" y="93"/>
                  <a:pt x="14" y="92"/>
                </a:cubicBezTo>
                <a:cubicBezTo>
                  <a:pt x="18" y="78"/>
                  <a:pt x="18" y="78"/>
                  <a:pt x="18" y="78"/>
                </a:cubicBezTo>
                <a:cubicBezTo>
                  <a:pt x="18" y="77"/>
                  <a:pt x="19" y="76"/>
                  <a:pt x="19" y="75"/>
                </a:cubicBezTo>
                <a:cubicBezTo>
                  <a:pt x="27" y="69"/>
                  <a:pt x="40" y="71"/>
                  <a:pt x="48" y="80"/>
                </a:cubicBezTo>
                <a:cubicBezTo>
                  <a:pt x="57" y="89"/>
                  <a:pt x="59" y="102"/>
                  <a:pt x="52" y="110"/>
                </a:cubicBezTo>
                <a:cubicBezTo>
                  <a:pt x="51" y="110"/>
                  <a:pt x="51" y="111"/>
                  <a:pt x="50" y="111"/>
                </a:cubicBezTo>
                <a:lnTo>
                  <a:pt x="35" y="115"/>
                </a:lnTo>
                <a:close/>
                <a:moveTo>
                  <a:pt x="115" y="47"/>
                </a:moveTo>
                <a:cubicBezTo>
                  <a:pt x="108" y="54"/>
                  <a:pt x="108" y="54"/>
                  <a:pt x="108" y="54"/>
                </a:cubicBezTo>
                <a:cubicBezTo>
                  <a:pt x="108" y="53"/>
                  <a:pt x="108" y="52"/>
                  <a:pt x="108" y="51"/>
                </a:cubicBezTo>
                <a:cubicBezTo>
                  <a:pt x="107" y="43"/>
                  <a:pt x="104" y="36"/>
                  <a:pt x="98" y="30"/>
                </a:cubicBezTo>
                <a:cubicBezTo>
                  <a:pt x="91" y="24"/>
                  <a:pt x="83" y="20"/>
                  <a:pt x="74" y="20"/>
                </a:cubicBezTo>
                <a:cubicBezTo>
                  <a:pt x="81" y="13"/>
                  <a:pt x="81" y="13"/>
                  <a:pt x="81" y="13"/>
                </a:cubicBezTo>
                <a:cubicBezTo>
                  <a:pt x="84" y="10"/>
                  <a:pt x="89" y="8"/>
                  <a:pt x="94" y="8"/>
                </a:cubicBezTo>
                <a:cubicBezTo>
                  <a:pt x="100" y="8"/>
                  <a:pt x="107" y="11"/>
                  <a:pt x="112" y="16"/>
                </a:cubicBezTo>
                <a:cubicBezTo>
                  <a:pt x="117" y="21"/>
                  <a:pt x="120" y="27"/>
                  <a:pt x="120" y="33"/>
                </a:cubicBezTo>
                <a:cubicBezTo>
                  <a:pt x="120" y="38"/>
                  <a:pt x="118" y="43"/>
                  <a:pt x="115" y="4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/>
          <a:lstStyle/>
          <a:p>
            <a:pPr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None/>
            </a:pPr>
            <a:endParaRPr lang="zh-CN" altLang="en-US">
              <a:solidFill>
                <a:prstClr val="black"/>
              </a:solidFill>
              <a:latin typeface="Arial" panose="020B0604020202020204" pitchFamily="34" charset="0"/>
              <a:ea typeface="宋体" panose="02010600030101010101" pitchFamily="2" charset="-122"/>
            </a:endParaRPr>
          </a:p>
        </p:txBody>
      </p:sp>
      <p:grpSp>
        <p:nvGrpSpPr>
          <p:cNvPr id="53" name="Group 82"/>
          <p:cNvGrpSpPr/>
          <p:nvPr/>
        </p:nvGrpSpPr>
        <p:grpSpPr bwMode="auto">
          <a:xfrm>
            <a:off x="3028950" y="3073363"/>
            <a:ext cx="1017588" cy="1158875"/>
            <a:chOff x="0" y="0"/>
            <a:chExt cx="1017588" cy="1158875"/>
          </a:xfrm>
          <a:solidFill>
            <a:schemeClr val="bg1"/>
          </a:solidFill>
        </p:grpSpPr>
        <p:sp>
          <p:nvSpPr>
            <p:cNvPr id="54" name="Freeform 35"/>
            <p:cNvSpPr>
              <a:spLocks noEditPoints="1" noChangeArrowheads="1"/>
            </p:cNvSpPr>
            <p:nvPr/>
          </p:nvSpPr>
          <p:spPr bwMode="auto">
            <a:xfrm>
              <a:off x="0" y="0"/>
              <a:ext cx="1017588" cy="1158875"/>
            </a:xfrm>
            <a:custGeom>
              <a:avLst/>
              <a:gdLst>
                <a:gd name="T0" fmla="*/ 56 w 112"/>
                <a:gd name="T1" fmla="*/ 0 h 128"/>
                <a:gd name="T2" fmla="*/ 0 w 112"/>
                <a:gd name="T3" fmla="*/ 26 h 128"/>
                <a:gd name="T4" fmla="*/ 0 w 112"/>
                <a:gd name="T5" fmla="*/ 102 h 128"/>
                <a:gd name="T6" fmla="*/ 56 w 112"/>
                <a:gd name="T7" fmla="*/ 128 h 128"/>
                <a:gd name="T8" fmla="*/ 112 w 112"/>
                <a:gd name="T9" fmla="*/ 102 h 128"/>
                <a:gd name="T10" fmla="*/ 112 w 112"/>
                <a:gd name="T11" fmla="*/ 26 h 128"/>
                <a:gd name="T12" fmla="*/ 56 w 112"/>
                <a:gd name="T13" fmla="*/ 0 h 128"/>
                <a:gd name="T14" fmla="*/ 104 w 112"/>
                <a:gd name="T15" fmla="*/ 102 h 128"/>
                <a:gd name="T16" fmla="*/ 56 w 112"/>
                <a:gd name="T17" fmla="*/ 120 h 128"/>
                <a:gd name="T18" fmla="*/ 8 w 112"/>
                <a:gd name="T19" fmla="*/ 102 h 128"/>
                <a:gd name="T20" fmla="*/ 8 w 112"/>
                <a:gd name="T21" fmla="*/ 87 h 128"/>
                <a:gd name="T22" fmla="*/ 56 w 112"/>
                <a:gd name="T23" fmla="*/ 100 h 128"/>
                <a:gd name="T24" fmla="*/ 104 w 112"/>
                <a:gd name="T25" fmla="*/ 87 h 128"/>
                <a:gd name="T26" fmla="*/ 104 w 112"/>
                <a:gd name="T27" fmla="*/ 102 h 128"/>
                <a:gd name="T28" fmla="*/ 104 w 112"/>
                <a:gd name="T29" fmla="*/ 78 h 128"/>
                <a:gd name="T30" fmla="*/ 104 w 112"/>
                <a:gd name="T31" fmla="*/ 78 h 128"/>
                <a:gd name="T32" fmla="*/ 104 w 112"/>
                <a:gd name="T33" fmla="*/ 78 h 128"/>
                <a:gd name="T34" fmla="*/ 56 w 112"/>
                <a:gd name="T35" fmla="*/ 96 h 128"/>
                <a:gd name="T36" fmla="*/ 8 w 112"/>
                <a:gd name="T37" fmla="*/ 78 h 128"/>
                <a:gd name="T38" fmla="*/ 8 w 112"/>
                <a:gd name="T39" fmla="*/ 78 h 128"/>
                <a:gd name="T40" fmla="*/ 8 w 112"/>
                <a:gd name="T41" fmla="*/ 78 h 128"/>
                <a:gd name="T42" fmla="*/ 8 w 112"/>
                <a:gd name="T43" fmla="*/ 63 h 128"/>
                <a:gd name="T44" fmla="*/ 56 w 112"/>
                <a:gd name="T45" fmla="*/ 76 h 128"/>
                <a:gd name="T46" fmla="*/ 104 w 112"/>
                <a:gd name="T47" fmla="*/ 63 h 128"/>
                <a:gd name="T48" fmla="*/ 104 w 112"/>
                <a:gd name="T49" fmla="*/ 78 h 128"/>
                <a:gd name="T50" fmla="*/ 104 w 112"/>
                <a:gd name="T51" fmla="*/ 54 h 128"/>
                <a:gd name="T52" fmla="*/ 104 w 112"/>
                <a:gd name="T53" fmla="*/ 54 h 128"/>
                <a:gd name="T54" fmla="*/ 104 w 112"/>
                <a:gd name="T55" fmla="*/ 54 h 128"/>
                <a:gd name="T56" fmla="*/ 56 w 112"/>
                <a:gd name="T57" fmla="*/ 72 h 128"/>
                <a:gd name="T58" fmla="*/ 8 w 112"/>
                <a:gd name="T59" fmla="*/ 54 h 128"/>
                <a:gd name="T60" fmla="*/ 8 w 112"/>
                <a:gd name="T61" fmla="*/ 54 h 128"/>
                <a:gd name="T62" fmla="*/ 8 w 112"/>
                <a:gd name="T63" fmla="*/ 54 h 128"/>
                <a:gd name="T64" fmla="*/ 8 w 112"/>
                <a:gd name="T65" fmla="*/ 40 h 128"/>
                <a:gd name="T66" fmla="*/ 56 w 112"/>
                <a:gd name="T67" fmla="*/ 52 h 128"/>
                <a:gd name="T68" fmla="*/ 104 w 112"/>
                <a:gd name="T69" fmla="*/ 40 h 128"/>
                <a:gd name="T70" fmla="*/ 104 w 112"/>
                <a:gd name="T71" fmla="*/ 54 h 128"/>
                <a:gd name="T72" fmla="*/ 56 w 112"/>
                <a:gd name="T73" fmla="*/ 44 h 128"/>
                <a:gd name="T74" fmla="*/ 8 w 112"/>
                <a:gd name="T75" fmla="*/ 26 h 128"/>
                <a:gd name="T76" fmla="*/ 56 w 112"/>
                <a:gd name="T77" fmla="*/ 8 h 128"/>
                <a:gd name="T78" fmla="*/ 104 w 112"/>
                <a:gd name="T79" fmla="*/ 26 h 128"/>
                <a:gd name="T80" fmla="*/ 56 w 112"/>
                <a:gd name="T81" fmla="*/ 44 h 128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w 112"/>
                <a:gd name="T124" fmla="*/ 0 h 128"/>
                <a:gd name="T125" fmla="*/ 112 w 112"/>
                <a:gd name="T126" fmla="*/ 128 h 128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T123" t="T124" r="T125" b="T126"/>
              <a:pathLst>
                <a:path w="112" h="128">
                  <a:moveTo>
                    <a:pt x="56" y="0"/>
                  </a:moveTo>
                  <a:cubicBezTo>
                    <a:pt x="29" y="0"/>
                    <a:pt x="0" y="8"/>
                    <a:pt x="0" y="26"/>
                  </a:cubicBezTo>
                  <a:cubicBezTo>
                    <a:pt x="0" y="102"/>
                    <a:pt x="0" y="102"/>
                    <a:pt x="0" y="102"/>
                  </a:cubicBezTo>
                  <a:cubicBezTo>
                    <a:pt x="0" y="120"/>
                    <a:pt x="29" y="128"/>
                    <a:pt x="56" y="128"/>
                  </a:cubicBezTo>
                  <a:cubicBezTo>
                    <a:pt x="83" y="128"/>
                    <a:pt x="112" y="120"/>
                    <a:pt x="112" y="102"/>
                  </a:cubicBezTo>
                  <a:cubicBezTo>
                    <a:pt x="112" y="26"/>
                    <a:pt x="112" y="26"/>
                    <a:pt x="112" y="26"/>
                  </a:cubicBezTo>
                  <a:cubicBezTo>
                    <a:pt x="112" y="8"/>
                    <a:pt x="83" y="0"/>
                    <a:pt x="56" y="0"/>
                  </a:cubicBezTo>
                  <a:close/>
                  <a:moveTo>
                    <a:pt x="104" y="102"/>
                  </a:moveTo>
                  <a:cubicBezTo>
                    <a:pt x="104" y="112"/>
                    <a:pt x="83" y="120"/>
                    <a:pt x="56" y="120"/>
                  </a:cubicBezTo>
                  <a:cubicBezTo>
                    <a:pt x="29" y="120"/>
                    <a:pt x="8" y="112"/>
                    <a:pt x="8" y="102"/>
                  </a:cubicBezTo>
                  <a:cubicBezTo>
                    <a:pt x="8" y="87"/>
                    <a:pt x="8" y="87"/>
                    <a:pt x="8" y="87"/>
                  </a:cubicBezTo>
                  <a:cubicBezTo>
                    <a:pt x="16" y="96"/>
                    <a:pt x="36" y="100"/>
                    <a:pt x="56" y="100"/>
                  </a:cubicBezTo>
                  <a:cubicBezTo>
                    <a:pt x="76" y="100"/>
                    <a:pt x="96" y="96"/>
                    <a:pt x="104" y="87"/>
                  </a:cubicBezTo>
                  <a:lnTo>
                    <a:pt x="104" y="102"/>
                  </a:lnTo>
                  <a:close/>
                  <a:moveTo>
                    <a:pt x="104" y="78"/>
                  </a:moveTo>
                  <a:cubicBezTo>
                    <a:pt x="104" y="78"/>
                    <a:pt x="104" y="78"/>
                    <a:pt x="104" y="78"/>
                  </a:cubicBezTo>
                  <a:cubicBezTo>
                    <a:pt x="104" y="78"/>
                    <a:pt x="104" y="78"/>
                    <a:pt x="104" y="78"/>
                  </a:cubicBezTo>
                  <a:cubicBezTo>
                    <a:pt x="104" y="88"/>
                    <a:pt x="83" y="96"/>
                    <a:pt x="56" y="96"/>
                  </a:cubicBezTo>
                  <a:cubicBezTo>
                    <a:pt x="29" y="96"/>
                    <a:pt x="8" y="88"/>
                    <a:pt x="8" y="78"/>
                  </a:cubicBezTo>
                  <a:cubicBezTo>
                    <a:pt x="8" y="78"/>
                    <a:pt x="8" y="78"/>
                    <a:pt x="8" y="78"/>
                  </a:cubicBezTo>
                  <a:cubicBezTo>
                    <a:pt x="8" y="78"/>
                    <a:pt x="8" y="78"/>
                    <a:pt x="8" y="78"/>
                  </a:cubicBezTo>
                  <a:cubicBezTo>
                    <a:pt x="8" y="63"/>
                    <a:pt x="8" y="63"/>
                    <a:pt x="8" y="63"/>
                  </a:cubicBezTo>
                  <a:cubicBezTo>
                    <a:pt x="16" y="72"/>
                    <a:pt x="36" y="76"/>
                    <a:pt x="56" y="76"/>
                  </a:cubicBezTo>
                  <a:cubicBezTo>
                    <a:pt x="76" y="76"/>
                    <a:pt x="96" y="72"/>
                    <a:pt x="104" y="63"/>
                  </a:cubicBezTo>
                  <a:lnTo>
                    <a:pt x="104" y="78"/>
                  </a:lnTo>
                  <a:close/>
                  <a:moveTo>
                    <a:pt x="104" y="54"/>
                  </a:moveTo>
                  <a:cubicBezTo>
                    <a:pt x="104" y="54"/>
                    <a:pt x="104" y="54"/>
                    <a:pt x="104" y="54"/>
                  </a:cubicBezTo>
                  <a:cubicBezTo>
                    <a:pt x="104" y="54"/>
                    <a:pt x="104" y="54"/>
                    <a:pt x="104" y="54"/>
                  </a:cubicBezTo>
                  <a:cubicBezTo>
                    <a:pt x="104" y="64"/>
                    <a:pt x="83" y="72"/>
                    <a:pt x="56" y="72"/>
                  </a:cubicBezTo>
                  <a:cubicBezTo>
                    <a:pt x="29" y="72"/>
                    <a:pt x="8" y="64"/>
                    <a:pt x="8" y="54"/>
                  </a:cubicBezTo>
                  <a:cubicBezTo>
                    <a:pt x="8" y="54"/>
                    <a:pt x="8" y="54"/>
                    <a:pt x="8" y="54"/>
                  </a:cubicBezTo>
                  <a:cubicBezTo>
                    <a:pt x="8" y="54"/>
                    <a:pt x="8" y="54"/>
                    <a:pt x="8" y="54"/>
                  </a:cubicBezTo>
                  <a:cubicBezTo>
                    <a:pt x="8" y="40"/>
                    <a:pt x="8" y="40"/>
                    <a:pt x="8" y="40"/>
                  </a:cubicBezTo>
                  <a:cubicBezTo>
                    <a:pt x="18" y="48"/>
                    <a:pt x="38" y="52"/>
                    <a:pt x="56" y="52"/>
                  </a:cubicBezTo>
                  <a:cubicBezTo>
                    <a:pt x="74" y="52"/>
                    <a:pt x="94" y="48"/>
                    <a:pt x="104" y="40"/>
                  </a:cubicBezTo>
                  <a:lnTo>
                    <a:pt x="104" y="54"/>
                  </a:lnTo>
                  <a:close/>
                  <a:moveTo>
                    <a:pt x="56" y="44"/>
                  </a:moveTo>
                  <a:cubicBezTo>
                    <a:pt x="29" y="44"/>
                    <a:pt x="8" y="36"/>
                    <a:pt x="8" y="26"/>
                  </a:cubicBezTo>
                  <a:cubicBezTo>
                    <a:pt x="8" y="16"/>
                    <a:pt x="29" y="8"/>
                    <a:pt x="56" y="8"/>
                  </a:cubicBezTo>
                  <a:cubicBezTo>
                    <a:pt x="83" y="8"/>
                    <a:pt x="104" y="16"/>
                    <a:pt x="104" y="26"/>
                  </a:cubicBezTo>
                  <a:cubicBezTo>
                    <a:pt x="104" y="36"/>
                    <a:pt x="83" y="44"/>
                    <a:pt x="56" y="44"/>
                  </a:cubicBezTo>
                  <a:close/>
                </a:path>
              </a:pathLst>
            </a:cu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5" name="Oval 36"/>
            <p:cNvSpPr>
              <a:spLocks noChangeArrowheads="1"/>
            </p:cNvSpPr>
            <p:nvPr/>
          </p:nvSpPr>
          <p:spPr bwMode="auto">
            <a:xfrm>
              <a:off x="800100" y="904875"/>
              <a:ext cx="71438" cy="73025"/>
            </a:xfrm>
            <a:prstGeom prst="ellipse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6" name="Oval 37"/>
            <p:cNvSpPr>
              <a:spLocks noChangeArrowheads="1"/>
            </p:cNvSpPr>
            <p:nvPr/>
          </p:nvSpPr>
          <p:spPr bwMode="auto">
            <a:xfrm>
              <a:off x="800100" y="687388"/>
              <a:ext cx="71438" cy="73025"/>
            </a:xfrm>
            <a:prstGeom prst="ellipse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  <p:sp>
          <p:nvSpPr>
            <p:cNvPr id="57" name="Oval 38"/>
            <p:cNvSpPr>
              <a:spLocks noChangeArrowheads="1"/>
            </p:cNvSpPr>
            <p:nvPr/>
          </p:nvSpPr>
          <p:spPr bwMode="auto">
            <a:xfrm>
              <a:off x="800100" y="471488"/>
              <a:ext cx="71438" cy="71438"/>
            </a:xfrm>
            <a:prstGeom prst="ellipse">
              <a:avLst/>
            </a:prstGeom>
            <a:grpFill/>
            <a:ln w="9525" cmpd="sng">
              <a:noFill/>
              <a:bevel/>
            </a:ln>
          </p:spPr>
          <p:txBody>
            <a:bodyPr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buNone/>
                <a:defRPr/>
              </a:pPr>
              <a:endParaRPr lang="zh-CN" altLang="zh-CN">
                <a:solidFill>
                  <a:srgbClr val="000000"/>
                </a:solidFill>
                <a:latin typeface="Calibri" panose="020F0502020204030204" pitchFamily="34" charset="0"/>
                <a:ea typeface="宋体" panose="02010600030101010101" pitchFamily="2" charset="-122"/>
                <a:cs typeface="Calibri" panose="020F0502020204030204" pitchFamily="34" charset="0"/>
                <a:sym typeface="Calibri" panose="020F0502020204030204" pitchFamily="34" charset="0"/>
              </a:endParaRPr>
            </a:p>
          </p:txBody>
        </p:sp>
      </p:grpSp>
      <p:sp>
        <p:nvSpPr>
          <p:cNvPr id="58" name="文本框 18"/>
          <p:cNvSpPr txBox="1">
            <a:spLocks noChangeArrowheads="1"/>
          </p:cNvSpPr>
          <p:nvPr/>
        </p:nvSpPr>
        <p:spPr bwMode="auto">
          <a:xfrm>
            <a:off x="1860042" y="5226012"/>
            <a:ext cx="335540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9" name="文本框 18"/>
          <p:cNvSpPr txBox="1">
            <a:spLocks noChangeArrowheads="1"/>
          </p:cNvSpPr>
          <p:nvPr/>
        </p:nvSpPr>
        <p:spPr bwMode="auto">
          <a:xfrm>
            <a:off x="4450572" y="1023890"/>
            <a:ext cx="335540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0" name="文本框 18"/>
          <p:cNvSpPr txBox="1">
            <a:spLocks noChangeArrowheads="1"/>
          </p:cNvSpPr>
          <p:nvPr/>
        </p:nvSpPr>
        <p:spPr bwMode="auto">
          <a:xfrm>
            <a:off x="7227888" y="5224218"/>
            <a:ext cx="3355404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18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点击输入详细内容，添加你的具体内容。点击输入详细内容，添加你的具体内容。</a:t>
            </a:r>
            <a:endParaRPr lang="zh-CN" altLang="en-US" sz="18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8" grpId="0"/>
      <p:bldP spid="59" grpId="0"/>
      <p:bldP spid="60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组合 5"/>
          <p:cNvGrpSpPr/>
          <p:nvPr/>
        </p:nvGrpSpPr>
        <p:grpSpPr>
          <a:xfrm>
            <a:off x="0" y="1625600"/>
            <a:ext cx="4455886" cy="5232400"/>
            <a:chOff x="0" y="1625600"/>
            <a:chExt cx="4455886" cy="5232400"/>
          </a:xfrm>
        </p:grpSpPr>
        <p:pic>
          <p:nvPicPr>
            <p:cNvPr id="4" name="图片 3"/>
            <p:cNvPicPr>
              <a:picLocks noChangeAspect="1"/>
            </p:cNvPicPr>
            <p:nvPr/>
          </p:nvPicPr>
          <p:blipFill rotWithShape="1"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27518" r="67619"/>
            <a:stretch>
              <a:fillRect/>
            </a:stretch>
          </p:blipFill>
          <p:spPr>
            <a:xfrm>
              <a:off x="0" y="2293257"/>
              <a:ext cx="3947886" cy="4564743"/>
            </a:xfrm>
            <a:prstGeom prst="rect">
              <a:avLst/>
            </a:prstGeom>
          </p:spPr>
        </p:pic>
        <p:pic>
          <p:nvPicPr>
            <p:cNvPr id="5" name="图片 4"/>
            <p:cNvPicPr>
              <a:picLocks noChangeAspect="1"/>
            </p:cNvPicPr>
            <p:nvPr/>
          </p:nvPicPr>
          <p:blipFill rotWithShape="1"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16293" r="63452" b="3134"/>
            <a:stretch>
              <a:fillRect/>
            </a:stretch>
          </p:blipFill>
          <p:spPr>
            <a:xfrm>
              <a:off x="0" y="1625600"/>
              <a:ext cx="4455886" cy="5036457"/>
            </a:xfrm>
            <a:prstGeom prst="rect">
              <a:avLst/>
            </a:prstGeom>
          </p:spPr>
        </p:pic>
      </p:grpSp>
      <p:pic>
        <p:nvPicPr>
          <p:cNvPr id="7" name="图片 6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" t="63923" r="84181" b="28833"/>
          <a:stretch>
            <a:fillRect/>
          </a:stretch>
        </p:blipFill>
        <p:spPr>
          <a:xfrm>
            <a:off x="0" y="0"/>
            <a:ext cx="1407886" cy="885372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070" t="66038" r="71963" b="26783"/>
          <a:stretch>
            <a:fillRect/>
          </a:stretch>
        </p:blipFill>
        <p:spPr>
          <a:xfrm>
            <a:off x="7924800" y="3627574"/>
            <a:ext cx="957943" cy="1534886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1965" t="49683" b="40793"/>
          <a:stretch>
            <a:fillRect/>
          </a:stretch>
        </p:blipFill>
        <p:spPr>
          <a:xfrm>
            <a:off x="7224528" y="-72570"/>
            <a:ext cx="4967472" cy="1378857"/>
          </a:xfrm>
          <a:prstGeom prst="rect">
            <a:avLst/>
          </a:prstGeom>
        </p:spPr>
      </p:pic>
      <p:sp>
        <p:nvSpPr>
          <p:cNvPr id="11" name="文本框 10"/>
          <p:cNvSpPr txBox="1"/>
          <p:nvPr/>
        </p:nvSpPr>
        <p:spPr>
          <a:xfrm>
            <a:off x="5865579" y="4739022"/>
            <a:ext cx="3630314" cy="6134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汇报人：</a:t>
            </a:r>
            <a:endParaRPr lang="zh-CN" altLang="en-US" sz="3200" b="1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3698401" y="3434362"/>
            <a:ext cx="7242501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4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衷心</a:t>
            </a:r>
            <a:r>
              <a:rPr lang="zh-CN" altLang="en-US" sz="4800" b="1" dirty="0">
                <a:solidFill>
                  <a:srgbClr val="2034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感谢</a:t>
            </a:r>
            <a:r>
              <a:rPr lang="zh-CN" altLang="en-US" sz="4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您的聆听</a:t>
            </a:r>
            <a:endParaRPr lang="zh-CN" altLang="en-US" sz="4800" b="1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3" name="图片 2" descr="图片0981"/>
          <p:cNvPicPr>
            <a:picLocks noChangeAspect="1"/>
          </p:cNvPicPr>
          <p:nvPr/>
        </p:nvPicPr>
        <p:blipFill>
          <a:blip r:embed="rId5"/>
          <a:srcRect l="16277" t="12500" r="15340" b="17766"/>
          <a:stretch>
            <a:fillRect/>
          </a:stretch>
        </p:blipFill>
        <p:spPr>
          <a:xfrm>
            <a:off x="5081270" y="1511935"/>
            <a:ext cx="3760470" cy="1825625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/>
      <p:bldP spid="12" grpId="0"/>
    </p:bldLst>
  </p:timing>
</p:sld>
</file>

<file path=ppt/tags/tag1.xml><?xml version="1.0" encoding="utf-8"?>
<p:tagLst xmlns:p="http://schemas.openxmlformats.org/presentationml/2006/main">
  <p:tag name="KSO_WM_TEMPLATE_TOPIC_ID" val="2803846"/>
  <p:tag name="KSO_WM_TEMPLATE_OUTLINE_ID" val="6"/>
  <p:tag name="KSO_WM_TEMPLATE_SCENE_ID" val="1"/>
  <p:tag name="KSO_WM_TEMPLATE_JOB_ID" val="6"/>
  <p:tag name="KSO_WM_TEMPLATE_TOPIC_DEFAULT" val="0"/>
</p:tagLst>
</file>

<file path=ppt/tags/tag2.xml><?xml version="1.0" encoding="utf-8"?>
<p:tagLst xmlns:p="http://schemas.openxmlformats.org/presentationml/2006/main">
  <p:tag name="MH" val="20151201121331"/>
  <p:tag name="MH_LIBRARY" val="GRAPHIC"/>
  <p:tag name="MH_TYPE" val="Other"/>
  <p:tag name="MH_ORDER" val="9"/>
</p:tagLst>
</file>

<file path=ppt/tags/tag3.xml><?xml version="1.0" encoding="utf-8"?>
<p:tagLst xmlns:p="http://schemas.openxmlformats.org/presentationml/2006/main">
  <p:tag name="MH" val="20151201121331"/>
  <p:tag name="MH_LIBRARY" val="GRAPHIC"/>
  <p:tag name="MH_TYPE" val="Other"/>
  <p:tag name="MH_ORDER" val="10"/>
</p:tagLst>
</file>

<file path=ppt/tags/tag4.xml><?xml version="1.0" encoding="utf-8"?>
<p:tagLst xmlns:p="http://schemas.openxmlformats.org/presentationml/2006/main">
  <p:tag name="MH" val="20151111211427"/>
  <p:tag name="MH_LIBRARY" val="GRAPHIC"/>
  <p:tag name="MH_TYPE" val="Other"/>
  <p:tag name="MH_ORDER" val="3"/>
</p:tagLst>
</file>

<file path=ppt/tags/tag5.xml><?xml version="1.0" encoding="utf-8"?>
<p:tagLst xmlns:p="http://schemas.openxmlformats.org/presentationml/2006/main">
  <p:tag name="MH" val="20151111211427"/>
  <p:tag name="MH_LIBRARY" val="GRAPHIC"/>
  <p:tag name="MH_TYPE" val="Other"/>
  <p:tag name="MH_ORDER" val="3"/>
</p:tagLst>
</file>

<file path=ppt/tags/tag6.xml><?xml version="1.0" encoding="utf-8"?>
<p:tagLst xmlns:p="http://schemas.openxmlformats.org/presentationml/2006/main">
  <p:tag name="MH" val="20151111211427"/>
  <p:tag name="MH_LIBRARY" val="GRAPHIC"/>
  <p:tag name="MH_TYPE" val="Other"/>
  <p:tag name="MH_ORDER" val="3"/>
</p:tagLst>
</file>

<file path=ppt/tags/tag7.xml><?xml version="1.0" encoding="utf-8"?>
<p:tagLst xmlns:p="http://schemas.openxmlformats.org/presentationml/2006/main">
  <p:tag name="MH" val="20151111211427"/>
  <p:tag name="MH_LIBRARY" val="GRAPHIC"/>
  <p:tag name="MH_TYPE" val="Other"/>
  <p:tag name="MH_ORDER" val="3"/>
</p:tagLst>
</file>

<file path=ppt/tags/tag8.xml><?xml version="1.0" encoding="utf-8"?>
<p:tagLst xmlns:p="http://schemas.openxmlformats.org/presentationml/2006/main">
  <p:tag name="MH" val="20151111211427"/>
  <p:tag name="MH_LIBRARY" val="GRAPHIC"/>
  <p:tag name="MH_TYPE" val="Other"/>
  <p:tag name="MH_ORDER" val="3"/>
</p:tagLst>
</file>

<file path=ppt/tags/tag9.xml><?xml version="1.0" encoding="utf-8"?>
<p:tagLst xmlns:p="http://schemas.openxmlformats.org/presentationml/2006/main">
  <p:tag name="MH" val="20151111211427"/>
  <p:tag name="MH_LIBRARY" val="GRAPHIC"/>
  <p:tag name="MH_TYPE" val="Other"/>
  <p:tag name="MH_ORDER" val="3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2084</Words>
  <Application>WPS 演示</Application>
  <PresentationFormat>宽屏</PresentationFormat>
  <Paragraphs>303</Paragraphs>
  <Slides>21</Slides>
  <Notes>0</Notes>
  <HiddenSlides>0</HiddenSlides>
  <MMClips>0</MMClips>
  <ScaleCrop>false</ScaleCrop>
  <HeadingPairs>
    <vt:vector size="6" baseType="variant">
      <vt:variant>
        <vt:lpstr>已用的字体</vt:lpstr>
      </vt:variant>
      <vt:variant>
        <vt:i4>12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21</vt:i4>
      </vt:variant>
    </vt:vector>
  </HeadingPairs>
  <TitlesOfParts>
    <vt:vector size="34" baseType="lpstr">
      <vt:lpstr>Arial</vt:lpstr>
      <vt:lpstr>宋体</vt:lpstr>
      <vt:lpstr>Wingdings</vt:lpstr>
      <vt:lpstr>微软雅黑</vt:lpstr>
      <vt:lpstr>Calibri</vt:lpstr>
      <vt:lpstr>方正兰亭黑_GBK</vt:lpstr>
      <vt:lpstr>Impact</vt:lpstr>
      <vt:lpstr>Arial Unicode MS</vt:lpstr>
      <vt:lpstr>等线 Light</vt:lpstr>
      <vt:lpstr>Segoe Print</vt:lpstr>
      <vt:lpstr>等线</vt:lpstr>
      <vt:lpstr>黑体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林闲</dc:creator>
  <cp:lastModifiedBy>拉普耶鲁</cp:lastModifiedBy>
  <cp:revision>52</cp:revision>
  <dcterms:created xsi:type="dcterms:W3CDTF">2017-01-03T12:46:00Z</dcterms:created>
  <dcterms:modified xsi:type="dcterms:W3CDTF">2018-01-13T01:52:41Z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2052-10.1.0.7106</vt:lpwstr>
  </property>
  <property fmtid="{D5CDD505-2E9C-101B-9397-08002B2CF9AE}" pid="3" name="KSORubyTemplateID">
    <vt:lpwstr>2</vt:lpwstr>
  </property>
</Properties>
</file>